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68" r:id="rId3"/>
    <p:sldId id="267" r:id="rId4"/>
    <p:sldId id="272" r:id="rId5"/>
    <p:sldId id="270" r:id="rId6"/>
    <p:sldId id="271" r:id="rId7"/>
    <p:sldId id="258" r:id="rId8"/>
    <p:sldId id="274" r:id="rId9"/>
    <p:sldId id="264" r:id="rId10"/>
    <p:sldId id="275" r:id="rId11"/>
    <p:sldId id="259" r:id="rId12"/>
    <p:sldId id="276" r:id="rId13"/>
    <p:sldId id="273" r:id="rId14"/>
    <p:sldId id="260" r:id="rId15"/>
    <p:sldId id="277" r:id="rId16"/>
    <p:sldId id="278" r:id="rId17"/>
    <p:sldId id="261" r:id="rId18"/>
    <p:sldId id="265" r:id="rId19"/>
    <p:sldId id="266" r:id="rId20"/>
    <p:sldId id="279" r:id="rId21"/>
    <p:sldId id="262" r:id="rId22"/>
    <p:sldId id="263" r:id="rId2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2BC0D3-5C71-47B3-A9B7-DFDBBFAF86FE}" v="43" dt="2021-04-21T01:25:41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852BC0D3-5C71-47B3-A9B7-DFDBBFAF86FE}"/>
    <pc:docChg chg="custSel addSld delSld modSld sldOrd">
      <pc:chgData name="Claudia Coñuecar" userId="40a48c7a74c5fee3" providerId="LiveId" clId="{852BC0D3-5C71-47B3-A9B7-DFDBBFAF86FE}" dt="2021-04-22T13:42:30.899" v="824" actId="20577"/>
      <pc:docMkLst>
        <pc:docMk/>
      </pc:docMkLst>
      <pc:sldChg chg="del">
        <pc:chgData name="Claudia Coñuecar" userId="40a48c7a74c5fee3" providerId="LiveId" clId="{852BC0D3-5C71-47B3-A9B7-DFDBBFAF86FE}" dt="2021-04-19T01:57:41.940" v="3" actId="2696"/>
        <pc:sldMkLst>
          <pc:docMk/>
          <pc:sldMk cId="2885053788" sldId="257"/>
        </pc:sldMkLst>
      </pc:sldChg>
      <pc:sldChg chg="addSp modSp mod ord modClrScheme chgLayout">
        <pc:chgData name="Claudia Coñuecar" userId="40a48c7a74c5fee3" providerId="LiveId" clId="{852BC0D3-5C71-47B3-A9B7-DFDBBFAF86FE}" dt="2021-04-21T01:08:48.088" v="192" actId="1076"/>
        <pc:sldMkLst>
          <pc:docMk/>
          <pc:sldMk cId="1577927634" sldId="258"/>
        </pc:sldMkLst>
        <pc:spChg chg="mod">
          <ac:chgData name="Claudia Coñuecar" userId="40a48c7a74c5fee3" providerId="LiveId" clId="{852BC0D3-5C71-47B3-A9B7-DFDBBFAF86FE}" dt="2021-04-21T01:08:31.028" v="187" actId="26606"/>
          <ac:spMkLst>
            <pc:docMk/>
            <pc:sldMk cId="1577927634" sldId="258"/>
            <ac:spMk id="2" creationId="{00000000-0000-0000-0000-000000000000}"/>
          </ac:spMkLst>
        </pc:spChg>
        <pc:spChg chg="mod">
          <ac:chgData name="Claudia Coñuecar" userId="40a48c7a74c5fee3" providerId="LiveId" clId="{852BC0D3-5C71-47B3-A9B7-DFDBBFAF86FE}" dt="2021-04-21T01:08:48.088" v="192" actId="1076"/>
          <ac:spMkLst>
            <pc:docMk/>
            <pc:sldMk cId="1577927634" sldId="258"/>
            <ac:spMk id="3" creationId="{00000000-0000-0000-0000-000000000000}"/>
          </ac:spMkLst>
        </pc:spChg>
        <pc:picChg chg="add mod">
          <ac:chgData name="Claudia Coñuecar" userId="40a48c7a74c5fee3" providerId="LiveId" clId="{852BC0D3-5C71-47B3-A9B7-DFDBBFAF86FE}" dt="2021-04-21T01:08:31.028" v="187" actId="26606"/>
          <ac:picMkLst>
            <pc:docMk/>
            <pc:sldMk cId="1577927634" sldId="258"/>
            <ac:picMk id="4" creationId="{E38DE86B-C6E2-4239-802D-A7BC0F556B3E}"/>
          </ac:picMkLst>
        </pc:picChg>
      </pc:sldChg>
      <pc:sldChg chg="ord">
        <pc:chgData name="Claudia Coñuecar" userId="40a48c7a74c5fee3" providerId="LiveId" clId="{852BC0D3-5C71-47B3-A9B7-DFDBBFAF86FE}" dt="2021-04-21T01:11:56.162" v="227"/>
        <pc:sldMkLst>
          <pc:docMk/>
          <pc:sldMk cId="2983859198" sldId="259"/>
        </pc:sldMkLst>
      </pc:sldChg>
      <pc:sldChg chg="addSp delSp modSp mod">
        <pc:chgData name="Claudia Coñuecar" userId="40a48c7a74c5fee3" providerId="LiveId" clId="{852BC0D3-5C71-47B3-A9B7-DFDBBFAF86FE}" dt="2021-04-21T01:20:02.132" v="342" actId="1076"/>
        <pc:sldMkLst>
          <pc:docMk/>
          <pc:sldMk cId="42448645" sldId="260"/>
        </pc:sldMkLst>
        <pc:spChg chg="mod">
          <ac:chgData name="Claudia Coñuecar" userId="40a48c7a74c5fee3" providerId="LiveId" clId="{852BC0D3-5C71-47B3-A9B7-DFDBBFAF86FE}" dt="2021-04-21T01:19:01.550" v="339" actId="20577"/>
          <ac:spMkLst>
            <pc:docMk/>
            <pc:sldMk cId="42448645" sldId="260"/>
            <ac:spMk id="3" creationId="{00000000-0000-0000-0000-000000000000}"/>
          </ac:spMkLst>
        </pc:spChg>
        <pc:picChg chg="del">
          <ac:chgData name="Claudia Coñuecar" userId="40a48c7a74c5fee3" providerId="LiveId" clId="{852BC0D3-5C71-47B3-A9B7-DFDBBFAF86FE}" dt="2021-04-21T01:16:46.938" v="330" actId="21"/>
          <ac:picMkLst>
            <pc:docMk/>
            <pc:sldMk cId="42448645" sldId="260"/>
            <ac:picMk id="1026" creationId="{00000000-0000-0000-0000-000000000000}"/>
          </ac:picMkLst>
        </pc:picChg>
        <pc:picChg chg="add mod">
          <ac:chgData name="Claudia Coñuecar" userId="40a48c7a74c5fee3" providerId="LiveId" clId="{852BC0D3-5C71-47B3-A9B7-DFDBBFAF86FE}" dt="2021-04-21T01:20:02.132" v="342" actId="1076"/>
          <ac:picMkLst>
            <pc:docMk/>
            <pc:sldMk cId="42448645" sldId="260"/>
            <ac:picMk id="4098" creationId="{87562E43-33FF-4EF9-BF86-BC454E78B279}"/>
          </ac:picMkLst>
        </pc:picChg>
      </pc:sldChg>
      <pc:sldChg chg="addSp modSp mod">
        <pc:chgData name="Claudia Coñuecar" userId="40a48c7a74c5fee3" providerId="LiveId" clId="{852BC0D3-5C71-47B3-A9B7-DFDBBFAF86FE}" dt="2021-04-21T01:32:47.170" v="792" actId="1076"/>
        <pc:sldMkLst>
          <pc:docMk/>
          <pc:sldMk cId="105910485" sldId="262"/>
        </pc:sldMkLst>
        <pc:spChg chg="mod">
          <ac:chgData name="Claudia Coñuecar" userId="40a48c7a74c5fee3" providerId="LiveId" clId="{852BC0D3-5C71-47B3-A9B7-DFDBBFAF86FE}" dt="2021-04-21T01:32:42.542" v="791" actId="1076"/>
          <ac:spMkLst>
            <pc:docMk/>
            <pc:sldMk cId="105910485" sldId="262"/>
            <ac:spMk id="2" creationId="{00000000-0000-0000-0000-000000000000}"/>
          </ac:spMkLst>
        </pc:spChg>
        <pc:spChg chg="mod">
          <ac:chgData name="Claudia Coñuecar" userId="40a48c7a74c5fee3" providerId="LiveId" clId="{852BC0D3-5C71-47B3-A9B7-DFDBBFAF86FE}" dt="2021-04-21T01:32:47.170" v="792" actId="1076"/>
          <ac:spMkLst>
            <pc:docMk/>
            <pc:sldMk cId="105910485" sldId="262"/>
            <ac:spMk id="3" creationId="{00000000-0000-0000-0000-000000000000}"/>
          </ac:spMkLst>
        </pc:spChg>
        <pc:spChg chg="add mod">
          <ac:chgData name="Claudia Coñuecar" userId="40a48c7a74c5fee3" providerId="LiveId" clId="{852BC0D3-5C71-47B3-A9B7-DFDBBFAF86FE}" dt="2021-04-21T01:32:34.189" v="790" actId="113"/>
          <ac:spMkLst>
            <pc:docMk/>
            <pc:sldMk cId="105910485" sldId="262"/>
            <ac:spMk id="6" creationId="{8F290BA6-DA10-4E57-AB49-1773B8E79DD4}"/>
          </ac:spMkLst>
        </pc:spChg>
      </pc:sldChg>
      <pc:sldChg chg="addSp delSp modSp mod ord">
        <pc:chgData name="Claudia Coñuecar" userId="40a48c7a74c5fee3" providerId="LiveId" clId="{852BC0D3-5C71-47B3-A9B7-DFDBBFAF86FE}" dt="2021-04-21T01:11:37.460" v="222" actId="26606"/>
        <pc:sldMkLst>
          <pc:docMk/>
          <pc:sldMk cId="1908142014" sldId="264"/>
        </pc:sldMkLst>
        <pc:spChg chg="del mod">
          <ac:chgData name="Claudia Coñuecar" userId="40a48c7a74c5fee3" providerId="LiveId" clId="{852BC0D3-5C71-47B3-A9B7-DFDBBFAF86FE}" dt="2021-04-21T01:04:53.155" v="168" actId="21"/>
          <ac:spMkLst>
            <pc:docMk/>
            <pc:sldMk cId="1908142014" sldId="264"/>
            <ac:spMk id="2" creationId="{00000000-0000-0000-0000-000000000000}"/>
          </ac:spMkLst>
        </pc:spChg>
        <pc:spChg chg="mod">
          <ac:chgData name="Claudia Coñuecar" userId="40a48c7a74c5fee3" providerId="LiveId" clId="{852BC0D3-5C71-47B3-A9B7-DFDBBFAF86FE}" dt="2021-04-21T01:11:37.460" v="222" actId="26606"/>
          <ac:spMkLst>
            <pc:docMk/>
            <pc:sldMk cId="1908142014" sldId="264"/>
            <ac:spMk id="3" creationId="{00000000-0000-0000-0000-000000000000}"/>
          </ac:spMkLst>
        </pc:spChg>
        <pc:picChg chg="add mod">
          <ac:chgData name="Claudia Coñuecar" userId="40a48c7a74c5fee3" providerId="LiveId" clId="{852BC0D3-5C71-47B3-A9B7-DFDBBFAF86FE}" dt="2021-04-21T01:11:37.460" v="222" actId="26606"/>
          <ac:picMkLst>
            <pc:docMk/>
            <pc:sldMk cId="1908142014" sldId="264"/>
            <ac:picMk id="2050" creationId="{F423ECF3-C411-4DFE-8F25-2CD5381929E8}"/>
          </ac:picMkLst>
        </pc:picChg>
      </pc:sldChg>
      <pc:sldChg chg="modSp mod ord">
        <pc:chgData name="Claudia Coñuecar" userId="40a48c7a74c5fee3" providerId="LiveId" clId="{852BC0D3-5C71-47B3-A9B7-DFDBBFAF86FE}" dt="2021-04-22T13:42:30.899" v="824" actId="20577"/>
        <pc:sldMkLst>
          <pc:docMk/>
          <pc:sldMk cId="3815933832" sldId="265"/>
        </pc:sldMkLst>
        <pc:spChg chg="mod">
          <ac:chgData name="Claudia Coñuecar" userId="40a48c7a74c5fee3" providerId="LiveId" clId="{852BC0D3-5C71-47B3-A9B7-DFDBBFAF86FE}" dt="2021-04-21T01:27:35.711" v="457" actId="20577"/>
          <ac:spMkLst>
            <pc:docMk/>
            <pc:sldMk cId="3815933832" sldId="265"/>
            <ac:spMk id="2" creationId="{00000000-0000-0000-0000-000000000000}"/>
          </ac:spMkLst>
        </pc:spChg>
        <pc:spChg chg="mod">
          <ac:chgData name="Claudia Coñuecar" userId="40a48c7a74c5fee3" providerId="LiveId" clId="{852BC0D3-5C71-47B3-A9B7-DFDBBFAF86FE}" dt="2021-04-22T13:42:30.899" v="824" actId="20577"/>
          <ac:spMkLst>
            <pc:docMk/>
            <pc:sldMk cId="3815933832" sldId="265"/>
            <ac:spMk id="3" creationId="{00000000-0000-0000-0000-000000000000}"/>
          </ac:spMkLst>
        </pc:spChg>
      </pc:sldChg>
      <pc:sldChg chg="modSp mod ord">
        <pc:chgData name="Claudia Coñuecar" userId="40a48c7a74c5fee3" providerId="LiveId" clId="{852BC0D3-5C71-47B3-A9B7-DFDBBFAF86FE}" dt="2021-04-21T01:33:14.560" v="801" actId="20577"/>
        <pc:sldMkLst>
          <pc:docMk/>
          <pc:sldMk cId="1501608187" sldId="266"/>
        </pc:sldMkLst>
        <pc:spChg chg="mod">
          <ac:chgData name="Claudia Coñuecar" userId="40a48c7a74c5fee3" providerId="LiveId" clId="{852BC0D3-5C71-47B3-A9B7-DFDBBFAF86FE}" dt="2021-04-21T01:33:01.464" v="799" actId="27636"/>
          <ac:spMkLst>
            <pc:docMk/>
            <pc:sldMk cId="1501608187" sldId="266"/>
            <ac:spMk id="2" creationId="{00000000-0000-0000-0000-000000000000}"/>
          </ac:spMkLst>
        </pc:spChg>
        <pc:spChg chg="mod">
          <ac:chgData name="Claudia Coñuecar" userId="40a48c7a74c5fee3" providerId="LiveId" clId="{852BC0D3-5C71-47B3-A9B7-DFDBBFAF86FE}" dt="2021-04-21T01:33:14.560" v="801" actId="20577"/>
          <ac:spMkLst>
            <pc:docMk/>
            <pc:sldMk cId="1501608187" sldId="266"/>
            <ac:spMk id="3" creationId="{00000000-0000-0000-0000-000000000000}"/>
          </ac:spMkLst>
        </pc:spChg>
      </pc:sldChg>
      <pc:sldChg chg="modSp new mod">
        <pc:chgData name="Claudia Coñuecar" userId="40a48c7a74c5fee3" providerId="LiveId" clId="{852BC0D3-5C71-47B3-A9B7-DFDBBFAF86FE}" dt="2021-04-21T00:55:22.847" v="138" actId="2710"/>
        <pc:sldMkLst>
          <pc:docMk/>
          <pc:sldMk cId="2344382841" sldId="267"/>
        </pc:sldMkLst>
        <pc:spChg chg="mod">
          <ac:chgData name="Claudia Coñuecar" userId="40a48c7a74c5fee3" providerId="LiveId" clId="{852BC0D3-5C71-47B3-A9B7-DFDBBFAF86FE}" dt="2021-04-21T00:55:15.653" v="137" actId="20577"/>
          <ac:spMkLst>
            <pc:docMk/>
            <pc:sldMk cId="2344382841" sldId="267"/>
            <ac:spMk id="2" creationId="{1826C2D0-F091-450A-8A07-E3FBF0986AE7}"/>
          </ac:spMkLst>
        </pc:spChg>
        <pc:spChg chg="mod">
          <ac:chgData name="Claudia Coñuecar" userId="40a48c7a74c5fee3" providerId="LiveId" clId="{852BC0D3-5C71-47B3-A9B7-DFDBBFAF86FE}" dt="2021-04-21T00:55:22.847" v="138" actId="2710"/>
          <ac:spMkLst>
            <pc:docMk/>
            <pc:sldMk cId="2344382841" sldId="267"/>
            <ac:spMk id="3" creationId="{80AED79D-7E0E-4292-8A31-27CBC078F246}"/>
          </ac:spMkLst>
        </pc:spChg>
      </pc:sldChg>
      <pc:sldChg chg="del">
        <pc:chgData name="Claudia Coñuecar" userId="40a48c7a74c5fee3" providerId="LiveId" clId="{852BC0D3-5C71-47B3-A9B7-DFDBBFAF86FE}" dt="2021-04-19T01:48:54.181" v="0" actId="2696"/>
        <pc:sldMkLst>
          <pc:docMk/>
          <pc:sldMk cId="2635239152" sldId="267"/>
        </pc:sldMkLst>
      </pc:sldChg>
      <pc:sldChg chg="addSp delSp modSp new mod modClrScheme chgLayout">
        <pc:chgData name="Claudia Coñuecar" userId="40a48c7a74c5fee3" providerId="LiveId" clId="{852BC0D3-5C71-47B3-A9B7-DFDBBFAF86FE}" dt="2021-04-19T01:57:59.043" v="22" actId="20577"/>
        <pc:sldMkLst>
          <pc:docMk/>
          <pc:sldMk cId="1016502058" sldId="268"/>
        </pc:sldMkLst>
        <pc:spChg chg="del">
          <ac:chgData name="Claudia Coñuecar" userId="40a48c7a74c5fee3" providerId="LiveId" clId="{852BC0D3-5C71-47B3-A9B7-DFDBBFAF86FE}" dt="2021-04-19T01:57:48.168" v="5" actId="700"/>
          <ac:spMkLst>
            <pc:docMk/>
            <pc:sldMk cId="1016502058" sldId="268"/>
            <ac:spMk id="2" creationId="{53FC6319-3AB0-47D0-AA91-4D3DC176ABB1}"/>
          </ac:spMkLst>
        </pc:spChg>
        <pc:spChg chg="del">
          <ac:chgData name="Claudia Coñuecar" userId="40a48c7a74c5fee3" providerId="LiveId" clId="{852BC0D3-5C71-47B3-A9B7-DFDBBFAF86FE}" dt="2021-04-19T01:57:48.168" v="5" actId="700"/>
          <ac:spMkLst>
            <pc:docMk/>
            <pc:sldMk cId="1016502058" sldId="268"/>
            <ac:spMk id="3" creationId="{DF135ED4-5907-4EFE-BCA9-4E6F574742A9}"/>
          </ac:spMkLst>
        </pc:spChg>
        <pc:spChg chg="add mod">
          <ac:chgData name="Claudia Coñuecar" userId="40a48c7a74c5fee3" providerId="LiveId" clId="{852BC0D3-5C71-47B3-A9B7-DFDBBFAF86FE}" dt="2021-04-19T01:57:59.043" v="22" actId="20577"/>
          <ac:spMkLst>
            <pc:docMk/>
            <pc:sldMk cId="1016502058" sldId="268"/>
            <ac:spMk id="4" creationId="{53EFCA1E-655A-4906-8452-9117A83756BE}"/>
          </ac:spMkLst>
        </pc:spChg>
      </pc:sldChg>
      <pc:sldChg chg="addSp delSp modSp new del mod ord">
        <pc:chgData name="Claudia Coñuecar" userId="40a48c7a74c5fee3" providerId="LiveId" clId="{852BC0D3-5C71-47B3-A9B7-DFDBBFAF86FE}" dt="2021-04-21T01:11:50.921" v="225" actId="2696"/>
        <pc:sldMkLst>
          <pc:docMk/>
          <pc:sldMk cId="3367524481" sldId="269"/>
        </pc:sldMkLst>
        <pc:spChg chg="del">
          <ac:chgData name="Claudia Coñuecar" userId="40a48c7a74c5fee3" providerId="LiveId" clId="{852BC0D3-5C71-47B3-A9B7-DFDBBFAF86FE}" dt="2021-04-19T01:58:30.054" v="28" actId="21"/>
          <ac:spMkLst>
            <pc:docMk/>
            <pc:sldMk cId="3367524481" sldId="269"/>
            <ac:spMk id="2" creationId="{B848BFEA-A714-46A6-A7FA-23B0C1BBCF72}"/>
          </ac:spMkLst>
        </pc:spChg>
        <pc:spChg chg="mod">
          <ac:chgData name="Claudia Coñuecar" userId="40a48c7a74c5fee3" providerId="LiveId" clId="{852BC0D3-5C71-47B3-A9B7-DFDBBFAF86FE}" dt="2021-04-21T01:02:42.067" v="159" actId="255"/>
          <ac:spMkLst>
            <pc:docMk/>
            <pc:sldMk cId="3367524481" sldId="269"/>
            <ac:spMk id="3" creationId="{B616B44A-3D4E-495F-8C2D-1BD8231B9F85}"/>
          </ac:spMkLst>
        </pc:spChg>
        <pc:spChg chg="add del">
          <ac:chgData name="Claudia Coñuecar" userId="40a48c7a74c5fee3" providerId="LiveId" clId="{852BC0D3-5C71-47B3-A9B7-DFDBBFAF86FE}" dt="2021-04-19T01:58:27.294" v="27" actId="21"/>
          <ac:spMkLst>
            <pc:docMk/>
            <pc:sldMk cId="3367524481" sldId="269"/>
            <ac:spMk id="5" creationId="{FDD8C114-5342-4B0B-9AF1-4FE9253CF2A5}"/>
          </ac:spMkLst>
        </pc:spChg>
        <pc:spChg chg="add del mod">
          <ac:chgData name="Claudia Coñuecar" userId="40a48c7a74c5fee3" providerId="LiveId" clId="{852BC0D3-5C71-47B3-A9B7-DFDBBFAF86FE}" dt="2021-04-19T02:00:20.070" v="47"/>
          <ac:spMkLst>
            <pc:docMk/>
            <pc:sldMk cId="3367524481" sldId="269"/>
            <ac:spMk id="6" creationId="{5132DF1F-4B14-4A95-B21B-28AE39925827}"/>
          </ac:spMkLst>
        </pc:spChg>
        <pc:picChg chg="add del mod">
          <ac:chgData name="Claudia Coñuecar" userId="40a48c7a74c5fee3" providerId="LiveId" clId="{852BC0D3-5C71-47B3-A9B7-DFDBBFAF86FE}" dt="2021-04-19T02:06:54.302" v="118" actId="21"/>
          <ac:picMkLst>
            <pc:docMk/>
            <pc:sldMk cId="3367524481" sldId="269"/>
            <ac:picMk id="2050" creationId="{9723A327-F674-4A30-9C93-ADF5701BEF46}"/>
          </ac:picMkLst>
        </pc:picChg>
      </pc:sldChg>
      <pc:sldChg chg="addSp delSp modSp new mod ord modClrScheme chgLayout">
        <pc:chgData name="Claudia Coñuecar" userId="40a48c7a74c5fee3" providerId="LiveId" clId="{852BC0D3-5C71-47B3-A9B7-DFDBBFAF86FE}" dt="2021-04-21T00:56:14.781" v="145" actId="6549"/>
        <pc:sldMkLst>
          <pc:docMk/>
          <pc:sldMk cId="2480327837" sldId="270"/>
        </pc:sldMkLst>
        <pc:spChg chg="del mod ord">
          <ac:chgData name="Claudia Coñuecar" userId="40a48c7a74c5fee3" providerId="LiveId" clId="{852BC0D3-5C71-47B3-A9B7-DFDBBFAF86FE}" dt="2021-04-19T02:00:00.877" v="42" actId="700"/>
          <ac:spMkLst>
            <pc:docMk/>
            <pc:sldMk cId="2480327837" sldId="270"/>
            <ac:spMk id="2" creationId="{68F59D3C-408C-4916-9EE9-FC2FDB55CF48}"/>
          </ac:spMkLst>
        </pc:spChg>
        <pc:spChg chg="del mod ord">
          <ac:chgData name="Claudia Coñuecar" userId="40a48c7a74c5fee3" providerId="LiveId" clId="{852BC0D3-5C71-47B3-A9B7-DFDBBFAF86FE}" dt="2021-04-19T02:00:00.877" v="42" actId="700"/>
          <ac:spMkLst>
            <pc:docMk/>
            <pc:sldMk cId="2480327837" sldId="270"/>
            <ac:spMk id="3" creationId="{8F45B437-DEC7-4868-8FC6-14DC6555AEA6}"/>
          </ac:spMkLst>
        </pc:spChg>
        <pc:spChg chg="add del mod ord">
          <ac:chgData name="Claudia Coñuecar" userId="40a48c7a74c5fee3" providerId="LiveId" clId="{852BC0D3-5C71-47B3-A9B7-DFDBBFAF86FE}" dt="2021-04-19T02:00:11.822" v="45" actId="21"/>
          <ac:spMkLst>
            <pc:docMk/>
            <pc:sldMk cId="2480327837" sldId="270"/>
            <ac:spMk id="4" creationId="{51AF8361-E503-44D3-B81A-D0D71434540D}"/>
          </ac:spMkLst>
        </pc:spChg>
        <pc:spChg chg="add mod ord">
          <ac:chgData name="Claudia Coñuecar" userId="40a48c7a74c5fee3" providerId="LiveId" clId="{852BC0D3-5C71-47B3-A9B7-DFDBBFAF86FE}" dt="2021-04-21T00:56:14.781" v="145" actId="6549"/>
          <ac:spMkLst>
            <pc:docMk/>
            <pc:sldMk cId="2480327837" sldId="270"/>
            <ac:spMk id="5" creationId="{D1A317B9-24ED-45FC-A2C9-B432196F8220}"/>
          </ac:spMkLst>
        </pc:spChg>
        <pc:spChg chg="add del mod ord">
          <ac:chgData name="Claudia Coñuecar" userId="40a48c7a74c5fee3" providerId="LiveId" clId="{852BC0D3-5C71-47B3-A9B7-DFDBBFAF86FE}" dt="2021-04-19T02:00:05.377" v="43"/>
          <ac:spMkLst>
            <pc:docMk/>
            <pc:sldMk cId="2480327837" sldId="270"/>
            <ac:spMk id="6" creationId="{64DD83C6-DD6C-4D70-B201-062ED06F9A70}"/>
          </ac:spMkLst>
        </pc:spChg>
        <pc:picChg chg="add mod">
          <ac:chgData name="Claudia Coñuecar" userId="40a48c7a74c5fee3" providerId="LiveId" clId="{852BC0D3-5C71-47B3-A9B7-DFDBBFAF86FE}" dt="2021-04-19T02:00:47.791" v="57" actId="1076"/>
          <ac:picMkLst>
            <pc:docMk/>
            <pc:sldMk cId="2480327837" sldId="270"/>
            <ac:picMk id="7" creationId="{41ED4BAE-9B85-44C4-B139-D2F49A7B5256}"/>
          </ac:picMkLst>
        </pc:picChg>
      </pc:sldChg>
      <pc:sldChg chg="addSp delSp modSp new mod">
        <pc:chgData name="Claudia Coñuecar" userId="40a48c7a74c5fee3" providerId="LiveId" clId="{852BC0D3-5C71-47B3-A9B7-DFDBBFAF86FE}" dt="2021-04-21T00:58:03.385" v="151" actId="1076"/>
        <pc:sldMkLst>
          <pc:docMk/>
          <pc:sldMk cId="2516078175" sldId="271"/>
        </pc:sldMkLst>
        <pc:spChg chg="del">
          <ac:chgData name="Claudia Coñuecar" userId="40a48c7a74c5fee3" providerId="LiveId" clId="{852BC0D3-5C71-47B3-A9B7-DFDBBFAF86FE}" dt="2021-04-19T02:03:02.205" v="68" actId="21"/>
          <ac:spMkLst>
            <pc:docMk/>
            <pc:sldMk cId="2516078175" sldId="271"/>
            <ac:spMk id="2" creationId="{B9204389-4E60-4A6C-A517-28B369A94A20}"/>
          </ac:spMkLst>
        </pc:spChg>
        <pc:spChg chg="mod">
          <ac:chgData name="Claudia Coñuecar" userId="40a48c7a74c5fee3" providerId="LiveId" clId="{852BC0D3-5C71-47B3-A9B7-DFDBBFAF86FE}" dt="2021-04-21T00:58:03.385" v="151" actId="1076"/>
          <ac:spMkLst>
            <pc:docMk/>
            <pc:sldMk cId="2516078175" sldId="271"/>
            <ac:spMk id="3" creationId="{E47046CB-6414-4875-976C-413E59C53E01}"/>
          </ac:spMkLst>
        </pc:spChg>
        <pc:spChg chg="del">
          <ac:chgData name="Claudia Coñuecar" userId="40a48c7a74c5fee3" providerId="LiveId" clId="{852BC0D3-5C71-47B3-A9B7-DFDBBFAF86FE}" dt="2021-04-19T02:02:46.426" v="66"/>
          <ac:spMkLst>
            <pc:docMk/>
            <pc:sldMk cId="2516078175" sldId="271"/>
            <ac:spMk id="4" creationId="{E7E2771D-6D4F-4656-A35B-F0497FCC6129}"/>
          </ac:spMkLst>
        </pc:spChg>
        <pc:spChg chg="add del mod">
          <ac:chgData name="Claudia Coñuecar" userId="40a48c7a74c5fee3" providerId="LiveId" clId="{852BC0D3-5C71-47B3-A9B7-DFDBBFAF86FE}" dt="2021-04-19T02:05:15.631" v="113" actId="21"/>
          <ac:spMkLst>
            <pc:docMk/>
            <pc:sldMk cId="2516078175" sldId="271"/>
            <ac:spMk id="6" creationId="{E3B8807B-DD56-46F1-AECF-38AA965C0F1F}"/>
          </ac:spMkLst>
        </pc:spChg>
        <pc:picChg chg="add mod">
          <ac:chgData name="Claudia Coñuecar" userId="40a48c7a74c5fee3" providerId="LiveId" clId="{852BC0D3-5C71-47B3-A9B7-DFDBBFAF86FE}" dt="2021-04-21T00:57:56.546" v="149" actId="1076"/>
          <ac:picMkLst>
            <pc:docMk/>
            <pc:sldMk cId="2516078175" sldId="271"/>
            <ac:picMk id="5" creationId="{5BEDB610-F524-42EE-9E4D-79000F5AFDF3}"/>
          </ac:picMkLst>
        </pc:picChg>
        <pc:picChg chg="add del mod">
          <ac:chgData name="Claudia Coñuecar" userId="40a48c7a74c5fee3" providerId="LiveId" clId="{852BC0D3-5C71-47B3-A9B7-DFDBBFAF86FE}" dt="2021-04-19T02:05:12.482" v="112" actId="21"/>
          <ac:picMkLst>
            <pc:docMk/>
            <pc:sldMk cId="2516078175" sldId="271"/>
            <ac:picMk id="1026" creationId="{1FE95FD3-7A2A-4CCB-80A9-CA580B3A8D41}"/>
          </ac:picMkLst>
        </pc:picChg>
      </pc:sldChg>
      <pc:sldChg chg="addSp delSp modSp new mod">
        <pc:chgData name="Claudia Coñuecar" userId="40a48c7a74c5fee3" providerId="LiveId" clId="{852BC0D3-5C71-47B3-A9B7-DFDBBFAF86FE}" dt="2021-04-21T00:55:59.463" v="141" actId="26606"/>
        <pc:sldMkLst>
          <pc:docMk/>
          <pc:sldMk cId="3719084163" sldId="272"/>
        </pc:sldMkLst>
        <pc:spChg chg="del">
          <ac:chgData name="Claudia Coñuecar" userId="40a48c7a74c5fee3" providerId="LiveId" clId="{852BC0D3-5C71-47B3-A9B7-DFDBBFAF86FE}" dt="2021-04-21T00:55:59.463" v="141" actId="26606"/>
          <ac:spMkLst>
            <pc:docMk/>
            <pc:sldMk cId="3719084163" sldId="272"/>
            <ac:spMk id="2" creationId="{D495320D-DD73-4A6F-B22A-BE6928233C1A}"/>
          </ac:spMkLst>
        </pc:spChg>
        <pc:spChg chg="del">
          <ac:chgData name="Claudia Coñuecar" userId="40a48c7a74c5fee3" providerId="LiveId" clId="{852BC0D3-5C71-47B3-A9B7-DFDBBFAF86FE}" dt="2021-04-21T00:55:59.463" v="141" actId="26606"/>
          <ac:spMkLst>
            <pc:docMk/>
            <pc:sldMk cId="3719084163" sldId="272"/>
            <ac:spMk id="3" creationId="{6D546846-3E13-4905-A56D-8A2220BEC7CB}"/>
          </ac:spMkLst>
        </pc:spChg>
        <pc:picChg chg="add mod">
          <ac:chgData name="Claudia Coñuecar" userId="40a48c7a74c5fee3" providerId="LiveId" clId="{852BC0D3-5C71-47B3-A9B7-DFDBBFAF86FE}" dt="2021-04-21T00:55:59.463" v="141" actId="26606"/>
          <ac:picMkLst>
            <pc:docMk/>
            <pc:sldMk cId="3719084163" sldId="272"/>
            <ac:picMk id="4" creationId="{FD594DEC-C277-42D4-9875-641DDC477189}"/>
          </ac:picMkLst>
        </pc:picChg>
      </pc:sldChg>
      <pc:sldChg chg="addSp delSp modSp new mod ord">
        <pc:chgData name="Claudia Coñuecar" userId="40a48c7a74c5fee3" providerId="LiveId" clId="{852BC0D3-5C71-47B3-A9B7-DFDBBFAF86FE}" dt="2021-04-21T01:15:33.199" v="292" actId="1076"/>
        <pc:sldMkLst>
          <pc:docMk/>
          <pc:sldMk cId="3082744185" sldId="273"/>
        </pc:sldMkLst>
        <pc:spChg chg="mod">
          <ac:chgData name="Claudia Coñuecar" userId="40a48c7a74c5fee3" providerId="LiveId" clId="{852BC0D3-5C71-47B3-A9B7-DFDBBFAF86FE}" dt="2021-04-21T01:15:28.251" v="289" actId="1076"/>
          <ac:spMkLst>
            <pc:docMk/>
            <pc:sldMk cId="3082744185" sldId="273"/>
            <ac:spMk id="2" creationId="{C8738ECA-F71E-46C2-B37E-8661F4A22FF2}"/>
          </ac:spMkLst>
        </pc:spChg>
        <pc:spChg chg="del">
          <ac:chgData name="Claudia Coñuecar" userId="40a48c7a74c5fee3" providerId="LiveId" clId="{852BC0D3-5C71-47B3-A9B7-DFDBBFAF86FE}" dt="2021-04-21T01:15:13.828" v="282" actId="21"/>
          <ac:spMkLst>
            <pc:docMk/>
            <pc:sldMk cId="3082744185" sldId="273"/>
            <ac:spMk id="3" creationId="{006740C9-A615-4D98-9462-0288CA364BC1}"/>
          </ac:spMkLst>
        </pc:spChg>
        <pc:picChg chg="add mod">
          <ac:chgData name="Claudia Coñuecar" userId="40a48c7a74c5fee3" providerId="LiveId" clId="{852BC0D3-5C71-47B3-A9B7-DFDBBFAF86FE}" dt="2021-04-21T01:15:33.199" v="292" actId="1076"/>
          <ac:picMkLst>
            <pc:docMk/>
            <pc:sldMk cId="3082744185" sldId="273"/>
            <ac:picMk id="4" creationId="{933C4123-A818-4F2F-8B4F-C60AD0A17BA5}"/>
          </ac:picMkLst>
        </pc:picChg>
      </pc:sldChg>
      <pc:sldChg chg="addSp delSp modSp new mod">
        <pc:chgData name="Claudia Coñuecar" userId="40a48c7a74c5fee3" providerId="LiveId" clId="{852BC0D3-5C71-47B3-A9B7-DFDBBFAF86FE}" dt="2021-04-21T01:09:40.942" v="204" actId="14100"/>
        <pc:sldMkLst>
          <pc:docMk/>
          <pc:sldMk cId="2386055595" sldId="274"/>
        </pc:sldMkLst>
        <pc:spChg chg="del">
          <ac:chgData name="Claudia Coñuecar" userId="40a48c7a74c5fee3" providerId="LiveId" clId="{852BC0D3-5C71-47B3-A9B7-DFDBBFAF86FE}" dt="2021-04-21T01:06:15.536" v="177" actId="21"/>
          <ac:spMkLst>
            <pc:docMk/>
            <pc:sldMk cId="2386055595" sldId="274"/>
            <ac:spMk id="2" creationId="{9854B8C4-1119-40E0-9AB7-A5298E19FE1F}"/>
          </ac:spMkLst>
        </pc:spChg>
        <pc:spChg chg="mod">
          <ac:chgData name="Claudia Coñuecar" userId="40a48c7a74c5fee3" providerId="LiveId" clId="{852BC0D3-5C71-47B3-A9B7-DFDBBFAF86FE}" dt="2021-04-21T01:09:07.284" v="197" actId="122"/>
          <ac:spMkLst>
            <pc:docMk/>
            <pc:sldMk cId="2386055595" sldId="274"/>
            <ac:spMk id="3" creationId="{712F8808-5B15-412D-978B-8B50514A6111}"/>
          </ac:spMkLst>
        </pc:spChg>
        <pc:picChg chg="add mod">
          <ac:chgData name="Claudia Coñuecar" userId="40a48c7a74c5fee3" providerId="LiveId" clId="{852BC0D3-5C71-47B3-A9B7-DFDBBFAF86FE}" dt="2021-04-21T01:09:40.942" v="204" actId="14100"/>
          <ac:picMkLst>
            <pc:docMk/>
            <pc:sldMk cId="2386055595" sldId="274"/>
            <ac:picMk id="4" creationId="{1A87BC59-97C4-40B3-98B2-1F21234AEC9E}"/>
          </ac:picMkLst>
        </pc:picChg>
        <pc:picChg chg="add del mod">
          <ac:chgData name="Claudia Coñuecar" userId="40a48c7a74c5fee3" providerId="LiveId" clId="{852BC0D3-5C71-47B3-A9B7-DFDBBFAF86FE}" dt="2021-04-21T01:09:34.895" v="200" actId="21"/>
          <ac:picMkLst>
            <pc:docMk/>
            <pc:sldMk cId="2386055595" sldId="274"/>
            <ac:picMk id="1026" creationId="{5AF899AF-97DE-4B1F-AAE4-B10C848CC951}"/>
          </ac:picMkLst>
        </pc:picChg>
      </pc:sldChg>
      <pc:sldChg chg="addSp delSp modSp new mod modClrScheme chgLayout">
        <pc:chgData name="Claudia Coñuecar" userId="40a48c7a74c5fee3" providerId="LiveId" clId="{852BC0D3-5C71-47B3-A9B7-DFDBBFAF86FE}" dt="2021-04-21T01:11:08.831" v="218" actId="2710"/>
        <pc:sldMkLst>
          <pc:docMk/>
          <pc:sldMk cId="392322242" sldId="275"/>
        </pc:sldMkLst>
        <pc:spChg chg="del">
          <ac:chgData name="Claudia Coñuecar" userId="40a48c7a74c5fee3" providerId="LiveId" clId="{852BC0D3-5C71-47B3-A9B7-DFDBBFAF86FE}" dt="2021-04-21T01:10:23.063" v="210" actId="21"/>
          <ac:spMkLst>
            <pc:docMk/>
            <pc:sldMk cId="392322242" sldId="275"/>
            <ac:spMk id="2" creationId="{5C86ABBB-BFB0-4628-B0CD-720BC3206F0B}"/>
          </ac:spMkLst>
        </pc:spChg>
        <pc:spChg chg="mod">
          <ac:chgData name="Claudia Coñuecar" userId="40a48c7a74c5fee3" providerId="LiveId" clId="{852BC0D3-5C71-47B3-A9B7-DFDBBFAF86FE}" dt="2021-04-21T01:11:08.831" v="218" actId="2710"/>
          <ac:spMkLst>
            <pc:docMk/>
            <pc:sldMk cId="392322242" sldId="275"/>
            <ac:spMk id="3" creationId="{3849F50C-4051-4F93-AB03-2710D1246B23}"/>
          </ac:spMkLst>
        </pc:spChg>
        <pc:spChg chg="add del mod">
          <ac:chgData name="Claudia Coñuecar" userId="40a48c7a74c5fee3" providerId="LiveId" clId="{852BC0D3-5C71-47B3-A9B7-DFDBBFAF86FE}" dt="2021-04-21T01:11:00.409" v="216" actId="21"/>
          <ac:spMkLst>
            <pc:docMk/>
            <pc:sldMk cId="392322242" sldId="275"/>
            <ac:spMk id="9" creationId="{7B3F719E-D027-4E14-8D95-30E07B739A56}"/>
          </ac:spMkLst>
        </pc:spChg>
        <pc:picChg chg="add mod">
          <ac:chgData name="Claudia Coñuecar" userId="40a48c7a74c5fee3" providerId="LiveId" clId="{852BC0D3-5C71-47B3-A9B7-DFDBBFAF86FE}" dt="2021-04-21T01:11:01.165" v="217" actId="27614"/>
          <ac:picMkLst>
            <pc:docMk/>
            <pc:sldMk cId="392322242" sldId="275"/>
            <ac:picMk id="4" creationId="{3267469A-C0D8-4450-8330-9718DD243AF2}"/>
          </ac:picMkLst>
        </pc:picChg>
      </pc:sldChg>
      <pc:sldChg chg="addSp delSp modSp new mod">
        <pc:chgData name="Claudia Coñuecar" userId="40a48c7a74c5fee3" providerId="LiveId" clId="{852BC0D3-5C71-47B3-A9B7-DFDBBFAF86FE}" dt="2021-04-21T01:14:07.239" v="267" actId="1076"/>
        <pc:sldMkLst>
          <pc:docMk/>
          <pc:sldMk cId="215919588" sldId="276"/>
        </pc:sldMkLst>
        <pc:spChg chg="mod">
          <ac:chgData name="Claudia Coñuecar" userId="40a48c7a74c5fee3" providerId="LiveId" clId="{852BC0D3-5C71-47B3-A9B7-DFDBBFAF86FE}" dt="2021-04-21T01:13:36.399" v="261" actId="1076"/>
          <ac:spMkLst>
            <pc:docMk/>
            <pc:sldMk cId="215919588" sldId="276"/>
            <ac:spMk id="2" creationId="{1809F494-AFB5-4723-A603-B02C3E07E555}"/>
          </ac:spMkLst>
        </pc:spChg>
        <pc:spChg chg="del">
          <ac:chgData name="Claudia Coñuecar" userId="40a48c7a74c5fee3" providerId="LiveId" clId="{852BC0D3-5C71-47B3-A9B7-DFDBBFAF86FE}" dt="2021-04-21T01:12:38.889" v="232"/>
          <ac:spMkLst>
            <pc:docMk/>
            <pc:sldMk cId="215919588" sldId="276"/>
            <ac:spMk id="3" creationId="{ADFBC3FF-9E00-4782-B036-08DBE38AB5A8}"/>
          </ac:spMkLst>
        </pc:spChg>
        <pc:spChg chg="add del mod">
          <ac:chgData name="Claudia Coñuecar" userId="40a48c7a74c5fee3" providerId="LiveId" clId="{852BC0D3-5C71-47B3-A9B7-DFDBBFAF86FE}" dt="2021-04-21T01:13:40.818" v="262" actId="21"/>
          <ac:spMkLst>
            <pc:docMk/>
            <pc:sldMk cId="215919588" sldId="276"/>
            <ac:spMk id="4" creationId="{F69E04D4-9EFD-4264-B0D8-1022DB95255B}"/>
          </ac:spMkLst>
        </pc:spChg>
        <pc:picChg chg="add del mod">
          <ac:chgData name="Claudia Coñuecar" userId="40a48c7a74c5fee3" providerId="LiveId" clId="{852BC0D3-5C71-47B3-A9B7-DFDBBFAF86FE}" dt="2021-04-21T01:13:27.415" v="258" actId="21"/>
          <ac:picMkLst>
            <pc:docMk/>
            <pc:sldMk cId="215919588" sldId="276"/>
            <ac:picMk id="3074" creationId="{4A07D6DB-253A-497F-BBDB-A9AF66174685}"/>
          </ac:picMkLst>
        </pc:picChg>
        <pc:picChg chg="add mod">
          <ac:chgData name="Claudia Coñuecar" userId="40a48c7a74c5fee3" providerId="LiveId" clId="{852BC0D3-5C71-47B3-A9B7-DFDBBFAF86FE}" dt="2021-04-21T01:14:07.239" v="267" actId="1076"/>
          <ac:picMkLst>
            <pc:docMk/>
            <pc:sldMk cId="215919588" sldId="276"/>
            <ac:picMk id="3076" creationId="{0CCFF0D6-FB12-45E1-AE8E-E916B30BE28C}"/>
          </ac:picMkLst>
        </pc:picChg>
      </pc:sldChg>
      <pc:sldChg chg="addSp delSp modSp new mod ord">
        <pc:chgData name="Claudia Coñuecar" userId="40a48c7a74c5fee3" providerId="LiveId" clId="{852BC0D3-5C71-47B3-A9B7-DFDBBFAF86FE}" dt="2021-04-21T01:25:56.094" v="399" actId="255"/>
        <pc:sldMkLst>
          <pc:docMk/>
          <pc:sldMk cId="2426392232" sldId="277"/>
        </pc:sldMkLst>
        <pc:spChg chg="del">
          <ac:chgData name="Claudia Coñuecar" userId="40a48c7a74c5fee3" providerId="LiveId" clId="{852BC0D3-5C71-47B3-A9B7-DFDBBFAF86FE}" dt="2021-04-21T01:16:09.311" v="296" actId="21"/>
          <ac:spMkLst>
            <pc:docMk/>
            <pc:sldMk cId="2426392232" sldId="277"/>
            <ac:spMk id="2" creationId="{2AD21FB8-D923-431D-B8A8-BE9C630E9F62}"/>
          </ac:spMkLst>
        </pc:spChg>
        <pc:spChg chg="mod">
          <ac:chgData name="Claudia Coñuecar" userId="40a48c7a74c5fee3" providerId="LiveId" clId="{852BC0D3-5C71-47B3-A9B7-DFDBBFAF86FE}" dt="2021-04-21T01:25:56.094" v="399" actId="255"/>
          <ac:spMkLst>
            <pc:docMk/>
            <pc:sldMk cId="2426392232" sldId="277"/>
            <ac:spMk id="3" creationId="{579A7586-E1C5-4EA1-8906-2CD53E2D20F5}"/>
          </ac:spMkLst>
        </pc:spChg>
        <pc:picChg chg="add mod">
          <ac:chgData name="Claudia Coñuecar" userId="40a48c7a74c5fee3" providerId="LiveId" clId="{852BC0D3-5C71-47B3-A9B7-DFDBBFAF86FE}" dt="2021-04-21T01:25:45.045" v="397" actId="26606"/>
          <ac:picMkLst>
            <pc:docMk/>
            <pc:sldMk cId="2426392232" sldId="277"/>
            <ac:picMk id="4" creationId="{C367CB51-3DE1-417E-A1D3-037002C7DC80}"/>
          </ac:picMkLst>
        </pc:picChg>
      </pc:sldChg>
      <pc:sldChg chg="modSp new mod">
        <pc:chgData name="Claudia Coñuecar" userId="40a48c7a74c5fee3" providerId="LiveId" clId="{852BC0D3-5C71-47B3-A9B7-DFDBBFAF86FE}" dt="2021-04-21T01:25:19.538" v="393" actId="20577"/>
        <pc:sldMkLst>
          <pc:docMk/>
          <pc:sldMk cId="3149261157" sldId="278"/>
        </pc:sldMkLst>
        <pc:spChg chg="mod">
          <ac:chgData name="Claudia Coñuecar" userId="40a48c7a74c5fee3" providerId="LiveId" clId="{852BC0D3-5C71-47B3-A9B7-DFDBBFAF86FE}" dt="2021-04-21T01:21:22.446" v="367" actId="20577"/>
          <ac:spMkLst>
            <pc:docMk/>
            <pc:sldMk cId="3149261157" sldId="278"/>
            <ac:spMk id="2" creationId="{C87D981E-1B79-4E81-8292-3F4712AFBF9C}"/>
          </ac:spMkLst>
        </pc:spChg>
        <pc:spChg chg="mod">
          <ac:chgData name="Claudia Coñuecar" userId="40a48c7a74c5fee3" providerId="LiveId" clId="{852BC0D3-5C71-47B3-A9B7-DFDBBFAF86FE}" dt="2021-04-21T01:25:19.538" v="393" actId="20577"/>
          <ac:spMkLst>
            <pc:docMk/>
            <pc:sldMk cId="3149261157" sldId="278"/>
            <ac:spMk id="3" creationId="{DE68F4B1-F01A-48CB-8227-3E026582A6AE}"/>
          </ac:spMkLst>
        </pc:spChg>
      </pc:sldChg>
      <pc:sldChg chg="delSp modSp new mod">
        <pc:chgData name="Claudia Coñuecar" userId="40a48c7a74c5fee3" providerId="LiveId" clId="{852BC0D3-5C71-47B3-A9B7-DFDBBFAF86FE}" dt="2021-04-21T01:31:48.346" v="787" actId="1076"/>
        <pc:sldMkLst>
          <pc:docMk/>
          <pc:sldMk cId="695246097" sldId="279"/>
        </pc:sldMkLst>
        <pc:spChg chg="del">
          <ac:chgData name="Claudia Coñuecar" userId="40a48c7a74c5fee3" providerId="LiveId" clId="{852BC0D3-5C71-47B3-A9B7-DFDBBFAF86FE}" dt="2021-04-21T01:29:55.866" v="666" actId="21"/>
          <ac:spMkLst>
            <pc:docMk/>
            <pc:sldMk cId="695246097" sldId="279"/>
            <ac:spMk id="2" creationId="{6C3ABD0D-52ED-4BB5-BA68-A2DF8BBB21F9}"/>
          </ac:spMkLst>
        </pc:spChg>
        <pc:spChg chg="mod">
          <ac:chgData name="Claudia Coñuecar" userId="40a48c7a74c5fee3" providerId="LiveId" clId="{852BC0D3-5C71-47B3-A9B7-DFDBBFAF86FE}" dt="2021-04-21T01:31:48.346" v="787" actId="1076"/>
          <ac:spMkLst>
            <pc:docMk/>
            <pc:sldMk cId="695246097" sldId="279"/>
            <ac:spMk id="3" creationId="{A03F9E34-0642-44F8-B7A6-F052833562A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0011D-E97F-47C0-8EB8-3BA85D802E5B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15365-1653-4722-B0C1-B3BE751858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2761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15365-1653-4722-B0C1-B3BE7518583D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519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Rectángulo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Rectángulo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Rectángulo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Rectángulo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Rectángulo redondeado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Rectángulo redondeado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s-CL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6" name="2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Rectángulo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Rectángulo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Rectángulo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Rectángulo redondeado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Rectángulo redondeado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Rectángulo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Rectángulo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Rectángulo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Rectángulo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Rectángulo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246CB2C-D141-4B54-BD6C-326ACCA2078F}" type="datetimeFigureOut">
              <a:rPr lang="es-CL" smtClean="0"/>
              <a:t>22-04-2021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s-CL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473F9FD-73B7-4ED1-8753-47ABE9989B30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9HBfuAFGsW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03648" y="2201385"/>
            <a:ext cx="7117180" cy="1470025"/>
          </a:xfrm>
        </p:spPr>
        <p:txBody>
          <a:bodyPr/>
          <a:lstStyle/>
          <a:p>
            <a:r>
              <a:rPr lang="es-CL" dirty="0"/>
              <a:t>Clase Música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NM1</a:t>
            </a:r>
          </a:p>
          <a:p>
            <a:r>
              <a:rPr lang="es-CL" dirty="0"/>
              <a:t>Prof. Claudia Coñuecar</a:t>
            </a:r>
          </a:p>
        </p:txBody>
      </p:sp>
      <p:pic>
        <p:nvPicPr>
          <p:cNvPr id="4" name="3 Imagen" descr="Colegio Cristiano Emmanuel - Admisión 20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3176"/>
            <a:ext cx="1152128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ctividades musicales en la Educación Infantil - IV JORNADAS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3203848" cy="17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2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49F50C-4051-4F93-AB03-2710D1246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CL" altLang="es-CL" dirty="0"/>
              <a:t>En las  ceremonias espirituales (</a:t>
            </a:r>
            <a:r>
              <a:rPr lang="es-CL" altLang="es-CL" dirty="0" err="1"/>
              <a:t>guillatun</a:t>
            </a:r>
            <a:r>
              <a:rPr lang="es-CL" altLang="es-CL" dirty="0"/>
              <a:t>, </a:t>
            </a:r>
            <a:r>
              <a:rPr lang="es-CL" altLang="es-CL" dirty="0" err="1"/>
              <a:t>kamarikun</a:t>
            </a:r>
            <a:r>
              <a:rPr lang="es-CL" altLang="es-CL" dirty="0"/>
              <a:t>, </a:t>
            </a:r>
            <a:r>
              <a:rPr lang="es-CL" altLang="es-CL" dirty="0" err="1"/>
              <a:t>ngllellipun</a:t>
            </a:r>
            <a:r>
              <a:rPr lang="es-CL" altLang="es-CL" dirty="0"/>
              <a:t>, </a:t>
            </a:r>
            <a:r>
              <a:rPr lang="es-CL" altLang="es-CL" dirty="0" err="1"/>
              <a:t>winoy</a:t>
            </a:r>
            <a:r>
              <a:rPr lang="es-CL" altLang="es-CL" dirty="0"/>
              <a:t> </a:t>
            </a:r>
            <a:r>
              <a:rPr lang="es-CL" altLang="es-CL" dirty="0" err="1"/>
              <a:t>tripantu</a:t>
            </a:r>
            <a:r>
              <a:rPr lang="es-CL" altLang="es-CL" dirty="0"/>
              <a:t>) desde los </a:t>
            </a:r>
            <a:r>
              <a:rPr lang="es-CL" altLang="es-CL" dirty="0" err="1"/>
              <a:t>tahiel</a:t>
            </a:r>
            <a:r>
              <a:rPr lang="es-CL" altLang="es-CL" dirty="0"/>
              <a:t> (canto sagrado) y el </a:t>
            </a:r>
            <a:r>
              <a:rPr lang="es-CL" altLang="es-CL" dirty="0" err="1"/>
              <a:t>purruntun</a:t>
            </a:r>
            <a:r>
              <a:rPr lang="es-CL" altLang="es-CL" dirty="0"/>
              <a:t> (danzas) se abre un portal que comunica con los </a:t>
            </a:r>
            <a:r>
              <a:rPr lang="es-CL" altLang="es-CL" dirty="0" err="1"/>
              <a:t>pu</a:t>
            </a:r>
            <a:r>
              <a:rPr lang="es-CL" altLang="es-CL" dirty="0"/>
              <a:t> </a:t>
            </a:r>
            <a:r>
              <a:rPr lang="es-CL" altLang="es-CL" dirty="0" err="1"/>
              <a:t>newen</a:t>
            </a:r>
            <a:r>
              <a:rPr lang="es-CL" altLang="es-CL" dirty="0"/>
              <a:t> </a:t>
            </a:r>
            <a:r>
              <a:rPr lang="es-CL" altLang="es-CL" dirty="0" err="1"/>
              <a:t>ka</a:t>
            </a:r>
            <a:r>
              <a:rPr lang="es-CL" altLang="es-CL" dirty="0"/>
              <a:t> </a:t>
            </a:r>
            <a:r>
              <a:rPr lang="es-CL" altLang="es-CL" dirty="0" err="1"/>
              <a:t>pilli</a:t>
            </a:r>
            <a:r>
              <a:rPr lang="es-CL" altLang="es-CL" dirty="0"/>
              <a:t> (fuerzas de la naturaleza y los espíritus.</a:t>
            </a:r>
            <a:endParaRPr lang="es-CL" dirty="0"/>
          </a:p>
        </p:txBody>
      </p:sp>
      <p:pic>
        <p:nvPicPr>
          <p:cNvPr id="4" name="Imagen 3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3267469A-C0D8-4450-8330-9718DD243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99" r="2538" b="-1"/>
          <a:stretch/>
        </p:blipFill>
        <p:spPr>
          <a:xfrm>
            <a:off x="4648200" y="2249424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322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r>
              <a:rPr lang="es-CL" dirty="0"/>
              <a:t>Canto sagrado al viento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2511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2400" dirty="0"/>
              <a:t>Allá en las tierras del sur donde la realidad es mito y leyenda de antigua estirpe, los más viejos entre los viejos afirman que el padre - creador de la música es el viento. </a:t>
            </a:r>
          </a:p>
          <a:p>
            <a:pPr algn="just">
              <a:lnSpc>
                <a:spcPct val="150000"/>
              </a:lnSpc>
            </a:pPr>
            <a:r>
              <a:rPr lang="es-ES" sz="2400" dirty="0"/>
              <a:t>Y no les faltan razones, porque es cierto que allá </a:t>
            </a:r>
            <a:r>
              <a:rPr lang="es-ES" sz="2400" dirty="0" err="1"/>
              <a:t>curruf</a:t>
            </a:r>
            <a:r>
              <a:rPr lang="es-ES" sz="2400" dirty="0"/>
              <a:t> (viento) sopla su flauta en los pajonales, se vuelve trompeta en los remolinos, redobla como timbal, entre las piedras y el agua, y es manso violín en los cañadones largos y protegidos.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983859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9F494-AFB5-4723-A603-B02C3E07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68" y="533920"/>
            <a:ext cx="8229600" cy="1066800"/>
          </a:xfrm>
        </p:spPr>
        <p:txBody>
          <a:bodyPr/>
          <a:lstStyle/>
          <a:p>
            <a:r>
              <a:rPr lang="es-CL" dirty="0"/>
              <a:t>Vestimentas Mapuches</a:t>
            </a:r>
          </a:p>
        </p:txBody>
      </p:sp>
      <p:pic>
        <p:nvPicPr>
          <p:cNvPr id="3076" name="Picture 4" descr="Takuluwün | Kimeltuwe">
            <a:extLst>
              <a:ext uri="{FF2B5EF4-FFF2-40B4-BE49-F238E27FC236}">
                <a16:creationId xmlns:a16="http://schemas.microsoft.com/office/drawing/2014/main" id="{0CCFF0D6-FB12-45E1-AE8E-E916B30BE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2"/>
          <a:stretch/>
        </p:blipFill>
        <p:spPr bwMode="auto">
          <a:xfrm>
            <a:off x="899592" y="1777245"/>
            <a:ext cx="7081986" cy="506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9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38ECA-F71E-46C2-B37E-8661F4A2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68960"/>
            <a:ext cx="3610744" cy="1066800"/>
          </a:xfrm>
        </p:spPr>
        <p:txBody>
          <a:bodyPr>
            <a:normAutofit fontScale="90000"/>
          </a:bodyPr>
          <a:lstStyle/>
          <a:p>
            <a:r>
              <a:rPr lang="es-CL" dirty="0"/>
              <a:t>Joyas Mapuches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3C4123-A818-4F2F-8B4F-C60AD0A17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980728"/>
            <a:ext cx="4032448" cy="54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4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r>
              <a:rPr lang="es-CL" dirty="0"/>
              <a:t>La música en el pueblo mapuche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64244"/>
            <a:ext cx="3610744" cy="480172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S" sz="1800" b="0" i="0" dirty="0">
                <a:effectLst/>
                <a:latin typeface="+mj-lt"/>
              </a:rPr>
              <a:t>La música mapuche se basa en la improvisación que se hace sobre esquemas melódicos y rítmicos que se han transmitido oralmente de generación en generación. Los mapuches cantaban y bailaban para honrar a Chau Dios, siendo la música la expresión de su fe.</a:t>
            </a:r>
            <a:endParaRPr lang="es-CL" sz="1800" dirty="0">
              <a:latin typeface="+mj-lt"/>
            </a:endParaRPr>
          </a:p>
        </p:txBody>
      </p:sp>
      <p:pic>
        <p:nvPicPr>
          <p:cNvPr id="4098" name="Picture 2" descr="culturas mapuches: Musica mapuche">
            <a:extLst>
              <a:ext uri="{FF2B5EF4-FFF2-40B4-BE49-F238E27FC236}">
                <a16:creationId xmlns:a16="http://schemas.microsoft.com/office/drawing/2014/main" id="{87562E43-33FF-4EF9-BF86-BC454E78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34209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9A7586-E1C5-4EA1-8906-2CD53E2D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89" y="908720"/>
            <a:ext cx="8229600" cy="10668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2000" dirty="0"/>
              <a:t>La música mapuche es una forma de decir cosas, de hablar, de expresar emociones, de comunicar el yo interno, por eso no importa el ser “buen” o “mal “músico, importa decir lo que se debe decir encontrando el lenguaje propio.</a:t>
            </a:r>
            <a:endParaRPr lang="es-CL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67CB51-3DE1-417E-A1D3-037002C7D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2" b="14103"/>
          <a:stretch/>
        </p:blipFill>
        <p:spPr>
          <a:xfrm>
            <a:off x="457200" y="2249424"/>
            <a:ext cx="8229600" cy="4325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6392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D981E-1B79-4E81-8292-3F4712AFB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Audición música Mapuche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68F4B1-F01A-48CB-8227-3E026582A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https://youtu.be/9HBfuAFGsWU</a:t>
            </a:r>
            <a:endParaRPr lang="es-CL" dirty="0"/>
          </a:p>
          <a:p>
            <a:endParaRPr lang="es-CL" dirty="0"/>
          </a:p>
          <a:p>
            <a:r>
              <a:rPr lang="es-CL" dirty="0"/>
              <a:t>https://youtu.be/fo1HrirxJeI</a:t>
            </a:r>
          </a:p>
          <a:p>
            <a:endParaRPr lang="es-CL" dirty="0"/>
          </a:p>
          <a:p>
            <a:r>
              <a:rPr lang="es-CL" dirty="0"/>
              <a:t>https://youtu.be/LiSbDXNCTo0</a:t>
            </a:r>
          </a:p>
        </p:txBody>
      </p:sp>
    </p:spTree>
    <p:extLst>
      <p:ext uri="{BB962C8B-B14F-4D97-AF65-F5344CB8AC3E}">
        <p14:creationId xmlns:p14="http://schemas.microsoft.com/office/powerpoint/2010/main" val="3149261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32511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ES" dirty="0"/>
              <a:t>De este modo, todos los instrumentos mapuches, como las trompetas (</a:t>
            </a:r>
            <a:r>
              <a:rPr lang="es-ES" dirty="0" err="1"/>
              <a:t>trutruka</a:t>
            </a:r>
            <a:r>
              <a:rPr lang="es-ES" dirty="0"/>
              <a:t>, </a:t>
            </a:r>
            <a:r>
              <a:rPr lang="es-ES" dirty="0" err="1"/>
              <a:t>ñolkin</a:t>
            </a:r>
            <a:r>
              <a:rPr lang="es-ES" dirty="0"/>
              <a:t>, </a:t>
            </a:r>
            <a:r>
              <a:rPr lang="es-ES" dirty="0" err="1"/>
              <a:t>kullkull</a:t>
            </a:r>
            <a:r>
              <a:rPr lang="es-ES" dirty="0"/>
              <a:t>), las flautas (</a:t>
            </a:r>
            <a:r>
              <a:rPr lang="es-ES" dirty="0" err="1"/>
              <a:t>pifilcas</a:t>
            </a:r>
            <a:r>
              <a:rPr lang="es-ES" dirty="0"/>
              <a:t>), los tambores (</a:t>
            </a:r>
            <a:r>
              <a:rPr lang="es-ES" dirty="0" err="1"/>
              <a:t>kultrun</a:t>
            </a:r>
            <a:r>
              <a:rPr lang="es-ES" dirty="0"/>
              <a:t>, </a:t>
            </a:r>
            <a:r>
              <a:rPr lang="es-ES" dirty="0" err="1"/>
              <a:t>kakelkultrun</a:t>
            </a:r>
            <a:r>
              <a:rPr lang="es-ES" dirty="0"/>
              <a:t>), y otros instrumentos (trompe, </a:t>
            </a:r>
            <a:r>
              <a:rPr lang="es-ES" dirty="0" err="1"/>
              <a:t>kaskahuilla</a:t>
            </a:r>
            <a:r>
              <a:rPr lang="es-ES" dirty="0"/>
              <a:t>, </a:t>
            </a:r>
            <a:r>
              <a:rPr lang="es-ES" dirty="0" err="1"/>
              <a:t>wada</a:t>
            </a:r>
            <a:r>
              <a:rPr lang="es-ES" dirty="0"/>
              <a:t>), son distintas formas de decir lo que las palabras no alcanzan a expresar.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02540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/>
          <a:lstStyle/>
          <a:p>
            <a:r>
              <a:rPr lang="es-CL" dirty="0"/>
              <a:t>Actividad de Trabajo con Nota: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Elegir un instrumento del folclore mapuche: </a:t>
            </a:r>
          </a:p>
          <a:p>
            <a:endParaRPr lang="es-CL" dirty="0"/>
          </a:p>
          <a:p>
            <a:r>
              <a:rPr lang="es-CL" dirty="0" err="1"/>
              <a:t>Pifilca</a:t>
            </a:r>
            <a:endParaRPr lang="es-CL" dirty="0"/>
          </a:p>
          <a:p>
            <a:r>
              <a:rPr lang="es-CL" dirty="0" err="1"/>
              <a:t>Wuada</a:t>
            </a:r>
            <a:r>
              <a:rPr lang="es-CL" dirty="0"/>
              <a:t> o </a:t>
            </a:r>
            <a:r>
              <a:rPr lang="es-CL" dirty="0" err="1"/>
              <a:t>Huada</a:t>
            </a:r>
            <a:endParaRPr lang="es-CL" dirty="0"/>
          </a:p>
          <a:p>
            <a:r>
              <a:rPr lang="es-CL" dirty="0"/>
              <a:t>Trompe</a:t>
            </a:r>
          </a:p>
          <a:p>
            <a:r>
              <a:rPr lang="es-CL" dirty="0" err="1"/>
              <a:t>Cascahuilla</a:t>
            </a:r>
            <a:endParaRPr lang="es-CL" dirty="0"/>
          </a:p>
          <a:p>
            <a:r>
              <a:rPr lang="es-CL" dirty="0" err="1"/>
              <a:t>Ñolkin</a:t>
            </a:r>
            <a:endParaRPr lang="es-CL" dirty="0"/>
          </a:p>
          <a:p>
            <a:r>
              <a:rPr lang="es-CL" dirty="0"/>
              <a:t>Kull </a:t>
            </a:r>
            <a:r>
              <a:rPr lang="es-CL" dirty="0" err="1"/>
              <a:t>Kull</a:t>
            </a:r>
            <a:endParaRPr lang="es-CL" dirty="0"/>
          </a:p>
          <a:p>
            <a:r>
              <a:rPr lang="es-CL" dirty="0" err="1"/>
              <a:t>Kultrún</a:t>
            </a:r>
            <a:endParaRPr lang="es-CL" dirty="0"/>
          </a:p>
          <a:p>
            <a:r>
              <a:rPr lang="es-CL" dirty="0" err="1"/>
              <a:t>Trutruka</a:t>
            </a:r>
            <a:endParaRPr lang="es-CL" dirty="0"/>
          </a:p>
          <a:p>
            <a:r>
              <a:rPr lang="es-CL" dirty="0"/>
              <a:t>Otro</a:t>
            </a:r>
          </a:p>
        </p:txBody>
      </p:sp>
    </p:spTree>
    <p:extLst>
      <p:ext uri="{BB962C8B-B14F-4D97-AF65-F5344CB8AC3E}">
        <p14:creationId xmlns:p14="http://schemas.microsoft.com/office/powerpoint/2010/main" val="3815933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Actividad de Trabajo con Nota Abril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733" y="2532888"/>
            <a:ext cx="8229600" cy="43251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CL" dirty="0"/>
              <a:t>Escribir en una  (1) diapositiva o Word las características (material, tipo de instrumentos: viento, cuerdas, percusión) del instrumento como en la </a:t>
            </a:r>
            <a:r>
              <a:rPr lang="es-CL"/>
              <a:t>Diapo 21 </a:t>
            </a:r>
            <a:r>
              <a:rPr lang="es-CL" dirty="0"/>
              <a:t>se muestran.</a:t>
            </a:r>
          </a:p>
        </p:txBody>
      </p:sp>
    </p:spTree>
    <p:extLst>
      <p:ext uri="{BB962C8B-B14F-4D97-AF65-F5344CB8AC3E}">
        <p14:creationId xmlns:p14="http://schemas.microsoft.com/office/powerpoint/2010/main" val="150160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3EFCA1E-655A-4906-8452-9117A83756BE}"/>
              </a:ext>
            </a:extLst>
          </p:cNvPr>
          <p:cNvSpPr/>
          <p:nvPr/>
        </p:nvSpPr>
        <p:spPr>
          <a:xfrm>
            <a:off x="1120577" y="2967335"/>
            <a:ext cx="6902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Zona Sur Mapuche</a:t>
            </a:r>
          </a:p>
        </p:txBody>
      </p:sp>
    </p:spTree>
    <p:extLst>
      <p:ext uri="{BB962C8B-B14F-4D97-AF65-F5344CB8AC3E}">
        <p14:creationId xmlns:p14="http://schemas.microsoft.com/office/powerpoint/2010/main" val="1016502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3F9E34-0642-44F8-B7A6-F05283356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44824"/>
            <a:ext cx="8229600" cy="4325112"/>
          </a:xfrm>
        </p:spPr>
        <p:txBody>
          <a:bodyPr/>
          <a:lstStyle/>
          <a:p>
            <a:r>
              <a:rPr lang="es-CL" dirty="0"/>
              <a:t>Incluir una foto del instrumento mapuche</a:t>
            </a:r>
          </a:p>
          <a:p>
            <a:endParaRPr lang="es-CL" dirty="0"/>
          </a:p>
          <a:p>
            <a:r>
              <a:rPr lang="es-CL" dirty="0"/>
              <a:t>Insertar el link de YouTube donde se puede escuchar el instrumento mapuche</a:t>
            </a:r>
          </a:p>
          <a:p>
            <a:endParaRPr lang="es-CL" dirty="0"/>
          </a:p>
          <a:p>
            <a:r>
              <a:rPr lang="es-CL" dirty="0"/>
              <a:t>Plazo de entrega: Miércoles 05 de Mayo </a:t>
            </a:r>
          </a:p>
          <a:p>
            <a:pPr marL="109728" indent="0">
              <a:buNone/>
            </a:pPr>
            <a:endParaRPr lang="es-CL" dirty="0"/>
          </a:p>
          <a:p>
            <a:r>
              <a:rPr lang="es-CL" dirty="0"/>
              <a:t>Buzón de tareas</a:t>
            </a:r>
          </a:p>
        </p:txBody>
      </p:sp>
    </p:spTree>
    <p:extLst>
      <p:ext uri="{BB962C8B-B14F-4D97-AF65-F5344CB8AC3E}">
        <p14:creationId xmlns:p14="http://schemas.microsoft.com/office/powerpoint/2010/main" val="695246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</p:spPr>
        <p:txBody>
          <a:bodyPr/>
          <a:lstStyle/>
          <a:p>
            <a:r>
              <a:rPr lang="es-CL" dirty="0" err="1"/>
              <a:t>Kultrún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2352" y="2553724"/>
            <a:ext cx="8579296" cy="4325112"/>
          </a:xfrm>
        </p:spPr>
        <p:txBody>
          <a:bodyPr>
            <a:norm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es-CL" altLang="es-CL" sz="2400" dirty="0"/>
              <a:t>El vientre resonador del </a:t>
            </a:r>
            <a:r>
              <a:rPr lang="es-CL" altLang="es-CL" sz="2400" dirty="0" err="1"/>
              <a:t>kultrún</a:t>
            </a:r>
            <a:r>
              <a:rPr lang="es-CL" altLang="es-CL" sz="2400" dirty="0"/>
              <a:t>, tiene el perfume y las voces misteriosas de las maderas con que se talla: el </a:t>
            </a:r>
            <a:r>
              <a:rPr lang="es-CL" altLang="es-CL" sz="2400" dirty="0" err="1"/>
              <a:t>foye</a:t>
            </a:r>
            <a:r>
              <a:rPr lang="es-CL" altLang="es-CL" sz="2400" dirty="0"/>
              <a:t> (canelo) el </a:t>
            </a:r>
            <a:r>
              <a:rPr lang="es-CL" altLang="es-CL" sz="2400" dirty="0" err="1"/>
              <a:t>triwe</a:t>
            </a:r>
            <a:r>
              <a:rPr lang="es-CL" altLang="es-CL" sz="2400" dirty="0"/>
              <a:t> (laurel), el ciprés o el raulí. El sonido de  este instrumento, permite a la machi entrar en trance durante su invocación y contacto con las divinidades que pueblan mundo mapuche.</a:t>
            </a:r>
            <a:br>
              <a:rPr lang="es-CL" altLang="es-CL" sz="2400" dirty="0"/>
            </a:br>
            <a:endParaRPr lang="es-CL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74137"/>
            <a:ext cx="26098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F290BA6-DA10-4E57-AB49-1773B8E79DD4}"/>
              </a:ext>
            </a:extLst>
          </p:cNvPr>
          <p:cNvSpPr txBox="1"/>
          <p:nvPr/>
        </p:nvSpPr>
        <p:spPr>
          <a:xfrm>
            <a:off x="2699792" y="611193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/>
              <a:t>https://youtu.be/K49r_zSLND4</a:t>
            </a:r>
          </a:p>
        </p:txBody>
      </p:sp>
    </p:spTree>
    <p:extLst>
      <p:ext uri="{BB962C8B-B14F-4D97-AF65-F5344CB8AC3E}">
        <p14:creationId xmlns:p14="http://schemas.microsoft.com/office/powerpoint/2010/main" val="10591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r>
              <a:rPr lang="es-CL" dirty="0"/>
              <a:t>Trutruca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60000"/>
              </a:lnSpc>
            </a:pPr>
            <a:r>
              <a:rPr lang="es-ES" dirty="0"/>
              <a:t>La trutruca es un instrumento musical de la cultura mapuche que consiste en una vara de quila, o bambú, común en los bosques del sur de nuestro país, ahuecada y de unos cuatro metros de largo que al soplar emite una voz potente, penetrante. Es voz de alerta, señal a distancia, grito de guerra y anuncio de autoridad, se usa como toque en homenaje a caciques, en ceremoniales convocando fuerzas divinas y como acompañamiento de danzas.</a:t>
            </a:r>
            <a:br>
              <a:rPr lang="es-ES" dirty="0"/>
            </a:b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0688"/>
            <a:ext cx="1787352" cy="178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6962" y="297955"/>
            <a:ext cx="1958939" cy="226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363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6C2D0-F091-450A-8A07-E3FBF0986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Cosmovisión Mapuche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ED79D-7E0E-4292-8A31-27CBC078F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000000"/>
                </a:solidFill>
                <a:effectLst/>
                <a:latin typeface="LatoRegular"/>
              </a:rPr>
              <a:t>Los Mapuche constituyen uno de los pueblos originarios más numerosos que sobreviven en la actualidad con una población cercana al medio millón de individuos conservando su lengua </a:t>
            </a:r>
            <a:r>
              <a:rPr lang="es-ES" b="0" i="0" dirty="0" err="1">
                <a:solidFill>
                  <a:srgbClr val="000000"/>
                </a:solidFill>
                <a:effectLst/>
                <a:latin typeface="LatoRegular"/>
              </a:rPr>
              <a:t>Mapudungún</a:t>
            </a:r>
            <a:r>
              <a:rPr lang="es-ES" b="0" i="0" dirty="0">
                <a:solidFill>
                  <a:srgbClr val="000000"/>
                </a:solidFill>
                <a:effectLst/>
                <a:latin typeface="LatoRegular"/>
              </a:rPr>
              <a:t>, su música y gran parte de su cultura.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4438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594DEC-C277-42D4-9875-641DDC477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084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A317B9-24ED-45FC-A2C9-B432196F8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038600" cy="4525963"/>
          </a:xfrm>
        </p:spPr>
        <p:txBody>
          <a:bodyPr/>
          <a:lstStyle/>
          <a:p>
            <a:r>
              <a:rPr lang="es-ES" sz="3600" b="0" i="0" dirty="0">
                <a:solidFill>
                  <a:srgbClr val="000000"/>
                </a:solidFill>
                <a:effectLst/>
                <a:latin typeface="LatoRegular"/>
              </a:rPr>
              <a:t>Según la cosmovisión mapuche </a:t>
            </a:r>
            <a:r>
              <a:rPr lang="es-ES" sz="3600" b="0" i="0" dirty="0" err="1">
                <a:solidFill>
                  <a:srgbClr val="000000"/>
                </a:solidFill>
                <a:effectLst/>
                <a:latin typeface="LatoRegular"/>
              </a:rPr>
              <a:t>Wenumapu</a:t>
            </a:r>
            <a:r>
              <a:rPr lang="es-ES" sz="3600" b="0" i="0" dirty="0">
                <a:solidFill>
                  <a:srgbClr val="000000"/>
                </a:solidFill>
                <a:effectLst/>
                <a:latin typeface="LatoRegular"/>
              </a:rPr>
              <a:t> es el cielo y en el viven los dioses. </a:t>
            </a:r>
          </a:p>
          <a:p>
            <a:endParaRPr lang="es-C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1ED4BAE-9B85-44C4-B139-D2F49A7B52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0" y="1412776"/>
            <a:ext cx="36004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27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7046CB-6414-4875-976C-413E59C53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038600" cy="4525963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rgbClr val="000000"/>
                </a:solidFill>
                <a:latin typeface="LatoRegular"/>
              </a:rPr>
              <a:t>En el </a:t>
            </a:r>
            <a:r>
              <a:rPr lang="es-ES" sz="2800" dirty="0" err="1">
                <a:solidFill>
                  <a:srgbClr val="000000"/>
                </a:solidFill>
                <a:latin typeface="LatoRegular"/>
              </a:rPr>
              <a:t>Wenumapu</a:t>
            </a:r>
            <a:r>
              <a:rPr lang="es-ES" sz="2800" dirty="0">
                <a:solidFill>
                  <a:srgbClr val="000000"/>
                </a:solidFill>
                <a:latin typeface="LatoRegular"/>
              </a:rPr>
              <a:t> 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LatoRegular"/>
              </a:rPr>
              <a:t>vive </a:t>
            </a:r>
            <a:r>
              <a:rPr lang="es-ES" sz="2800" b="0" i="0" dirty="0" err="1">
                <a:solidFill>
                  <a:srgbClr val="000000"/>
                </a:solidFill>
                <a:effectLst/>
                <a:latin typeface="LatoRegular"/>
              </a:rPr>
              <a:t>Ngnechen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LatoRegular"/>
              </a:rPr>
              <a:t> el creador, dueño o tutor de los hombres.</a:t>
            </a:r>
          </a:p>
          <a:p>
            <a:pPr algn="ctr"/>
            <a:r>
              <a:rPr lang="es-ES" sz="2800" b="0" i="0" dirty="0">
                <a:solidFill>
                  <a:srgbClr val="000000"/>
                </a:solidFill>
                <a:effectLst/>
                <a:latin typeface="LatoRegular"/>
              </a:rPr>
              <a:t>También vive </a:t>
            </a:r>
            <a:r>
              <a:rPr lang="es-ES" sz="2800" b="0" i="0" dirty="0" err="1">
                <a:solidFill>
                  <a:srgbClr val="000000"/>
                </a:solidFill>
                <a:effectLst/>
                <a:latin typeface="LatoRegular"/>
              </a:rPr>
              <a:t>Minchemapu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LatoRegular"/>
              </a:rPr>
              <a:t>, que representa el mal, las profundidades.</a:t>
            </a:r>
            <a:endParaRPr lang="es-CL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EDB610-F524-42EE-9E4D-79000F5AF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249424"/>
            <a:ext cx="288032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7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 anchor="ctr">
            <a:normAutofit/>
          </a:bodyPr>
          <a:lstStyle/>
          <a:p>
            <a:r>
              <a:rPr lang="es-CL" dirty="0"/>
              <a:t>Clima Sur Mapuche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23528" y="2229732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" sz="2400" dirty="0"/>
              <a:t>El clima inhóspito, la lucha para sobrevivir en una tierra cubierta durante meses por la nieve en la cordillera, le dan a la música mapuche un carácter lastimero donde la pasión es cruel y desesperanzada.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8DE86B-C6E2-4239-802D-A7BC0F556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6" r="5422" b="3"/>
          <a:stretch/>
        </p:blipFill>
        <p:spPr>
          <a:xfrm>
            <a:off x="4648200" y="2249424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792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2F8808-5B15-412D-978B-8B50514A6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68280"/>
            <a:ext cx="3754760" cy="4941039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60000"/>
              </a:lnSpc>
            </a:pPr>
            <a:r>
              <a:rPr lang="es-ES" sz="2800" dirty="0"/>
              <a:t>La pasión no puede expresarse ni siquiera a través del llanto o del amor. De allí la sencillez de sus instrumentos musicales y que la música araucana sea queja y angustia.</a:t>
            </a:r>
            <a:endParaRPr lang="es-CL" sz="2800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87BC59-97C4-40B3-98B2-1F21234AE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096852"/>
            <a:ext cx="4008233" cy="3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55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CL" altLang="es-CL" sz="2200"/>
              <a:t>Para los pueblos originarios y particularmente el pueblo mapuche, la música es el arte de incidir con los sonidos en un plano cósmico. </a:t>
            </a:r>
            <a:endParaRPr lang="es-CL" sz="2200"/>
          </a:p>
        </p:txBody>
      </p:sp>
      <p:pic>
        <p:nvPicPr>
          <p:cNvPr id="2050" name="Picture 2" descr="Grupo mapuche busca fomentar la lengua mapudungun en Puente Alto |  portalpuentealto.cl">
            <a:extLst>
              <a:ext uri="{FF2B5EF4-FFF2-40B4-BE49-F238E27FC236}">
                <a16:creationId xmlns:a16="http://schemas.microsoft.com/office/drawing/2014/main" id="{F423ECF3-C411-4DFE-8F25-2CD538192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2"/>
          <a:stretch/>
        </p:blipFill>
        <p:spPr bwMode="auto">
          <a:xfrm>
            <a:off x="457200" y="2249424"/>
            <a:ext cx="8229600" cy="432511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081420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231</TotalTime>
  <Words>772</Words>
  <Application>Microsoft Office PowerPoint</Application>
  <PresentationFormat>Presentación en pantalla (4:3)</PresentationFormat>
  <Paragraphs>56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Calibri</vt:lpstr>
      <vt:lpstr>Georgia</vt:lpstr>
      <vt:lpstr>LatoRegular</vt:lpstr>
      <vt:lpstr>Trebuchet MS</vt:lpstr>
      <vt:lpstr>Wingdings 2</vt:lpstr>
      <vt:lpstr>Urbano</vt:lpstr>
      <vt:lpstr>Clase Música</vt:lpstr>
      <vt:lpstr>Presentación de PowerPoint</vt:lpstr>
      <vt:lpstr>Cosmovisión Mapuche</vt:lpstr>
      <vt:lpstr>Presentación de PowerPoint</vt:lpstr>
      <vt:lpstr>Presentación de PowerPoint</vt:lpstr>
      <vt:lpstr>Presentación de PowerPoint</vt:lpstr>
      <vt:lpstr>Clima Sur Mapuche</vt:lpstr>
      <vt:lpstr>Presentación de PowerPoint</vt:lpstr>
      <vt:lpstr>Para los pueblos originarios y particularmente el pueblo mapuche, la música es el arte de incidir con los sonidos en un plano cósmico. </vt:lpstr>
      <vt:lpstr>Presentación de PowerPoint</vt:lpstr>
      <vt:lpstr>Canto sagrado al viento</vt:lpstr>
      <vt:lpstr>Vestimentas Mapuches</vt:lpstr>
      <vt:lpstr>Joyas Mapuches</vt:lpstr>
      <vt:lpstr>La música en el pueblo mapuche</vt:lpstr>
      <vt:lpstr>La música mapuche es una forma de decir cosas, de hablar, de expresar emociones, de comunicar el yo interno, por eso no importa el ser “buen” o “mal “músico, importa decir lo que se debe decir encontrando el lenguaje propio.</vt:lpstr>
      <vt:lpstr>Audición música Mapuche</vt:lpstr>
      <vt:lpstr>Presentación de PowerPoint</vt:lpstr>
      <vt:lpstr>Actividad de Trabajo con Nota:</vt:lpstr>
      <vt:lpstr>Actividad de Trabajo con Nota Abril</vt:lpstr>
      <vt:lpstr>Presentación de PowerPoint</vt:lpstr>
      <vt:lpstr>Kultrún</vt:lpstr>
      <vt:lpstr>Trutruca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Música</dc:title>
  <dc:creator>Sala Enlace</dc:creator>
  <cp:lastModifiedBy>Claudia Coñuecar</cp:lastModifiedBy>
  <cp:revision>9</cp:revision>
  <dcterms:created xsi:type="dcterms:W3CDTF">2020-06-02T01:21:46Z</dcterms:created>
  <dcterms:modified xsi:type="dcterms:W3CDTF">2021-04-22T13:42:32Z</dcterms:modified>
</cp:coreProperties>
</file>