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0"/>
  </p:notesMasterIdLst>
  <p:sldIdLst>
    <p:sldId id="256" r:id="rId2"/>
    <p:sldId id="259" r:id="rId3"/>
    <p:sldId id="272" r:id="rId4"/>
    <p:sldId id="258" r:id="rId5"/>
    <p:sldId id="261" r:id="rId6"/>
    <p:sldId id="262" r:id="rId7"/>
    <p:sldId id="260" r:id="rId8"/>
    <p:sldId id="273" r:id="rId9"/>
    <p:sldId id="276" r:id="rId10"/>
    <p:sldId id="263" r:id="rId11"/>
    <p:sldId id="264" r:id="rId12"/>
    <p:sldId id="275" r:id="rId13"/>
    <p:sldId id="257" r:id="rId14"/>
    <p:sldId id="274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1AFC1A-814C-4193-966F-E21D66C38863}" v="34" dt="2021-04-22T16:00:23.8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F51AFC1A-814C-4193-966F-E21D66C38863}"/>
    <pc:docChg chg="undo custSel addSld modSld">
      <pc:chgData name="Claudia Coñuecar" userId="40a48c7a74c5fee3" providerId="LiveId" clId="{F51AFC1A-814C-4193-966F-E21D66C38863}" dt="2021-04-23T15:22:10.051" v="249" actId="313"/>
      <pc:docMkLst>
        <pc:docMk/>
      </pc:docMkLst>
      <pc:sldChg chg="addSp modSp mod">
        <pc:chgData name="Claudia Coñuecar" userId="40a48c7a74c5fee3" providerId="LiveId" clId="{F51AFC1A-814C-4193-966F-E21D66C38863}" dt="2021-04-22T15:24:20.854" v="50" actId="1076"/>
        <pc:sldMkLst>
          <pc:docMk/>
          <pc:sldMk cId="2826047404" sldId="256"/>
        </pc:sldMkLst>
        <pc:spChg chg="mod">
          <ac:chgData name="Claudia Coñuecar" userId="40a48c7a74c5fee3" providerId="LiveId" clId="{F51AFC1A-814C-4193-966F-E21D66C38863}" dt="2021-04-22T15:23:46.212" v="25" actId="20577"/>
          <ac:spMkLst>
            <pc:docMk/>
            <pc:sldMk cId="2826047404" sldId="256"/>
            <ac:spMk id="2" creationId="{D3EF6BA4-DE41-4E8D-95CA-86A14BCA9ED1}"/>
          </ac:spMkLst>
        </pc:spChg>
        <pc:spChg chg="mod">
          <ac:chgData name="Claudia Coñuecar" userId="40a48c7a74c5fee3" providerId="LiveId" clId="{F51AFC1A-814C-4193-966F-E21D66C38863}" dt="2021-04-22T15:23:52.731" v="47" actId="20577"/>
          <ac:spMkLst>
            <pc:docMk/>
            <pc:sldMk cId="2826047404" sldId="256"/>
            <ac:spMk id="3" creationId="{F6CBE485-FFB3-4419-B63D-7F411305EE94}"/>
          </ac:spMkLst>
        </pc:spChg>
        <pc:picChg chg="add mod">
          <ac:chgData name="Claudia Coñuecar" userId="40a48c7a74c5fee3" providerId="LiveId" clId="{F51AFC1A-814C-4193-966F-E21D66C38863}" dt="2021-04-22T15:24:20.854" v="50" actId="1076"/>
          <ac:picMkLst>
            <pc:docMk/>
            <pc:sldMk cId="2826047404" sldId="256"/>
            <ac:picMk id="1026" creationId="{80CB03A9-4F27-4EB9-98F2-4C1EB210E15C}"/>
          </ac:picMkLst>
        </pc:picChg>
      </pc:sldChg>
      <pc:sldChg chg="addSp delSp modSp new mod setBg">
        <pc:chgData name="Claudia Coñuecar" userId="40a48c7a74c5fee3" providerId="LiveId" clId="{F51AFC1A-814C-4193-966F-E21D66C38863}" dt="2021-04-22T15:54:13.785" v="205" actId="2710"/>
        <pc:sldMkLst>
          <pc:docMk/>
          <pc:sldMk cId="2016381451" sldId="258"/>
        </pc:sldMkLst>
        <pc:spChg chg="mod">
          <ac:chgData name="Claudia Coñuecar" userId="40a48c7a74c5fee3" providerId="LiveId" clId="{F51AFC1A-814C-4193-966F-E21D66C38863}" dt="2021-04-22T15:54:06.816" v="204" actId="26606"/>
          <ac:spMkLst>
            <pc:docMk/>
            <pc:sldMk cId="2016381451" sldId="258"/>
            <ac:spMk id="2" creationId="{D509A129-5F14-4D73-9CA4-FFD3069AAF03}"/>
          </ac:spMkLst>
        </pc:spChg>
        <pc:spChg chg="mod">
          <ac:chgData name="Claudia Coñuecar" userId="40a48c7a74c5fee3" providerId="LiveId" clId="{F51AFC1A-814C-4193-966F-E21D66C38863}" dt="2021-04-22T15:54:13.785" v="205" actId="2710"/>
          <ac:spMkLst>
            <pc:docMk/>
            <pc:sldMk cId="2016381451" sldId="258"/>
            <ac:spMk id="3" creationId="{2EDF7540-21B6-453D-A083-96F6F66FA607}"/>
          </ac:spMkLst>
        </pc:spChg>
        <pc:spChg chg="add del">
          <ac:chgData name="Claudia Coñuecar" userId="40a48c7a74c5fee3" providerId="LiveId" clId="{F51AFC1A-814C-4193-966F-E21D66C38863}" dt="2021-04-22T15:30:13.890" v="140" actId="22"/>
          <ac:spMkLst>
            <pc:docMk/>
            <pc:sldMk cId="2016381451" sldId="258"/>
            <ac:spMk id="5" creationId="{C4422779-F124-4F9B-A5AD-649EE908E1A8}"/>
          </ac:spMkLst>
        </pc:spChg>
        <pc:spChg chg="add">
          <ac:chgData name="Claudia Coñuecar" userId="40a48c7a74c5fee3" providerId="LiveId" clId="{F51AFC1A-814C-4193-966F-E21D66C38863}" dt="2021-04-22T15:54:06.816" v="204" actId="26606"/>
          <ac:spMkLst>
            <pc:docMk/>
            <pc:sldMk cId="2016381451" sldId="258"/>
            <ac:spMk id="8" creationId="{2AEFFFF2-9EB4-4B6C-B9F8-2BA3EF89A21C}"/>
          </ac:spMkLst>
        </pc:spChg>
        <pc:spChg chg="add">
          <ac:chgData name="Claudia Coñuecar" userId="40a48c7a74c5fee3" providerId="LiveId" clId="{F51AFC1A-814C-4193-966F-E21D66C38863}" dt="2021-04-22T15:54:06.816" v="204" actId="26606"/>
          <ac:spMkLst>
            <pc:docMk/>
            <pc:sldMk cId="2016381451" sldId="258"/>
            <ac:spMk id="10" creationId="{0D65299F-028F-4AFC-B46A-8DB33E20FE4A}"/>
          </ac:spMkLst>
        </pc:spChg>
        <pc:spChg chg="add">
          <ac:chgData name="Claudia Coñuecar" userId="40a48c7a74c5fee3" providerId="LiveId" clId="{F51AFC1A-814C-4193-966F-E21D66C38863}" dt="2021-04-22T15:54:06.816" v="204" actId="26606"/>
          <ac:spMkLst>
            <pc:docMk/>
            <pc:sldMk cId="2016381451" sldId="258"/>
            <ac:spMk id="12" creationId="{BAC87F6E-526A-49B5-995D-42DB656594C9}"/>
          </ac:spMkLst>
        </pc:spChg>
      </pc:sldChg>
      <pc:sldChg chg="modSp mod">
        <pc:chgData name="Claudia Coñuecar" userId="40a48c7a74c5fee3" providerId="LiveId" clId="{F51AFC1A-814C-4193-966F-E21D66C38863}" dt="2021-04-23T15:22:10.051" v="249" actId="313"/>
        <pc:sldMkLst>
          <pc:docMk/>
          <pc:sldMk cId="499496605" sldId="259"/>
        </pc:sldMkLst>
        <pc:spChg chg="mod">
          <ac:chgData name="Claudia Coñuecar" userId="40a48c7a74c5fee3" providerId="LiveId" clId="{F51AFC1A-814C-4193-966F-E21D66C38863}" dt="2021-04-23T15:22:10.051" v="249" actId="313"/>
          <ac:spMkLst>
            <pc:docMk/>
            <pc:sldMk cId="499496605" sldId="259"/>
            <ac:spMk id="14" creationId="{00000000-0000-0000-0000-000000000000}"/>
          </ac:spMkLst>
        </pc:spChg>
      </pc:sldChg>
      <pc:sldChg chg="addSp delSp modSp new mod setBg">
        <pc:chgData name="Claudia Coñuecar" userId="40a48c7a74c5fee3" providerId="LiveId" clId="{F51AFC1A-814C-4193-966F-E21D66C38863}" dt="2021-04-22T15:55:36.214" v="219" actId="26606"/>
        <pc:sldMkLst>
          <pc:docMk/>
          <pc:sldMk cId="1542076673" sldId="260"/>
        </pc:sldMkLst>
        <pc:spChg chg="mod">
          <ac:chgData name="Claudia Coñuecar" userId="40a48c7a74c5fee3" providerId="LiveId" clId="{F51AFC1A-814C-4193-966F-E21D66C38863}" dt="2021-04-22T15:55:36.214" v="219" actId="26606"/>
          <ac:spMkLst>
            <pc:docMk/>
            <pc:sldMk cId="1542076673" sldId="260"/>
            <ac:spMk id="2" creationId="{5CD953FD-FDA9-4001-A188-29EBEDE5F069}"/>
          </ac:spMkLst>
        </pc:spChg>
        <pc:spChg chg="del mod">
          <ac:chgData name="Claudia Coñuecar" userId="40a48c7a74c5fee3" providerId="LiveId" clId="{F51AFC1A-814C-4193-966F-E21D66C38863}" dt="2021-04-22T15:55:36.214" v="219" actId="26606"/>
          <ac:spMkLst>
            <pc:docMk/>
            <pc:sldMk cId="1542076673" sldId="260"/>
            <ac:spMk id="3" creationId="{E15E98F8-29D1-47C4-B6C9-AE44A4B856C6}"/>
          </ac:spMkLst>
        </pc:spChg>
        <pc:spChg chg="add">
          <ac:chgData name="Claudia Coñuecar" userId="40a48c7a74c5fee3" providerId="LiveId" clId="{F51AFC1A-814C-4193-966F-E21D66C38863}" dt="2021-04-22T15:55:36.214" v="219" actId="26606"/>
          <ac:spMkLst>
            <pc:docMk/>
            <pc:sldMk cId="1542076673" sldId="260"/>
            <ac:spMk id="9" creationId="{3836D221-E91F-4CA7-904A-D533B97F4396}"/>
          </ac:spMkLst>
        </pc:spChg>
        <pc:spChg chg="add">
          <ac:chgData name="Claudia Coñuecar" userId="40a48c7a74c5fee3" providerId="LiveId" clId="{F51AFC1A-814C-4193-966F-E21D66C38863}" dt="2021-04-22T15:55:36.214" v="219" actId="26606"/>
          <ac:spMkLst>
            <pc:docMk/>
            <pc:sldMk cId="1542076673" sldId="260"/>
            <ac:spMk id="11" creationId="{563906AD-57D2-40AD-A4A4-DEE56613DB09}"/>
          </ac:spMkLst>
        </pc:spChg>
        <pc:graphicFrameChg chg="add">
          <ac:chgData name="Claudia Coñuecar" userId="40a48c7a74c5fee3" providerId="LiveId" clId="{F51AFC1A-814C-4193-966F-E21D66C38863}" dt="2021-04-22T15:55:36.214" v="219" actId="26606"/>
          <ac:graphicFrameMkLst>
            <pc:docMk/>
            <pc:sldMk cId="1542076673" sldId="260"/>
            <ac:graphicFrameMk id="5" creationId="{2FC7D324-CDBA-4894-9F05-9F733A4E2FFD}"/>
          </ac:graphicFrameMkLst>
        </pc:graphicFrameChg>
      </pc:sldChg>
      <pc:sldChg chg="addSp delSp modSp new mod setBg">
        <pc:chgData name="Claudia Coñuecar" userId="40a48c7a74c5fee3" providerId="LiveId" clId="{F51AFC1A-814C-4193-966F-E21D66C38863}" dt="2021-04-22T15:54:24.832" v="207" actId="26606"/>
        <pc:sldMkLst>
          <pc:docMk/>
          <pc:sldMk cId="113955804" sldId="261"/>
        </pc:sldMkLst>
        <pc:spChg chg="mod">
          <ac:chgData name="Claudia Coñuecar" userId="40a48c7a74c5fee3" providerId="LiveId" clId="{F51AFC1A-814C-4193-966F-E21D66C38863}" dt="2021-04-22T15:54:24.832" v="207" actId="26606"/>
          <ac:spMkLst>
            <pc:docMk/>
            <pc:sldMk cId="113955804" sldId="261"/>
            <ac:spMk id="2" creationId="{E2B4FFB3-7AAD-4BEC-8CD2-1F07F2CF49EA}"/>
          </ac:spMkLst>
        </pc:spChg>
        <pc:spChg chg="del">
          <ac:chgData name="Claudia Coñuecar" userId="40a48c7a74c5fee3" providerId="LiveId" clId="{F51AFC1A-814C-4193-966F-E21D66C38863}" dt="2021-04-22T15:31:17.938" v="149" actId="21"/>
          <ac:spMkLst>
            <pc:docMk/>
            <pc:sldMk cId="113955804" sldId="261"/>
            <ac:spMk id="3" creationId="{00DA530C-0B92-4C1D-BC54-3D6F39CD6DC6}"/>
          </ac:spMkLst>
        </pc:spChg>
        <pc:spChg chg="add">
          <ac:chgData name="Claudia Coñuecar" userId="40a48c7a74c5fee3" providerId="LiveId" clId="{F51AFC1A-814C-4193-966F-E21D66C38863}" dt="2021-04-22T15:54:24.832" v="207" actId="26606"/>
          <ac:spMkLst>
            <pc:docMk/>
            <pc:sldMk cId="113955804" sldId="261"/>
            <ac:spMk id="71" creationId="{5CEBAAEF-3E73-4D85-9A3C-E40FEAFAEE6C}"/>
          </ac:spMkLst>
        </pc:spChg>
        <pc:picChg chg="add mod">
          <ac:chgData name="Claudia Coñuecar" userId="40a48c7a74c5fee3" providerId="LiveId" clId="{F51AFC1A-814C-4193-966F-E21D66C38863}" dt="2021-04-22T15:54:24.832" v="207" actId="26606"/>
          <ac:picMkLst>
            <pc:docMk/>
            <pc:sldMk cId="113955804" sldId="261"/>
            <ac:picMk id="2050" creationId="{B20DCE9F-1975-4C60-A4DC-61C65F64947F}"/>
          </ac:picMkLst>
        </pc:picChg>
      </pc:sldChg>
      <pc:sldChg chg="addSp new">
        <pc:chgData name="Claudia Coñuecar" userId="40a48c7a74c5fee3" providerId="LiveId" clId="{F51AFC1A-814C-4193-966F-E21D66C38863}" dt="2021-04-22T15:31:52.891" v="162"/>
        <pc:sldMkLst>
          <pc:docMk/>
          <pc:sldMk cId="1318907167" sldId="262"/>
        </pc:sldMkLst>
        <pc:picChg chg="add">
          <ac:chgData name="Claudia Coñuecar" userId="40a48c7a74c5fee3" providerId="LiveId" clId="{F51AFC1A-814C-4193-966F-E21D66C38863}" dt="2021-04-22T15:31:52.891" v="162"/>
          <ac:picMkLst>
            <pc:docMk/>
            <pc:sldMk cId="1318907167" sldId="262"/>
            <ac:picMk id="3074" creationId="{9065812F-3BC7-4C79-8B39-551850FC482B}"/>
          </ac:picMkLst>
        </pc:picChg>
      </pc:sldChg>
      <pc:sldChg chg="addSp modSp new mod setBg">
        <pc:chgData name="Claudia Coñuecar" userId="40a48c7a74c5fee3" providerId="LiveId" clId="{F51AFC1A-814C-4193-966F-E21D66C38863}" dt="2021-04-22T15:56:16.440" v="225" actId="14100"/>
        <pc:sldMkLst>
          <pc:docMk/>
          <pc:sldMk cId="4088417958" sldId="263"/>
        </pc:sldMkLst>
        <pc:spChg chg="mod">
          <ac:chgData name="Claudia Coñuecar" userId="40a48c7a74c5fee3" providerId="LiveId" clId="{F51AFC1A-814C-4193-966F-E21D66C38863}" dt="2021-04-22T15:56:03.409" v="221" actId="26606"/>
          <ac:spMkLst>
            <pc:docMk/>
            <pc:sldMk cId="4088417958" sldId="263"/>
            <ac:spMk id="2" creationId="{CF72333E-2CBC-4DAD-9F34-415050DC0572}"/>
          </ac:spMkLst>
        </pc:spChg>
        <pc:spChg chg="mod">
          <ac:chgData name="Claudia Coñuecar" userId="40a48c7a74c5fee3" providerId="LiveId" clId="{F51AFC1A-814C-4193-966F-E21D66C38863}" dt="2021-04-22T15:56:03.409" v="221" actId="26606"/>
          <ac:spMkLst>
            <pc:docMk/>
            <pc:sldMk cId="4088417958" sldId="263"/>
            <ac:spMk id="3" creationId="{5EE3C865-D5EA-4D20-96A2-35D549A9D9B6}"/>
          </ac:spMkLst>
        </pc:spChg>
        <pc:spChg chg="add">
          <ac:chgData name="Claudia Coñuecar" userId="40a48c7a74c5fee3" providerId="LiveId" clId="{F51AFC1A-814C-4193-966F-E21D66C38863}" dt="2021-04-22T15:56:03.409" v="221" actId="26606"/>
          <ac:spMkLst>
            <pc:docMk/>
            <pc:sldMk cId="4088417958" sldId="263"/>
            <ac:spMk id="71" creationId="{3BBEBD03-E4CE-4B72-8DF2-6E737BDDFBD4}"/>
          </ac:spMkLst>
        </pc:spChg>
        <pc:spChg chg="add">
          <ac:chgData name="Claudia Coñuecar" userId="40a48c7a74c5fee3" providerId="LiveId" clId="{F51AFC1A-814C-4193-966F-E21D66C38863}" dt="2021-04-22T15:56:03.409" v="221" actId="26606"/>
          <ac:spMkLst>
            <pc:docMk/>
            <pc:sldMk cId="4088417958" sldId="263"/>
            <ac:spMk id="73" creationId="{77221359-7E5B-428B-8817-A7C5104279C4}"/>
          </ac:spMkLst>
        </pc:spChg>
        <pc:picChg chg="add mod">
          <ac:chgData name="Claudia Coñuecar" userId="40a48c7a74c5fee3" providerId="LiveId" clId="{F51AFC1A-814C-4193-966F-E21D66C38863}" dt="2021-04-22T15:56:16.440" v="225" actId="14100"/>
          <ac:picMkLst>
            <pc:docMk/>
            <pc:sldMk cId="4088417958" sldId="263"/>
            <ac:picMk id="4098" creationId="{90DF34BB-8344-46BC-8FAC-706C2FD14292}"/>
          </ac:picMkLst>
        </pc:picChg>
      </pc:sldChg>
      <pc:sldChg chg="addSp modSp new mod setBg">
        <pc:chgData name="Claudia Coñuecar" userId="40a48c7a74c5fee3" providerId="LiveId" clId="{F51AFC1A-814C-4193-966F-E21D66C38863}" dt="2021-04-22T15:57:31.109" v="230" actId="26606"/>
        <pc:sldMkLst>
          <pc:docMk/>
          <pc:sldMk cId="1448054107" sldId="264"/>
        </pc:sldMkLst>
        <pc:spChg chg="mod">
          <ac:chgData name="Claudia Coñuecar" userId="40a48c7a74c5fee3" providerId="LiveId" clId="{F51AFC1A-814C-4193-966F-E21D66C38863}" dt="2021-04-22T15:57:31.109" v="230" actId="26606"/>
          <ac:spMkLst>
            <pc:docMk/>
            <pc:sldMk cId="1448054107" sldId="264"/>
            <ac:spMk id="2" creationId="{C933548C-0974-4102-BDCA-CA0C1D09FE14}"/>
          </ac:spMkLst>
        </pc:spChg>
        <pc:spChg chg="mod">
          <ac:chgData name="Claudia Coñuecar" userId="40a48c7a74c5fee3" providerId="LiveId" clId="{F51AFC1A-814C-4193-966F-E21D66C38863}" dt="2021-04-22T15:57:31.109" v="230" actId="26606"/>
          <ac:spMkLst>
            <pc:docMk/>
            <pc:sldMk cId="1448054107" sldId="264"/>
            <ac:spMk id="3" creationId="{861228E4-DCA6-4D1A-9FFD-97CF6AA9CCCD}"/>
          </ac:spMkLst>
        </pc:spChg>
        <pc:spChg chg="add">
          <ac:chgData name="Claudia Coñuecar" userId="40a48c7a74c5fee3" providerId="LiveId" clId="{F51AFC1A-814C-4193-966F-E21D66C38863}" dt="2021-04-22T15:57:31.109" v="230" actId="26606"/>
          <ac:spMkLst>
            <pc:docMk/>
            <pc:sldMk cId="1448054107" sldId="264"/>
            <ac:spMk id="9" creationId="{3BBEBD03-E4CE-4B72-8DF2-6E737BDDFBD4}"/>
          </ac:spMkLst>
        </pc:spChg>
        <pc:spChg chg="add">
          <ac:chgData name="Claudia Coñuecar" userId="40a48c7a74c5fee3" providerId="LiveId" clId="{F51AFC1A-814C-4193-966F-E21D66C38863}" dt="2021-04-22T15:57:31.109" v="230" actId="26606"/>
          <ac:spMkLst>
            <pc:docMk/>
            <pc:sldMk cId="1448054107" sldId="264"/>
            <ac:spMk id="11" creationId="{77221359-7E5B-428B-8817-A7C5104279C4}"/>
          </ac:spMkLst>
        </pc:spChg>
        <pc:picChg chg="add mod modCrop">
          <ac:chgData name="Claudia Coñuecar" userId="40a48c7a74c5fee3" providerId="LiveId" clId="{F51AFC1A-814C-4193-966F-E21D66C38863}" dt="2021-04-22T15:57:31.109" v="230" actId="26606"/>
          <ac:picMkLst>
            <pc:docMk/>
            <pc:sldMk cId="1448054107" sldId="264"/>
            <ac:picMk id="4" creationId="{75FE21A7-C90C-4B9C-AD9E-48A8D517A77D}"/>
          </ac:picMkLst>
        </pc:picChg>
      </pc:sldChg>
      <pc:sldChg chg="add">
        <pc:chgData name="Claudia Coñuecar" userId="40a48c7a74c5fee3" providerId="LiveId" clId="{F51AFC1A-814C-4193-966F-E21D66C38863}" dt="2021-04-22T15:51:10.069" v="201"/>
        <pc:sldMkLst>
          <pc:docMk/>
          <pc:sldMk cId="1405568966" sldId="268"/>
        </pc:sldMkLst>
      </pc:sldChg>
      <pc:sldChg chg="add">
        <pc:chgData name="Claudia Coñuecar" userId="40a48c7a74c5fee3" providerId="LiveId" clId="{F51AFC1A-814C-4193-966F-E21D66C38863}" dt="2021-04-22T15:51:10.069" v="201"/>
        <pc:sldMkLst>
          <pc:docMk/>
          <pc:sldMk cId="2336445661" sldId="269"/>
        </pc:sldMkLst>
      </pc:sldChg>
      <pc:sldChg chg="add">
        <pc:chgData name="Claudia Coñuecar" userId="40a48c7a74c5fee3" providerId="LiveId" clId="{F51AFC1A-814C-4193-966F-E21D66C38863}" dt="2021-04-22T15:51:10.069" v="201"/>
        <pc:sldMkLst>
          <pc:docMk/>
          <pc:sldMk cId="385535651" sldId="270"/>
        </pc:sldMkLst>
      </pc:sldChg>
      <pc:sldChg chg="add">
        <pc:chgData name="Claudia Coñuecar" userId="40a48c7a74c5fee3" providerId="LiveId" clId="{F51AFC1A-814C-4193-966F-E21D66C38863}" dt="2021-04-22T15:51:10.069" v="201"/>
        <pc:sldMkLst>
          <pc:docMk/>
          <pc:sldMk cId="2517555861" sldId="271"/>
        </pc:sldMkLst>
      </pc:sldChg>
      <pc:sldChg chg="addSp new">
        <pc:chgData name="Claudia Coñuecar" userId="40a48c7a74c5fee3" providerId="LiveId" clId="{F51AFC1A-814C-4193-966F-E21D66C38863}" dt="2021-04-22T15:53:56.243" v="203"/>
        <pc:sldMkLst>
          <pc:docMk/>
          <pc:sldMk cId="2175556936" sldId="272"/>
        </pc:sldMkLst>
        <pc:picChg chg="add">
          <ac:chgData name="Claudia Coñuecar" userId="40a48c7a74c5fee3" providerId="LiveId" clId="{F51AFC1A-814C-4193-966F-E21D66C38863}" dt="2021-04-22T15:53:56.243" v="203"/>
          <ac:picMkLst>
            <pc:docMk/>
            <pc:sldMk cId="2175556936" sldId="272"/>
            <ac:picMk id="4" creationId="{453C4932-4E08-4DB9-92DA-ED01F592EC6C}"/>
          </ac:picMkLst>
        </pc:picChg>
      </pc:sldChg>
      <pc:sldChg chg="addSp delSp modSp new mod setBg">
        <pc:chgData name="Claudia Coñuecar" userId="40a48c7a74c5fee3" providerId="LiveId" clId="{F51AFC1A-814C-4193-966F-E21D66C38863}" dt="2021-04-22T15:55:25.663" v="217" actId="21"/>
        <pc:sldMkLst>
          <pc:docMk/>
          <pc:sldMk cId="1007039873" sldId="273"/>
        </pc:sldMkLst>
        <pc:spChg chg="del mod ord">
          <ac:chgData name="Claudia Coñuecar" userId="40a48c7a74c5fee3" providerId="LiveId" clId="{F51AFC1A-814C-4193-966F-E21D66C38863}" dt="2021-04-22T15:55:25.663" v="217" actId="21"/>
          <ac:spMkLst>
            <pc:docMk/>
            <pc:sldMk cId="1007039873" sldId="273"/>
            <ac:spMk id="2" creationId="{42B4225D-6A61-4A72-B059-8C85B46DF853}"/>
          </ac:spMkLst>
        </pc:spChg>
        <pc:spChg chg="del">
          <ac:chgData name="Claudia Coñuecar" userId="40a48c7a74c5fee3" providerId="LiveId" clId="{F51AFC1A-814C-4193-966F-E21D66C38863}" dt="2021-04-22T15:54:57.580" v="210" actId="26606"/>
          <ac:spMkLst>
            <pc:docMk/>
            <pc:sldMk cId="1007039873" sldId="273"/>
            <ac:spMk id="3" creationId="{41D237EB-11FC-40DA-90A7-F9B6E2DF926C}"/>
          </ac:spMkLst>
        </pc:spChg>
        <pc:spChg chg="add del mod">
          <ac:chgData name="Claudia Coñuecar" userId="40a48c7a74c5fee3" providerId="LiveId" clId="{F51AFC1A-814C-4193-966F-E21D66C38863}" dt="2021-04-22T15:55:03.574" v="212" actId="21"/>
          <ac:spMkLst>
            <pc:docMk/>
            <pc:sldMk cId="1007039873" sldId="273"/>
            <ac:spMk id="6" creationId="{04158A92-BA69-4A0E-A0CC-0CF2078C712D}"/>
          </ac:spMkLst>
        </pc:spChg>
        <pc:spChg chg="add del mod">
          <ac:chgData name="Claudia Coñuecar" userId="40a48c7a74c5fee3" providerId="LiveId" clId="{F51AFC1A-814C-4193-966F-E21D66C38863}" dt="2021-04-22T15:55:09.074" v="214" actId="21"/>
          <ac:spMkLst>
            <pc:docMk/>
            <pc:sldMk cId="1007039873" sldId="273"/>
            <ac:spMk id="8" creationId="{B0A566BA-78AF-4CD6-BFF0-0F672D85899B}"/>
          </ac:spMkLst>
        </pc:spChg>
        <pc:spChg chg="add">
          <ac:chgData name="Claudia Coñuecar" userId="40a48c7a74c5fee3" providerId="LiveId" clId="{F51AFC1A-814C-4193-966F-E21D66C38863}" dt="2021-04-22T15:54:57.580" v="210" actId="26606"/>
          <ac:spMkLst>
            <pc:docMk/>
            <pc:sldMk cId="1007039873" sldId="273"/>
            <ac:spMk id="9" creationId="{59F06478-39A2-49AF-B409-6D24E3AAD4A0}"/>
          </ac:spMkLst>
        </pc:spChg>
        <pc:picChg chg="add del mod">
          <ac:chgData name="Claudia Coñuecar" userId="40a48c7a74c5fee3" providerId="LiveId" clId="{F51AFC1A-814C-4193-966F-E21D66C38863}" dt="2021-04-22T15:55:14.128" v="215" actId="1076"/>
          <ac:picMkLst>
            <pc:docMk/>
            <pc:sldMk cId="1007039873" sldId="273"/>
            <ac:picMk id="4" creationId="{CBE5BE85-3027-4451-AA1E-A92A0AB66877}"/>
          </ac:picMkLst>
        </pc:picChg>
      </pc:sldChg>
      <pc:sldChg chg="addSp new">
        <pc:chgData name="Claudia Coñuecar" userId="40a48c7a74c5fee3" providerId="LiveId" clId="{F51AFC1A-814C-4193-966F-E21D66C38863}" dt="2021-04-22T15:58:12.411" v="232"/>
        <pc:sldMkLst>
          <pc:docMk/>
          <pc:sldMk cId="3201996738" sldId="274"/>
        </pc:sldMkLst>
        <pc:picChg chg="add">
          <ac:chgData name="Claudia Coñuecar" userId="40a48c7a74c5fee3" providerId="LiveId" clId="{F51AFC1A-814C-4193-966F-E21D66C38863}" dt="2021-04-22T15:58:12.411" v="232"/>
          <ac:picMkLst>
            <pc:docMk/>
            <pc:sldMk cId="3201996738" sldId="274"/>
            <ac:picMk id="4" creationId="{B5FF79C2-9AD0-4B5E-A680-1FFDBAE66819}"/>
          </ac:picMkLst>
        </pc:picChg>
      </pc:sldChg>
      <pc:sldChg chg="addSp modSp new">
        <pc:chgData name="Claudia Coñuecar" userId="40a48c7a74c5fee3" providerId="LiveId" clId="{F51AFC1A-814C-4193-966F-E21D66C38863}" dt="2021-04-22T15:59:01.827" v="242" actId="1076"/>
        <pc:sldMkLst>
          <pc:docMk/>
          <pc:sldMk cId="3663118892" sldId="275"/>
        </pc:sldMkLst>
        <pc:picChg chg="add mod">
          <ac:chgData name="Claudia Coñuecar" userId="40a48c7a74c5fee3" providerId="LiveId" clId="{F51AFC1A-814C-4193-966F-E21D66C38863}" dt="2021-04-22T15:59:01.827" v="242" actId="1076"/>
          <ac:picMkLst>
            <pc:docMk/>
            <pc:sldMk cId="3663118892" sldId="275"/>
            <ac:picMk id="5122" creationId="{92F5F9A7-C5BA-4F5A-8B8C-1195F2BD3E1A}"/>
          </ac:picMkLst>
        </pc:picChg>
      </pc:sldChg>
      <pc:sldChg chg="addSp modSp new mod">
        <pc:chgData name="Claudia Coñuecar" userId="40a48c7a74c5fee3" providerId="LiveId" clId="{F51AFC1A-814C-4193-966F-E21D66C38863}" dt="2021-04-22T16:00:38.269" v="248" actId="1076"/>
        <pc:sldMkLst>
          <pc:docMk/>
          <pc:sldMk cId="231612775" sldId="276"/>
        </pc:sldMkLst>
        <pc:picChg chg="add mod">
          <ac:chgData name="Claudia Coñuecar" userId="40a48c7a74c5fee3" providerId="LiveId" clId="{F51AFC1A-814C-4193-966F-E21D66C38863}" dt="2021-04-22T16:00:38.269" v="248" actId="1076"/>
          <ac:picMkLst>
            <pc:docMk/>
            <pc:sldMk cId="231612775" sldId="276"/>
            <ac:picMk id="4" creationId="{5825CE69-2EFD-4A1A-A45D-83E7C404CCE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D999C-7CA9-4A5C-B919-17A2DD6BC2A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1D1443C-DE3F-4EC7-8334-74B01B078149}">
      <dgm:prSet/>
      <dgm:spPr/>
      <dgm:t>
        <a:bodyPr/>
        <a:lstStyle/>
        <a:p>
          <a:r>
            <a:rPr lang="es-ES" b="0" i="0"/>
            <a:t>Los beneficios del </a:t>
          </a:r>
          <a:r>
            <a:rPr lang="es-ES"/>
            <a:t>Ritm</a:t>
          </a:r>
          <a:r>
            <a:rPr lang="es-ES" b="0" i="0"/>
            <a:t>ograma son la visualización de la obra de forma muy global y sencilla facilitando la comprensión, el seguimiento y el análisis de la obra.</a:t>
          </a:r>
          <a:endParaRPr lang="en-US"/>
        </a:p>
      </dgm:t>
    </dgm:pt>
    <dgm:pt modelId="{EEEE4597-22E2-46D2-929E-C24270A3A256}" type="parTrans" cxnId="{0384B06B-6FCD-4848-B256-A4E5B290F244}">
      <dgm:prSet/>
      <dgm:spPr/>
      <dgm:t>
        <a:bodyPr/>
        <a:lstStyle/>
        <a:p>
          <a:endParaRPr lang="en-US"/>
        </a:p>
      </dgm:t>
    </dgm:pt>
    <dgm:pt modelId="{824C53E8-D023-4229-A06F-5216914546C1}" type="sibTrans" cxnId="{0384B06B-6FCD-4848-B256-A4E5B290F244}">
      <dgm:prSet/>
      <dgm:spPr/>
      <dgm:t>
        <a:bodyPr/>
        <a:lstStyle/>
        <a:p>
          <a:endParaRPr lang="en-US"/>
        </a:p>
      </dgm:t>
    </dgm:pt>
    <dgm:pt modelId="{9A89C633-F9C3-48E9-B31E-2A216C7575AF}">
      <dgm:prSet/>
      <dgm:spPr/>
      <dgm:t>
        <a:bodyPr/>
        <a:lstStyle/>
        <a:p>
          <a:r>
            <a:rPr lang="es-ES" b="0" i="0"/>
            <a:t>Puedes trabajar con un gran grupo, pequeños grupos o de forma individual.</a:t>
          </a:r>
          <a:endParaRPr lang="en-US"/>
        </a:p>
      </dgm:t>
    </dgm:pt>
    <dgm:pt modelId="{C1967C1E-76FB-4E85-B25E-9D5EFCDB12DD}" type="parTrans" cxnId="{A79A7823-A9A2-4199-931F-87F0B935ADC3}">
      <dgm:prSet/>
      <dgm:spPr/>
      <dgm:t>
        <a:bodyPr/>
        <a:lstStyle/>
        <a:p>
          <a:endParaRPr lang="en-US"/>
        </a:p>
      </dgm:t>
    </dgm:pt>
    <dgm:pt modelId="{D51D29A2-FDC8-4431-80BA-E1DAA03BB6C3}" type="sibTrans" cxnId="{A79A7823-A9A2-4199-931F-87F0B935ADC3}">
      <dgm:prSet/>
      <dgm:spPr/>
      <dgm:t>
        <a:bodyPr/>
        <a:lstStyle/>
        <a:p>
          <a:endParaRPr lang="en-US"/>
        </a:p>
      </dgm:t>
    </dgm:pt>
    <dgm:pt modelId="{85A35031-1DA5-45E6-ADD1-65902461FECC}">
      <dgm:prSet/>
      <dgm:spPr/>
      <dgm:t>
        <a:bodyPr/>
        <a:lstStyle/>
        <a:p>
          <a:r>
            <a:rPr lang="es-ES" b="0" i="0"/>
            <a:t>Los alumnos sin formación musical que no son capaces de leer una partitura pueden comprender una representación visual más general de la forma y de los materiales.</a:t>
          </a:r>
          <a:endParaRPr lang="en-US"/>
        </a:p>
      </dgm:t>
    </dgm:pt>
    <dgm:pt modelId="{E0ACAEB3-9E78-4A31-B384-8CBA3FBD19DF}" type="parTrans" cxnId="{D6377881-F81F-47FE-9AC3-AE18EEC4BFFE}">
      <dgm:prSet/>
      <dgm:spPr/>
      <dgm:t>
        <a:bodyPr/>
        <a:lstStyle/>
        <a:p>
          <a:endParaRPr lang="en-US"/>
        </a:p>
      </dgm:t>
    </dgm:pt>
    <dgm:pt modelId="{1FA365B4-C97D-4BD8-9FAF-721811E641CB}" type="sibTrans" cxnId="{D6377881-F81F-47FE-9AC3-AE18EEC4BFFE}">
      <dgm:prSet/>
      <dgm:spPr/>
      <dgm:t>
        <a:bodyPr/>
        <a:lstStyle/>
        <a:p>
          <a:endParaRPr lang="en-US"/>
        </a:p>
      </dgm:t>
    </dgm:pt>
    <dgm:pt modelId="{4E3DA905-4177-49ED-9472-6A7184BE1724}" type="pres">
      <dgm:prSet presAssocID="{8DCD999C-7CA9-4A5C-B919-17A2DD6BC2A0}" presName="linear" presStyleCnt="0">
        <dgm:presLayoutVars>
          <dgm:animLvl val="lvl"/>
          <dgm:resizeHandles val="exact"/>
        </dgm:presLayoutVars>
      </dgm:prSet>
      <dgm:spPr/>
    </dgm:pt>
    <dgm:pt modelId="{0FB7E5BB-EFD3-4223-822E-ED44AEDD218C}" type="pres">
      <dgm:prSet presAssocID="{81D1443C-DE3F-4EC7-8334-74B01B07814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FD7A081-00AE-4B33-8753-040B8BA0A307}" type="pres">
      <dgm:prSet presAssocID="{824C53E8-D023-4229-A06F-5216914546C1}" presName="spacer" presStyleCnt="0"/>
      <dgm:spPr/>
    </dgm:pt>
    <dgm:pt modelId="{1839DD29-13A0-4CB6-997E-EC85A4CE0BE8}" type="pres">
      <dgm:prSet presAssocID="{9A89C633-F9C3-48E9-B31E-2A216C7575A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0211A8D-C941-4DAD-80A7-2E9B20E64B8F}" type="pres">
      <dgm:prSet presAssocID="{D51D29A2-FDC8-4431-80BA-E1DAA03BB6C3}" presName="spacer" presStyleCnt="0"/>
      <dgm:spPr/>
    </dgm:pt>
    <dgm:pt modelId="{E22FA9B4-7475-4593-8735-E80B18294F4D}" type="pres">
      <dgm:prSet presAssocID="{85A35031-1DA5-45E6-ADD1-65902461FEC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79A7823-A9A2-4199-931F-87F0B935ADC3}" srcId="{8DCD999C-7CA9-4A5C-B919-17A2DD6BC2A0}" destId="{9A89C633-F9C3-48E9-B31E-2A216C7575AF}" srcOrd="1" destOrd="0" parTransId="{C1967C1E-76FB-4E85-B25E-9D5EFCDB12DD}" sibTransId="{D51D29A2-FDC8-4431-80BA-E1DAA03BB6C3}"/>
    <dgm:cxn modelId="{D95D8236-6EDD-4ED2-BD10-6BEDD4AA81CD}" type="presOf" srcId="{81D1443C-DE3F-4EC7-8334-74B01B078149}" destId="{0FB7E5BB-EFD3-4223-822E-ED44AEDD218C}" srcOrd="0" destOrd="0" presId="urn:microsoft.com/office/officeart/2005/8/layout/vList2"/>
    <dgm:cxn modelId="{B485E73E-2EB7-4DE8-BA7B-CD34C07E04D1}" type="presOf" srcId="{8DCD999C-7CA9-4A5C-B919-17A2DD6BC2A0}" destId="{4E3DA905-4177-49ED-9472-6A7184BE1724}" srcOrd="0" destOrd="0" presId="urn:microsoft.com/office/officeart/2005/8/layout/vList2"/>
    <dgm:cxn modelId="{0384B06B-6FCD-4848-B256-A4E5B290F244}" srcId="{8DCD999C-7CA9-4A5C-B919-17A2DD6BC2A0}" destId="{81D1443C-DE3F-4EC7-8334-74B01B078149}" srcOrd="0" destOrd="0" parTransId="{EEEE4597-22E2-46D2-929E-C24270A3A256}" sibTransId="{824C53E8-D023-4229-A06F-5216914546C1}"/>
    <dgm:cxn modelId="{D6377881-F81F-47FE-9AC3-AE18EEC4BFFE}" srcId="{8DCD999C-7CA9-4A5C-B919-17A2DD6BC2A0}" destId="{85A35031-1DA5-45E6-ADD1-65902461FECC}" srcOrd="2" destOrd="0" parTransId="{E0ACAEB3-9E78-4A31-B384-8CBA3FBD19DF}" sibTransId="{1FA365B4-C97D-4BD8-9FAF-721811E641CB}"/>
    <dgm:cxn modelId="{84034FCD-CF44-41B3-9623-58C566140D3C}" type="presOf" srcId="{9A89C633-F9C3-48E9-B31E-2A216C7575AF}" destId="{1839DD29-13A0-4CB6-997E-EC85A4CE0BE8}" srcOrd="0" destOrd="0" presId="urn:microsoft.com/office/officeart/2005/8/layout/vList2"/>
    <dgm:cxn modelId="{E3F902E2-4F91-46DA-A771-709897523301}" type="presOf" srcId="{85A35031-1DA5-45E6-ADD1-65902461FECC}" destId="{E22FA9B4-7475-4593-8735-E80B18294F4D}" srcOrd="0" destOrd="0" presId="urn:microsoft.com/office/officeart/2005/8/layout/vList2"/>
    <dgm:cxn modelId="{4796D4BD-1617-48FB-AEA9-2D0C81FF08E5}" type="presParOf" srcId="{4E3DA905-4177-49ED-9472-6A7184BE1724}" destId="{0FB7E5BB-EFD3-4223-822E-ED44AEDD218C}" srcOrd="0" destOrd="0" presId="urn:microsoft.com/office/officeart/2005/8/layout/vList2"/>
    <dgm:cxn modelId="{2B3E8CCF-8656-48DB-AE98-0A25C40CE103}" type="presParOf" srcId="{4E3DA905-4177-49ED-9472-6A7184BE1724}" destId="{CFD7A081-00AE-4B33-8753-040B8BA0A307}" srcOrd="1" destOrd="0" presId="urn:microsoft.com/office/officeart/2005/8/layout/vList2"/>
    <dgm:cxn modelId="{56294DF6-7CFA-451E-A3D3-D22A3D6935BB}" type="presParOf" srcId="{4E3DA905-4177-49ED-9472-6A7184BE1724}" destId="{1839DD29-13A0-4CB6-997E-EC85A4CE0BE8}" srcOrd="2" destOrd="0" presId="urn:microsoft.com/office/officeart/2005/8/layout/vList2"/>
    <dgm:cxn modelId="{8A127436-DD39-436B-B138-221B2CB86ED1}" type="presParOf" srcId="{4E3DA905-4177-49ED-9472-6A7184BE1724}" destId="{E0211A8D-C941-4DAD-80A7-2E9B20E64B8F}" srcOrd="3" destOrd="0" presId="urn:microsoft.com/office/officeart/2005/8/layout/vList2"/>
    <dgm:cxn modelId="{6267EB22-4227-4841-A71C-4E750052716B}" type="presParOf" srcId="{4E3DA905-4177-49ED-9472-6A7184BE1724}" destId="{E22FA9B4-7475-4593-8735-E80B18294F4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7E5BB-EFD3-4223-822E-ED44AEDD218C}">
      <dsp:nvSpPr>
        <dsp:cNvPr id="0" name=""/>
        <dsp:cNvSpPr/>
      </dsp:nvSpPr>
      <dsp:spPr>
        <a:xfrm>
          <a:off x="0" y="21675"/>
          <a:ext cx="6151562" cy="1696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0" i="0" kern="1200"/>
            <a:t>Los beneficios del </a:t>
          </a:r>
          <a:r>
            <a:rPr lang="es-ES" sz="2500" kern="1200"/>
            <a:t>Ritm</a:t>
          </a:r>
          <a:r>
            <a:rPr lang="es-ES" sz="2500" b="0" i="0" kern="1200"/>
            <a:t>ograma son la visualización de la obra de forma muy global y sencilla facilitando la comprensión, el seguimiento y el análisis de la obra.</a:t>
          </a:r>
          <a:endParaRPr lang="en-US" sz="2500" kern="1200"/>
        </a:p>
      </dsp:txBody>
      <dsp:txXfrm>
        <a:off x="82816" y="104491"/>
        <a:ext cx="5985930" cy="1530868"/>
      </dsp:txXfrm>
    </dsp:sp>
    <dsp:sp modelId="{1839DD29-13A0-4CB6-997E-EC85A4CE0BE8}">
      <dsp:nvSpPr>
        <dsp:cNvPr id="0" name=""/>
        <dsp:cNvSpPr/>
      </dsp:nvSpPr>
      <dsp:spPr>
        <a:xfrm>
          <a:off x="0" y="1790175"/>
          <a:ext cx="6151562" cy="1696500"/>
        </a:xfrm>
        <a:prstGeom prst="roundRect">
          <a:avLst/>
        </a:prstGeom>
        <a:solidFill>
          <a:schemeClr val="accent2">
            <a:hueOff val="-5175944"/>
            <a:satOff val="22930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0" i="0" kern="1200"/>
            <a:t>Puedes trabajar con un gran grupo, pequeños grupos o de forma individual.</a:t>
          </a:r>
          <a:endParaRPr lang="en-US" sz="2500" kern="1200"/>
        </a:p>
      </dsp:txBody>
      <dsp:txXfrm>
        <a:off x="82816" y="1872991"/>
        <a:ext cx="5985930" cy="1530868"/>
      </dsp:txXfrm>
    </dsp:sp>
    <dsp:sp modelId="{E22FA9B4-7475-4593-8735-E80B18294F4D}">
      <dsp:nvSpPr>
        <dsp:cNvPr id="0" name=""/>
        <dsp:cNvSpPr/>
      </dsp:nvSpPr>
      <dsp:spPr>
        <a:xfrm>
          <a:off x="0" y="3558675"/>
          <a:ext cx="6151562" cy="1696500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0" i="0" kern="1200"/>
            <a:t>Los alumnos sin formación musical que no son capaces de leer una partitura pueden comprender una representación visual más general de la forma y de los materiales.</a:t>
          </a:r>
          <a:endParaRPr lang="en-US" sz="2500" kern="1200"/>
        </a:p>
      </dsp:txBody>
      <dsp:txXfrm>
        <a:off x="82816" y="3641491"/>
        <a:ext cx="5985930" cy="1530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C118A-96A9-42F1-A44A-B1466F918F68}" type="datetimeFigureOut">
              <a:rPr lang="es-CL" smtClean="0"/>
              <a:t>23-04-2021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83F2B-1CC7-4E2B-BF0B-D31A69D1A7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388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5399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2mFuCvnZMw" TargetMode="External"/><Relationship Id="rId2" Type="http://schemas.openxmlformats.org/officeDocument/2006/relationships/hyperlink" Target="https://www.youtube.com/watch?v=X8lFOq3xpK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y8Dr6Oj7_oI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EF6BA4-DE41-4E8D-95CA-86A14BCA9E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Clases de música</a:t>
            </a:r>
            <a:br>
              <a:rPr lang="es-CL" dirty="0"/>
            </a:br>
            <a:r>
              <a:rPr lang="es-CL" dirty="0"/>
              <a:t>6°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CBE485-FFB3-4419-B63D-7F411305EE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Prof. Claudia Coñuecar</a:t>
            </a:r>
          </a:p>
        </p:txBody>
      </p:sp>
      <p:pic>
        <p:nvPicPr>
          <p:cNvPr id="1026" name="Picture 2" descr="Colegio Cristiano Emmanuel - Misión">
            <a:extLst>
              <a:ext uri="{FF2B5EF4-FFF2-40B4-BE49-F238E27FC236}">
                <a16:creationId xmlns:a16="http://schemas.microsoft.com/office/drawing/2014/main" id="{80CB03A9-4F27-4EB9-98F2-4C1EB210E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8337" y="706120"/>
            <a:ext cx="1033463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047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2333E-2CBC-4DAD-9F34-415050DC0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es-ES" sz="2000" b="1">
                <a:effectLst/>
                <a:latin typeface="Trebuchet MS" panose="020B0603020202020204" pitchFamily="34" charset="0"/>
              </a:rPr>
              <a:t>¿Para qué sirve un Ritmograma?</a:t>
            </a:r>
            <a:br>
              <a:rPr lang="es-ES" sz="2000" b="1">
                <a:effectLst/>
                <a:latin typeface="Trebuchet MS" panose="020B0603020202020204" pitchFamily="34" charset="0"/>
              </a:rPr>
            </a:br>
            <a:endParaRPr lang="es-CL" sz="20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E3C865-D5EA-4D20-96A2-35D549A9D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3063765" cy="32632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b="0" i="0">
                <a:effectLst/>
                <a:latin typeface="arial" panose="020B0604020202020204" pitchFamily="34" charset="0"/>
              </a:rPr>
              <a:t>Para comprender una forma musical aunque no se sepa leer música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ES" b="0" i="0">
              <a:effectLst/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b="0" i="0">
                <a:effectLst/>
                <a:latin typeface="arial" panose="020B0604020202020204" pitchFamily="34" charset="0"/>
              </a:rPr>
              <a:t>Para reconocer el papel que desempeñan las distintas melodías en una obra musical: frase principal, frase paralela, puente, desarrollo, repetición, etc.</a:t>
            </a:r>
            <a:endParaRPr lang="es-ES" b="0" i="0">
              <a:effectLst/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endParaRPr lang="es-CL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BBEBD03-E4CE-4B72-8DF2-6E737BDDF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7221359-7E5B-428B-8817-A7C510427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Musicograma con FIGURAS y DIBUJOS II (Danza Rusa) - Señorita Confusa -  YouTube">
            <a:extLst>
              <a:ext uri="{FF2B5EF4-FFF2-40B4-BE49-F238E27FC236}">
                <a16:creationId xmlns:a16="http://schemas.microsoft.com/office/drawing/2014/main" id="{90DF34BB-8344-46BC-8FAC-706C2FD14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4" b="14362"/>
          <a:stretch/>
        </p:blipFill>
        <p:spPr bwMode="auto">
          <a:xfrm>
            <a:off x="5073810" y="1864360"/>
            <a:ext cx="6344986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417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33548C-0974-4102-BDCA-CA0C1D09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es-CL" sz="2400"/>
              <a:t>Ritmograma…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1228E4-DCA6-4D1A-9FFD-97CF6AA9C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3063765" cy="32632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1700" b="0" i="0">
                <a:effectLst/>
                <a:latin typeface="arial" panose="020B0604020202020204" pitchFamily="34" charset="0"/>
              </a:rPr>
              <a:t>Para encontrarse cuando uno/a se ha perdido.</a:t>
            </a:r>
            <a:endParaRPr lang="es-ES" sz="1700" b="0" i="0">
              <a:effectLst/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1700" b="0" i="0">
                <a:effectLst/>
                <a:latin typeface="arial" panose="020B0604020202020204" pitchFamily="34" charset="0"/>
              </a:rPr>
              <a:t>Para concentrarse en la escucha (= escucha activa)</a:t>
            </a:r>
            <a:endParaRPr lang="es-ES" sz="1700" b="0" i="0">
              <a:effectLst/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1700" b="0" i="0">
                <a:effectLst/>
                <a:latin typeface="arial" panose="020B0604020202020204" pitchFamily="34" charset="0"/>
              </a:rPr>
              <a:t>Para practicar la memoria musical anticipativa (el musicograma supone oír la obra varias veces)</a:t>
            </a:r>
            <a:endParaRPr lang="es-ES" sz="1700" b="0" i="0">
              <a:effectLst/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1700" b="0" i="0">
                <a:effectLst/>
                <a:latin typeface="arial" panose="020B0604020202020204" pitchFamily="34" charset="0"/>
              </a:rPr>
              <a:t>Para darse cuenta de que todos sabemos escuchar música.</a:t>
            </a:r>
            <a:endParaRPr lang="es-ES" sz="1700" b="0" i="0">
              <a:effectLst/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endParaRPr lang="es-CL" sz="1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BEBD03-E4CE-4B72-8DF2-6E737BDDF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21359-7E5B-428B-8817-A7C510427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FE21A7-C90C-4B9C-AD9E-48A8D517A7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01" b="12799"/>
          <a:stretch/>
        </p:blipFill>
        <p:spPr>
          <a:xfrm>
            <a:off x="5083970" y="1293275"/>
            <a:ext cx="5705856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54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C6EA4-F007-4E23-B569-B3E010CCD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055B8E-FAAE-4A14-8B84-BA85B814A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 descr="Ritmograma &quot;La primavera&quot; - YouTube">
            <a:extLst>
              <a:ext uri="{FF2B5EF4-FFF2-40B4-BE49-F238E27FC236}">
                <a16:creationId xmlns:a16="http://schemas.microsoft.com/office/drawing/2014/main" id="{92F5F9A7-C5BA-4F5A-8B8C-1195F2BD3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4" r="10474"/>
          <a:stretch/>
        </p:blipFill>
        <p:spPr bwMode="auto">
          <a:xfrm>
            <a:off x="1549400" y="964692"/>
            <a:ext cx="9093200" cy="540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118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B6BA2-3496-4483-BD4C-C88A620BB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Observan y percuten: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F51CAE-E1CF-4C76-874E-B7676CCF3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dirty="0" err="1">
                <a:effectLst/>
                <a:latin typeface="YouTube Noto"/>
                <a:hlinkClick r:id="rId2"/>
              </a:rPr>
              <a:t>Actividad</a:t>
            </a:r>
            <a:r>
              <a:rPr lang="en-US" b="0" i="0" u="none" strike="noStrike" dirty="0">
                <a:effectLst/>
                <a:latin typeface="YouTube Noto"/>
                <a:hlinkClick r:id="rId2"/>
              </a:rPr>
              <a:t> </a:t>
            </a:r>
            <a:r>
              <a:rPr lang="en-US" b="0" i="0" u="none" strike="noStrike" dirty="0" err="1">
                <a:effectLst/>
                <a:latin typeface="YouTube Noto"/>
                <a:hlinkClick r:id="rId2"/>
              </a:rPr>
              <a:t>rítmica</a:t>
            </a:r>
            <a:r>
              <a:rPr lang="en-US" b="0" i="0" u="none" strike="noStrike" dirty="0">
                <a:effectLst/>
                <a:latin typeface="YouTube Noto"/>
                <a:hlinkClick r:id="rId2"/>
              </a:rPr>
              <a:t> "Melody of Happiness“</a:t>
            </a:r>
            <a:endParaRPr lang="en-US" b="0" i="0" u="none" strike="noStrike" dirty="0">
              <a:effectLst/>
              <a:latin typeface="YouTube Noto"/>
            </a:endParaRPr>
          </a:p>
          <a:p>
            <a:endParaRPr lang="en-US" dirty="0">
              <a:latin typeface="YouTube Noto"/>
            </a:endParaRPr>
          </a:p>
          <a:p>
            <a:r>
              <a:rPr lang="es-CL" dirty="0">
                <a:hlinkClick r:id="rId3"/>
              </a:rPr>
              <a:t>https://youtu.be/V2mFuCvnZMw</a:t>
            </a:r>
            <a:r>
              <a:rPr lang="en-US" dirty="0">
                <a:latin typeface="YouTube Noto"/>
              </a:rPr>
              <a:t> Oso come </a:t>
            </a:r>
            <a:r>
              <a:rPr lang="en-US" dirty="0" err="1">
                <a:latin typeface="YouTube Noto"/>
              </a:rPr>
              <a:t>miel</a:t>
            </a:r>
            <a:endParaRPr lang="en-US" dirty="0">
              <a:latin typeface="YouTube Noto"/>
            </a:endParaRPr>
          </a:p>
          <a:p>
            <a:endParaRPr lang="en-US" dirty="0">
              <a:latin typeface="YouTube Noto"/>
            </a:endParaRPr>
          </a:p>
          <a:p>
            <a:r>
              <a:rPr lang="es-CL" dirty="0">
                <a:hlinkClick r:id="rId4"/>
              </a:rPr>
              <a:t>https://youtu.be/y8Dr6Oj7_oI</a:t>
            </a:r>
            <a:r>
              <a:rPr lang="en-US">
                <a:latin typeface="YouTube Noto"/>
              </a:rPr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29921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D1574-8E31-4BC0-AF87-753391392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5C06FB-9746-4A0F-8E1D-232475FE2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FF79C2-9AD0-4B5E-A680-1FFDBAE66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96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úsica y cuerdas">
            <a:extLst>
              <a:ext uri="{FF2B5EF4-FFF2-40B4-BE49-F238E27FC236}">
                <a16:creationId xmlns:a16="http://schemas.microsoft.com/office/drawing/2014/main" id="{E2EE7FCF-9BCE-490D-8BE6-441A69E12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473883"/>
            <a:ext cx="10149840" cy="591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56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F0D1E60F-CE7B-4042-BB52-AF73E27E414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18159" b="6631"/>
          <a:stretch/>
        </p:blipFill>
        <p:spPr>
          <a:xfrm>
            <a:off x="589281" y="457517"/>
            <a:ext cx="10922000" cy="5973000"/>
          </a:xfrm>
        </p:spPr>
      </p:pic>
    </p:spTree>
    <p:extLst>
      <p:ext uri="{BB962C8B-B14F-4D97-AF65-F5344CB8AC3E}">
        <p14:creationId xmlns:p14="http://schemas.microsoft.com/office/powerpoint/2010/main" val="23364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9FD6B5F-B934-4A1C-A487-12B2ED505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465"/>
          <a:stretch/>
        </p:blipFill>
        <p:spPr>
          <a:xfrm>
            <a:off x="381000" y="509905"/>
            <a:ext cx="1143000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FC4966A-C0C5-4604-92F4-695EA5D40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5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¿Qué es un ritmograma?</a:t>
            </a:r>
          </a:p>
        </p:txBody>
      </p:sp>
      <p:sp>
        <p:nvSpPr>
          <p:cNvPr id="14" name="Marcador de conteni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>
              <a:lnSpc>
                <a:spcPct val="150000"/>
              </a:lnSpc>
            </a:pP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Los </a:t>
            </a:r>
            <a:r>
              <a:rPr lang="es-E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ritmogramas</a:t>
            </a: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son una serie de vídeos didácticos y juegos que permiten conocer y seguir ritmos en particular. </a:t>
            </a:r>
          </a:p>
          <a:p>
            <a:pPr lvl="0" rtl="0">
              <a:lnSpc>
                <a:spcPct val="150000"/>
              </a:lnSpc>
            </a:pP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La idea es que mediante estos vídeos se pueda generar una mejor inclusión de las formas y símbolos de un ritmo en particular, están diseñado para facilitar la comprensión de la lectura, escritura de música.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949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6819E-97DB-458C-A7DF-B14C9C2F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408B4D-1273-4395-ACE1-818897807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3C4932-4E08-4DB9-92DA-ED01F592E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5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09A129-5F14-4D73-9CA4-FFD3069AA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s-CL" sz="2300">
                <a:solidFill>
                  <a:srgbClr val="FFFFFF"/>
                </a:solidFill>
              </a:rPr>
              <a:t>Ritmograma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DF7540-21B6-453D-A083-96F6F66FA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effectLst/>
                <a:latin typeface="arial" panose="020B0604020202020204" pitchFamily="34" charset="0"/>
              </a:rPr>
              <a:t>Es un registro gráfico </a:t>
            </a:r>
            <a:r>
              <a:rPr lang="es-ES" i="0" dirty="0">
                <a:effectLst/>
                <a:latin typeface="arial" panose="020B0604020202020204" pitchFamily="34" charset="0"/>
              </a:rPr>
              <a:t>de</a:t>
            </a:r>
            <a:r>
              <a:rPr lang="es-ES" b="0" i="0" dirty="0">
                <a:effectLst/>
                <a:latin typeface="arial" panose="020B0604020202020204" pitchFamily="34" charset="0"/>
              </a:rPr>
              <a:t> los acontecimientos musicales, una representación visual del desarrollo dinámico </a:t>
            </a:r>
            <a:r>
              <a:rPr lang="es-ES" i="0" dirty="0">
                <a:effectLst/>
                <a:latin typeface="arial" panose="020B0604020202020204" pitchFamily="34" charset="0"/>
              </a:rPr>
              <a:t>de</a:t>
            </a:r>
            <a:r>
              <a:rPr lang="es-ES" b="0" i="0" dirty="0">
                <a:effectLst/>
                <a:latin typeface="arial" panose="020B0604020202020204" pitchFamily="34" charset="0"/>
              </a:rPr>
              <a:t> una obra musical</a:t>
            </a:r>
          </a:p>
          <a:p>
            <a:pPr>
              <a:lnSpc>
                <a:spcPct val="150000"/>
              </a:lnSpc>
            </a:pPr>
            <a:endParaRPr lang="es-ES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b="0" i="0" dirty="0">
                <a:effectLst/>
                <a:latin typeface="arial" panose="020B0604020202020204" pitchFamily="34" charset="0"/>
              </a:rPr>
              <a:t>Con ayuda del </a:t>
            </a:r>
            <a:r>
              <a:rPr lang="es-ES" dirty="0">
                <a:latin typeface="arial" panose="020B0604020202020204" pitchFamily="34" charset="0"/>
              </a:rPr>
              <a:t>Ritmograma</a:t>
            </a:r>
            <a:r>
              <a:rPr lang="es-ES" b="0" i="0" dirty="0">
                <a:effectLst/>
                <a:latin typeface="arial" panose="020B0604020202020204" pitchFamily="34" charset="0"/>
              </a:rPr>
              <a:t>, el oyente escucha, comprende y disfruta más </a:t>
            </a:r>
            <a:r>
              <a:rPr lang="es-ES" i="0" dirty="0">
                <a:effectLst/>
                <a:latin typeface="arial" panose="020B0604020202020204" pitchFamily="34" charset="0"/>
              </a:rPr>
              <a:t>de</a:t>
            </a:r>
            <a:r>
              <a:rPr lang="es-ES" b="0" i="0" dirty="0">
                <a:effectLst/>
                <a:latin typeface="arial" panose="020B0604020202020204" pitchFamily="34" charset="0"/>
              </a:rPr>
              <a:t> la música cuando se utilizan estrategias activas que cuando la audición se hace </a:t>
            </a:r>
            <a:r>
              <a:rPr lang="es-ES" i="0" dirty="0">
                <a:effectLst/>
                <a:latin typeface="arial" panose="020B0604020202020204" pitchFamily="34" charset="0"/>
              </a:rPr>
              <a:t>de</a:t>
            </a:r>
            <a:r>
              <a:rPr lang="es-ES" b="0" i="0" dirty="0">
                <a:effectLst/>
                <a:latin typeface="arial" panose="020B0604020202020204" pitchFamily="34" charset="0"/>
              </a:rPr>
              <a:t> forma pasiva.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1638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B4FFB3-7AAD-4BEC-8CD2-1F07F2CF4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Partitura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CEBAAEF-3E73-4D85-9A3C-E40FEAFAE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artitura de la Canción &quot;11 Razones&quot; | Aitana - Las Notas De Nana">
            <a:extLst>
              <a:ext uri="{FF2B5EF4-FFF2-40B4-BE49-F238E27FC236}">
                <a16:creationId xmlns:a16="http://schemas.microsoft.com/office/drawing/2014/main" id="{B20DCE9F-1975-4C60-A4DC-61C65F649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1314" y="640080"/>
            <a:ext cx="3723667" cy="526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5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94B5AB-F3AB-4CCE-BE88-81477F2C2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A2076E-8FC0-45DA-B254-DB9C19E67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 descr="▷ Qué es una Partitura: Definición, Elementos, Usos y Tipos">
            <a:extLst>
              <a:ext uri="{FF2B5EF4-FFF2-40B4-BE49-F238E27FC236}">
                <a16:creationId xmlns:a16="http://schemas.microsoft.com/office/drawing/2014/main" id="{9065812F-3BC7-4C79-8B39-551850FC4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76238"/>
            <a:ext cx="12001500" cy="61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907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36D221-E91F-4CA7-904A-D533B97F4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D953FD-FDA9-4001-A188-29EBEDE5F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3"/>
            <a:ext cx="3401568" cy="1495794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s-CL" sz="2600">
                <a:solidFill>
                  <a:srgbClr val="0D0D0D"/>
                </a:solidFill>
              </a:rPr>
              <a:t>Beneficios de un ritmograma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3906AD-57D2-40AD-A4A4-DEE56613D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FC7D324-CDBA-4894-9F05-9F733A4E2F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35161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2076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BE5BE85-3027-4451-AA1E-A92A0AB66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000"/>
          <a:stretch/>
        </p:blipFill>
        <p:spPr>
          <a:xfrm>
            <a:off x="0" y="161935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F06478-39A2-49AF-B409-6D24E3AAD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68068" y="795524"/>
            <a:ext cx="8055864" cy="106070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39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814E9-25DC-453E-A772-12C6391D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3068D7-4D6A-4B42-83C5-051566084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825CE69-2EFD-4A1A-A45D-83E7C404C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72" y="558465"/>
            <a:ext cx="9899268" cy="629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2775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TM10001115[[fn=Paquete]]</Template>
  <TotalTime>117</TotalTime>
  <Words>326</Words>
  <Application>Microsoft Office PowerPoint</Application>
  <PresentationFormat>Panorámica</PresentationFormat>
  <Paragraphs>30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arial</vt:lpstr>
      <vt:lpstr>Calibri</vt:lpstr>
      <vt:lpstr>Gill Sans MT</vt:lpstr>
      <vt:lpstr>Trebuchet MS</vt:lpstr>
      <vt:lpstr>YouTube Noto</vt:lpstr>
      <vt:lpstr>Paquete</vt:lpstr>
      <vt:lpstr>Clases de música 6° básico</vt:lpstr>
      <vt:lpstr>¿Qué es un ritmograma?</vt:lpstr>
      <vt:lpstr>Presentación de PowerPoint</vt:lpstr>
      <vt:lpstr>Ritmograma</vt:lpstr>
      <vt:lpstr>Partitura</vt:lpstr>
      <vt:lpstr>Presentación de PowerPoint</vt:lpstr>
      <vt:lpstr>Beneficios de un ritmograma</vt:lpstr>
      <vt:lpstr>Presentación de PowerPoint</vt:lpstr>
      <vt:lpstr>Presentación de PowerPoint</vt:lpstr>
      <vt:lpstr>¿Para qué sirve un Ritmograma? </vt:lpstr>
      <vt:lpstr>Ritmograma…</vt:lpstr>
      <vt:lpstr>Presentación de PowerPoint</vt:lpstr>
      <vt:lpstr>Observan y percuten: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Coñuecar</dc:creator>
  <cp:lastModifiedBy>Claudia Coñuecar</cp:lastModifiedBy>
  <cp:revision>2</cp:revision>
  <dcterms:created xsi:type="dcterms:W3CDTF">2021-04-22T02:03:28Z</dcterms:created>
  <dcterms:modified xsi:type="dcterms:W3CDTF">2021-04-23T15:22:37Z</dcterms:modified>
</cp:coreProperties>
</file>