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56" r:id="rId2"/>
    <p:sldId id="260" r:id="rId3"/>
    <p:sldId id="258" r:id="rId4"/>
    <p:sldId id="261" r:id="rId5"/>
    <p:sldId id="262" r:id="rId6"/>
    <p:sldId id="265" r:id="rId7"/>
    <p:sldId id="266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2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2EE4CF8-1BC8-5F4C-A9CE-DAFA562152C4}" type="datetimeFigureOut">
              <a:rPr lang="es-ES" smtClean="0"/>
              <a:t>23-04-21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1CEF524-86BE-C84E-97A1-09618584EEB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4CF8-1BC8-5F4C-A9CE-DAFA562152C4}" type="datetimeFigureOut">
              <a:rPr lang="es-ES" smtClean="0"/>
              <a:t>23-04-21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F524-86BE-C84E-97A1-09618584EEB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4CF8-1BC8-5F4C-A9CE-DAFA562152C4}" type="datetimeFigureOut">
              <a:rPr lang="es-ES" smtClean="0"/>
              <a:t>23-04-21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F524-86BE-C84E-97A1-09618584EEB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4CF8-1BC8-5F4C-A9CE-DAFA562152C4}" type="datetimeFigureOut">
              <a:rPr lang="es-ES" smtClean="0"/>
              <a:t>23-04-21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F524-86BE-C84E-97A1-09618584EEB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4CF8-1BC8-5F4C-A9CE-DAFA562152C4}" type="datetimeFigureOut">
              <a:rPr lang="es-ES" smtClean="0"/>
              <a:t>23-04-21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F524-86BE-C84E-97A1-09618584EEB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4CF8-1BC8-5F4C-A9CE-DAFA562152C4}" type="datetimeFigureOut">
              <a:rPr lang="es-ES" smtClean="0"/>
              <a:t>23-04-21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F524-86BE-C84E-97A1-09618584EEBF}" type="slidenum">
              <a:rPr lang="es-ES" smtClean="0"/>
              <a:t>‹Nr.›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4CF8-1BC8-5F4C-A9CE-DAFA562152C4}" type="datetimeFigureOut">
              <a:rPr lang="es-ES" smtClean="0"/>
              <a:t>23-04-21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F524-86BE-C84E-97A1-09618584EEBF}" type="slidenum">
              <a:rPr lang="es-ES" smtClean="0"/>
              <a:t>‹Nr.›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4CF8-1BC8-5F4C-A9CE-DAFA562152C4}" type="datetimeFigureOut">
              <a:rPr lang="es-ES" smtClean="0"/>
              <a:t>23-04-21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F524-86BE-C84E-97A1-09618584EEB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4CF8-1BC8-5F4C-A9CE-DAFA562152C4}" type="datetimeFigureOut">
              <a:rPr lang="es-ES" smtClean="0"/>
              <a:t>23-04-21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F524-86BE-C84E-97A1-09618584EEB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2EE4CF8-1BC8-5F4C-A9CE-DAFA562152C4}" type="datetimeFigureOut">
              <a:rPr lang="es-ES" smtClean="0"/>
              <a:t>23-04-21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1CEF524-86BE-C84E-97A1-09618584EEB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2EE4CF8-1BC8-5F4C-A9CE-DAFA562152C4}" type="datetimeFigureOut">
              <a:rPr lang="es-ES" smtClean="0"/>
              <a:t>23-04-21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1CEF524-86BE-C84E-97A1-09618584EEB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2EE4CF8-1BC8-5F4C-A9CE-DAFA562152C4}" type="datetimeFigureOut">
              <a:rPr lang="es-ES" smtClean="0"/>
              <a:t>23-04-21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1CEF524-86BE-C84E-97A1-09618584EEBF}" type="slidenum">
              <a:rPr lang="es-ES" smtClean="0"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6849" y="1013356"/>
            <a:ext cx="7242634" cy="2085044"/>
          </a:xfrm>
        </p:spPr>
        <p:txBody>
          <a:bodyPr>
            <a:normAutofit/>
          </a:bodyPr>
          <a:lstStyle/>
          <a:p>
            <a:r>
              <a:rPr lang="es-ES" sz="6000" dirty="0" smtClean="0"/>
              <a:t>RUTA DE TRABAJO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(</a:t>
            </a:r>
            <a:r>
              <a:rPr lang="es-ES" sz="4000" dirty="0" smtClean="0"/>
              <a:t>CIENCIAS NATURALES)</a:t>
            </a:r>
            <a:endParaRPr lang="es-ES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30610" y="4926734"/>
            <a:ext cx="4564653" cy="892158"/>
          </a:xfrm>
        </p:spPr>
        <p:txBody>
          <a:bodyPr>
            <a:normAutofit lnSpcReduction="10000"/>
          </a:bodyPr>
          <a:lstStyle/>
          <a:p>
            <a:pPr algn="r"/>
            <a:r>
              <a:rPr lang="es-ES" dirty="0" smtClean="0"/>
              <a:t>1º BÁSICO</a:t>
            </a:r>
          </a:p>
          <a:p>
            <a:pPr algn="r"/>
            <a:r>
              <a:rPr lang="es-ES" dirty="0" smtClean="0"/>
              <a:t>SEMANA DEL 19 AL 23 DE ABRIL</a:t>
            </a:r>
            <a:endParaRPr lang="es-ES" dirty="0"/>
          </a:p>
        </p:txBody>
      </p:sp>
      <p:pic>
        <p:nvPicPr>
          <p:cNvPr id="4" name="Imagen 3" descr="descar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71" y="3098400"/>
            <a:ext cx="5240603" cy="2058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93590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400" dirty="0" smtClean="0">
                <a:solidFill>
                  <a:srgbClr val="042E00"/>
                </a:solidFill>
              </a:rPr>
              <a:t>EVALUACIÓN </a:t>
            </a:r>
            <a:r>
              <a:rPr lang="es-ES" dirty="0" smtClean="0">
                <a:solidFill>
                  <a:srgbClr val="042E00"/>
                </a:solidFill>
              </a:rPr>
              <a:t>CIENCIAS</a:t>
            </a:r>
            <a:endParaRPr lang="es-ES" sz="4400" dirty="0">
              <a:solidFill>
                <a:srgbClr val="042E00"/>
              </a:solidFill>
            </a:endParaRPr>
          </a:p>
        </p:txBody>
      </p:sp>
      <p:pic>
        <p:nvPicPr>
          <p:cNvPr id="5" name="Marcador de contenido 3" descr="empleo-condiciones-competitivas-llenado-curriculum-escrito-pruebas_110633-288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" b="507"/>
          <a:stretch/>
        </p:blipFill>
        <p:spPr>
          <a:xfrm rot="21383639">
            <a:off x="1554130" y="2105289"/>
            <a:ext cx="2826514" cy="3701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/>
          <p:cNvSpPr txBox="1"/>
          <p:nvPr/>
        </p:nvSpPr>
        <p:spPr>
          <a:xfrm>
            <a:off x="4856604" y="2382236"/>
            <a:ext cx="32036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u="sng" dirty="0" smtClean="0"/>
              <a:t>FECHA MÁXIMA DE ENTREGA</a:t>
            </a:r>
          </a:p>
          <a:p>
            <a:pPr algn="ctr"/>
            <a:endParaRPr lang="es-ES" sz="2800" dirty="0"/>
          </a:p>
          <a:p>
            <a:pPr algn="ctr"/>
            <a:r>
              <a:rPr lang="es-ES" sz="2800" dirty="0" smtClean="0"/>
              <a:t>SÁBADO 24 DE ABRIL 2021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095702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2744" y="634291"/>
            <a:ext cx="6965245" cy="1202485"/>
          </a:xfrm>
        </p:spPr>
        <p:txBody>
          <a:bodyPr/>
          <a:lstStyle/>
          <a:p>
            <a:r>
              <a:rPr lang="es-ES" u="sng" dirty="0" smtClean="0"/>
              <a:t>TEXTO APTUS CIENCIAS</a:t>
            </a:r>
            <a:endParaRPr lang="es-ES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40821" y="2582000"/>
            <a:ext cx="3319447" cy="27084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200" u="sng" dirty="0" smtClean="0"/>
              <a:t>MÓDULO 2</a:t>
            </a:r>
          </a:p>
          <a:p>
            <a:pPr marL="0" indent="0" algn="ctr">
              <a:buNone/>
            </a:pPr>
            <a:endParaRPr lang="es-ES" sz="3200" dirty="0"/>
          </a:p>
          <a:p>
            <a:pPr marL="0" indent="0" algn="ctr">
              <a:buNone/>
            </a:pPr>
            <a:r>
              <a:rPr lang="es-ES" sz="3200" dirty="0" smtClean="0"/>
              <a:t>PÁGS. 11, 12, 13,</a:t>
            </a:r>
          </a:p>
          <a:p>
            <a:pPr marL="0" indent="0" algn="ctr">
              <a:buNone/>
            </a:pPr>
            <a:r>
              <a:rPr lang="es-ES" sz="3200" dirty="0" smtClean="0"/>
              <a:t> 14 y 15</a:t>
            </a:r>
            <a:endParaRPr lang="es-ES" sz="3200" dirty="0"/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7" t="13159" r="10370" b="25517"/>
          <a:stretch/>
        </p:blipFill>
        <p:spPr bwMode="auto">
          <a:xfrm rot="21409968">
            <a:off x="1196474" y="1913044"/>
            <a:ext cx="3237441" cy="3761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1893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274638"/>
            <a:ext cx="914400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u="sng" dirty="0" smtClean="0"/>
              <a:t>CONTENIDOS TRABAJADOS</a:t>
            </a:r>
            <a:br>
              <a:rPr lang="es-ES" sz="4800" u="sng" dirty="0" smtClean="0"/>
            </a:br>
            <a:r>
              <a:rPr lang="es-ES" sz="4800" u="sng" dirty="0" smtClean="0"/>
              <a:t>EN CIENCIAS</a:t>
            </a:r>
            <a:endParaRPr lang="es-ES" sz="4800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2121426"/>
            <a:ext cx="9144000" cy="4480245"/>
          </a:xfrm>
        </p:spPr>
        <p:txBody>
          <a:bodyPr>
            <a:normAutofit/>
          </a:bodyPr>
          <a:lstStyle/>
          <a:p>
            <a:pPr algn="ctr">
              <a:lnSpc>
                <a:spcPct val="140000"/>
              </a:lnSpc>
              <a:buFont typeface="Arial"/>
              <a:buChar char="•"/>
            </a:pPr>
            <a:r>
              <a:rPr lang="es-ES" sz="2600" dirty="0" smtClean="0"/>
              <a:t>LAS PARTES DEL CUERPO</a:t>
            </a:r>
          </a:p>
          <a:p>
            <a:pPr algn="ctr">
              <a:lnSpc>
                <a:spcPct val="140000"/>
              </a:lnSpc>
              <a:buFont typeface="Arial"/>
              <a:buChar char="•"/>
            </a:pPr>
            <a:r>
              <a:rPr lang="es-ES" sz="2600" dirty="0" smtClean="0"/>
              <a:t>LOS SENTIDOS Y SUS ÓRGANOS</a:t>
            </a:r>
          </a:p>
          <a:p>
            <a:pPr algn="ctr">
              <a:lnSpc>
                <a:spcPct val="140000"/>
              </a:lnSpc>
              <a:buFont typeface="Arial"/>
              <a:buChar char="•"/>
            </a:pPr>
            <a:r>
              <a:rPr lang="es-ES" sz="2600" dirty="0" smtClean="0"/>
              <a:t>HÁBITOS DE VIDA SALUDABLE (ACTIV. FÍSICA  / COMER ALIMENTOS SALUDABLES / LAVADO DE FRUTAS Y VERDURAS / ASEO DEL CUERPO / LAVADO DE MANOS).</a:t>
            </a:r>
          </a:p>
          <a:p>
            <a:pPr algn="ctr">
              <a:lnSpc>
                <a:spcPct val="140000"/>
              </a:lnSpc>
              <a:buFont typeface="Arial"/>
              <a:buChar char="•"/>
            </a:pPr>
            <a:r>
              <a:rPr lang="es-ES" sz="2600" dirty="0" smtClean="0"/>
              <a:t>ACTIVIDADES VARIAS LIBRO APTUS 1º BÁSICO</a:t>
            </a:r>
          </a:p>
          <a:p>
            <a:pPr algn="ctr">
              <a:lnSpc>
                <a:spcPct val="130000"/>
              </a:lnSpc>
              <a:buFont typeface="Arial"/>
              <a:buChar char="•"/>
            </a:pPr>
            <a:endParaRPr lang="es-ES" sz="2600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5757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PARTES DEL CUERPO</a:t>
            </a:r>
            <a:endParaRPr lang="es-ES" dirty="0"/>
          </a:p>
        </p:txBody>
      </p:sp>
      <p:pic>
        <p:nvPicPr>
          <p:cNvPr id="4" name="Marcador de contenido 3" descr="PartesCuerpo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" r="7328"/>
          <a:stretch>
            <a:fillRect/>
          </a:stretch>
        </p:blipFill>
        <p:spPr>
          <a:xfrm>
            <a:off x="1095023" y="2020066"/>
            <a:ext cx="6893518" cy="4009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43847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LOS SENTIDOS Y SUS ÓRGANOS</a:t>
            </a:r>
            <a:endParaRPr lang="es-ES" dirty="0"/>
          </a:p>
        </p:txBody>
      </p:sp>
      <p:pic>
        <p:nvPicPr>
          <p:cNvPr id="4" name="Marcador de contenido 3" descr="los-5-sentidos-lifeder-educ-ilust-1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" t="20586" r="2200" b="5057"/>
          <a:stretch/>
        </p:blipFill>
        <p:spPr>
          <a:xfrm>
            <a:off x="1618777" y="2428475"/>
            <a:ext cx="5693631" cy="3572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21888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793" y="580317"/>
            <a:ext cx="7745013" cy="120248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HABITOS DE VIDA SALUDABLE</a:t>
            </a:r>
            <a:br>
              <a:rPr lang="es-ES" dirty="0" smtClean="0"/>
            </a:br>
            <a:r>
              <a:rPr lang="es-ES" dirty="0" smtClean="0"/>
              <a:t>1.- ACTIV. FÍSICA</a:t>
            </a:r>
            <a:endParaRPr lang="es-ES" dirty="0"/>
          </a:p>
        </p:txBody>
      </p:sp>
      <p:pic>
        <p:nvPicPr>
          <p:cNvPr id="4" name="Marcador de contenido 3" descr="actividad-fisica-gimnasio-plano-personas-padres-e-hijos-actividades-deportivas-ilustracion-aislada_176516-189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" r="678"/>
          <a:stretch/>
        </p:blipFill>
        <p:spPr>
          <a:xfrm>
            <a:off x="1269902" y="1881991"/>
            <a:ext cx="6516975" cy="4206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62957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793" y="580317"/>
            <a:ext cx="7745013" cy="120248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HABITOS DE VIDA SALUDABLE</a:t>
            </a:r>
            <a:br>
              <a:rPr lang="es-ES" dirty="0" smtClean="0"/>
            </a:br>
            <a:r>
              <a:rPr lang="es-ES" sz="3600" dirty="0" smtClean="0"/>
              <a:t>2.- COMER ALIMENTOS SANOS</a:t>
            </a:r>
            <a:endParaRPr lang="es-ES" dirty="0"/>
          </a:p>
        </p:txBody>
      </p:sp>
      <p:pic>
        <p:nvPicPr>
          <p:cNvPr id="6" name="Marcador de contenido 5" descr="comida-saludable-740x435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" b="530"/>
          <a:stretch>
            <a:fillRect/>
          </a:stretch>
        </p:blipFill>
        <p:spPr>
          <a:xfrm>
            <a:off x="1142075" y="1881991"/>
            <a:ext cx="6794962" cy="3951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781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793" y="580317"/>
            <a:ext cx="7745013" cy="120248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HABITOS DE VIDA SALUDABLE</a:t>
            </a:r>
            <a:br>
              <a:rPr lang="es-ES" dirty="0" smtClean="0"/>
            </a:br>
            <a:r>
              <a:rPr lang="es-ES" sz="3100" dirty="0" smtClean="0"/>
              <a:t>3.-LAVADO DE FRUTAS Y VERDURAS</a:t>
            </a:r>
            <a:endParaRPr lang="es-ES" sz="3100" dirty="0"/>
          </a:p>
        </p:txBody>
      </p:sp>
      <p:pic>
        <p:nvPicPr>
          <p:cNvPr id="4" name="Marcador de contenido 3" descr="a6479276d4ccd3ef0575935f1f04d667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7" b="4907"/>
          <a:stretch>
            <a:fillRect/>
          </a:stretch>
        </p:blipFill>
        <p:spPr>
          <a:xfrm>
            <a:off x="1239760" y="1895948"/>
            <a:ext cx="6746966" cy="3924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81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793" y="580317"/>
            <a:ext cx="7745013" cy="120248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HABITOS DE VIDA SALUDABLE</a:t>
            </a:r>
            <a:br>
              <a:rPr lang="es-ES" dirty="0" smtClean="0"/>
            </a:br>
            <a:r>
              <a:rPr lang="es-ES" sz="3100" dirty="0"/>
              <a:t>4</a:t>
            </a:r>
            <a:r>
              <a:rPr lang="es-ES" sz="3100" dirty="0" smtClean="0"/>
              <a:t>.- ASEO DEL CUERPO</a:t>
            </a:r>
            <a:endParaRPr lang="es-ES" sz="3100" dirty="0"/>
          </a:p>
        </p:txBody>
      </p:sp>
      <p:pic>
        <p:nvPicPr>
          <p:cNvPr id="4" name="Marcador de contenido 3" descr="images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" t="3159" r="2753" b="7380"/>
          <a:stretch/>
        </p:blipFill>
        <p:spPr>
          <a:xfrm>
            <a:off x="1493184" y="2009773"/>
            <a:ext cx="5428486" cy="3899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04949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793" y="580317"/>
            <a:ext cx="7745013" cy="120248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HABITOS DE VIDA SALUDABLE</a:t>
            </a:r>
            <a:br>
              <a:rPr lang="es-ES" dirty="0" smtClean="0"/>
            </a:br>
            <a:r>
              <a:rPr lang="es-ES" sz="3100" dirty="0" smtClean="0"/>
              <a:t>5.-LAVADO DE MANOS</a:t>
            </a:r>
            <a:endParaRPr lang="es-ES" sz="3100" dirty="0"/>
          </a:p>
        </p:txBody>
      </p:sp>
      <p:pic>
        <p:nvPicPr>
          <p:cNvPr id="4" name="Marcador de contenido 3" descr="pasos-lavarse-manos-frecuencia-pandemia-coronavirus-autoprotegerse-covid-19-lavarse-manos-prevenir-2019-ncov_24877-64329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" t="4707" r="6597" b="21709"/>
          <a:stretch/>
        </p:blipFill>
        <p:spPr>
          <a:xfrm>
            <a:off x="1632733" y="1926031"/>
            <a:ext cx="5651766" cy="3940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17651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rcador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arcador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rcad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Marcador.thmx</Template>
  <TotalTime>539</TotalTime>
  <Words>113</Words>
  <Application>Microsoft Macintosh PowerPoint</Application>
  <PresentationFormat>Presentación en pantalla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Marcador</vt:lpstr>
      <vt:lpstr>RUTA DE TRABAJO (CIENCIAS NATURALES)</vt:lpstr>
      <vt:lpstr>CONTENIDOS TRABAJADOS EN CIENCIAS</vt:lpstr>
      <vt:lpstr>PARTES DEL CUERPO</vt:lpstr>
      <vt:lpstr>LOS SENTIDOS Y SUS ÓRGANOS</vt:lpstr>
      <vt:lpstr>HABITOS DE VIDA SALUDABLE 1.- ACTIV. FÍSICA</vt:lpstr>
      <vt:lpstr>HABITOS DE VIDA SALUDABLE 2.- COMER ALIMENTOS SANOS</vt:lpstr>
      <vt:lpstr>HABITOS DE VIDA SALUDABLE 3.-LAVADO DE FRUTAS Y VERDURAS</vt:lpstr>
      <vt:lpstr>HABITOS DE VIDA SALUDABLE 4.- ASEO DEL CUERPO</vt:lpstr>
      <vt:lpstr>HABITOS DE VIDA SALUDABLE 5.-LAVADO DE MANOS</vt:lpstr>
      <vt:lpstr>EVALUACIÓN CIENCIAS</vt:lpstr>
      <vt:lpstr>TEXTO APTUS CIENCIAS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 (CIENCIAS NATURALES)</dc:title>
  <dc:creator>Camila astudillo</dc:creator>
  <cp:lastModifiedBy>Camila astudillo</cp:lastModifiedBy>
  <cp:revision>7</cp:revision>
  <dcterms:created xsi:type="dcterms:W3CDTF">2021-04-23T06:29:03Z</dcterms:created>
  <dcterms:modified xsi:type="dcterms:W3CDTF">2021-04-23T16:11:25Z</dcterms:modified>
</cp:coreProperties>
</file>