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  <p:sldId id="274" r:id="rId9"/>
    <p:sldId id="264" r:id="rId10"/>
    <p:sldId id="267" r:id="rId11"/>
    <p:sldId id="275" r:id="rId12"/>
    <p:sldId id="272" r:id="rId13"/>
    <p:sldId id="271" r:id="rId14"/>
    <p:sldId id="273" r:id="rId15"/>
    <p:sldId id="259" r:id="rId16"/>
    <p:sldId id="269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abril 22, 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abril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9813" y="0"/>
            <a:ext cx="3313355" cy="410635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RUTA DE TRABAJO</a:t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>
                <a:solidFill>
                  <a:schemeClr val="accent5">
                    <a:lumMod val="75000"/>
                  </a:schemeClr>
                </a:solidFill>
              </a:rPr>
              <a:t>ARTES VISUALES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5367747"/>
            <a:ext cx="3309803" cy="62792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19 AL 23 ABRIL 2021</a:t>
            </a:r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7529" r="5316" b="23155"/>
          <a:stretch/>
        </p:blipFill>
        <p:spPr>
          <a:xfrm>
            <a:off x="272954" y="1150991"/>
            <a:ext cx="4090025" cy="416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857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4-22 a la(s) 02.26.2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5658" r="56613" b="39738"/>
          <a:stretch/>
        </p:blipFill>
        <p:spPr>
          <a:xfrm>
            <a:off x="1266770" y="2059010"/>
            <a:ext cx="6548018" cy="4283836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4244" y="804356"/>
            <a:ext cx="7982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VIDEO INTERACTIVO:</a:t>
            </a:r>
            <a:br>
              <a:rPr lang="es-ES" dirty="0" smtClean="0"/>
            </a:br>
            <a:r>
              <a:rPr lang="es-ES" dirty="0" smtClean="0"/>
              <a:t>IMPORTANCIA DE LOS </a:t>
            </a:r>
            <a:r>
              <a:rPr lang="es-ES" dirty="0" smtClean="0"/>
              <a:t>ÁRBOLES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961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0546" y="851363"/>
            <a:ext cx="5137687" cy="865318"/>
          </a:xfrm>
        </p:spPr>
        <p:txBody>
          <a:bodyPr>
            <a:noAutofit/>
          </a:bodyPr>
          <a:lstStyle/>
          <a:p>
            <a:pPr algn="ctr"/>
            <a:r>
              <a:rPr lang="es-ES" sz="5400" u="sng" dirty="0" smtClean="0"/>
              <a:t>MATERIALES</a:t>
            </a:r>
            <a:endParaRPr lang="es-ES" sz="54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3438" y="2344736"/>
            <a:ext cx="4688873" cy="393451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1 HOJA DE BLOCK BLANCA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LAPIZ GRAFITO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GOMA DE BORRAR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L</a:t>
            </a:r>
            <a:r>
              <a:rPr lang="es-ES" dirty="0" smtClean="0"/>
              <a:t>ÁPICES DE COLORES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LÁPICES SCRIPTO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LÁPICES PASTELES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" dirty="0" smtClean="0"/>
              <a:t>LÁPICES CERA</a:t>
            </a:r>
          </a:p>
          <a:p>
            <a:pPr>
              <a:buFontTx/>
              <a:buChar char="•"/>
            </a:pPr>
            <a:endParaRPr lang="es-ES" dirty="0" smtClean="0"/>
          </a:p>
          <a:p>
            <a:pPr>
              <a:buFontTx/>
              <a:buChar char="•"/>
            </a:pPr>
            <a:endParaRPr lang="es-ES" dirty="0"/>
          </a:p>
        </p:txBody>
      </p:sp>
      <p:pic>
        <p:nvPicPr>
          <p:cNvPr id="4" name="Imagen 3" descr="material-escolar-para-los-alumnos_1098-325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24800" r="55895"/>
          <a:stretch/>
        </p:blipFill>
        <p:spPr>
          <a:xfrm rot="21389237">
            <a:off x="811175" y="1926033"/>
            <a:ext cx="2690112" cy="393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572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75" y="678745"/>
            <a:ext cx="8428808" cy="856498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EVALUACI</a:t>
            </a:r>
            <a:r>
              <a:rPr lang="es-ES" sz="4400" dirty="0" smtClean="0"/>
              <a:t>ÓN ARTES VISUALES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020" y="1535243"/>
            <a:ext cx="8024112" cy="494069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u="sng" dirty="0" smtClean="0"/>
              <a:t>INSTRUCCIONES</a:t>
            </a:r>
          </a:p>
          <a:p>
            <a:pPr marL="68580" indent="0" algn="ctr">
              <a:lnSpc>
                <a:spcPct val="110000"/>
              </a:lnSpc>
              <a:buNone/>
            </a:pPr>
            <a:r>
              <a:rPr lang="es-ES" sz="2000" dirty="0" smtClean="0"/>
              <a:t> EN CELEBRACI</a:t>
            </a:r>
            <a:r>
              <a:rPr lang="es-ES" sz="2000" dirty="0" smtClean="0"/>
              <a:t>ÓN DEL DÍA DE LA TIERRA, CREAREMOS UN AFICHE EL CUAL REPRESENTE UNA ACCIÓN DE CUIDADO </a:t>
            </a:r>
          </a:p>
          <a:p>
            <a:pPr marL="68580" indent="0" algn="ctr">
              <a:lnSpc>
                <a:spcPct val="110000"/>
              </a:lnSpc>
              <a:buNone/>
            </a:pPr>
            <a:r>
              <a:rPr lang="es-ES" sz="2000" dirty="0" smtClean="0"/>
              <a:t>PARA LA TIERRA.</a:t>
            </a:r>
          </a:p>
          <a:p>
            <a:pPr marL="68580" indent="0">
              <a:buNone/>
            </a:pPr>
            <a:endParaRPr lang="es-ES" sz="1900" dirty="0"/>
          </a:p>
          <a:p>
            <a:pPr marL="68580" indent="0">
              <a:buNone/>
            </a:pPr>
            <a:r>
              <a:rPr lang="es-ES" sz="1900" dirty="0"/>
              <a:t>1</a:t>
            </a:r>
            <a:r>
              <a:rPr lang="es-ES" sz="1900" dirty="0" smtClean="0"/>
              <a:t>.- PARA COMENZAR DEBES CREAR EN TU MENTE, LA IDEA QUE DESEAS REALIZAR. RECUERDA QUE EL AFICHE DEBE SER PARA CUIDAR AL PLANETA TIERRA.</a:t>
            </a:r>
          </a:p>
          <a:p>
            <a:pPr marL="68580" indent="0">
              <a:buNone/>
            </a:pPr>
            <a:endParaRPr lang="es-ES" sz="1900" dirty="0" smtClean="0"/>
          </a:p>
          <a:p>
            <a:pPr marL="68580" indent="0">
              <a:buNone/>
            </a:pPr>
            <a:r>
              <a:rPr lang="es-ES" sz="1900" dirty="0" smtClean="0"/>
              <a:t>2.</a:t>
            </a:r>
            <a:r>
              <a:rPr lang="es-ES" sz="1900" dirty="0"/>
              <a:t>-EL USO DE LA HOJA DE BLOCK, PUEDE SER DE FORMA VERTICAL U HORIZONTAL</a:t>
            </a:r>
            <a:r>
              <a:rPr lang="es-ES" sz="1900" dirty="0" smtClean="0"/>
              <a:t>.</a:t>
            </a:r>
            <a:endParaRPr lang="es-ES" sz="1900" dirty="0"/>
          </a:p>
          <a:p>
            <a:pPr marL="68580" indent="0">
              <a:buNone/>
            </a:pPr>
            <a:endParaRPr lang="es-ES" sz="1900" dirty="0"/>
          </a:p>
          <a:p>
            <a:pPr marL="68580" indent="0">
              <a:buNone/>
            </a:pPr>
            <a:r>
              <a:rPr lang="es-ES" sz="1900" dirty="0"/>
              <a:t>3</a:t>
            </a:r>
            <a:r>
              <a:rPr lang="es-ES" sz="1900" dirty="0" smtClean="0"/>
              <a:t>.- EL TITULO DE NUESTRO TRABAJO SERÁ “DÍA DE LA TIERRA (22-ABRIL-2021) </a:t>
            </a:r>
            <a:r>
              <a:rPr lang="es-ES" sz="1900" dirty="0" smtClean="0">
                <a:solidFill>
                  <a:srgbClr val="FF0000"/>
                </a:solidFill>
              </a:rPr>
              <a:t>(1 PTO.)</a:t>
            </a:r>
          </a:p>
          <a:p>
            <a:pPr marL="6858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9989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75" y="678745"/>
            <a:ext cx="8428808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EVALUACI</a:t>
            </a:r>
            <a:r>
              <a:rPr lang="es-ES" sz="4400" dirty="0" smtClean="0"/>
              <a:t>ÓN ARTES VISUALES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468" y="2016603"/>
            <a:ext cx="8303215" cy="445933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u="sng" dirty="0" smtClean="0"/>
              <a:t>INSTRUCCIONES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es-ES" sz="2000" dirty="0" smtClean="0"/>
              <a:t> 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es-ES" sz="1900" dirty="0" smtClean="0"/>
              <a:t>4.- RECUERDA QUE EN LA PARTE INFERIOR DE LA HOJA, SE TIENE QUE COLOCAR EL NOMBRE Y APELLIDO </a:t>
            </a:r>
            <a:r>
              <a:rPr lang="es-ES" sz="1900" dirty="0" smtClean="0">
                <a:solidFill>
                  <a:srgbClr val="FF0000"/>
                </a:solidFill>
              </a:rPr>
              <a:t>(1 PTO.)</a:t>
            </a:r>
          </a:p>
          <a:p>
            <a:pPr marL="68580" indent="0">
              <a:lnSpc>
                <a:spcPct val="110000"/>
              </a:lnSpc>
              <a:buNone/>
            </a:pPr>
            <a:endParaRPr lang="es-ES" sz="1900" dirty="0" smtClean="0">
              <a:solidFill>
                <a:srgbClr val="FF0000"/>
              </a:solidFill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es-ES" sz="1900" dirty="0" smtClean="0">
                <a:solidFill>
                  <a:schemeClr val="accent2">
                    <a:lumMod val="50000"/>
                  </a:schemeClr>
                </a:solidFill>
              </a:rPr>
              <a:t>5.- USA SOLO LOS MATERIALES QUE SOLICIT</a:t>
            </a:r>
            <a:r>
              <a:rPr lang="es-ES" sz="1900" dirty="0" smtClean="0">
                <a:solidFill>
                  <a:schemeClr val="accent2">
                    <a:lumMod val="50000"/>
                  </a:schemeClr>
                </a:solidFill>
              </a:rPr>
              <a:t>Ó LA PROFESORA </a:t>
            </a:r>
            <a:r>
              <a:rPr lang="es-ES" sz="1900" dirty="0" smtClean="0">
                <a:solidFill>
                  <a:srgbClr val="FF0000"/>
                </a:solidFill>
              </a:rPr>
              <a:t>(1 PTO).</a:t>
            </a:r>
          </a:p>
          <a:p>
            <a:pPr marL="68580" indent="0">
              <a:lnSpc>
                <a:spcPct val="110000"/>
              </a:lnSpc>
              <a:buNone/>
            </a:pPr>
            <a:endParaRPr lang="es-ES" sz="1900" dirty="0">
              <a:solidFill>
                <a:srgbClr val="FF0000"/>
              </a:solidFill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es-ES" sz="1900" dirty="0" smtClean="0"/>
              <a:t>6.- UTILIZA TODA LA CREATIVIDAD EN EL DIBUJO QUE REALICES, MIENTRAS M</a:t>
            </a:r>
            <a:r>
              <a:rPr lang="es-ES" sz="1900" dirty="0" smtClean="0"/>
              <a:t>ÁS NOVEDOSO MUCHO MEJOR! </a:t>
            </a:r>
            <a:r>
              <a:rPr lang="es-ES" sz="1900" dirty="0" smtClean="0">
                <a:solidFill>
                  <a:srgbClr val="FF0000"/>
                </a:solidFill>
              </a:rPr>
              <a:t>(1 PTOS).</a:t>
            </a:r>
            <a:endParaRPr lang="es-ES" sz="1900" dirty="0" smtClean="0"/>
          </a:p>
          <a:p>
            <a:pPr marL="68580" indent="0">
              <a:lnSpc>
                <a:spcPct val="110000"/>
              </a:lnSpc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92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75" y="678745"/>
            <a:ext cx="8428808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EVALUACI</a:t>
            </a:r>
            <a:r>
              <a:rPr lang="es-ES" sz="4400" dirty="0" smtClean="0"/>
              <a:t>ÓN ARTES VISUALES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876" y="2016603"/>
            <a:ext cx="8428808" cy="445933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u="sng" dirty="0" smtClean="0"/>
              <a:t>INSTRUCCIONES</a:t>
            </a:r>
          </a:p>
          <a:p>
            <a:pPr marL="68580" indent="0">
              <a:lnSpc>
                <a:spcPct val="110000"/>
              </a:lnSpc>
              <a:buNone/>
            </a:pPr>
            <a:endParaRPr lang="es-ES" dirty="0" smtClean="0"/>
          </a:p>
          <a:p>
            <a:pPr marL="68580" indent="0">
              <a:lnSpc>
                <a:spcPct val="110000"/>
              </a:lnSpc>
              <a:buNone/>
            </a:pPr>
            <a:r>
              <a:rPr lang="es-ES" sz="1900" dirty="0" smtClean="0"/>
              <a:t>7.- RECUERDA COLOREAR TU TRABAJO DE FORMA ORDENADA Y SIN SALIRSE DE LOS MARGENES. (NO ES UNA COMPETENCIA PARA VER QUIEN TERMINA PRIMERO!!!) </a:t>
            </a:r>
            <a:r>
              <a:rPr lang="es-ES" sz="1900" dirty="0" smtClean="0">
                <a:solidFill>
                  <a:srgbClr val="FF0000"/>
                </a:solidFill>
              </a:rPr>
              <a:t>(1 PTO.)</a:t>
            </a:r>
          </a:p>
          <a:p>
            <a:pPr marL="68580" indent="0">
              <a:lnSpc>
                <a:spcPct val="110000"/>
              </a:lnSpc>
              <a:buNone/>
            </a:pPr>
            <a:endParaRPr lang="es-ES" sz="1900" dirty="0">
              <a:solidFill>
                <a:srgbClr val="FF0000"/>
              </a:solidFill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es-ES" sz="1900" dirty="0" smtClean="0">
                <a:solidFill>
                  <a:schemeClr val="accent2">
                    <a:lumMod val="50000"/>
                  </a:schemeClr>
                </a:solidFill>
              </a:rPr>
              <a:t>8.- EL TRABAJO DEBE SER DEL TAMAÑO DE TODA LA HOJA DE BLOCK, (NO PUEDE SER LA MITAD DE LA HOJA)</a:t>
            </a:r>
            <a:r>
              <a:rPr lang="es-ES" sz="1900" dirty="0">
                <a:solidFill>
                  <a:srgbClr val="FF0000"/>
                </a:solidFill>
              </a:rPr>
              <a:t> (1 PTO.)</a:t>
            </a:r>
          </a:p>
          <a:p>
            <a:pPr marL="68580" indent="0">
              <a:lnSpc>
                <a:spcPct val="110000"/>
              </a:lnSpc>
              <a:buNone/>
            </a:pPr>
            <a:endParaRPr lang="es-ES" sz="1900" dirty="0">
              <a:solidFill>
                <a:srgbClr val="FF0000"/>
              </a:solidFill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es-ES" sz="1900" dirty="0" smtClean="0">
                <a:solidFill>
                  <a:srgbClr val="39342D"/>
                </a:solidFill>
              </a:rPr>
              <a:t>9.- FECHA DE ENTREGA M</a:t>
            </a:r>
            <a:r>
              <a:rPr lang="es-ES" sz="1900" dirty="0" smtClean="0">
                <a:solidFill>
                  <a:srgbClr val="39342D"/>
                </a:solidFill>
              </a:rPr>
              <a:t>ÁXIMA: DOMINGO 25 DE ABRIL 2021 </a:t>
            </a:r>
            <a:r>
              <a:rPr lang="es-ES" sz="1900" dirty="0" smtClean="0">
                <a:solidFill>
                  <a:srgbClr val="FF0000"/>
                </a:solidFill>
              </a:rPr>
              <a:t>(1 PTO.)</a:t>
            </a:r>
            <a:endParaRPr lang="es-ES" sz="1900" dirty="0" smtClean="0">
              <a:solidFill>
                <a:srgbClr val="FF0000"/>
              </a:solidFill>
            </a:endParaRPr>
          </a:p>
          <a:p>
            <a:pPr marL="68580" indent="0">
              <a:lnSpc>
                <a:spcPct val="110000"/>
              </a:lnSpc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01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812" y="882136"/>
            <a:ext cx="8122121" cy="798049"/>
          </a:xfrm>
        </p:spPr>
        <p:txBody>
          <a:bodyPr>
            <a:normAutofit/>
          </a:bodyPr>
          <a:lstStyle/>
          <a:p>
            <a:r>
              <a:rPr lang="es-ES" sz="4400" dirty="0" smtClean="0"/>
              <a:t>EVALUACIÓN ARTES VISUALES</a:t>
            </a:r>
            <a:endParaRPr lang="es-ES" sz="4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928258" y="106390"/>
            <a:ext cx="289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JUEVES 22 DE ABRIL 2021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260706" y="1680185"/>
            <a:ext cx="4481699" cy="45584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470030" y="1912075"/>
            <a:ext cx="4116719" cy="408932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470029" y="5632072"/>
            <a:ext cx="4116719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Y APELLIDO DEL ALUMNO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2947" y="2022605"/>
            <a:ext cx="2820011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DIA DE LA TIERRA</a:t>
            </a:r>
          </a:p>
          <a:p>
            <a:pPr algn="ctr"/>
            <a:r>
              <a:rPr lang="es-ES" dirty="0" smtClean="0"/>
              <a:t>(22-ABRIL-2021</a:t>
            </a:r>
            <a:endParaRPr lang="es-ES" dirty="0"/>
          </a:p>
        </p:txBody>
      </p:sp>
      <p:pic>
        <p:nvPicPr>
          <p:cNvPr id="9" name="Imagen 8" descr="f5c529c7e31dd95480483270034643b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0"/>
          <a:stretch/>
        </p:blipFill>
        <p:spPr>
          <a:xfrm>
            <a:off x="2970898" y="2864331"/>
            <a:ext cx="3071607" cy="26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812" y="882136"/>
            <a:ext cx="8122121" cy="798049"/>
          </a:xfrm>
        </p:spPr>
        <p:txBody>
          <a:bodyPr>
            <a:normAutofit/>
          </a:bodyPr>
          <a:lstStyle/>
          <a:p>
            <a:r>
              <a:rPr lang="es-ES" sz="4400" dirty="0" smtClean="0"/>
              <a:t>EVALUACIÓN ARTES VISUALES</a:t>
            </a:r>
            <a:endParaRPr lang="es-ES" sz="4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928258" y="106390"/>
            <a:ext cx="289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JUEVES 22 DE ABRIL 2021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260706" y="1680185"/>
            <a:ext cx="4481699" cy="45584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470030" y="1912075"/>
            <a:ext cx="4116719" cy="408932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817803" y="5632072"/>
            <a:ext cx="3265467" cy="30777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NOMBRE Y APELLIDO DEL ALUMNO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2947" y="2022605"/>
            <a:ext cx="2820011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DIA DE LA TIERRA</a:t>
            </a:r>
          </a:p>
          <a:p>
            <a:pPr algn="ctr"/>
            <a:r>
              <a:rPr lang="es-ES" dirty="0" smtClean="0"/>
              <a:t>(22-ABRIL-2021</a:t>
            </a:r>
            <a:endParaRPr lang="es-ES" dirty="0"/>
          </a:p>
        </p:txBody>
      </p:sp>
      <p:pic>
        <p:nvPicPr>
          <p:cNvPr id="3" name="Imagen 2" descr="BIJJGAF2RVELLIKCYS7B7KC65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03" y="2724764"/>
            <a:ext cx="3531713" cy="278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27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lustracion-dia-madre-tierra-dibujos-animados_52683-57883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5771" r="10072" b="6725"/>
          <a:stretch/>
        </p:blipFill>
        <p:spPr>
          <a:xfrm>
            <a:off x="683793" y="635420"/>
            <a:ext cx="3405015" cy="355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14d4d8d2ac0dadec4fab800aace542f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13026" r="9837" b="16560"/>
          <a:stretch/>
        </p:blipFill>
        <p:spPr>
          <a:xfrm>
            <a:off x="4926107" y="865319"/>
            <a:ext cx="3354922" cy="319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fondo-dia-tierra-dibujado-mano_23-2148086440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10786" r="12482" b="14119"/>
          <a:stretch/>
        </p:blipFill>
        <p:spPr>
          <a:xfrm>
            <a:off x="2902636" y="3768323"/>
            <a:ext cx="2735176" cy="273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48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ia-madre-tierra_23-2148074336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4180" r="10073" b="21442"/>
          <a:stretch/>
        </p:blipFill>
        <p:spPr>
          <a:xfrm rot="21322353">
            <a:off x="558433" y="3475233"/>
            <a:ext cx="3202443" cy="2979766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feliz-dia-tierra-haz-dia-tierra-todos-dias_1308-2772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30" y="0"/>
            <a:ext cx="4273590" cy="3517102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6" name="Imagen 5" descr="Día-de-La-Tier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440">
            <a:off x="4612977" y="3713783"/>
            <a:ext cx="3833297" cy="2385318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47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1" y="4131199"/>
            <a:ext cx="5135900" cy="2576051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imag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734" r="19172" b="18281"/>
          <a:stretch/>
        </p:blipFill>
        <p:spPr>
          <a:xfrm rot="21396159">
            <a:off x="572155" y="572227"/>
            <a:ext cx="3652654" cy="3628756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6" name="Imagen 5" descr="images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24" y="891714"/>
            <a:ext cx="4482968" cy="2709129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53323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be 3"/>
          <p:cNvSpPr/>
          <p:nvPr/>
        </p:nvSpPr>
        <p:spPr>
          <a:xfrm>
            <a:off x="423302" y="926086"/>
            <a:ext cx="4985499" cy="230198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¿QU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</a:rPr>
              <a:t>É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 DÍA ES?</a:t>
            </a:r>
            <a:endParaRPr lang="es-E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Nube 4"/>
          <p:cNvSpPr/>
          <p:nvPr/>
        </p:nvSpPr>
        <p:spPr>
          <a:xfrm flipH="1">
            <a:off x="3284019" y="3228072"/>
            <a:ext cx="5354001" cy="230198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¿HOY QUE CREEN QUE SE CELEBRA?</a:t>
            </a:r>
            <a:endParaRPr lang="es-E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 descr="90567147-chico-pensando-idea-vector-plano-icono-ilustración-eps1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3" y="4061550"/>
            <a:ext cx="2450878" cy="24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436" y="807017"/>
            <a:ext cx="7024744" cy="2116769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/>
              <a:t>DÍA DE LA TIERRA</a:t>
            </a:r>
            <a:br>
              <a:rPr lang="es-ES" sz="6000" dirty="0" smtClean="0"/>
            </a:br>
            <a:r>
              <a:rPr lang="es-ES" sz="6000" dirty="0" smtClean="0"/>
              <a:t>22-04-2021</a:t>
            </a:r>
            <a:endParaRPr lang="es-ES" sz="6000" dirty="0"/>
          </a:p>
        </p:txBody>
      </p:sp>
      <p:pic>
        <p:nvPicPr>
          <p:cNvPr id="5" name="Imagen 4" descr="images (1)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2637"/>
          <a:stretch/>
        </p:blipFill>
        <p:spPr>
          <a:xfrm>
            <a:off x="1772580" y="2923786"/>
            <a:ext cx="5727816" cy="319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13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846707"/>
            <a:ext cx="7024744" cy="9535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rgbClr val="4A6300"/>
                </a:solidFill>
              </a:rPr>
              <a:t>IMPORTANTE!!!</a:t>
            </a:r>
            <a:endParaRPr lang="es-ES" sz="5400" dirty="0">
              <a:solidFill>
                <a:srgbClr val="4A63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585" y="2323652"/>
            <a:ext cx="8082436" cy="3508977"/>
          </a:xfrm>
        </p:spPr>
        <p:txBody>
          <a:bodyPr/>
          <a:lstStyle/>
          <a:p>
            <a:pPr algn="ctr">
              <a:buFont typeface="Arial"/>
              <a:buChar char="•"/>
            </a:pPr>
            <a:r>
              <a:rPr lang="es-ES" dirty="0" smtClean="0"/>
              <a:t>EL 1º DÍA DE LA TIERRA SE CELEBRO EN EL AÑO </a:t>
            </a:r>
            <a:r>
              <a:rPr lang="es-ES" dirty="0" smtClean="0"/>
              <a:t>1970</a:t>
            </a:r>
          </a:p>
          <a:p>
            <a:pPr algn="ctr"/>
            <a:endParaRPr lang="es-ES" dirty="0" smtClean="0"/>
          </a:p>
          <a:p>
            <a:pPr algn="ctr">
              <a:buFont typeface="Arial"/>
              <a:buChar char="•"/>
            </a:pPr>
            <a:r>
              <a:rPr lang="es-ES" dirty="0" smtClean="0"/>
              <a:t>EN EE.UU UN SENADOR LLAMADO GAYLORD NELSON, ORGANIZ</a:t>
            </a:r>
            <a:r>
              <a:rPr lang="es-ES" dirty="0" smtClean="0"/>
              <a:t>Ó UNA MANIFESTACIÓN NACIONAL PARA CREAR CONCIENCIA SOBRE LOS PROBLEMAS AMBIENTALES Y A FINALES DE AÑO, SE CREO UNA AGENCIA </a:t>
            </a:r>
            <a:r>
              <a:rPr lang="es-ES" dirty="0" smtClean="0"/>
              <a:t>LLAMADA PROTECCIÓN AMBIENTAL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33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¿QUE PODEMOS HACER PARA CUIDAR EL PLANETA TIERRA?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1744208" y="2613267"/>
            <a:ext cx="2817468" cy="172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6300"/>
                </a:solidFill>
              </a:rPr>
              <a:t>RECOGER LA BASURA</a:t>
            </a:r>
            <a:endParaRPr lang="es-ES" sz="2800" dirty="0">
              <a:solidFill>
                <a:srgbClr val="4A63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830862" y="2613267"/>
            <a:ext cx="2817468" cy="172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6300"/>
                </a:solidFill>
              </a:rPr>
              <a:t>RECICLAR</a:t>
            </a:r>
            <a:endParaRPr lang="es-ES" sz="2800" dirty="0">
              <a:solidFill>
                <a:srgbClr val="4A63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57942" y="4532177"/>
            <a:ext cx="2817468" cy="172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6300"/>
                </a:solidFill>
              </a:rPr>
              <a:t>PLANTAR ARBOLES</a:t>
            </a:r>
            <a:endParaRPr lang="es-ES" sz="2800" dirty="0">
              <a:solidFill>
                <a:srgbClr val="4A63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58735" y="4532177"/>
            <a:ext cx="2817468" cy="172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6300"/>
                </a:solidFill>
              </a:rPr>
              <a:t>REDUCIR LA BASURA</a:t>
            </a:r>
            <a:endParaRPr lang="es-ES" sz="2800" dirty="0">
              <a:solidFill>
                <a:srgbClr val="4A6300"/>
              </a:solidFill>
            </a:endParaRPr>
          </a:p>
        </p:txBody>
      </p:sp>
      <p:pic>
        <p:nvPicPr>
          <p:cNvPr id="8" name="Imagen 7" descr="rsc-61104-5e8def5362b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29" y="4532177"/>
            <a:ext cx="949294" cy="185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183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8044"/>
          </a:xfrm>
        </p:spPr>
        <p:txBody>
          <a:bodyPr>
            <a:noAutofit/>
          </a:bodyPr>
          <a:lstStyle/>
          <a:p>
            <a:pPr algn="ctr"/>
            <a:r>
              <a:rPr lang="es-ES" sz="5400" u="sng" dirty="0" smtClean="0"/>
              <a:t>RECICLAJE</a:t>
            </a:r>
            <a:endParaRPr lang="es-ES" sz="5400" u="sng" dirty="0"/>
          </a:p>
        </p:txBody>
      </p:sp>
      <p:sp>
        <p:nvSpPr>
          <p:cNvPr id="4" name="Lágrima 3"/>
          <p:cNvSpPr/>
          <p:nvPr/>
        </p:nvSpPr>
        <p:spPr>
          <a:xfrm>
            <a:off x="569332" y="2379679"/>
            <a:ext cx="4846629" cy="3970997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6300"/>
                </a:solidFill>
              </a:rPr>
              <a:t>¿CU</a:t>
            </a:r>
            <a:r>
              <a:rPr lang="is-IS" sz="2800" dirty="0" smtClean="0">
                <a:solidFill>
                  <a:srgbClr val="4A6300"/>
                </a:solidFill>
              </a:rPr>
              <a:t>Á</a:t>
            </a:r>
            <a:r>
              <a:rPr lang="es-ES" sz="2800" dirty="0" smtClean="0">
                <a:solidFill>
                  <a:srgbClr val="4A6300"/>
                </a:solidFill>
              </a:rPr>
              <a:t>NTO SE DEMORA ESTOS ELEMENTOS PARA DESCOMPONERSE? </a:t>
            </a:r>
            <a:endParaRPr lang="es-ES" sz="2800" dirty="0">
              <a:solidFill>
                <a:srgbClr val="4A63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883108" y="2058495"/>
            <a:ext cx="2642290" cy="1562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4A6300"/>
                </a:solidFill>
              </a:rPr>
              <a:t>CILINDROS DE CONFORT</a:t>
            </a:r>
          </a:p>
          <a:p>
            <a:pPr algn="ctr"/>
            <a:r>
              <a:rPr lang="es-ES" dirty="0" smtClean="0">
                <a:solidFill>
                  <a:srgbClr val="4A6300"/>
                </a:solidFill>
              </a:rPr>
              <a:t>(2 MESES)</a:t>
            </a:r>
            <a:endParaRPr lang="es-ES" dirty="0">
              <a:solidFill>
                <a:srgbClr val="4A63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883108" y="4062162"/>
            <a:ext cx="2642290" cy="1587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4A6300"/>
                </a:solidFill>
              </a:rPr>
              <a:t>BOTELLA DE PL</a:t>
            </a:r>
            <a:r>
              <a:rPr lang="es-ES" dirty="0" smtClean="0">
                <a:solidFill>
                  <a:srgbClr val="4A6300"/>
                </a:solidFill>
              </a:rPr>
              <a:t>ÁSTICO</a:t>
            </a:r>
          </a:p>
          <a:p>
            <a:pPr algn="ctr"/>
            <a:r>
              <a:rPr lang="es-ES" dirty="0" smtClean="0">
                <a:solidFill>
                  <a:srgbClr val="4A6300"/>
                </a:solidFill>
              </a:rPr>
              <a:t> (450 AÑOS)</a:t>
            </a:r>
            <a:endParaRPr lang="es-ES" dirty="0">
              <a:solidFill>
                <a:srgbClr val="4A6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852473"/>
            <a:ext cx="7024744" cy="7388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u="sng" dirty="0" smtClean="0"/>
              <a:t>RECICLAJE</a:t>
            </a:r>
            <a:endParaRPr lang="es-ES" sz="4800" u="sng" dirty="0"/>
          </a:p>
        </p:txBody>
      </p:sp>
      <p:pic>
        <p:nvPicPr>
          <p:cNvPr id="4" name="Imagen 3" descr="post_reciclaje_6905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6771" r="16418" b="2685"/>
          <a:stretch/>
        </p:blipFill>
        <p:spPr>
          <a:xfrm>
            <a:off x="1328444" y="1985497"/>
            <a:ext cx="6510834" cy="421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0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154" y="1027664"/>
            <a:ext cx="80101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VIDEO INTERACTIVO:</a:t>
            </a:r>
            <a:br>
              <a:rPr lang="es-ES" dirty="0" smtClean="0"/>
            </a:br>
            <a:r>
              <a:rPr lang="es-ES" dirty="0" smtClean="0"/>
              <a:t>REDUCIR, RECICLAR Y REUTILIZAR</a:t>
            </a:r>
            <a:endParaRPr lang="es-ES" dirty="0"/>
          </a:p>
        </p:txBody>
      </p:sp>
      <p:pic>
        <p:nvPicPr>
          <p:cNvPr id="4" name="Imagen 3" descr="Captura de pantalla 2021-04-22 a la(s) 02.23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24923" r="47807" b="46993"/>
          <a:stretch/>
        </p:blipFill>
        <p:spPr>
          <a:xfrm>
            <a:off x="1018715" y="2456388"/>
            <a:ext cx="7102961" cy="361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348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2540270"/>
            <a:ext cx="3773942" cy="381040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ES" sz="2800" dirty="0" smtClean="0"/>
              <a:t>DEBEMOS CUIDAR LOS </a:t>
            </a:r>
            <a:r>
              <a:rPr lang="es-ES" sz="2800" dirty="0" smtClean="0"/>
              <a:t>Á</a:t>
            </a:r>
            <a:r>
              <a:rPr lang="es-ES" sz="2800" dirty="0" smtClean="0"/>
              <a:t>RBOLES, ELLOS SON COMO LOS PULMONES DE LA TIERRA, YA QUE ELLOS RESPIRAN DIOXIDO DE CARBONO Y LIBERAN OX</a:t>
            </a:r>
            <a:r>
              <a:rPr lang="es-ES" sz="2800" dirty="0" smtClean="0"/>
              <a:t>ÍGENO.</a:t>
            </a:r>
            <a:endParaRPr lang="es-ES" sz="2800" dirty="0"/>
          </a:p>
        </p:txBody>
      </p:sp>
      <p:sp>
        <p:nvSpPr>
          <p:cNvPr id="4" name="Llamada rectangular redondeada 3"/>
          <p:cNvSpPr/>
          <p:nvPr/>
        </p:nvSpPr>
        <p:spPr>
          <a:xfrm flipH="1">
            <a:off x="928992" y="496374"/>
            <a:ext cx="7085465" cy="1605919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rgbClr val="4A6300"/>
                </a:solidFill>
              </a:rPr>
              <a:t>MUY IMPORTANTE!</a:t>
            </a:r>
            <a:endParaRPr lang="es-ES" sz="4000" b="1" u="sng" dirty="0">
              <a:solidFill>
                <a:srgbClr val="4A6300"/>
              </a:solidFill>
            </a:endParaRPr>
          </a:p>
        </p:txBody>
      </p:sp>
      <p:pic>
        <p:nvPicPr>
          <p:cNvPr id="5" name="Imagen 4" descr="depositphotos_56876431-stock-illustration-tre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08" y="2540270"/>
            <a:ext cx="3177823" cy="386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03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601</TotalTime>
  <Words>482</Words>
  <Application>Microsoft Macintosh PowerPoint</Application>
  <PresentationFormat>Presentación en pantalla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Austin</vt:lpstr>
      <vt:lpstr>RUTA DE TRABAJO  ARTES VISUALES</vt:lpstr>
      <vt:lpstr>Presentación de PowerPoint</vt:lpstr>
      <vt:lpstr>DÍA DE LA TIERRA 22-04-2021</vt:lpstr>
      <vt:lpstr>IMPORTANTE!!!</vt:lpstr>
      <vt:lpstr>¿QUE PODEMOS HACER PARA CUIDAR EL PLANETA TIERRA?</vt:lpstr>
      <vt:lpstr>RECICLAJE</vt:lpstr>
      <vt:lpstr>RECICLAJE</vt:lpstr>
      <vt:lpstr>VIDEO INTERACTIVO: REDUCIR, RECICLAR Y REUTILIZAR</vt:lpstr>
      <vt:lpstr>Presentación de PowerPoint</vt:lpstr>
      <vt:lpstr>VIDEO INTERACTIVO: IMPORTANCIA DE LOS ÁRBOLES</vt:lpstr>
      <vt:lpstr>MATERIALES</vt:lpstr>
      <vt:lpstr>EVALUACIÓN ARTES VISUALES</vt:lpstr>
      <vt:lpstr>EVALUACIÓN ARTES VISUALES</vt:lpstr>
      <vt:lpstr>EVALUACIÓN ARTES VISUALES</vt:lpstr>
      <vt:lpstr>EVALUACIÓN ARTES VISUALES</vt:lpstr>
      <vt:lpstr>EVALUACIÓN ARTES VISUALES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 ARTES VISUALES</dc:title>
  <dc:creator>Camila astudillo</dc:creator>
  <cp:lastModifiedBy>Camila astudillo</cp:lastModifiedBy>
  <cp:revision>11</cp:revision>
  <dcterms:created xsi:type="dcterms:W3CDTF">2021-04-22T05:20:50Z</dcterms:created>
  <dcterms:modified xsi:type="dcterms:W3CDTF">2021-04-22T15:22:20Z</dcterms:modified>
</cp:coreProperties>
</file>