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74" r:id="rId3"/>
    <p:sldId id="311" r:id="rId4"/>
    <p:sldId id="312" r:id="rId5"/>
    <p:sldId id="306" r:id="rId6"/>
    <p:sldId id="313" r:id="rId7"/>
    <p:sldId id="276" r:id="rId8"/>
    <p:sldId id="310" r:id="rId9"/>
    <p:sldId id="280" r:id="rId10"/>
    <p:sldId id="277" r:id="rId11"/>
    <p:sldId id="314" r:id="rId12"/>
    <p:sldId id="281" r:id="rId13"/>
    <p:sldId id="282" r:id="rId14"/>
    <p:sldId id="304" r:id="rId15"/>
    <p:sldId id="283" r:id="rId16"/>
    <p:sldId id="284" r:id="rId17"/>
    <p:sldId id="285" r:id="rId18"/>
    <p:sldId id="305" r:id="rId1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nán González Parra" initials="HGP" lastIdx="1" clrIdx="0">
    <p:extLst>
      <p:ext uri="{19B8F6BF-5375-455C-9EA6-DF929625EA0E}">
        <p15:presenceInfo xmlns:p15="http://schemas.microsoft.com/office/powerpoint/2012/main" userId="0af7165e7dfde8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65A50-B017-479E-A472-44FEA9182A62}" type="doc">
      <dgm:prSet loTypeId="urn:microsoft.com/office/officeart/2005/8/layout/vList2" loCatId="list" qsTypeId="urn:microsoft.com/office/officeart/2005/8/quickstyle/3d2" qsCatId="3D" csTypeId="urn:microsoft.com/office/officeart/2005/8/colors/colorful3" csCatId="colorful"/>
      <dgm:spPr/>
      <dgm:t>
        <a:bodyPr/>
        <a:lstStyle/>
        <a:p>
          <a:endParaRPr lang="es-CL"/>
        </a:p>
      </dgm:t>
    </dgm:pt>
    <dgm:pt modelId="{9967618A-744E-451F-B36B-74B725D96A86}">
      <dgm:prSet/>
      <dgm:spPr/>
      <dgm:t>
        <a:bodyPr/>
        <a:lstStyle/>
        <a:p>
          <a:r>
            <a:rPr lang="es-CL" b="1" dirty="0">
              <a:solidFill>
                <a:schemeClr val="tx1"/>
              </a:solidFill>
            </a:rPr>
            <a:t>¿Qué es el tiempo?</a:t>
          </a:r>
          <a:endParaRPr lang="es-CL" dirty="0">
            <a:solidFill>
              <a:schemeClr val="tx1"/>
            </a:solidFill>
          </a:endParaRPr>
        </a:p>
      </dgm:t>
    </dgm:pt>
    <dgm:pt modelId="{2EFEAB6A-E19C-4158-9D40-9A85E5D420F3}" type="parTrans" cxnId="{A314A026-78C3-45C9-B993-AD251787A73B}">
      <dgm:prSet/>
      <dgm:spPr/>
      <dgm:t>
        <a:bodyPr/>
        <a:lstStyle/>
        <a:p>
          <a:endParaRPr lang="es-CL"/>
        </a:p>
      </dgm:t>
    </dgm:pt>
    <dgm:pt modelId="{678E5F4C-EBB3-40B8-8886-89900DEE30AC}" type="sibTrans" cxnId="{A314A026-78C3-45C9-B993-AD251787A73B}">
      <dgm:prSet/>
      <dgm:spPr/>
      <dgm:t>
        <a:bodyPr/>
        <a:lstStyle/>
        <a:p>
          <a:endParaRPr lang="es-CL"/>
        </a:p>
      </dgm:t>
    </dgm:pt>
    <dgm:pt modelId="{4D07CD61-8CC1-4E8E-8798-7BE2D98DA4B5}">
      <dgm:prSet/>
      <dgm:spPr/>
      <dgm:t>
        <a:bodyPr/>
        <a:lstStyle/>
        <a:p>
          <a:r>
            <a:rPr lang="es-CL" b="1" dirty="0">
              <a:solidFill>
                <a:schemeClr val="tx1"/>
              </a:solidFill>
            </a:rPr>
            <a:t>¿Qué función cumple en un texto narrativo?</a:t>
          </a:r>
          <a:endParaRPr lang="es-CL" dirty="0">
            <a:solidFill>
              <a:schemeClr val="tx1"/>
            </a:solidFill>
          </a:endParaRPr>
        </a:p>
      </dgm:t>
    </dgm:pt>
    <dgm:pt modelId="{1B82EFB7-BA9A-4B43-8942-741F47B4FC7A}" type="parTrans" cxnId="{8BD28827-3AC7-4FB1-9C36-2EFB808CE379}">
      <dgm:prSet/>
      <dgm:spPr/>
      <dgm:t>
        <a:bodyPr/>
        <a:lstStyle/>
        <a:p>
          <a:endParaRPr lang="es-CL"/>
        </a:p>
      </dgm:t>
    </dgm:pt>
    <dgm:pt modelId="{5B39E092-6914-4BDA-AB8C-CC6D0A16DA6D}" type="sibTrans" cxnId="{8BD28827-3AC7-4FB1-9C36-2EFB808CE379}">
      <dgm:prSet/>
      <dgm:spPr/>
      <dgm:t>
        <a:bodyPr/>
        <a:lstStyle/>
        <a:p>
          <a:endParaRPr lang="es-CL"/>
        </a:p>
      </dgm:t>
    </dgm:pt>
    <dgm:pt modelId="{9BA124B7-473C-4E4A-978A-CE7DE7F303E5}">
      <dgm:prSet/>
      <dgm:spPr/>
      <dgm:t>
        <a:bodyPr/>
        <a:lstStyle/>
        <a:p>
          <a:r>
            <a:rPr lang="es-CL" b="1" dirty="0">
              <a:solidFill>
                <a:schemeClr val="tx1"/>
              </a:solidFill>
            </a:rPr>
            <a:t>¿Qué tipos de tiempo narrativo conoces?</a:t>
          </a:r>
          <a:endParaRPr lang="es-CL" dirty="0">
            <a:solidFill>
              <a:schemeClr val="tx1"/>
            </a:solidFill>
          </a:endParaRPr>
        </a:p>
      </dgm:t>
    </dgm:pt>
    <dgm:pt modelId="{007BFD8A-0FEC-4995-A56D-9BFCBA7F4130}" type="parTrans" cxnId="{3B462969-FE6E-49DA-9232-55DAD747CB4C}">
      <dgm:prSet/>
      <dgm:spPr/>
      <dgm:t>
        <a:bodyPr/>
        <a:lstStyle/>
        <a:p>
          <a:endParaRPr lang="es-CL"/>
        </a:p>
      </dgm:t>
    </dgm:pt>
    <dgm:pt modelId="{D11FD2F2-8CBA-4A53-943D-C4E790EA426D}" type="sibTrans" cxnId="{3B462969-FE6E-49DA-9232-55DAD747CB4C}">
      <dgm:prSet/>
      <dgm:spPr/>
      <dgm:t>
        <a:bodyPr/>
        <a:lstStyle/>
        <a:p>
          <a:endParaRPr lang="es-CL"/>
        </a:p>
      </dgm:t>
    </dgm:pt>
    <dgm:pt modelId="{DBC3AB83-EF37-4F0A-8C62-2BD0D2FE6B4B}" type="pres">
      <dgm:prSet presAssocID="{BF765A50-B017-479E-A472-44FEA9182A62}" presName="linear" presStyleCnt="0">
        <dgm:presLayoutVars>
          <dgm:animLvl val="lvl"/>
          <dgm:resizeHandles val="exact"/>
        </dgm:presLayoutVars>
      </dgm:prSet>
      <dgm:spPr/>
    </dgm:pt>
    <dgm:pt modelId="{51E676E7-1D75-4059-9E81-E40BF3398BA9}" type="pres">
      <dgm:prSet presAssocID="{9967618A-744E-451F-B36B-74B725D96A86}" presName="parentText" presStyleLbl="node1" presStyleIdx="0" presStyleCnt="3">
        <dgm:presLayoutVars>
          <dgm:chMax val="0"/>
          <dgm:bulletEnabled val="1"/>
        </dgm:presLayoutVars>
      </dgm:prSet>
      <dgm:spPr/>
    </dgm:pt>
    <dgm:pt modelId="{5C043699-2DCB-466C-844B-4D2CDAA4D260}" type="pres">
      <dgm:prSet presAssocID="{678E5F4C-EBB3-40B8-8886-89900DEE30AC}" presName="spacer" presStyleCnt="0"/>
      <dgm:spPr/>
    </dgm:pt>
    <dgm:pt modelId="{57F97F2F-FDFB-4C6F-8FC1-9F746280128D}" type="pres">
      <dgm:prSet presAssocID="{4D07CD61-8CC1-4E8E-8798-7BE2D98DA4B5}" presName="parentText" presStyleLbl="node1" presStyleIdx="1" presStyleCnt="3">
        <dgm:presLayoutVars>
          <dgm:chMax val="0"/>
          <dgm:bulletEnabled val="1"/>
        </dgm:presLayoutVars>
      </dgm:prSet>
      <dgm:spPr/>
    </dgm:pt>
    <dgm:pt modelId="{EE262DAE-74D4-40F3-8035-79FBDCFBA330}" type="pres">
      <dgm:prSet presAssocID="{5B39E092-6914-4BDA-AB8C-CC6D0A16DA6D}" presName="spacer" presStyleCnt="0"/>
      <dgm:spPr/>
    </dgm:pt>
    <dgm:pt modelId="{1AF74C0C-9748-4560-9B42-4C561D5AB6D9}" type="pres">
      <dgm:prSet presAssocID="{9BA124B7-473C-4E4A-978A-CE7DE7F303E5}" presName="parentText" presStyleLbl="node1" presStyleIdx="2" presStyleCnt="3">
        <dgm:presLayoutVars>
          <dgm:chMax val="0"/>
          <dgm:bulletEnabled val="1"/>
        </dgm:presLayoutVars>
      </dgm:prSet>
      <dgm:spPr/>
    </dgm:pt>
  </dgm:ptLst>
  <dgm:cxnLst>
    <dgm:cxn modelId="{A314A026-78C3-45C9-B993-AD251787A73B}" srcId="{BF765A50-B017-479E-A472-44FEA9182A62}" destId="{9967618A-744E-451F-B36B-74B725D96A86}" srcOrd="0" destOrd="0" parTransId="{2EFEAB6A-E19C-4158-9D40-9A85E5D420F3}" sibTransId="{678E5F4C-EBB3-40B8-8886-89900DEE30AC}"/>
    <dgm:cxn modelId="{8BD28827-3AC7-4FB1-9C36-2EFB808CE379}" srcId="{BF765A50-B017-479E-A472-44FEA9182A62}" destId="{4D07CD61-8CC1-4E8E-8798-7BE2D98DA4B5}" srcOrd="1" destOrd="0" parTransId="{1B82EFB7-BA9A-4B43-8942-741F47B4FC7A}" sibTransId="{5B39E092-6914-4BDA-AB8C-CC6D0A16DA6D}"/>
    <dgm:cxn modelId="{3B462969-FE6E-49DA-9232-55DAD747CB4C}" srcId="{BF765A50-B017-479E-A472-44FEA9182A62}" destId="{9BA124B7-473C-4E4A-978A-CE7DE7F303E5}" srcOrd="2" destOrd="0" parTransId="{007BFD8A-0FEC-4995-A56D-9BFCBA7F4130}" sibTransId="{D11FD2F2-8CBA-4A53-943D-C4E790EA426D}"/>
    <dgm:cxn modelId="{E1DB8269-5034-4A33-8452-A30461DDF6F0}" type="presOf" srcId="{9BA124B7-473C-4E4A-978A-CE7DE7F303E5}" destId="{1AF74C0C-9748-4560-9B42-4C561D5AB6D9}" srcOrd="0" destOrd="0" presId="urn:microsoft.com/office/officeart/2005/8/layout/vList2"/>
    <dgm:cxn modelId="{4805FB83-A1D1-427A-AF6B-F05B7AEACB3D}" type="presOf" srcId="{4D07CD61-8CC1-4E8E-8798-7BE2D98DA4B5}" destId="{57F97F2F-FDFB-4C6F-8FC1-9F746280128D}" srcOrd="0" destOrd="0" presId="urn:microsoft.com/office/officeart/2005/8/layout/vList2"/>
    <dgm:cxn modelId="{FD9E60B1-8F44-4D36-B7C5-9B6E716085CB}" type="presOf" srcId="{9967618A-744E-451F-B36B-74B725D96A86}" destId="{51E676E7-1D75-4059-9E81-E40BF3398BA9}" srcOrd="0" destOrd="0" presId="urn:microsoft.com/office/officeart/2005/8/layout/vList2"/>
    <dgm:cxn modelId="{0F06CAF6-AA35-41F0-B837-BE122F94BC4A}" type="presOf" srcId="{BF765A50-B017-479E-A472-44FEA9182A62}" destId="{DBC3AB83-EF37-4F0A-8C62-2BD0D2FE6B4B}" srcOrd="0" destOrd="0" presId="urn:microsoft.com/office/officeart/2005/8/layout/vList2"/>
    <dgm:cxn modelId="{681EC24B-E450-4885-A357-FD0B8710BB8D}" type="presParOf" srcId="{DBC3AB83-EF37-4F0A-8C62-2BD0D2FE6B4B}" destId="{51E676E7-1D75-4059-9E81-E40BF3398BA9}" srcOrd="0" destOrd="0" presId="urn:microsoft.com/office/officeart/2005/8/layout/vList2"/>
    <dgm:cxn modelId="{1706CBD6-7201-43BE-AB88-5DCC131D7DB1}" type="presParOf" srcId="{DBC3AB83-EF37-4F0A-8C62-2BD0D2FE6B4B}" destId="{5C043699-2DCB-466C-844B-4D2CDAA4D260}" srcOrd="1" destOrd="0" presId="urn:microsoft.com/office/officeart/2005/8/layout/vList2"/>
    <dgm:cxn modelId="{B1422816-2FF5-4BB3-9478-E5CCC4BBFFAA}" type="presParOf" srcId="{DBC3AB83-EF37-4F0A-8C62-2BD0D2FE6B4B}" destId="{57F97F2F-FDFB-4C6F-8FC1-9F746280128D}" srcOrd="2" destOrd="0" presId="urn:microsoft.com/office/officeart/2005/8/layout/vList2"/>
    <dgm:cxn modelId="{F22D4DA5-0732-4E94-93B7-837AB96878D3}" type="presParOf" srcId="{DBC3AB83-EF37-4F0A-8C62-2BD0D2FE6B4B}" destId="{EE262DAE-74D4-40F3-8035-79FBDCFBA330}" srcOrd="3" destOrd="0" presId="urn:microsoft.com/office/officeart/2005/8/layout/vList2"/>
    <dgm:cxn modelId="{467A333D-692F-4653-9812-B09F236F9C6B}" type="presParOf" srcId="{DBC3AB83-EF37-4F0A-8C62-2BD0D2FE6B4B}" destId="{1AF74C0C-9748-4560-9B42-4C561D5AB6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6AE4E3-CCBF-4C6E-8F20-1F87C57F9A17}" type="doc">
      <dgm:prSet loTypeId="urn:microsoft.com/office/officeart/2005/8/layout/vList2" loCatId="list" qsTypeId="urn:microsoft.com/office/officeart/2005/8/quickstyle/3d4" qsCatId="3D" csTypeId="urn:microsoft.com/office/officeart/2005/8/colors/colorful3" csCatId="colorful"/>
      <dgm:spPr/>
      <dgm:t>
        <a:bodyPr/>
        <a:lstStyle/>
        <a:p>
          <a:endParaRPr lang="es-CL"/>
        </a:p>
      </dgm:t>
    </dgm:pt>
    <dgm:pt modelId="{B5D2F8B9-4FDA-4547-ADD6-EDD18C9EEE76}">
      <dgm:prSet/>
      <dgm:spPr/>
      <dgm:t>
        <a:bodyPr/>
        <a:lstStyle/>
        <a:p>
          <a:r>
            <a:rPr lang="es-ES_tradnl" b="1" dirty="0">
              <a:solidFill>
                <a:schemeClr val="tx1"/>
              </a:solidFill>
            </a:rPr>
            <a:t>1.- Un gato maullando desesperadamente en la copa de un árbol.</a:t>
          </a:r>
          <a:endParaRPr lang="es-CL" dirty="0">
            <a:solidFill>
              <a:schemeClr val="tx1"/>
            </a:solidFill>
          </a:endParaRPr>
        </a:p>
      </dgm:t>
    </dgm:pt>
    <dgm:pt modelId="{86EA0001-79E9-4FFA-A2DD-C206E37D6ABE}" type="parTrans" cxnId="{3F362978-1176-4433-A306-917FEBE18161}">
      <dgm:prSet/>
      <dgm:spPr/>
      <dgm:t>
        <a:bodyPr/>
        <a:lstStyle/>
        <a:p>
          <a:endParaRPr lang="es-CL"/>
        </a:p>
      </dgm:t>
    </dgm:pt>
    <dgm:pt modelId="{73D8BF48-6FB0-4871-ACA7-ADB9F99080BB}" type="sibTrans" cxnId="{3F362978-1176-4433-A306-917FEBE18161}">
      <dgm:prSet/>
      <dgm:spPr/>
      <dgm:t>
        <a:bodyPr/>
        <a:lstStyle/>
        <a:p>
          <a:endParaRPr lang="es-CL"/>
        </a:p>
      </dgm:t>
    </dgm:pt>
    <dgm:pt modelId="{BA3DDFEC-A6FD-487D-B1AF-B5ABF12AA3B1}">
      <dgm:prSet/>
      <dgm:spPr/>
      <dgm:t>
        <a:bodyPr/>
        <a:lstStyle/>
        <a:p>
          <a:r>
            <a:rPr lang="es-ES_tradnl" b="1" dirty="0">
              <a:solidFill>
                <a:schemeClr val="tx1"/>
              </a:solidFill>
            </a:rPr>
            <a:t>2.- Una mujer se apena de él y va en su rescate.</a:t>
          </a:r>
          <a:endParaRPr lang="es-CL" dirty="0">
            <a:solidFill>
              <a:schemeClr val="tx1"/>
            </a:solidFill>
          </a:endParaRPr>
        </a:p>
      </dgm:t>
    </dgm:pt>
    <dgm:pt modelId="{750C48A8-C298-446E-94AE-D3512A4B942E}" type="parTrans" cxnId="{C926AE0B-18AE-492F-BE63-486954C1D52C}">
      <dgm:prSet/>
      <dgm:spPr/>
      <dgm:t>
        <a:bodyPr/>
        <a:lstStyle/>
        <a:p>
          <a:endParaRPr lang="es-CL"/>
        </a:p>
      </dgm:t>
    </dgm:pt>
    <dgm:pt modelId="{563BCD53-3BE7-45AC-9F5E-C26F05D91B90}" type="sibTrans" cxnId="{C926AE0B-18AE-492F-BE63-486954C1D52C}">
      <dgm:prSet/>
      <dgm:spPr/>
      <dgm:t>
        <a:bodyPr/>
        <a:lstStyle/>
        <a:p>
          <a:endParaRPr lang="es-CL"/>
        </a:p>
      </dgm:t>
    </dgm:pt>
    <dgm:pt modelId="{68F4C8E8-D869-41BF-8E9A-C9F5A1B374E4}">
      <dgm:prSet/>
      <dgm:spPr/>
      <dgm:t>
        <a:bodyPr/>
        <a:lstStyle/>
        <a:p>
          <a:r>
            <a:rPr lang="es-ES_tradnl" b="1" dirty="0">
              <a:solidFill>
                <a:schemeClr val="tx1"/>
              </a:solidFill>
            </a:rPr>
            <a:t>3.- La mujer trepa por el árbol con dificultad.</a:t>
          </a:r>
          <a:endParaRPr lang="es-CL" dirty="0">
            <a:solidFill>
              <a:schemeClr val="tx1"/>
            </a:solidFill>
          </a:endParaRPr>
        </a:p>
      </dgm:t>
    </dgm:pt>
    <dgm:pt modelId="{D700C038-6EFA-4956-B7BD-2DFAEEC95929}" type="parTrans" cxnId="{64CAA06A-AD9D-4BF4-96D4-F8CBAF1D6A5B}">
      <dgm:prSet/>
      <dgm:spPr/>
      <dgm:t>
        <a:bodyPr/>
        <a:lstStyle/>
        <a:p>
          <a:endParaRPr lang="es-CL"/>
        </a:p>
      </dgm:t>
    </dgm:pt>
    <dgm:pt modelId="{FA8EA522-AD46-4AB1-8749-0C7A0CB49AC4}" type="sibTrans" cxnId="{64CAA06A-AD9D-4BF4-96D4-F8CBAF1D6A5B}">
      <dgm:prSet/>
      <dgm:spPr/>
      <dgm:t>
        <a:bodyPr/>
        <a:lstStyle/>
        <a:p>
          <a:endParaRPr lang="es-CL"/>
        </a:p>
      </dgm:t>
    </dgm:pt>
    <dgm:pt modelId="{08D8AFA8-B08A-4500-AEC6-10CC3C5C7F46}">
      <dgm:prSet/>
      <dgm:spPr/>
      <dgm:t>
        <a:bodyPr/>
        <a:lstStyle/>
        <a:p>
          <a:r>
            <a:rPr lang="es-ES_tradnl" b="1" dirty="0">
              <a:solidFill>
                <a:schemeClr val="tx1"/>
              </a:solidFill>
            </a:rPr>
            <a:t>4.- La mujer intenta alcanzar al gato, pero éste se asusta y la araña</a:t>
          </a:r>
          <a:r>
            <a:rPr lang="es-ES_tradnl" b="1" dirty="0"/>
            <a:t>.</a:t>
          </a:r>
          <a:endParaRPr lang="es-CL" dirty="0"/>
        </a:p>
      </dgm:t>
    </dgm:pt>
    <dgm:pt modelId="{17BDA0FC-A75C-4D7C-87C2-0D90E54DD114}" type="parTrans" cxnId="{5E796A3B-8D2F-496D-B29A-D4C51F77A88C}">
      <dgm:prSet/>
      <dgm:spPr/>
      <dgm:t>
        <a:bodyPr/>
        <a:lstStyle/>
        <a:p>
          <a:endParaRPr lang="es-CL"/>
        </a:p>
      </dgm:t>
    </dgm:pt>
    <dgm:pt modelId="{746CBAF0-5489-4778-82AF-629F73554D3D}" type="sibTrans" cxnId="{5E796A3B-8D2F-496D-B29A-D4C51F77A88C}">
      <dgm:prSet/>
      <dgm:spPr/>
      <dgm:t>
        <a:bodyPr/>
        <a:lstStyle/>
        <a:p>
          <a:endParaRPr lang="es-CL"/>
        </a:p>
      </dgm:t>
    </dgm:pt>
    <dgm:pt modelId="{6783AD94-565F-405C-807D-FC3AA8D7A85E}">
      <dgm:prSet/>
      <dgm:spPr/>
      <dgm:t>
        <a:bodyPr/>
        <a:lstStyle/>
        <a:p>
          <a:r>
            <a:rPr lang="es-ES_tradnl" b="1" dirty="0">
              <a:solidFill>
                <a:schemeClr val="tx1"/>
              </a:solidFill>
            </a:rPr>
            <a:t>5.- La mujer se encuentra tendida en el suelo, con un gran rasguño en una mano, pero con el gato entre sus brazos sano y salvo.</a:t>
          </a:r>
          <a:endParaRPr lang="es-CL" dirty="0">
            <a:solidFill>
              <a:schemeClr val="tx1"/>
            </a:solidFill>
          </a:endParaRPr>
        </a:p>
      </dgm:t>
    </dgm:pt>
    <dgm:pt modelId="{CECE69C7-035A-43C3-ADD6-935768639C9B}" type="parTrans" cxnId="{983D5AAC-4BFF-4D49-BF26-ED8034234FBF}">
      <dgm:prSet/>
      <dgm:spPr/>
      <dgm:t>
        <a:bodyPr/>
        <a:lstStyle/>
        <a:p>
          <a:endParaRPr lang="es-CL"/>
        </a:p>
      </dgm:t>
    </dgm:pt>
    <dgm:pt modelId="{83443667-9496-4CAE-A916-3010D293BA9E}" type="sibTrans" cxnId="{983D5AAC-4BFF-4D49-BF26-ED8034234FBF}">
      <dgm:prSet/>
      <dgm:spPr/>
      <dgm:t>
        <a:bodyPr/>
        <a:lstStyle/>
        <a:p>
          <a:endParaRPr lang="es-CL"/>
        </a:p>
      </dgm:t>
    </dgm:pt>
    <dgm:pt modelId="{F083F66F-727E-48A6-9A42-32276C327465}">
      <dgm:prSet/>
      <dgm:spPr/>
      <dgm:t>
        <a:bodyPr/>
        <a:lstStyle/>
        <a:p>
          <a:r>
            <a:rPr lang="es-ES_tradnl" b="1" dirty="0">
              <a:solidFill>
                <a:schemeClr val="tx1"/>
              </a:solidFill>
            </a:rPr>
            <a:t>6.- La mujer se repone de la caída y decide llevar el gato a su casa como regalo para su hija.</a:t>
          </a:r>
          <a:endParaRPr lang="es-CL" dirty="0">
            <a:solidFill>
              <a:schemeClr val="tx1"/>
            </a:solidFill>
          </a:endParaRPr>
        </a:p>
      </dgm:t>
    </dgm:pt>
    <dgm:pt modelId="{FC147E6A-C32A-4E90-BEAA-C6CE3D9DAFC0}" type="parTrans" cxnId="{9878C5B4-B90A-46FF-9F1B-259A4B288C25}">
      <dgm:prSet/>
      <dgm:spPr/>
      <dgm:t>
        <a:bodyPr/>
        <a:lstStyle/>
        <a:p>
          <a:endParaRPr lang="es-CL"/>
        </a:p>
      </dgm:t>
    </dgm:pt>
    <dgm:pt modelId="{21125175-669A-4DD2-83A8-244BF1AECD82}" type="sibTrans" cxnId="{9878C5B4-B90A-46FF-9F1B-259A4B288C25}">
      <dgm:prSet/>
      <dgm:spPr/>
      <dgm:t>
        <a:bodyPr/>
        <a:lstStyle/>
        <a:p>
          <a:endParaRPr lang="es-CL"/>
        </a:p>
      </dgm:t>
    </dgm:pt>
    <dgm:pt modelId="{8FBF891A-B36B-4CA8-A197-2572991256DB}" type="pres">
      <dgm:prSet presAssocID="{B26AE4E3-CCBF-4C6E-8F20-1F87C57F9A17}" presName="linear" presStyleCnt="0">
        <dgm:presLayoutVars>
          <dgm:animLvl val="lvl"/>
          <dgm:resizeHandles val="exact"/>
        </dgm:presLayoutVars>
      </dgm:prSet>
      <dgm:spPr/>
    </dgm:pt>
    <dgm:pt modelId="{57A95DBE-2FC2-490D-A935-833F7A6F1A84}" type="pres">
      <dgm:prSet presAssocID="{B5D2F8B9-4FDA-4547-ADD6-EDD18C9EEE76}" presName="parentText" presStyleLbl="node1" presStyleIdx="0" presStyleCnt="6">
        <dgm:presLayoutVars>
          <dgm:chMax val="0"/>
          <dgm:bulletEnabled val="1"/>
        </dgm:presLayoutVars>
      </dgm:prSet>
      <dgm:spPr/>
    </dgm:pt>
    <dgm:pt modelId="{146AB36A-F837-4DAC-ACB1-D68774DE61E2}" type="pres">
      <dgm:prSet presAssocID="{73D8BF48-6FB0-4871-ACA7-ADB9F99080BB}" presName="spacer" presStyleCnt="0"/>
      <dgm:spPr/>
    </dgm:pt>
    <dgm:pt modelId="{33B681A7-E628-4C01-862C-EA874737F8DF}" type="pres">
      <dgm:prSet presAssocID="{BA3DDFEC-A6FD-487D-B1AF-B5ABF12AA3B1}" presName="parentText" presStyleLbl="node1" presStyleIdx="1" presStyleCnt="6">
        <dgm:presLayoutVars>
          <dgm:chMax val="0"/>
          <dgm:bulletEnabled val="1"/>
        </dgm:presLayoutVars>
      </dgm:prSet>
      <dgm:spPr/>
    </dgm:pt>
    <dgm:pt modelId="{642D51DD-7BF1-402B-AE45-2C0E8CA963D9}" type="pres">
      <dgm:prSet presAssocID="{563BCD53-3BE7-45AC-9F5E-C26F05D91B90}" presName="spacer" presStyleCnt="0"/>
      <dgm:spPr/>
    </dgm:pt>
    <dgm:pt modelId="{BE1987CA-CB41-4FF5-BBEE-BD5B8F2D42FB}" type="pres">
      <dgm:prSet presAssocID="{68F4C8E8-D869-41BF-8E9A-C9F5A1B374E4}" presName="parentText" presStyleLbl="node1" presStyleIdx="2" presStyleCnt="6">
        <dgm:presLayoutVars>
          <dgm:chMax val="0"/>
          <dgm:bulletEnabled val="1"/>
        </dgm:presLayoutVars>
      </dgm:prSet>
      <dgm:spPr/>
    </dgm:pt>
    <dgm:pt modelId="{07D5678E-5937-4589-BA48-964F19729B1B}" type="pres">
      <dgm:prSet presAssocID="{FA8EA522-AD46-4AB1-8749-0C7A0CB49AC4}" presName="spacer" presStyleCnt="0"/>
      <dgm:spPr/>
    </dgm:pt>
    <dgm:pt modelId="{EA138399-72E4-4AFA-8427-5CCA24DF153E}" type="pres">
      <dgm:prSet presAssocID="{08D8AFA8-B08A-4500-AEC6-10CC3C5C7F46}" presName="parentText" presStyleLbl="node1" presStyleIdx="3" presStyleCnt="6" custLinFactNeighborX="2026">
        <dgm:presLayoutVars>
          <dgm:chMax val="0"/>
          <dgm:bulletEnabled val="1"/>
        </dgm:presLayoutVars>
      </dgm:prSet>
      <dgm:spPr/>
    </dgm:pt>
    <dgm:pt modelId="{0EB9BD26-30C8-437F-BED7-15281D37FF96}" type="pres">
      <dgm:prSet presAssocID="{746CBAF0-5489-4778-82AF-629F73554D3D}" presName="spacer" presStyleCnt="0"/>
      <dgm:spPr/>
    </dgm:pt>
    <dgm:pt modelId="{00721E45-39FF-4733-9D65-38C92937F6CF}" type="pres">
      <dgm:prSet presAssocID="{6783AD94-565F-405C-807D-FC3AA8D7A85E}" presName="parentText" presStyleLbl="node1" presStyleIdx="4" presStyleCnt="6">
        <dgm:presLayoutVars>
          <dgm:chMax val="0"/>
          <dgm:bulletEnabled val="1"/>
        </dgm:presLayoutVars>
      </dgm:prSet>
      <dgm:spPr/>
    </dgm:pt>
    <dgm:pt modelId="{4703C888-9F56-4685-A597-1666C7394E35}" type="pres">
      <dgm:prSet presAssocID="{83443667-9496-4CAE-A916-3010D293BA9E}" presName="spacer" presStyleCnt="0"/>
      <dgm:spPr/>
    </dgm:pt>
    <dgm:pt modelId="{3B8C5F32-1221-457F-8374-C063451C3EE8}" type="pres">
      <dgm:prSet presAssocID="{F083F66F-727E-48A6-9A42-32276C327465}" presName="parentText" presStyleLbl="node1" presStyleIdx="5" presStyleCnt="6">
        <dgm:presLayoutVars>
          <dgm:chMax val="0"/>
          <dgm:bulletEnabled val="1"/>
        </dgm:presLayoutVars>
      </dgm:prSet>
      <dgm:spPr/>
    </dgm:pt>
  </dgm:ptLst>
  <dgm:cxnLst>
    <dgm:cxn modelId="{51047D01-93F8-4A30-BB05-C5EDDA4332BD}" type="presOf" srcId="{08D8AFA8-B08A-4500-AEC6-10CC3C5C7F46}" destId="{EA138399-72E4-4AFA-8427-5CCA24DF153E}" srcOrd="0" destOrd="0" presId="urn:microsoft.com/office/officeart/2005/8/layout/vList2"/>
    <dgm:cxn modelId="{C926AE0B-18AE-492F-BE63-486954C1D52C}" srcId="{B26AE4E3-CCBF-4C6E-8F20-1F87C57F9A17}" destId="{BA3DDFEC-A6FD-487D-B1AF-B5ABF12AA3B1}" srcOrd="1" destOrd="0" parTransId="{750C48A8-C298-446E-94AE-D3512A4B942E}" sibTransId="{563BCD53-3BE7-45AC-9F5E-C26F05D91B90}"/>
    <dgm:cxn modelId="{4A641B1A-30C0-40AB-AEDE-BE72C55A1EB7}" type="presOf" srcId="{B26AE4E3-CCBF-4C6E-8F20-1F87C57F9A17}" destId="{8FBF891A-B36B-4CA8-A197-2572991256DB}" srcOrd="0" destOrd="0" presId="urn:microsoft.com/office/officeart/2005/8/layout/vList2"/>
    <dgm:cxn modelId="{5E796A3B-8D2F-496D-B29A-D4C51F77A88C}" srcId="{B26AE4E3-CCBF-4C6E-8F20-1F87C57F9A17}" destId="{08D8AFA8-B08A-4500-AEC6-10CC3C5C7F46}" srcOrd="3" destOrd="0" parTransId="{17BDA0FC-A75C-4D7C-87C2-0D90E54DD114}" sibTransId="{746CBAF0-5489-4778-82AF-629F73554D3D}"/>
    <dgm:cxn modelId="{64CAA06A-AD9D-4BF4-96D4-F8CBAF1D6A5B}" srcId="{B26AE4E3-CCBF-4C6E-8F20-1F87C57F9A17}" destId="{68F4C8E8-D869-41BF-8E9A-C9F5A1B374E4}" srcOrd="2" destOrd="0" parTransId="{D700C038-6EFA-4956-B7BD-2DFAEEC95929}" sibTransId="{FA8EA522-AD46-4AB1-8749-0C7A0CB49AC4}"/>
    <dgm:cxn modelId="{3F362978-1176-4433-A306-917FEBE18161}" srcId="{B26AE4E3-CCBF-4C6E-8F20-1F87C57F9A17}" destId="{B5D2F8B9-4FDA-4547-ADD6-EDD18C9EEE76}" srcOrd="0" destOrd="0" parTransId="{86EA0001-79E9-4FFA-A2DD-C206E37D6ABE}" sibTransId="{73D8BF48-6FB0-4871-ACA7-ADB9F99080BB}"/>
    <dgm:cxn modelId="{983D5AAC-4BFF-4D49-BF26-ED8034234FBF}" srcId="{B26AE4E3-CCBF-4C6E-8F20-1F87C57F9A17}" destId="{6783AD94-565F-405C-807D-FC3AA8D7A85E}" srcOrd="4" destOrd="0" parTransId="{CECE69C7-035A-43C3-ADD6-935768639C9B}" sibTransId="{83443667-9496-4CAE-A916-3010D293BA9E}"/>
    <dgm:cxn modelId="{9878C5B4-B90A-46FF-9F1B-259A4B288C25}" srcId="{B26AE4E3-CCBF-4C6E-8F20-1F87C57F9A17}" destId="{F083F66F-727E-48A6-9A42-32276C327465}" srcOrd="5" destOrd="0" parTransId="{FC147E6A-C32A-4E90-BEAA-C6CE3D9DAFC0}" sibTransId="{21125175-669A-4DD2-83A8-244BF1AECD82}"/>
    <dgm:cxn modelId="{831D3FCC-39CE-4EFA-8749-EEB4697066F7}" type="presOf" srcId="{F083F66F-727E-48A6-9A42-32276C327465}" destId="{3B8C5F32-1221-457F-8374-C063451C3EE8}" srcOrd="0" destOrd="0" presId="urn:microsoft.com/office/officeart/2005/8/layout/vList2"/>
    <dgm:cxn modelId="{97D6C6CE-FC59-4F10-8323-EB5186569744}" type="presOf" srcId="{68F4C8E8-D869-41BF-8E9A-C9F5A1B374E4}" destId="{BE1987CA-CB41-4FF5-BBEE-BD5B8F2D42FB}" srcOrd="0" destOrd="0" presId="urn:microsoft.com/office/officeart/2005/8/layout/vList2"/>
    <dgm:cxn modelId="{4DDE9DD0-B622-48FE-A9D0-ED3FD5AF3894}" type="presOf" srcId="{BA3DDFEC-A6FD-487D-B1AF-B5ABF12AA3B1}" destId="{33B681A7-E628-4C01-862C-EA874737F8DF}" srcOrd="0" destOrd="0" presId="urn:microsoft.com/office/officeart/2005/8/layout/vList2"/>
    <dgm:cxn modelId="{850D09D1-6524-4F51-9BB5-51A18486F804}" type="presOf" srcId="{6783AD94-565F-405C-807D-FC3AA8D7A85E}" destId="{00721E45-39FF-4733-9D65-38C92937F6CF}" srcOrd="0" destOrd="0" presId="urn:microsoft.com/office/officeart/2005/8/layout/vList2"/>
    <dgm:cxn modelId="{3C1B65FD-8825-4FD6-A0C2-76B617707D09}" type="presOf" srcId="{B5D2F8B9-4FDA-4547-ADD6-EDD18C9EEE76}" destId="{57A95DBE-2FC2-490D-A935-833F7A6F1A84}" srcOrd="0" destOrd="0" presId="urn:microsoft.com/office/officeart/2005/8/layout/vList2"/>
    <dgm:cxn modelId="{03A9086A-5346-4A42-84C6-0302CB02FBBC}" type="presParOf" srcId="{8FBF891A-B36B-4CA8-A197-2572991256DB}" destId="{57A95DBE-2FC2-490D-A935-833F7A6F1A84}" srcOrd="0" destOrd="0" presId="urn:microsoft.com/office/officeart/2005/8/layout/vList2"/>
    <dgm:cxn modelId="{59470572-C646-463A-82B8-0562AE66F0BE}" type="presParOf" srcId="{8FBF891A-B36B-4CA8-A197-2572991256DB}" destId="{146AB36A-F837-4DAC-ACB1-D68774DE61E2}" srcOrd="1" destOrd="0" presId="urn:microsoft.com/office/officeart/2005/8/layout/vList2"/>
    <dgm:cxn modelId="{D6BB73CA-3289-46B6-B981-9329240C4F4D}" type="presParOf" srcId="{8FBF891A-B36B-4CA8-A197-2572991256DB}" destId="{33B681A7-E628-4C01-862C-EA874737F8DF}" srcOrd="2" destOrd="0" presId="urn:microsoft.com/office/officeart/2005/8/layout/vList2"/>
    <dgm:cxn modelId="{E2F8B4B1-73E9-450A-B92F-AC299D5712A5}" type="presParOf" srcId="{8FBF891A-B36B-4CA8-A197-2572991256DB}" destId="{642D51DD-7BF1-402B-AE45-2C0E8CA963D9}" srcOrd="3" destOrd="0" presId="urn:microsoft.com/office/officeart/2005/8/layout/vList2"/>
    <dgm:cxn modelId="{F144C5AE-4268-436B-BE56-31C62DFFC666}" type="presParOf" srcId="{8FBF891A-B36B-4CA8-A197-2572991256DB}" destId="{BE1987CA-CB41-4FF5-BBEE-BD5B8F2D42FB}" srcOrd="4" destOrd="0" presId="urn:microsoft.com/office/officeart/2005/8/layout/vList2"/>
    <dgm:cxn modelId="{3098FF3B-528D-4E10-B91B-FEE1D4F1AB28}" type="presParOf" srcId="{8FBF891A-B36B-4CA8-A197-2572991256DB}" destId="{07D5678E-5937-4589-BA48-964F19729B1B}" srcOrd="5" destOrd="0" presId="urn:microsoft.com/office/officeart/2005/8/layout/vList2"/>
    <dgm:cxn modelId="{4CE97297-B9B2-4FF2-BEB8-FBC21A0A3A2A}" type="presParOf" srcId="{8FBF891A-B36B-4CA8-A197-2572991256DB}" destId="{EA138399-72E4-4AFA-8427-5CCA24DF153E}" srcOrd="6" destOrd="0" presId="urn:microsoft.com/office/officeart/2005/8/layout/vList2"/>
    <dgm:cxn modelId="{53772B0D-7B4A-44B4-A006-3EFFCFA073DB}" type="presParOf" srcId="{8FBF891A-B36B-4CA8-A197-2572991256DB}" destId="{0EB9BD26-30C8-437F-BED7-15281D37FF96}" srcOrd="7" destOrd="0" presId="urn:microsoft.com/office/officeart/2005/8/layout/vList2"/>
    <dgm:cxn modelId="{929910A6-32F7-4A08-BECB-FEB2BF237102}" type="presParOf" srcId="{8FBF891A-B36B-4CA8-A197-2572991256DB}" destId="{00721E45-39FF-4733-9D65-38C92937F6CF}" srcOrd="8" destOrd="0" presId="urn:microsoft.com/office/officeart/2005/8/layout/vList2"/>
    <dgm:cxn modelId="{7AFAB5BA-11DB-428A-BB5F-E6653E311155}" type="presParOf" srcId="{8FBF891A-B36B-4CA8-A197-2572991256DB}" destId="{4703C888-9F56-4685-A597-1666C7394E35}" srcOrd="9" destOrd="0" presId="urn:microsoft.com/office/officeart/2005/8/layout/vList2"/>
    <dgm:cxn modelId="{9585C296-6D7A-4E06-B567-26C0676107D8}" type="presParOf" srcId="{8FBF891A-B36B-4CA8-A197-2572991256DB}" destId="{3B8C5F32-1221-457F-8374-C063451C3EE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676E7-1D75-4059-9E81-E40BF3398BA9}">
      <dsp:nvSpPr>
        <dsp:cNvPr id="0" name=""/>
        <dsp:cNvSpPr/>
      </dsp:nvSpPr>
      <dsp:spPr>
        <a:xfrm>
          <a:off x="0" y="51766"/>
          <a:ext cx="5863776" cy="13506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CL" sz="3400" b="1" kern="1200" dirty="0">
              <a:solidFill>
                <a:schemeClr val="tx1"/>
              </a:solidFill>
            </a:rPr>
            <a:t>¿Qué es el tiempo?</a:t>
          </a:r>
          <a:endParaRPr lang="es-CL" sz="3400" kern="1200" dirty="0">
            <a:solidFill>
              <a:schemeClr val="tx1"/>
            </a:solidFill>
          </a:endParaRPr>
        </a:p>
      </dsp:txBody>
      <dsp:txXfrm>
        <a:off x="65934" y="117700"/>
        <a:ext cx="5731908" cy="1218787"/>
      </dsp:txXfrm>
    </dsp:sp>
    <dsp:sp modelId="{57F97F2F-FDFB-4C6F-8FC1-9F746280128D}">
      <dsp:nvSpPr>
        <dsp:cNvPr id="0" name=""/>
        <dsp:cNvSpPr/>
      </dsp:nvSpPr>
      <dsp:spPr>
        <a:xfrm>
          <a:off x="0" y="1500341"/>
          <a:ext cx="5863776" cy="1350655"/>
        </a:xfrm>
        <a:prstGeom prst="roundRect">
          <a:avLst/>
        </a:prstGeom>
        <a:gradFill rotWithShape="0">
          <a:gsLst>
            <a:gs pos="0">
              <a:schemeClr val="accent3">
                <a:hueOff val="8797671"/>
                <a:satOff val="-20044"/>
                <a:lumOff val="8040"/>
                <a:alphaOff val="0"/>
                <a:satMod val="103000"/>
                <a:lumMod val="102000"/>
                <a:tint val="94000"/>
              </a:schemeClr>
            </a:gs>
            <a:gs pos="50000">
              <a:schemeClr val="accent3">
                <a:hueOff val="8797671"/>
                <a:satOff val="-20044"/>
                <a:lumOff val="8040"/>
                <a:alphaOff val="0"/>
                <a:satMod val="110000"/>
                <a:lumMod val="100000"/>
                <a:shade val="100000"/>
              </a:schemeClr>
            </a:gs>
            <a:gs pos="100000">
              <a:schemeClr val="accent3">
                <a:hueOff val="8797671"/>
                <a:satOff val="-20044"/>
                <a:lumOff val="804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CL" sz="3400" b="1" kern="1200" dirty="0">
              <a:solidFill>
                <a:schemeClr val="tx1"/>
              </a:solidFill>
            </a:rPr>
            <a:t>¿Qué función cumple en un texto narrativo?</a:t>
          </a:r>
          <a:endParaRPr lang="es-CL" sz="3400" kern="1200" dirty="0">
            <a:solidFill>
              <a:schemeClr val="tx1"/>
            </a:solidFill>
          </a:endParaRPr>
        </a:p>
      </dsp:txBody>
      <dsp:txXfrm>
        <a:off x="65934" y="1566275"/>
        <a:ext cx="5731908" cy="1218787"/>
      </dsp:txXfrm>
    </dsp:sp>
    <dsp:sp modelId="{1AF74C0C-9748-4560-9B42-4C561D5AB6D9}">
      <dsp:nvSpPr>
        <dsp:cNvPr id="0" name=""/>
        <dsp:cNvSpPr/>
      </dsp:nvSpPr>
      <dsp:spPr>
        <a:xfrm>
          <a:off x="0" y="2948916"/>
          <a:ext cx="5863776" cy="1350655"/>
        </a:xfrm>
        <a:prstGeom prst="roundRect">
          <a:avLst/>
        </a:prstGeom>
        <a:gradFill rotWithShape="0">
          <a:gsLst>
            <a:gs pos="0">
              <a:schemeClr val="accent3">
                <a:hueOff val="17595342"/>
                <a:satOff val="-40088"/>
                <a:lumOff val="16080"/>
                <a:alphaOff val="0"/>
                <a:satMod val="103000"/>
                <a:lumMod val="102000"/>
                <a:tint val="94000"/>
              </a:schemeClr>
            </a:gs>
            <a:gs pos="50000">
              <a:schemeClr val="accent3">
                <a:hueOff val="17595342"/>
                <a:satOff val="-40088"/>
                <a:lumOff val="16080"/>
                <a:alphaOff val="0"/>
                <a:satMod val="110000"/>
                <a:lumMod val="100000"/>
                <a:shade val="100000"/>
              </a:schemeClr>
            </a:gs>
            <a:gs pos="100000">
              <a:schemeClr val="accent3">
                <a:hueOff val="17595342"/>
                <a:satOff val="-40088"/>
                <a:lumOff val="1608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CL" sz="3400" b="1" kern="1200" dirty="0">
              <a:solidFill>
                <a:schemeClr val="tx1"/>
              </a:solidFill>
            </a:rPr>
            <a:t>¿Qué tipos de tiempo narrativo conoces?</a:t>
          </a:r>
          <a:endParaRPr lang="es-CL" sz="3400" kern="1200" dirty="0">
            <a:solidFill>
              <a:schemeClr val="tx1"/>
            </a:solidFill>
          </a:endParaRPr>
        </a:p>
      </dsp:txBody>
      <dsp:txXfrm>
        <a:off x="65934" y="3014850"/>
        <a:ext cx="5731908" cy="1218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95DBE-2FC2-490D-A935-833F7A6F1A84}">
      <dsp:nvSpPr>
        <dsp:cNvPr id="0" name=""/>
        <dsp:cNvSpPr/>
      </dsp:nvSpPr>
      <dsp:spPr>
        <a:xfrm>
          <a:off x="0" y="27171"/>
          <a:ext cx="10515600" cy="834228"/>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tx1"/>
              </a:solidFill>
            </a:rPr>
            <a:t>1.- Un gato maullando desesperadamente en la copa de un árbol.</a:t>
          </a:r>
          <a:endParaRPr lang="es-CL" sz="2100" kern="1200" dirty="0">
            <a:solidFill>
              <a:schemeClr val="tx1"/>
            </a:solidFill>
          </a:endParaRPr>
        </a:p>
      </dsp:txBody>
      <dsp:txXfrm>
        <a:off x="40724" y="67895"/>
        <a:ext cx="10434152" cy="752780"/>
      </dsp:txXfrm>
    </dsp:sp>
    <dsp:sp modelId="{33B681A7-E628-4C01-862C-EA874737F8DF}">
      <dsp:nvSpPr>
        <dsp:cNvPr id="0" name=""/>
        <dsp:cNvSpPr/>
      </dsp:nvSpPr>
      <dsp:spPr>
        <a:xfrm>
          <a:off x="0" y="921879"/>
          <a:ext cx="10515600" cy="834228"/>
        </a:xfrm>
        <a:prstGeom prst="roundRect">
          <a:avLst/>
        </a:prstGeom>
        <a:solidFill>
          <a:schemeClr val="accent3">
            <a:hueOff val="3519069"/>
            <a:satOff val="-8018"/>
            <a:lumOff val="321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tx1"/>
              </a:solidFill>
            </a:rPr>
            <a:t>2.- Una mujer se apena de él y va en su rescate.</a:t>
          </a:r>
          <a:endParaRPr lang="es-CL" sz="2100" kern="1200" dirty="0">
            <a:solidFill>
              <a:schemeClr val="tx1"/>
            </a:solidFill>
          </a:endParaRPr>
        </a:p>
      </dsp:txBody>
      <dsp:txXfrm>
        <a:off x="40724" y="962603"/>
        <a:ext cx="10434152" cy="752780"/>
      </dsp:txXfrm>
    </dsp:sp>
    <dsp:sp modelId="{BE1987CA-CB41-4FF5-BBEE-BD5B8F2D42FB}">
      <dsp:nvSpPr>
        <dsp:cNvPr id="0" name=""/>
        <dsp:cNvSpPr/>
      </dsp:nvSpPr>
      <dsp:spPr>
        <a:xfrm>
          <a:off x="0" y="1816588"/>
          <a:ext cx="10515600" cy="834228"/>
        </a:xfrm>
        <a:prstGeom prst="roundRect">
          <a:avLst/>
        </a:prstGeom>
        <a:solidFill>
          <a:schemeClr val="accent3">
            <a:hueOff val="7038137"/>
            <a:satOff val="-16035"/>
            <a:lumOff val="643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tx1"/>
              </a:solidFill>
            </a:rPr>
            <a:t>3.- La mujer trepa por el árbol con dificultad.</a:t>
          </a:r>
          <a:endParaRPr lang="es-CL" sz="2100" kern="1200" dirty="0">
            <a:solidFill>
              <a:schemeClr val="tx1"/>
            </a:solidFill>
          </a:endParaRPr>
        </a:p>
      </dsp:txBody>
      <dsp:txXfrm>
        <a:off x="40724" y="1857312"/>
        <a:ext cx="10434152" cy="752780"/>
      </dsp:txXfrm>
    </dsp:sp>
    <dsp:sp modelId="{EA138399-72E4-4AFA-8427-5CCA24DF153E}">
      <dsp:nvSpPr>
        <dsp:cNvPr id="0" name=""/>
        <dsp:cNvSpPr/>
      </dsp:nvSpPr>
      <dsp:spPr>
        <a:xfrm>
          <a:off x="0" y="2711296"/>
          <a:ext cx="10515600" cy="834228"/>
        </a:xfrm>
        <a:prstGeom prst="roundRect">
          <a:avLst/>
        </a:prstGeom>
        <a:solidFill>
          <a:schemeClr val="accent3">
            <a:hueOff val="10557206"/>
            <a:satOff val="-24053"/>
            <a:lumOff val="964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tx1"/>
              </a:solidFill>
            </a:rPr>
            <a:t>4.- La mujer intenta alcanzar al gato, pero éste se asusta y la araña</a:t>
          </a:r>
          <a:r>
            <a:rPr lang="es-ES_tradnl" sz="2100" b="1" kern="1200" dirty="0"/>
            <a:t>.</a:t>
          </a:r>
          <a:endParaRPr lang="es-CL" sz="2100" kern="1200" dirty="0"/>
        </a:p>
      </dsp:txBody>
      <dsp:txXfrm>
        <a:off x="40724" y="2752020"/>
        <a:ext cx="10434152" cy="752780"/>
      </dsp:txXfrm>
    </dsp:sp>
    <dsp:sp modelId="{00721E45-39FF-4733-9D65-38C92937F6CF}">
      <dsp:nvSpPr>
        <dsp:cNvPr id="0" name=""/>
        <dsp:cNvSpPr/>
      </dsp:nvSpPr>
      <dsp:spPr>
        <a:xfrm>
          <a:off x="0" y="3606004"/>
          <a:ext cx="10515600" cy="834228"/>
        </a:xfrm>
        <a:prstGeom prst="roundRect">
          <a:avLst/>
        </a:prstGeom>
        <a:solidFill>
          <a:schemeClr val="accent3">
            <a:hueOff val="14076274"/>
            <a:satOff val="-32070"/>
            <a:lumOff val="1286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tx1"/>
              </a:solidFill>
            </a:rPr>
            <a:t>5.- La mujer se encuentra tendida en el suelo, con un gran rasguño en una mano, pero con el gato entre sus brazos sano y salvo.</a:t>
          </a:r>
          <a:endParaRPr lang="es-CL" sz="2100" kern="1200" dirty="0">
            <a:solidFill>
              <a:schemeClr val="tx1"/>
            </a:solidFill>
          </a:endParaRPr>
        </a:p>
      </dsp:txBody>
      <dsp:txXfrm>
        <a:off x="40724" y="3646728"/>
        <a:ext cx="10434152" cy="752780"/>
      </dsp:txXfrm>
    </dsp:sp>
    <dsp:sp modelId="{3B8C5F32-1221-457F-8374-C063451C3EE8}">
      <dsp:nvSpPr>
        <dsp:cNvPr id="0" name=""/>
        <dsp:cNvSpPr/>
      </dsp:nvSpPr>
      <dsp:spPr>
        <a:xfrm>
          <a:off x="0" y="4500713"/>
          <a:ext cx="10515600" cy="834228"/>
        </a:xfrm>
        <a:prstGeom prst="roundRect">
          <a:avLst/>
        </a:prstGeom>
        <a:solidFill>
          <a:schemeClr val="accent3">
            <a:hueOff val="17595342"/>
            <a:satOff val="-40088"/>
            <a:lumOff val="160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_tradnl" sz="2100" b="1" kern="1200" dirty="0">
              <a:solidFill>
                <a:schemeClr val="tx1"/>
              </a:solidFill>
            </a:rPr>
            <a:t>6.- La mujer se repone de la caída y decide llevar el gato a su casa como regalo para su hija.</a:t>
          </a:r>
          <a:endParaRPr lang="es-CL" sz="2100" kern="1200" dirty="0">
            <a:solidFill>
              <a:schemeClr val="tx1"/>
            </a:solidFill>
          </a:endParaRPr>
        </a:p>
      </dsp:txBody>
      <dsp:txXfrm>
        <a:off x="40724" y="4541437"/>
        <a:ext cx="10434152" cy="752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65663-2BD6-459B-AEC2-9E265313AC25}" type="datetimeFigureOut">
              <a:rPr lang="es-CL" smtClean="0"/>
              <a:t>22-04-2021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21DE9-9A33-464A-BBFB-2C41DEF72DDA}" type="slidenum">
              <a:rPr lang="es-CL" smtClean="0"/>
              <a:t>‹Nº›</a:t>
            </a:fld>
            <a:endParaRPr lang="es-CL"/>
          </a:p>
        </p:txBody>
      </p:sp>
    </p:spTree>
    <p:extLst>
      <p:ext uri="{BB962C8B-B14F-4D97-AF65-F5344CB8AC3E}">
        <p14:creationId xmlns:p14="http://schemas.microsoft.com/office/powerpoint/2010/main" val="316946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
        <p:cNvGrpSpPr/>
        <p:nvPr/>
      </p:nvGrpSpPr>
      <p:grpSpPr>
        <a:xfrm>
          <a:off x="0" y="0"/>
          <a:ext cx="0" cy="0"/>
          <a:chOff x="0" y="0"/>
          <a:chExt cx="0" cy="0"/>
        </a:xfrm>
      </p:grpSpPr>
      <p:sp>
        <p:nvSpPr>
          <p:cNvPr id="1925" name="Google Shape;1925;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6" name="Google Shape;192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7" name="Google Shape;170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4/22/2021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18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4/22/2021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42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4/22/2021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28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516422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92594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405491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Рисунок с подписью">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360968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9" name="Google Shape;39;p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096367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43"/>
        <p:cNvGrpSpPr/>
        <p:nvPr/>
      </p:nvGrpSpPr>
      <p:grpSpPr>
        <a:xfrm>
          <a:off x="0" y="0"/>
          <a:ext cx="0" cy="0"/>
          <a:chOff x="0" y="0"/>
          <a:chExt cx="0" cy="0"/>
        </a:xfrm>
      </p:grpSpPr>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880881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3287616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63888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4/22/2021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411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80578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8970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29744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4/22/2021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81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4/22/2021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80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4/22/2021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51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4/22/2021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38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4/22/2021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16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4/22/2021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53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4/22/2021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‹Nº›</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70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4/22/2021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‹Nº›</a:t>
            </a:fld>
            <a:endParaRPr lang="en-US"/>
          </a:p>
        </p:txBody>
      </p:sp>
    </p:spTree>
    <p:extLst>
      <p:ext uri="{BB962C8B-B14F-4D97-AF65-F5344CB8AC3E}">
        <p14:creationId xmlns:p14="http://schemas.microsoft.com/office/powerpoint/2010/main" val="165729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0987748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D7E13A-83C6-44CB-AB51-6C087DD72669}"/>
              </a:ext>
            </a:extLst>
          </p:cNvPr>
          <p:cNvSpPr>
            <a:spLocks noGrp="1"/>
          </p:cNvSpPr>
          <p:nvPr>
            <p:ph type="ctrTitle"/>
          </p:nvPr>
        </p:nvSpPr>
        <p:spPr>
          <a:xfrm>
            <a:off x="213064" y="265188"/>
            <a:ext cx="11274641" cy="1134612"/>
          </a:xfrm>
        </p:spPr>
        <p:txBody>
          <a:bodyPr>
            <a:normAutofit/>
          </a:bodyPr>
          <a:lstStyle/>
          <a:p>
            <a:r>
              <a:rPr lang="es-CL" sz="3600" b="1" dirty="0">
                <a:effectLst>
                  <a:outerShdw blurRad="38100" dist="38100" dir="2700000" algn="tl">
                    <a:srgbClr val="000000">
                      <a:alpha val="43137"/>
                    </a:srgbClr>
                  </a:outerShdw>
                </a:effectLst>
              </a:rPr>
              <a:t>Unidad 1: La libertad como tema literario (Narrativa-lírica)</a:t>
            </a:r>
          </a:p>
        </p:txBody>
      </p:sp>
      <p:pic>
        <p:nvPicPr>
          <p:cNvPr id="3" name="Imagen 2">
            <a:extLst>
              <a:ext uri="{FF2B5EF4-FFF2-40B4-BE49-F238E27FC236}">
                <a16:creationId xmlns:a16="http://schemas.microsoft.com/office/drawing/2014/main" id="{84533F07-6731-4B77-A51B-1591F5F28E3C}"/>
              </a:ext>
            </a:extLst>
          </p:cNvPr>
          <p:cNvPicPr>
            <a:picLocks noChangeAspect="1"/>
          </p:cNvPicPr>
          <p:nvPr/>
        </p:nvPicPr>
        <p:blipFill>
          <a:blip r:embed="rId2"/>
          <a:stretch>
            <a:fillRect/>
          </a:stretch>
        </p:blipFill>
        <p:spPr>
          <a:xfrm rot="21012736">
            <a:off x="1111511" y="2292149"/>
            <a:ext cx="4762500" cy="3019425"/>
          </a:xfrm>
          <a:prstGeom prst="rect">
            <a:avLst/>
          </a:prstGeom>
          <a:ln>
            <a:noFill/>
          </a:ln>
          <a:effectLst>
            <a:softEdge rad="112500"/>
          </a:effectLst>
        </p:spPr>
      </p:pic>
      <p:pic>
        <p:nvPicPr>
          <p:cNvPr id="11" name="Imagen 10">
            <a:extLst>
              <a:ext uri="{FF2B5EF4-FFF2-40B4-BE49-F238E27FC236}">
                <a16:creationId xmlns:a16="http://schemas.microsoft.com/office/drawing/2014/main" id="{C2B2BF84-A4BA-4DE5-9790-FCA94ED75DBE}"/>
              </a:ext>
            </a:extLst>
          </p:cNvPr>
          <p:cNvPicPr>
            <a:picLocks noChangeAspect="1"/>
          </p:cNvPicPr>
          <p:nvPr/>
        </p:nvPicPr>
        <p:blipFill>
          <a:blip r:embed="rId3"/>
          <a:stretch>
            <a:fillRect/>
          </a:stretch>
        </p:blipFill>
        <p:spPr>
          <a:xfrm rot="1022385">
            <a:off x="6206574" y="2589487"/>
            <a:ext cx="5206478" cy="3210996"/>
          </a:xfrm>
          <a:prstGeom prst="rect">
            <a:avLst/>
          </a:prstGeom>
          <a:ln>
            <a:noFill/>
          </a:ln>
          <a:effectLst>
            <a:softEdge rad="112500"/>
          </a:effectLst>
        </p:spPr>
      </p:pic>
    </p:spTree>
    <p:extLst>
      <p:ext uri="{BB962C8B-B14F-4D97-AF65-F5344CB8AC3E}">
        <p14:creationId xmlns:p14="http://schemas.microsoft.com/office/powerpoint/2010/main" val="146485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5DAE30-7114-4883-848F-00C32777E2CE}"/>
              </a:ext>
            </a:extLst>
          </p:cNvPr>
          <p:cNvSpPr>
            <a:spLocks noGrp="1"/>
          </p:cNvSpPr>
          <p:nvPr>
            <p:ph type="title"/>
          </p:nvPr>
        </p:nvSpPr>
        <p:spPr>
          <a:xfrm>
            <a:off x="678996" y="365125"/>
            <a:ext cx="10674804" cy="1325563"/>
          </a:xfrm>
        </p:spPr>
        <p:txBody>
          <a:bodyPr/>
          <a:lstStyle/>
          <a:p>
            <a:r>
              <a:rPr lang="es-CL" dirty="0"/>
              <a:t>Veamos un ejemplo</a:t>
            </a:r>
          </a:p>
        </p:txBody>
      </p:sp>
      <p:pic>
        <p:nvPicPr>
          <p:cNvPr id="4" name="Marcador de contenido 3">
            <a:extLst>
              <a:ext uri="{FF2B5EF4-FFF2-40B4-BE49-F238E27FC236}">
                <a16:creationId xmlns:a16="http://schemas.microsoft.com/office/drawing/2014/main" id="{EA7868DE-BB03-4EDE-A919-C7516A6A6FB6}"/>
              </a:ext>
            </a:extLst>
          </p:cNvPr>
          <p:cNvPicPr>
            <a:picLocks noGrp="1" noChangeAspect="1"/>
          </p:cNvPicPr>
          <p:nvPr>
            <p:ph idx="1"/>
          </p:nvPr>
        </p:nvPicPr>
        <p:blipFill>
          <a:blip r:embed="rId2"/>
          <a:stretch>
            <a:fillRect/>
          </a:stretch>
        </p:blipFill>
        <p:spPr>
          <a:xfrm>
            <a:off x="678996" y="1935332"/>
            <a:ext cx="6174566" cy="4042469"/>
          </a:xfrm>
          <a:prstGeom prst="rect">
            <a:avLst/>
          </a:prstGeom>
        </p:spPr>
      </p:pic>
      <p:sp>
        <p:nvSpPr>
          <p:cNvPr id="5" name="Rectángulo: esquinas redondeadas 4">
            <a:extLst>
              <a:ext uri="{FF2B5EF4-FFF2-40B4-BE49-F238E27FC236}">
                <a16:creationId xmlns:a16="http://schemas.microsoft.com/office/drawing/2014/main" id="{665D1551-61BC-435D-8FBB-8DF3487B15FA}"/>
              </a:ext>
            </a:extLst>
          </p:cNvPr>
          <p:cNvSpPr/>
          <p:nvPr/>
        </p:nvSpPr>
        <p:spPr>
          <a:xfrm>
            <a:off x="7253055" y="608350"/>
            <a:ext cx="3790765" cy="941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Tempo de la historia</a:t>
            </a:r>
          </a:p>
          <a:p>
            <a:pPr algn="ctr"/>
            <a:endParaRPr lang="es-CL" dirty="0"/>
          </a:p>
        </p:txBody>
      </p:sp>
      <p:sp>
        <p:nvSpPr>
          <p:cNvPr id="6" name="Rectángulo: esquinas redondeadas 5">
            <a:extLst>
              <a:ext uri="{FF2B5EF4-FFF2-40B4-BE49-F238E27FC236}">
                <a16:creationId xmlns:a16="http://schemas.microsoft.com/office/drawing/2014/main" id="{04A57008-5AD1-42A8-8724-2AD34E53301E}"/>
              </a:ext>
            </a:extLst>
          </p:cNvPr>
          <p:cNvSpPr/>
          <p:nvPr/>
        </p:nvSpPr>
        <p:spPr>
          <a:xfrm>
            <a:off x="7253055" y="2018675"/>
            <a:ext cx="3790765" cy="941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Tiempo del relato</a:t>
            </a:r>
          </a:p>
        </p:txBody>
      </p:sp>
      <p:sp>
        <p:nvSpPr>
          <p:cNvPr id="7" name="Rectángulo: esquinas redondeadas 6">
            <a:extLst>
              <a:ext uri="{FF2B5EF4-FFF2-40B4-BE49-F238E27FC236}">
                <a16:creationId xmlns:a16="http://schemas.microsoft.com/office/drawing/2014/main" id="{986A6D36-8B9F-499E-BE6D-604DC0675901}"/>
              </a:ext>
            </a:extLst>
          </p:cNvPr>
          <p:cNvSpPr/>
          <p:nvPr/>
        </p:nvSpPr>
        <p:spPr>
          <a:xfrm>
            <a:off x="7253055" y="3429000"/>
            <a:ext cx="3790765" cy="941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Tiempo referencial histórico</a:t>
            </a:r>
          </a:p>
          <a:p>
            <a:pPr algn="ctr"/>
            <a:r>
              <a:rPr lang="es-CL" dirty="0"/>
              <a:t>Segunda guerra mundial</a:t>
            </a:r>
          </a:p>
        </p:txBody>
      </p:sp>
    </p:spTree>
    <p:extLst>
      <p:ext uri="{BB962C8B-B14F-4D97-AF65-F5344CB8AC3E}">
        <p14:creationId xmlns:p14="http://schemas.microsoft.com/office/powerpoint/2010/main" val="4986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3A3AB-6B4B-4CC7-A501-B5484CECCA2F}"/>
              </a:ext>
            </a:extLst>
          </p:cNvPr>
          <p:cNvSpPr>
            <a:spLocks noGrp="1"/>
          </p:cNvSpPr>
          <p:nvPr>
            <p:ph type="title"/>
          </p:nvPr>
        </p:nvSpPr>
        <p:spPr>
          <a:xfrm>
            <a:off x="838200" y="152062"/>
            <a:ext cx="10515600" cy="797850"/>
          </a:xfrm>
        </p:spPr>
        <p:txBody>
          <a:bodyPr/>
          <a:lstStyle/>
          <a:p>
            <a:r>
              <a:rPr lang="es-CL" dirty="0"/>
              <a:t>Ejemplo                TIEMPO DE LA HISTORIA</a:t>
            </a:r>
          </a:p>
        </p:txBody>
      </p:sp>
      <p:graphicFrame>
        <p:nvGraphicFramePr>
          <p:cNvPr id="5" name="Marcador de contenido 4">
            <a:extLst>
              <a:ext uri="{FF2B5EF4-FFF2-40B4-BE49-F238E27FC236}">
                <a16:creationId xmlns:a16="http://schemas.microsoft.com/office/drawing/2014/main" id="{37D20A84-751B-473B-B16D-39F18D21798D}"/>
              </a:ext>
            </a:extLst>
          </p:cNvPr>
          <p:cNvGraphicFramePr>
            <a:graphicFrameLocks noGrp="1"/>
          </p:cNvGraphicFramePr>
          <p:nvPr>
            <p:ph idx="1"/>
            <p:extLst>
              <p:ext uri="{D42A27DB-BD31-4B8C-83A1-F6EECF244321}">
                <p14:modId xmlns:p14="http://schemas.microsoft.com/office/powerpoint/2010/main" val="2350020921"/>
              </p:ext>
            </p:extLst>
          </p:nvPr>
        </p:nvGraphicFramePr>
        <p:xfrm>
          <a:off x="838200" y="1154096"/>
          <a:ext cx="10515600" cy="536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25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B1A05-18BC-4646-9A11-18B53F4FB3BE}"/>
              </a:ext>
            </a:extLst>
          </p:cNvPr>
          <p:cNvSpPr>
            <a:spLocks noGrp="1"/>
          </p:cNvSpPr>
          <p:nvPr>
            <p:ph type="title"/>
          </p:nvPr>
        </p:nvSpPr>
        <p:spPr/>
        <p:txBody>
          <a:bodyPr/>
          <a:lstStyle/>
          <a:p>
            <a:r>
              <a:rPr lang="es-CL" dirty="0"/>
              <a:t>TIEMPO DEL RELATO</a:t>
            </a:r>
          </a:p>
        </p:txBody>
      </p:sp>
      <p:sp>
        <p:nvSpPr>
          <p:cNvPr id="3" name="Marcador de contenido 2">
            <a:extLst>
              <a:ext uri="{FF2B5EF4-FFF2-40B4-BE49-F238E27FC236}">
                <a16:creationId xmlns:a16="http://schemas.microsoft.com/office/drawing/2014/main" id="{8987FB83-AF9A-4EB7-86D3-9C54C32DBAC5}"/>
              </a:ext>
            </a:extLst>
          </p:cNvPr>
          <p:cNvSpPr>
            <a:spLocks noGrp="1"/>
          </p:cNvSpPr>
          <p:nvPr>
            <p:ph idx="1"/>
          </p:nvPr>
        </p:nvSpPr>
        <p:spPr/>
        <p:txBody>
          <a:bodyPr>
            <a:normAutofit/>
          </a:bodyPr>
          <a:lstStyle/>
          <a:p>
            <a:pPr marL="0" indent="0" algn="just">
              <a:buNone/>
            </a:pPr>
            <a:r>
              <a:rPr lang="es-CL" sz="1800" dirty="0"/>
              <a:t>Una joven mujer se encuentra tendida bajo las frondosas ramas de un árbol. Su mano derecha se colorea con pequeñas gotas de sangre que manan desde las aberturas de los delgados rasguños que le hiciera el pequeño felino que rescató, el mismo que ahora ronronea y se pasea tranquilamente entre sus brazos. Todo sería distinto para la mujer si es que, hace unos minutos, no hubiera atendido a los desgarradores maullidos que el gato lanzara desde lo más alto de la copa del árbol que ahora la tiene a sus pies. Pero su adoración por los animales pudo más que su vértigo y no dudo en subir a rescatar la mascota. Ahora, reponiéndose de la caída, sólo piensa en cómo llamar al pequeño animal y en lo contenta que se pondrá su hija cuando lo lleve a casa.</a:t>
            </a:r>
          </a:p>
        </p:txBody>
      </p:sp>
      <p:pic>
        <p:nvPicPr>
          <p:cNvPr id="4" name="Imagen 3">
            <a:extLst>
              <a:ext uri="{FF2B5EF4-FFF2-40B4-BE49-F238E27FC236}">
                <a16:creationId xmlns:a16="http://schemas.microsoft.com/office/drawing/2014/main" id="{2ADC64B4-DC99-419F-A4E8-02114767728A}"/>
              </a:ext>
            </a:extLst>
          </p:cNvPr>
          <p:cNvPicPr>
            <a:picLocks noChangeAspect="1"/>
          </p:cNvPicPr>
          <p:nvPr/>
        </p:nvPicPr>
        <p:blipFill>
          <a:blip r:embed="rId2"/>
          <a:stretch>
            <a:fillRect/>
          </a:stretch>
        </p:blipFill>
        <p:spPr>
          <a:xfrm>
            <a:off x="3897297" y="4357456"/>
            <a:ext cx="3325843" cy="2362939"/>
          </a:xfrm>
          <a:prstGeom prst="ellipse">
            <a:avLst/>
          </a:prstGeom>
          <a:ln>
            <a:noFill/>
          </a:ln>
          <a:effectLst>
            <a:softEdge rad="112500"/>
          </a:effectLst>
        </p:spPr>
      </p:pic>
    </p:spTree>
    <p:extLst>
      <p:ext uri="{BB962C8B-B14F-4D97-AF65-F5344CB8AC3E}">
        <p14:creationId xmlns:p14="http://schemas.microsoft.com/office/powerpoint/2010/main" val="361377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10" name="Google Shape;1710;p61"/>
          <p:cNvSpPr/>
          <p:nvPr/>
        </p:nvSpPr>
        <p:spPr>
          <a:xfrm>
            <a:off x="558800" y="2759075"/>
            <a:ext cx="3590925" cy="989012"/>
          </a:xfrm>
          <a:custGeom>
            <a:avLst/>
            <a:gdLst/>
            <a:ahLst/>
            <a:cxnLst/>
            <a:rect l="l" t="t" r="r" b="b"/>
            <a:pathLst>
              <a:path w="876" h="241" extrusionOk="0">
                <a:moveTo>
                  <a:pt x="862" y="78"/>
                </a:moveTo>
                <a:cubicBezTo>
                  <a:pt x="508" y="78"/>
                  <a:pt x="508" y="78"/>
                  <a:pt x="508" y="78"/>
                </a:cubicBezTo>
                <a:cubicBezTo>
                  <a:pt x="473" y="39"/>
                  <a:pt x="473" y="39"/>
                  <a:pt x="473" y="39"/>
                </a:cubicBezTo>
                <a:cubicBezTo>
                  <a:pt x="438" y="0"/>
                  <a:pt x="438" y="0"/>
                  <a:pt x="438" y="0"/>
                </a:cubicBezTo>
                <a:cubicBezTo>
                  <a:pt x="403" y="39"/>
                  <a:pt x="403" y="39"/>
                  <a:pt x="403" y="39"/>
                </a:cubicBezTo>
                <a:cubicBezTo>
                  <a:pt x="368" y="78"/>
                  <a:pt x="368" y="78"/>
                  <a:pt x="368" y="78"/>
                </a:cubicBezTo>
                <a:cubicBezTo>
                  <a:pt x="81" y="78"/>
                  <a:pt x="81" y="78"/>
                  <a:pt x="81" y="78"/>
                </a:cubicBezTo>
                <a:cubicBezTo>
                  <a:pt x="36" y="78"/>
                  <a:pt x="0" y="115"/>
                  <a:pt x="0" y="160"/>
                </a:cubicBezTo>
                <a:cubicBezTo>
                  <a:pt x="0" y="205"/>
                  <a:pt x="36" y="241"/>
                  <a:pt x="81" y="241"/>
                </a:cubicBezTo>
                <a:cubicBezTo>
                  <a:pt x="862" y="241"/>
                  <a:pt x="862" y="241"/>
                  <a:pt x="862" y="241"/>
                </a:cubicBezTo>
                <a:cubicBezTo>
                  <a:pt x="870" y="241"/>
                  <a:pt x="876" y="235"/>
                  <a:pt x="876" y="227"/>
                </a:cubicBezTo>
                <a:cubicBezTo>
                  <a:pt x="876" y="93"/>
                  <a:pt x="876" y="93"/>
                  <a:pt x="876" y="93"/>
                </a:cubicBezTo>
                <a:cubicBezTo>
                  <a:pt x="876" y="85"/>
                  <a:pt x="870" y="78"/>
                  <a:pt x="862" y="78"/>
                </a:cubicBez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11" name="Google Shape;1711;p61"/>
          <p:cNvSpPr/>
          <p:nvPr/>
        </p:nvSpPr>
        <p:spPr>
          <a:xfrm>
            <a:off x="8043862" y="2759075"/>
            <a:ext cx="3592512" cy="993775"/>
          </a:xfrm>
          <a:custGeom>
            <a:avLst/>
            <a:gdLst/>
            <a:ahLst/>
            <a:cxnLst/>
            <a:rect l="l" t="t" r="r" b="b"/>
            <a:pathLst>
              <a:path w="876" h="242" extrusionOk="0">
                <a:moveTo>
                  <a:pt x="795" y="242"/>
                </a:moveTo>
                <a:cubicBezTo>
                  <a:pt x="14" y="242"/>
                  <a:pt x="14" y="242"/>
                  <a:pt x="14" y="242"/>
                </a:cubicBezTo>
                <a:cubicBezTo>
                  <a:pt x="6" y="242"/>
                  <a:pt x="0" y="235"/>
                  <a:pt x="0" y="227"/>
                </a:cubicBezTo>
                <a:cubicBezTo>
                  <a:pt x="0" y="93"/>
                  <a:pt x="0" y="93"/>
                  <a:pt x="0" y="93"/>
                </a:cubicBezTo>
                <a:cubicBezTo>
                  <a:pt x="0" y="85"/>
                  <a:pt x="6" y="79"/>
                  <a:pt x="14" y="79"/>
                </a:cubicBezTo>
                <a:cubicBezTo>
                  <a:pt x="368" y="79"/>
                  <a:pt x="368" y="79"/>
                  <a:pt x="368" y="79"/>
                </a:cubicBezTo>
                <a:cubicBezTo>
                  <a:pt x="403" y="40"/>
                  <a:pt x="403" y="40"/>
                  <a:pt x="403" y="40"/>
                </a:cubicBezTo>
                <a:cubicBezTo>
                  <a:pt x="438" y="0"/>
                  <a:pt x="438" y="0"/>
                  <a:pt x="438" y="0"/>
                </a:cubicBezTo>
                <a:cubicBezTo>
                  <a:pt x="473" y="40"/>
                  <a:pt x="473" y="40"/>
                  <a:pt x="473" y="40"/>
                </a:cubicBezTo>
                <a:cubicBezTo>
                  <a:pt x="508" y="79"/>
                  <a:pt x="508" y="79"/>
                  <a:pt x="508" y="79"/>
                </a:cubicBezTo>
                <a:cubicBezTo>
                  <a:pt x="795" y="79"/>
                  <a:pt x="795" y="79"/>
                  <a:pt x="795" y="79"/>
                </a:cubicBezTo>
                <a:cubicBezTo>
                  <a:pt x="840" y="79"/>
                  <a:pt x="876" y="115"/>
                  <a:pt x="876" y="160"/>
                </a:cubicBezTo>
                <a:cubicBezTo>
                  <a:pt x="876" y="205"/>
                  <a:pt x="840" y="242"/>
                  <a:pt x="795" y="242"/>
                </a:cubicBezTo>
                <a:close/>
              </a:path>
            </a:pathLst>
          </a:custGeom>
          <a:solidFill>
            <a:schemeClr val="accent6">
              <a:lumMod val="20000"/>
              <a:lumOff val="80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12" name="Google Shape;1712;p61"/>
          <p:cNvSpPr/>
          <p:nvPr/>
        </p:nvSpPr>
        <p:spPr>
          <a:xfrm>
            <a:off x="4343446" y="3083379"/>
            <a:ext cx="3590925" cy="992187"/>
          </a:xfrm>
          <a:custGeom>
            <a:avLst/>
            <a:gdLst/>
            <a:ahLst/>
            <a:cxnLst/>
            <a:rect l="l" t="t" r="r" b="b"/>
            <a:pathLst>
              <a:path w="876" h="242" extrusionOk="0">
                <a:moveTo>
                  <a:pt x="862" y="0"/>
                </a:moveTo>
                <a:cubicBezTo>
                  <a:pt x="14" y="0"/>
                  <a:pt x="14" y="0"/>
                  <a:pt x="14" y="0"/>
                </a:cubicBezTo>
                <a:cubicBezTo>
                  <a:pt x="6" y="0"/>
                  <a:pt x="0" y="7"/>
                  <a:pt x="0" y="15"/>
                </a:cubicBezTo>
                <a:cubicBezTo>
                  <a:pt x="0" y="149"/>
                  <a:pt x="0" y="149"/>
                  <a:pt x="0" y="149"/>
                </a:cubicBezTo>
                <a:cubicBezTo>
                  <a:pt x="0" y="157"/>
                  <a:pt x="6" y="163"/>
                  <a:pt x="14" y="163"/>
                </a:cubicBezTo>
                <a:cubicBezTo>
                  <a:pt x="368" y="163"/>
                  <a:pt x="368" y="163"/>
                  <a:pt x="368" y="163"/>
                </a:cubicBezTo>
                <a:cubicBezTo>
                  <a:pt x="403" y="202"/>
                  <a:pt x="403" y="202"/>
                  <a:pt x="403" y="202"/>
                </a:cubicBezTo>
                <a:cubicBezTo>
                  <a:pt x="438" y="242"/>
                  <a:pt x="438" y="242"/>
                  <a:pt x="438" y="242"/>
                </a:cubicBezTo>
                <a:cubicBezTo>
                  <a:pt x="473" y="202"/>
                  <a:pt x="473" y="202"/>
                  <a:pt x="473" y="202"/>
                </a:cubicBezTo>
                <a:cubicBezTo>
                  <a:pt x="508" y="163"/>
                  <a:pt x="508" y="163"/>
                  <a:pt x="508" y="163"/>
                </a:cubicBezTo>
                <a:cubicBezTo>
                  <a:pt x="862" y="163"/>
                  <a:pt x="862" y="163"/>
                  <a:pt x="862" y="163"/>
                </a:cubicBezTo>
                <a:cubicBezTo>
                  <a:pt x="870" y="163"/>
                  <a:pt x="876" y="157"/>
                  <a:pt x="876" y="149"/>
                </a:cubicBezTo>
                <a:cubicBezTo>
                  <a:pt x="876" y="15"/>
                  <a:pt x="876" y="15"/>
                  <a:pt x="876" y="15"/>
                </a:cubicBezTo>
                <a:cubicBezTo>
                  <a:pt x="876" y="7"/>
                  <a:pt x="870" y="0"/>
                  <a:pt x="862" y="0"/>
                </a:cubicBezTo>
                <a:close/>
              </a:path>
            </a:pathLst>
          </a:custGeom>
          <a:solidFill>
            <a:schemeClr val="accent1">
              <a:lumMod val="20000"/>
              <a:lumOff val="80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21" name="Google Shape;1721;p61"/>
          <p:cNvSpPr txBox="1"/>
          <p:nvPr/>
        </p:nvSpPr>
        <p:spPr>
          <a:xfrm>
            <a:off x="1062037" y="3160712"/>
            <a:ext cx="2630487" cy="52228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400"/>
              <a:buFont typeface="Montserrat"/>
              <a:buNone/>
              <a:tabLst/>
              <a:defRPr/>
            </a:pPr>
            <a:r>
              <a:rPr lang="en-US" sz="3400" b="1" kern="0" dirty="0">
                <a:effectLst>
                  <a:outerShdw blurRad="38100" dist="38100" dir="2700000" algn="tl">
                    <a:srgbClr val="000000">
                      <a:alpha val="43137"/>
                    </a:srgbClr>
                  </a:outerShdw>
                </a:effectLst>
                <a:latin typeface="Montserrat"/>
                <a:cs typeface="Arial"/>
                <a:sym typeface="Montserrat"/>
              </a:rPr>
              <a:t>Ab </a:t>
            </a:r>
            <a:r>
              <a:rPr lang="en-US" sz="3400" b="1" kern="0" dirty="0" err="1">
                <a:effectLst>
                  <a:outerShdw blurRad="38100" dist="38100" dir="2700000" algn="tl">
                    <a:srgbClr val="000000">
                      <a:alpha val="43137"/>
                    </a:srgbClr>
                  </a:outerShdw>
                </a:effectLst>
                <a:latin typeface="Montserrat"/>
                <a:cs typeface="Arial"/>
                <a:sym typeface="Montserrat"/>
              </a:rPr>
              <a:t>ovo</a:t>
            </a:r>
            <a:endParaRPr kumimoji="0" sz="1400" b="0" i="0" u="none" strike="noStrike" kern="0" cap="none" spc="0" normalizeH="0" baseline="0" noProof="0" dirty="0">
              <a:ln>
                <a:noFill/>
              </a:ln>
              <a:effectLst>
                <a:outerShdw blurRad="38100" dist="38100" dir="2700000" algn="tl">
                  <a:srgbClr val="000000">
                    <a:alpha val="43137"/>
                  </a:srgbClr>
                </a:outerShdw>
              </a:effectLst>
              <a:uLnTx/>
              <a:uFillTx/>
              <a:latin typeface="Arial"/>
              <a:cs typeface="Arial"/>
              <a:sym typeface="Arial"/>
            </a:endParaRPr>
          </a:p>
        </p:txBody>
      </p:sp>
      <p:sp>
        <p:nvSpPr>
          <p:cNvPr id="1722" name="Google Shape;1722;p61"/>
          <p:cNvSpPr txBox="1"/>
          <p:nvPr/>
        </p:nvSpPr>
        <p:spPr>
          <a:xfrm>
            <a:off x="4652962" y="3160712"/>
            <a:ext cx="3381375" cy="52228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400"/>
              <a:buFont typeface="Montserrat"/>
              <a:buNone/>
              <a:tabLst/>
              <a:defRPr/>
            </a:pPr>
            <a:r>
              <a:rPr lang="en-US" sz="3400" b="1" kern="0" dirty="0">
                <a:latin typeface="Montserrat"/>
                <a:cs typeface="Arial"/>
                <a:sym typeface="Montserrat"/>
              </a:rPr>
              <a:t>In media res</a:t>
            </a:r>
            <a:endParaRPr kumimoji="0" sz="1400" b="0" i="0" u="none" strike="noStrike" kern="0" cap="none" spc="0" normalizeH="0" baseline="0" noProof="0" dirty="0">
              <a:ln>
                <a:noFill/>
              </a:ln>
              <a:effectLst/>
              <a:uLnTx/>
              <a:uFillTx/>
              <a:latin typeface="Arial"/>
              <a:cs typeface="Arial"/>
              <a:sym typeface="Arial"/>
            </a:endParaRPr>
          </a:p>
        </p:txBody>
      </p:sp>
      <p:sp>
        <p:nvSpPr>
          <p:cNvPr id="1723" name="Google Shape;1723;p61"/>
          <p:cNvSpPr txBox="1"/>
          <p:nvPr/>
        </p:nvSpPr>
        <p:spPr>
          <a:xfrm>
            <a:off x="8307387" y="3160712"/>
            <a:ext cx="3065462" cy="59962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3400"/>
              <a:buFont typeface="Montserrat"/>
              <a:buNone/>
              <a:tabLst/>
              <a:defRPr/>
            </a:pPr>
            <a:r>
              <a:rPr kumimoji="0" lang="en-US" sz="3400" b="1" i="0" u="none" strike="noStrike" kern="0" cap="none" spc="0" normalizeH="0" baseline="0" noProof="0" dirty="0">
                <a:ln>
                  <a:noFill/>
                </a:ln>
                <a:effectLst/>
                <a:uLnTx/>
                <a:uFillTx/>
                <a:latin typeface="Montserrat"/>
                <a:ea typeface="Montserrat"/>
                <a:cs typeface="Montserrat"/>
                <a:sym typeface="Montserrat"/>
              </a:rPr>
              <a:t>In extrema res</a:t>
            </a:r>
            <a:endParaRPr kumimoji="0" sz="1400" b="0" i="0" u="none" strike="noStrike" kern="0" cap="none" spc="0" normalizeH="0" baseline="0" noProof="0" dirty="0">
              <a:ln>
                <a:noFill/>
              </a:ln>
              <a:effectLst/>
              <a:uLnTx/>
              <a:uFillTx/>
              <a:latin typeface="Arial"/>
              <a:cs typeface="Arial"/>
              <a:sym typeface="Arial"/>
            </a:endParaRPr>
          </a:p>
        </p:txBody>
      </p:sp>
      <p:pic>
        <p:nvPicPr>
          <p:cNvPr id="3" name="Imagen 2">
            <a:extLst>
              <a:ext uri="{FF2B5EF4-FFF2-40B4-BE49-F238E27FC236}">
                <a16:creationId xmlns:a16="http://schemas.microsoft.com/office/drawing/2014/main" id="{81875948-09DC-45C1-9F7C-7DB8D83EE091}"/>
              </a:ext>
            </a:extLst>
          </p:cNvPr>
          <p:cNvPicPr>
            <a:picLocks noChangeAspect="1"/>
          </p:cNvPicPr>
          <p:nvPr/>
        </p:nvPicPr>
        <p:blipFill>
          <a:blip r:embed="rId3"/>
          <a:stretch>
            <a:fillRect/>
          </a:stretch>
        </p:blipFill>
        <p:spPr>
          <a:xfrm>
            <a:off x="818117" y="239685"/>
            <a:ext cx="10437257" cy="963251"/>
          </a:xfrm>
          <a:prstGeom prst="rect">
            <a:avLst/>
          </a:prstGeom>
        </p:spPr>
      </p:pic>
      <p:sp>
        <p:nvSpPr>
          <p:cNvPr id="5" name="Flecha: hacia abajo 4">
            <a:extLst>
              <a:ext uri="{FF2B5EF4-FFF2-40B4-BE49-F238E27FC236}">
                <a16:creationId xmlns:a16="http://schemas.microsoft.com/office/drawing/2014/main" id="{F7969F15-4917-48CC-AE38-F8422488EF6B}"/>
              </a:ext>
            </a:extLst>
          </p:cNvPr>
          <p:cNvSpPr/>
          <p:nvPr/>
        </p:nvSpPr>
        <p:spPr>
          <a:xfrm>
            <a:off x="5621293" y="4598633"/>
            <a:ext cx="770629" cy="1225831"/>
          </a:xfrm>
          <a:prstGeom prst="downArrow">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p>
        </p:txBody>
      </p:sp>
      <p:sp>
        <p:nvSpPr>
          <p:cNvPr id="6" name="Flecha: a la izquierda y derecha 5">
            <a:extLst>
              <a:ext uri="{FF2B5EF4-FFF2-40B4-BE49-F238E27FC236}">
                <a16:creationId xmlns:a16="http://schemas.microsoft.com/office/drawing/2014/main" id="{C1FADA04-FA44-4714-AE53-68906C6ECA31}"/>
              </a:ext>
            </a:extLst>
          </p:cNvPr>
          <p:cNvSpPr/>
          <p:nvPr/>
        </p:nvSpPr>
        <p:spPr>
          <a:xfrm>
            <a:off x="1935886" y="5703276"/>
            <a:ext cx="8815526" cy="901096"/>
          </a:xfrm>
          <a:prstGeom prst="leftRightArrow">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Hecho particular</a:t>
            </a:r>
          </a:p>
        </p:txBody>
      </p:sp>
      <p:sp>
        <p:nvSpPr>
          <p:cNvPr id="7" name="Flecha: hacia la izquierda 6">
            <a:extLst>
              <a:ext uri="{FF2B5EF4-FFF2-40B4-BE49-F238E27FC236}">
                <a16:creationId xmlns:a16="http://schemas.microsoft.com/office/drawing/2014/main" id="{C947B7A7-7BDC-497E-AA54-C187A87A608F}"/>
              </a:ext>
            </a:extLst>
          </p:cNvPr>
          <p:cNvSpPr/>
          <p:nvPr/>
        </p:nvSpPr>
        <p:spPr>
          <a:xfrm>
            <a:off x="1497597" y="1302459"/>
            <a:ext cx="9253815" cy="749201"/>
          </a:xfrm>
          <a:prstGeom prst="leftArrow">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Retrospectiva</a:t>
            </a:r>
          </a:p>
        </p:txBody>
      </p:sp>
      <p:sp>
        <p:nvSpPr>
          <p:cNvPr id="2" name="Flecha: a la derecha 1">
            <a:extLst>
              <a:ext uri="{FF2B5EF4-FFF2-40B4-BE49-F238E27FC236}">
                <a16:creationId xmlns:a16="http://schemas.microsoft.com/office/drawing/2014/main" id="{8F4761F1-43F3-4CEA-B89A-03B7235BDAB1}"/>
              </a:ext>
            </a:extLst>
          </p:cNvPr>
          <p:cNvSpPr/>
          <p:nvPr/>
        </p:nvSpPr>
        <p:spPr>
          <a:xfrm>
            <a:off x="1136342" y="3922356"/>
            <a:ext cx="10005134" cy="74920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t>Lineal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D854F450-F0F3-4FAC-913C-B1F64E8AB76E}"/>
              </a:ext>
            </a:extLst>
          </p:cNvPr>
          <p:cNvSpPr/>
          <p:nvPr/>
        </p:nvSpPr>
        <p:spPr>
          <a:xfrm rot="19851810">
            <a:off x="-194513" y="1381329"/>
            <a:ext cx="7120328" cy="10514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4800" b="1" dirty="0">
                <a:effectLst>
                  <a:outerShdw blurRad="38100" dist="38100" dir="2700000" algn="tl">
                    <a:srgbClr val="000000">
                      <a:alpha val="43137"/>
                    </a:srgbClr>
                  </a:outerShdw>
                </a:effectLst>
              </a:rPr>
              <a:t>Anacronías narrativas</a:t>
            </a:r>
          </a:p>
        </p:txBody>
      </p:sp>
      <p:pic>
        <p:nvPicPr>
          <p:cNvPr id="1026" name="Picture 2" descr="El tiempo en pandemia, ¿pasa más lento o más rápido?">
            <a:extLst>
              <a:ext uri="{FF2B5EF4-FFF2-40B4-BE49-F238E27FC236}">
                <a16:creationId xmlns:a16="http://schemas.microsoft.com/office/drawing/2014/main" id="{B1BA425A-0A5B-4F38-85EB-66B0C2F41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20291">
            <a:off x="2064797" y="2724983"/>
            <a:ext cx="4724400" cy="2952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0AF883F3-0F26-4726-9FAC-A156AFFB3D45}"/>
              </a:ext>
            </a:extLst>
          </p:cNvPr>
          <p:cNvPicPr>
            <a:picLocks noChangeAspect="1"/>
          </p:cNvPicPr>
          <p:nvPr/>
        </p:nvPicPr>
        <p:blipFill>
          <a:blip r:embed="rId3"/>
          <a:stretch>
            <a:fillRect/>
          </a:stretch>
        </p:blipFill>
        <p:spPr>
          <a:xfrm rot="1455695">
            <a:off x="6369697" y="1173118"/>
            <a:ext cx="5401345" cy="3209925"/>
          </a:xfrm>
          <a:prstGeom prst="rect">
            <a:avLst/>
          </a:prstGeom>
          <a:ln>
            <a:noFill/>
          </a:ln>
          <a:effectLst>
            <a:softEdge rad="112500"/>
          </a:effectLst>
        </p:spPr>
      </p:pic>
      <p:pic>
        <p:nvPicPr>
          <p:cNvPr id="7" name="Imagen 6">
            <a:extLst>
              <a:ext uri="{FF2B5EF4-FFF2-40B4-BE49-F238E27FC236}">
                <a16:creationId xmlns:a16="http://schemas.microsoft.com/office/drawing/2014/main" id="{187639DA-B77A-4D1C-8FA2-88D2B71E622B}"/>
              </a:ext>
            </a:extLst>
          </p:cNvPr>
          <p:cNvPicPr>
            <a:picLocks noChangeAspect="1"/>
          </p:cNvPicPr>
          <p:nvPr/>
        </p:nvPicPr>
        <p:blipFill>
          <a:blip r:embed="rId4"/>
          <a:stretch>
            <a:fillRect/>
          </a:stretch>
        </p:blipFill>
        <p:spPr>
          <a:xfrm>
            <a:off x="5182635" y="4099714"/>
            <a:ext cx="4429957" cy="2623351"/>
          </a:xfrm>
          <a:prstGeom prst="rect">
            <a:avLst/>
          </a:prstGeom>
          <a:ln>
            <a:noFill/>
          </a:ln>
          <a:effectLst>
            <a:softEdge rad="112500"/>
          </a:effectLst>
        </p:spPr>
      </p:pic>
    </p:spTree>
    <p:extLst>
      <p:ext uri="{BB962C8B-B14F-4D97-AF65-F5344CB8AC3E}">
        <p14:creationId xmlns:p14="http://schemas.microsoft.com/office/powerpoint/2010/main" val="1400848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954D5-FD88-474A-B63C-97E7BD57443B}"/>
              </a:ext>
            </a:extLst>
          </p:cNvPr>
          <p:cNvSpPr>
            <a:spLocks noGrp="1"/>
          </p:cNvSpPr>
          <p:nvPr>
            <p:ph type="title"/>
          </p:nvPr>
        </p:nvSpPr>
        <p:spPr/>
        <p:txBody>
          <a:bodyPr/>
          <a:lstStyle/>
          <a:p>
            <a:r>
              <a:rPr lang="es-CL" dirty="0"/>
              <a:t>ANALEPSIS (salto al pasado)</a:t>
            </a:r>
          </a:p>
        </p:txBody>
      </p:sp>
      <p:sp>
        <p:nvSpPr>
          <p:cNvPr id="9" name="Rectángulo: esquinas redondeadas 8">
            <a:extLst>
              <a:ext uri="{FF2B5EF4-FFF2-40B4-BE49-F238E27FC236}">
                <a16:creationId xmlns:a16="http://schemas.microsoft.com/office/drawing/2014/main" id="{FEA4472E-2394-4EAE-82E9-05ECDB329981}"/>
              </a:ext>
            </a:extLst>
          </p:cNvPr>
          <p:cNvSpPr/>
          <p:nvPr/>
        </p:nvSpPr>
        <p:spPr>
          <a:xfrm>
            <a:off x="1162974" y="2751247"/>
            <a:ext cx="4358936" cy="56900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t>Flashback</a:t>
            </a:r>
          </a:p>
        </p:txBody>
      </p:sp>
      <p:sp>
        <p:nvSpPr>
          <p:cNvPr id="10" name="Rectángulo: esquinas redondeadas 9">
            <a:extLst>
              <a:ext uri="{FF2B5EF4-FFF2-40B4-BE49-F238E27FC236}">
                <a16:creationId xmlns:a16="http://schemas.microsoft.com/office/drawing/2014/main" id="{67C07F14-DCBE-4004-A3BA-F7A4D89E1097}"/>
              </a:ext>
            </a:extLst>
          </p:cNvPr>
          <p:cNvSpPr/>
          <p:nvPr/>
        </p:nvSpPr>
        <p:spPr>
          <a:xfrm>
            <a:off x="6670092" y="2828418"/>
            <a:ext cx="4358936" cy="56900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t>Racconto</a:t>
            </a:r>
          </a:p>
        </p:txBody>
      </p:sp>
      <p:pic>
        <p:nvPicPr>
          <p:cNvPr id="11" name="Imagen 10">
            <a:extLst>
              <a:ext uri="{FF2B5EF4-FFF2-40B4-BE49-F238E27FC236}">
                <a16:creationId xmlns:a16="http://schemas.microsoft.com/office/drawing/2014/main" id="{F67CE543-CE40-4718-8DB2-09244C5A30F7}"/>
              </a:ext>
            </a:extLst>
          </p:cNvPr>
          <p:cNvPicPr>
            <a:picLocks noChangeAspect="1"/>
          </p:cNvPicPr>
          <p:nvPr/>
        </p:nvPicPr>
        <p:blipFill>
          <a:blip r:embed="rId2"/>
          <a:stretch>
            <a:fillRect/>
          </a:stretch>
        </p:blipFill>
        <p:spPr>
          <a:xfrm>
            <a:off x="3533313" y="3959198"/>
            <a:ext cx="4908750" cy="2532030"/>
          </a:xfrm>
          <a:prstGeom prst="rect">
            <a:avLst/>
          </a:prstGeom>
          <a:ln>
            <a:noFill/>
          </a:ln>
          <a:effectLst>
            <a:softEdge rad="112500"/>
          </a:effectLst>
        </p:spPr>
      </p:pic>
    </p:spTree>
    <p:extLst>
      <p:ext uri="{BB962C8B-B14F-4D97-AF65-F5344CB8AC3E}">
        <p14:creationId xmlns:p14="http://schemas.microsoft.com/office/powerpoint/2010/main" val="8660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954D5-FD88-474A-B63C-97E7BD57443B}"/>
              </a:ext>
            </a:extLst>
          </p:cNvPr>
          <p:cNvSpPr>
            <a:spLocks noGrp="1"/>
          </p:cNvSpPr>
          <p:nvPr>
            <p:ph type="title"/>
          </p:nvPr>
        </p:nvSpPr>
        <p:spPr/>
        <p:txBody>
          <a:bodyPr/>
          <a:lstStyle/>
          <a:p>
            <a:r>
              <a:rPr lang="es-CL" dirty="0"/>
              <a:t>Prolepsis (proyección al futuro)</a:t>
            </a:r>
          </a:p>
        </p:txBody>
      </p:sp>
      <p:sp>
        <p:nvSpPr>
          <p:cNvPr id="9" name="Rectángulo: esquinas redondeadas 8">
            <a:extLst>
              <a:ext uri="{FF2B5EF4-FFF2-40B4-BE49-F238E27FC236}">
                <a16:creationId xmlns:a16="http://schemas.microsoft.com/office/drawing/2014/main" id="{FEA4472E-2394-4EAE-82E9-05ECDB329981}"/>
              </a:ext>
            </a:extLst>
          </p:cNvPr>
          <p:cNvSpPr/>
          <p:nvPr/>
        </p:nvSpPr>
        <p:spPr>
          <a:xfrm>
            <a:off x="1091953" y="2828418"/>
            <a:ext cx="4358936" cy="56900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t>Flash forward</a:t>
            </a:r>
          </a:p>
        </p:txBody>
      </p:sp>
      <p:sp>
        <p:nvSpPr>
          <p:cNvPr id="10" name="Rectángulo: esquinas redondeadas 9">
            <a:extLst>
              <a:ext uri="{FF2B5EF4-FFF2-40B4-BE49-F238E27FC236}">
                <a16:creationId xmlns:a16="http://schemas.microsoft.com/office/drawing/2014/main" id="{67C07F14-DCBE-4004-A3BA-F7A4D89E1097}"/>
              </a:ext>
            </a:extLst>
          </p:cNvPr>
          <p:cNvSpPr/>
          <p:nvPr/>
        </p:nvSpPr>
        <p:spPr>
          <a:xfrm>
            <a:off x="6499933" y="2828418"/>
            <a:ext cx="4358936" cy="56900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t>Premonición</a:t>
            </a:r>
          </a:p>
        </p:txBody>
      </p:sp>
      <p:pic>
        <p:nvPicPr>
          <p:cNvPr id="11" name="Imagen 10">
            <a:extLst>
              <a:ext uri="{FF2B5EF4-FFF2-40B4-BE49-F238E27FC236}">
                <a16:creationId xmlns:a16="http://schemas.microsoft.com/office/drawing/2014/main" id="{E766A424-27CE-476A-8512-55D246DB57BD}"/>
              </a:ext>
            </a:extLst>
          </p:cNvPr>
          <p:cNvPicPr>
            <a:picLocks noChangeAspect="1"/>
          </p:cNvPicPr>
          <p:nvPr/>
        </p:nvPicPr>
        <p:blipFill>
          <a:blip r:embed="rId2"/>
          <a:stretch>
            <a:fillRect/>
          </a:stretch>
        </p:blipFill>
        <p:spPr>
          <a:xfrm>
            <a:off x="1846554" y="3622089"/>
            <a:ext cx="8238479" cy="3049480"/>
          </a:xfrm>
          <a:prstGeom prst="rect">
            <a:avLst/>
          </a:prstGeom>
          <a:ln>
            <a:noFill/>
          </a:ln>
          <a:effectLst>
            <a:softEdge rad="112500"/>
          </a:effectLst>
        </p:spPr>
      </p:pic>
    </p:spTree>
    <p:extLst>
      <p:ext uri="{BB962C8B-B14F-4D97-AF65-F5344CB8AC3E}">
        <p14:creationId xmlns:p14="http://schemas.microsoft.com/office/powerpoint/2010/main" val="395124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Actividad</a:t>
            </a:r>
          </a:p>
        </p:txBody>
      </p:sp>
      <p:sp>
        <p:nvSpPr>
          <p:cNvPr id="3" name="Marcador de contenido 2"/>
          <p:cNvSpPr>
            <a:spLocks noGrp="1"/>
          </p:cNvSpPr>
          <p:nvPr>
            <p:ph idx="1"/>
          </p:nvPr>
        </p:nvSpPr>
        <p:spPr>
          <a:xfrm>
            <a:off x="838200" y="1337353"/>
            <a:ext cx="10515600" cy="4667250"/>
          </a:xfrm>
        </p:spPr>
        <p:txBody>
          <a:bodyPr>
            <a:normAutofit fontScale="77500" lnSpcReduction="20000"/>
          </a:bodyPr>
          <a:lstStyle/>
          <a:p>
            <a:pPr marL="0" indent="0">
              <a:buNone/>
            </a:pPr>
            <a:r>
              <a:rPr lang="es-CL" dirty="0"/>
              <a:t>1. </a:t>
            </a:r>
            <a:r>
              <a:rPr lang="es-CL" sz="2100" dirty="0"/>
              <a:t>Lee el siguiente cuento y luego ordena los acontecimientos de acuerdo al tiempo de la historia y al tiempo del relato.</a:t>
            </a:r>
          </a:p>
          <a:p>
            <a:pPr marL="0" indent="0" algn="ctr">
              <a:buNone/>
            </a:pPr>
            <a:r>
              <a:rPr lang="es-CL" b="1" dirty="0"/>
              <a:t>La mano </a:t>
            </a:r>
          </a:p>
          <a:p>
            <a:pPr marL="0" indent="0" algn="just">
              <a:buNone/>
            </a:pPr>
            <a:r>
              <a:rPr lang="es-CL" sz="2100" dirty="0"/>
              <a:t>El doctor Alejo murió asesinado. Indudablemente murió estrangulado. </a:t>
            </a:r>
          </a:p>
          <a:p>
            <a:pPr marL="0" indent="0" algn="just">
              <a:buNone/>
            </a:pPr>
            <a:r>
              <a:rPr lang="es-CL" sz="2100" dirty="0"/>
              <a:t>Nadie había entrado en la casa, indudablemente nadie, y aunque el doctor dormía con el balcón abierto, por higiene, era tan alto su piso que no era de suponer que por allí hubiese entrado el asesino. </a:t>
            </a:r>
          </a:p>
          <a:p>
            <a:pPr marL="0" indent="0" algn="just">
              <a:buNone/>
            </a:pPr>
            <a:r>
              <a:rPr lang="es-CL" sz="2100" dirty="0"/>
              <a:t>La policía no encontraba la pista de aquel crimen, y ya iba a abandonar el asunto, cuando la esposa y la criada del muerto acudieron despavoridas a la Jefatura. Saltando de lo alto de un armario había caído sobre la mesa, las había mirado, las había visto, y después había huido por la habitación, una mano solitaria y viva como una araña. Allí la habían dejado encerrada con llave en el cuarto. </a:t>
            </a:r>
          </a:p>
          <a:p>
            <a:pPr marL="0" indent="0" algn="just">
              <a:buNone/>
            </a:pPr>
            <a:r>
              <a:rPr lang="es-CL" sz="2100" dirty="0"/>
              <a:t>Llena de terror, acudió la policía y el juez. Era su deber. Trabajo les costó cazar la mano, pero la cazaron y todos le agarraron un dedo, porque era vigorosa corno si en ella radicase junta toda la fuerza de un hombre fuerte. </a:t>
            </a:r>
          </a:p>
          <a:p>
            <a:pPr marL="0" indent="0" algn="just">
              <a:buNone/>
            </a:pPr>
            <a:r>
              <a:rPr lang="es-CL" sz="2100" dirty="0"/>
              <a:t>¿Qué hacer con ella? ¿Qué luz iba a arrojar sobre el suceso? ¿Cómo sentenciarla? ¿De quién era aquella mano?</a:t>
            </a:r>
          </a:p>
          <a:p>
            <a:pPr marL="0" indent="0" algn="just">
              <a:buNone/>
            </a:pPr>
            <a:r>
              <a:rPr lang="es-CL" sz="2100" dirty="0"/>
              <a:t> Después de una larga pausa, al juez se le ocurrió darle la pluma para que declarase por escrito. La mano entonces escribió: «Soy la mano de Ramiro Ruiz, asesinado vilmente por el doctor en el hospital y destrozado con ensañamiento en la sala de disección. He hecho justicia». </a:t>
            </a:r>
          </a:p>
          <a:p>
            <a:pPr marL="0" indent="0" algn="r">
              <a:buNone/>
            </a:pPr>
            <a:r>
              <a:rPr lang="es-CL" sz="2100" b="1" dirty="0"/>
              <a:t>Ramón Gómez de la Serna Tomado</a:t>
            </a:r>
            <a:endParaRPr lang="es-CL" sz="2300" b="1" dirty="0"/>
          </a:p>
        </p:txBody>
      </p:sp>
    </p:spTree>
    <p:extLst>
      <p:ext uri="{BB962C8B-B14F-4D97-AF65-F5344CB8AC3E}">
        <p14:creationId xmlns:p14="http://schemas.microsoft.com/office/powerpoint/2010/main" val="92952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8D6F66-9209-4AE6-A64E-39DD4BDAA11F}"/>
              </a:ext>
            </a:extLst>
          </p:cNvPr>
          <p:cNvSpPr>
            <a:spLocks noGrp="1"/>
          </p:cNvSpPr>
          <p:nvPr>
            <p:ph type="title"/>
          </p:nvPr>
        </p:nvSpPr>
        <p:spPr/>
        <p:txBody>
          <a:bodyPr/>
          <a:lstStyle/>
          <a:p>
            <a:r>
              <a:rPr lang="es-CL" dirty="0"/>
              <a:t>Retroalimentación teórico-práctico</a:t>
            </a:r>
          </a:p>
        </p:txBody>
      </p:sp>
      <p:pic>
        <p:nvPicPr>
          <p:cNvPr id="5" name="Marcador de contenido 4">
            <a:extLst>
              <a:ext uri="{FF2B5EF4-FFF2-40B4-BE49-F238E27FC236}">
                <a16:creationId xmlns:a16="http://schemas.microsoft.com/office/drawing/2014/main" id="{AEE530C4-5E29-460B-9BE3-A5C0FEA12F7A}"/>
              </a:ext>
            </a:extLst>
          </p:cNvPr>
          <p:cNvPicPr>
            <a:picLocks noGrp="1" noChangeAspect="1"/>
          </p:cNvPicPr>
          <p:nvPr>
            <p:ph sz="half" idx="1"/>
          </p:nvPr>
        </p:nvPicPr>
        <p:blipFill>
          <a:blip r:embed="rId2"/>
          <a:stretch>
            <a:fillRect/>
          </a:stretch>
        </p:blipFill>
        <p:spPr>
          <a:xfrm>
            <a:off x="1533525" y="1934369"/>
            <a:ext cx="3790950" cy="4133850"/>
          </a:xfrm>
          <a:prstGeom prst="rect">
            <a:avLst/>
          </a:prstGeom>
        </p:spPr>
      </p:pic>
      <p:sp>
        <p:nvSpPr>
          <p:cNvPr id="4" name="Marcador de contenido 3">
            <a:extLst>
              <a:ext uri="{FF2B5EF4-FFF2-40B4-BE49-F238E27FC236}">
                <a16:creationId xmlns:a16="http://schemas.microsoft.com/office/drawing/2014/main" id="{6CA631F8-9751-422C-AB2C-17D6C461C817}"/>
              </a:ext>
            </a:extLst>
          </p:cNvPr>
          <p:cNvSpPr>
            <a:spLocks noGrp="1"/>
          </p:cNvSpPr>
          <p:nvPr>
            <p:ph sz="half" idx="2"/>
          </p:nvPr>
        </p:nvSpPr>
        <p:spPr/>
        <p:txBody>
          <a:bodyPr/>
          <a:lstStyle/>
          <a:p>
            <a:r>
              <a:rPr lang="es-CL" b="1" dirty="0">
                <a:effectLst>
                  <a:outerShdw blurRad="38100" dist="38100" dir="2700000" algn="tl">
                    <a:srgbClr val="000000">
                      <a:alpha val="43137"/>
                    </a:srgbClr>
                  </a:outerShdw>
                </a:effectLst>
              </a:rPr>
              <a:t>Narrador y clasificación</a:t>
            </a:r>
          </a:p>
          <a:p>
            <a:r>
              <a:rPr lang="es-CL" b="1" dirty="0">
                <a:effectLst>
                  <a:outerShdw blurRad="38100" dist="38100" dir="2700000" algn="tl">
                    <a:srgbClr val="000000">
                      <a:alpha val="43137"/>
                    </a:srgbClr>
                  </a:outerShdw>
                </a:effectLst>
              </a:rPr>
              <a:t>Personaje y clasificación</a:t>
            </a:r>
          </a:p>
          <a:p>
            <a:r>
              <a:rPr lang="es-CL" b="1" dirty="0">
                <a:effectLst>
                  <a:outerShdw blurRad="38100" dist="38100" dir="2700000" algn="tl">
                    <a:srgbClr val="000000">
                      <a:alpha val="43137"/>
                    </a:srgbClr>
                  </a:outerShdw>
                </a:effectLst>
              </a:rPr>
              <a:t>Estilos narrativos</a:t>
            </a:r>
          </a:p>
        </p:txBody>
      </p:sp>
    </p:spTree>
    <p:extLst>
      <p:ext uri="{BB962C8B-B14F-4D97-AF65-F5344CB8AC3E}">
        <p14:creationId xmlns:p14="http://schemas.microsoft.com/office/powerpoint/2010/main" val="51067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66922D-F9C6-49C8-9EA4-2FB98A4D1E5F}"/>
              </a:ext>
            </a:extLst>
          </p:cNvPr>
          <p:cNvSpPr>
            <a:spLocks noGrp="1"/>
          </p:cNvSpPr>
          <p:nvPr>
            <p:ph type="title"/>
          </p:nvPr>
        </p:nvSpPr>
        <p:spPr/>
        <p:txBody>
          <a:bodyPr/>
          <a:lstStyle/>
          <a:p>
            <a:r>
              <a:rPr lang="es-CL" dirty="0"/>
              <a:t>Antes de avanzar…</a:t>
            </a:r>
          </a:p>
        </p:txBody>
      </p:sp>
      <p:sp>
        <p:nvSpPr>
          <p:cNvPr id="4" name="Marcador de contenido 3">
            <a:extLst>
              <a:ext uri="{FF2B5EF4-FFF2-40B4-BE49-F238E27FC236}">
                <a16:creationId xmlns:a16="http://schemas.microsoft.com/office/drawing/2014/main" id="{943047F1-F39F-45C0-B21B-34AAE13794FD}"/>
              </a:ext>
            </a:extLst>
          </p:cNvPr>
          <p:cNvSpPr>
            <a:spLocks noGrp="1"/>
          </p:cNvSpPr>
          <p:nvPr>
            <p:ph sz="half" idx="2"/>
          </p:nvPr>
        </p:nvSpPr>
        <p:spPr/>
        <p:txBody>
          <a:bodyPr/>
          <a:lstStyle/>
          <a:p>
            <a:r>
              <a:rPr lang="es-CL" dirty="0"/>
              <a:t>Participa</a:t>
            </a:r>
          </a:p>
          <a:p>
            <a:r>
              <a:rPr lang="es-CL" dirty="0"/>
              <a:t>Pregunta</a:t>
            </a:r>
          </a:p>
          <a:p>
            <a:r>
              <a:rPr lang="es-CL" dirty="0"/>
              <a:t>Opina</a:t>
            </a:r>
          </a:p>
          <a:p>
            <a:endParaRPr lang="es-CL" dirty="0"/>
          </a:p>
        </p:txBody>
      </p:sp>
      <p:pic>
        <p:nvPicPr>
          <p:cNvPr id="1026" name="Picture 2" descr="Fotos de Dudas preguntar, Imágenes de Dudas preguntar ⬇ Descargar |  Depositphotos">
            <a:extLst>
              <a:ext uri="{FF2B5EF4-FFF2-40B4-BE49-F238E27FC236}">
                <a16:creationId xmlns:a16="http://schemas.microsoft.com/office/drawing/2014/main" id="{BCBCAFF9-D069-458A-8125-3CF77BCBFCB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1384819">
            <a:off x="838200" y="2190520"/>
            <a:ext cx="5181600" cy="3621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9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55C46-8813-4557-8ACC-66669780E603}"/>
              </a:ext>
            </a:extLst>
          </p:cNvPr>
          <p:cNvSpPr>
            <a:spLocks noGrp="1"/>
          </p:cNvSpPr>
          <p:nvPr>
            <p:ph type="title"/>
          </p:nvPr>
        </p:nvSpPr>
        <p:spPr/>
        <p:txBody>
          <a:bodyPr/>
          <a:lstStyle/>
          <a:p>
            <a:r>
              <a:rPr lang="es-CL" dirty="0"/>
              <a:t>TIEMPO NARRATIVO</a:t>
            </a:r>
          </a:p>
        </p:txBody>
      </p:sp>
      <p:pic>
        <p:nvPicPr>
          <p:cNvPr id="5" name="Imagen 4">
            <a:extLst>
              <a:ext uri="{FF2B5EF4-FFF2-40B4-BE49-F238E27FC236}">
                <a16:creationId xmlns:a16="http://schemas.microsoft.com/office/drawing/2014/main" id="{17A08D01-850B-4A90-BDB9-91FA18B88896}"/>
              </a:ext>
            </a:extLst>
          </p:cNvPr>
          <p:cNvPicPr>
            <a:picLocks noChangeAspect="1"/>
          </p:cNvPicPr>
          <p:nvPr/>
        </p:nvPicPr>
        <p:blipFill>
          <a:blip r:embed="rId2"/>
          <a:stretch>
            <a:fillRect/>
          </a:stretch>
        </p:blipFill>
        <p:spPr>
          <a:xfrm>
            <a:off x="458058" y="1535875"/>
            <a:ext cx="11419998" cy="5167312"/>
          </a:xfrm>
          <a:prstGeom prst="rect">
            <a:avLst/>
          </a:prstGeom>
        </p:spPr>
      </p:pic>
    </p:spTree>
    <p:extLst>
      <p:ext uri="{BB962C8B-B14F-4D97-AF65-F5344CB8AC3E}">
        <p14:creationId xmlns:p14="http://schemas.microsoft.com/office/powerpoint/2010/main" val="298453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A530AC03-F23C-40F0-A853-8C7E1D2C6903}"/>
              </a:ext>
            </a:extLst>
          </p:cNvPr>
          <p:cNvPicPr>
            <a:picLocks noGrp="1" noChangeAspect="1"/>
          </p:cNvPicPr>
          <p:nvPr>
            <p:ph sz="half" idx="1"/>
          </p:nvPr>
        </p:nvPicPr>
        <p:blipFill rotWithShape="1">
          <a:blip r:embed="rId2"/>
          <a:srcRect b="5873"/>
          <a:stretch/>
        </p:blipFill>
        <p:spPr>
          <a:xfrm>
            <a:off x="1367975" y="1825625"/>
            <a:ext cx="4122049" cy="4095781"/>
          </a:xfrm>
          <a:prstGeom prst="rect">
            <a:avLst/>
          </a:prstGeom>
        </p:spPr>
      </p:pic>
      <p:graphicFrame>
        <p:nvGraphicFramePr>
          <p:cNvPr id="6" name="Marcador de contenido 5">
            <a:extLst>
              <a:ext uri="{FF2B5EF4-FFF2-40B4-BE49-F238E27FC236}">
                <a16:creationId xmlns:a16="http://schemas.microsoft.com/office/drawing/2014/main" id="{66D2E68A-0A77-40E0-B72B-1BC6CE3F877A}"/>
              </a:ext>
            </a:extLst>
          </p:cNvPr>
          <p:cNvGraphicFramePr>
            <a:graphicFrameLocks noGrp="1"/>
          </p:cNvGraphicFramePr>
          <p:nvPr>
            <p:ph sz="half" idx="2"/>
            <p:extLst>
              <p:ext uri="{D42A27DB-BD31-4B8C-83A1-F6EECF244321}">
                <p14:modId xmlns:p14="http://schemas.microsoft.com/office/powerpoint/2010/main" val="689460290"/>
              </p:ext>
            </p:extLst>
          </p:nvPr>
        </p:nvGraphicFramePr>
        <p:xfrm>
          <a:off x="5490024" y="1825625"/>
          <a:ext cx="586377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65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51E676E7-1D75-4059-9E81-E40BF3398BA9}"/>
                                            </p:graphicEl>
                                          </p:spTgt>
                                        </p:tgtEl>
                                        <p:attrNameLst>
                                          <p:attrName>style.visibility</p:attrName>
                                        </p:attrNameLst>
                                      </p:cBhvr>
                                      <p:to>
                                        <p:strVal val="visible"/>
                                      </p:to>
                                    </p:set>
                                    <p:animEffect transition="in" filter="wipe(down)">
                                      <p:cBhvr>
                                        <p:cTn id="7" dur="500"/>
                                        <p:tgtEl>
                                          <p:spTgt spid="6">
                                            <p:graphicEl>
                                              <a:dgm id="{51E676E7-1D75-4059-9E81-E40BF3398BA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57F97F2F-FDFB-4C6F-8FC1-9F746280128D}"/>
                                            </p:graphicEl>
                                          </p:spTgt>
                                        </p:tgtEl>
                                        <p:attrNameLst>
                                          <p:attrName>style.visibility</p:attrName>
                                        </p:attrNameLst>
                                      </p:cBhvr>
                                      <p:to>
                                        <p:strVal val="visible"/>
                                      </p:to>
                                    </p:set>
                                    <p:animEffect transition="in" filter="wipe(down)">
                                      <p:cBhvr>
                                        <p:cTn id="12" dur="500"/>
                                        <p:tgtEl>
                                          <p:spTgt spid="6">
                                            <p:graphicEl>
                                              <a:dgm id="{57F97F2F-FDFB-4C6F-8FC1-9F746280128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1AF74C0C-9748-4560-9B42-4C561D5AB6D9}"/>
                                            </p:graphicEl>
                                          </p:spTgt>
                                        </p:tgtEl>
                                        <p:attrNameLst>
                                          <p:attrName>style.visibility</p:attrName>
                                        </p:attrNameLst>
                                      </p:cBhvr>
                                      <p:to>
                                        <p:strVal val="visible"/>
                                      </p:to>
                                    </p:set>
                                    <p:animEffect transition="in" filter="wipe(down)">
                                      <p:cBhvr>
                                        <p:cTn id="17" dur="500"/>
                                        <p:tgtEl>
                                          <p:spTgt spid="6">
                                            <p:graphicEl>
                                              <a:dgm id="{1AF74C0C-9748-4560-9B42-4C561D5AB6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668D7140-131F-4046-B53C-66E65429354E}"/>
              </a:ext>
            </a:extLst>
          </p:cNvPr>
          <p:cNvSpPr/>
          <p:nvPr/>
        </p:nvSpPr>
        <p:spPr>
          <a:xfrm>
            <a:off x="3669238" y="350576"/>
            <a:ext cx="3595457" cy="7989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L" dirty="0">
                <a:ln w="0"/>
                <a:solidFill>
                  <a:schemeClr val="tx1"/>
                </a:solidFill>
                <a:effectLst>
                  <a:outerShdw blurRad="38100" dist="19050" dir="2700000" algn="tl" rotWithShape="0">
                    <a:schemeClr val="dk1">
                      <a:alpha val="40000"/>
                    </a:schemeClr>
                  </a:outerShdw>
                </a:effectLst>
              </a:rPr>
              <a:t>TIEMPO NARRATIVO</a:t>
            </a:r>
          </a:p>
        </p:txBody>
      </p:sp>
      <p:cxnSp>
        <p:nvCxnSpPr>
          <p:cNvPr id="18" name="Conector recto 17">
            <a:extLst>
              <a:ext uri="{FF2B5EF4-FFF2-40B4-BE49-F238E27FC236}">
                <a16:creationId xmlns:a16="http://schemas.microsoft.com/office/drawing/2014/main" id="{E6A4708A-DC26-4E36-8C2F-745E3A255065}"/>
              </a:ext>
            </a:extLst>
          </p:cNvPr>
          <p:cNvCxnSpPr>
            <a:cxnSpLocks/>
          </p:cNvCxnSpPr>
          <p:nvPr/>
        </p:nvCxnSpPr>
        <p:spPr>
          <a:xfrm>
            <a:off x="5335480" y="1149566"/>
            <a:ext cx="0" cy="617090"/>
          </a:xfrm>
          <a:prstGeom prst="line">
            <a:avLst/>
          </a:prstGeom>
        </p:spPr>
        <p:style>
          <a:lnRef idx="3">
            <a:schemeClr val="dk1"/>
          </a:lnRef>
          <a:fillRef idx="0">
            <a:schemeClr val="dk1"/>
          </a:fillRef>
          <a:effectRef idx="2">
            <a:schemeClr val="dk1"/>
          </a:effectRef>
          <a:fontRef idx="minor">
            <a:schemeClr val="tx1"/>
          </a:fontRef>
        </p:style>
      </p:cxnSp>
      <p:cxnSp>
        <p:nvCxnSpPr>
          <p:cNvPr id="22" name="Conector recto 21">
            <a:extLst>
              <a:ext uri="{FF2B5EF4-FFF2-40B4-BE49-F238E27FC236}">
                <a16:creationId xmlns:a16="http://schemas.microsoft.com/office/drawing/2014/main" id="{514BB585-2E4B-4289-BB8F-909A57D4EAD2}"/>
              </a:ext>
            </a:extLst>
          </p:cNvPr>
          <p:cNvCxnSpPr>
            <a:cxnSpLocks/>
          </p:cNvCxnSpPr>
          <p:nvPr/>
        </p:nvCxnSpPr>
        <p:spPr>
          <a:xfrm>
            <a:off x="1654007" y="1766656"/>
            <a:ext cx="7578770" cy="0"/>
          </a:xfrm>
          <a:prstGeom prst="line">
            <a:avLst/>
          </a:prstGeom>
        </p:spPr>
        <p:style>
          <a:lnRef idx="3">
            <a:schemeClr val="dk1"/>
          </a:lnRef>
          <a:fillRef idx="0">
            <a:schemeClr val="dk1"/>
          </a:fillRef>
          <a:effectRef idx="2">
            <a:schemeClr val="dk1"/>
          </a:effectRef>
          <a:fontRef idx="minor">
            <a:schemeClr val="tx1"/>
          </a:fontRef>
        </p:style>
      </p:cxnSp>
      <p:cxnSp>
        <p:nvCxnSpPr>
          <p:cNvPr id="25" name="Conector recto 24">
            <a:extLst>
              <a:ext uri="{FF2B5EF4-FFF2-40B4-BE49-F238E27FC236}">
                <a16:creationId xmlns:a16="http://schemas.microsoft.com/office/drawing/2014/main" id="{85D42E24-29FE-4E21-AACA-BF67624A1CD1}"/>
              </a:ext>
            </a:extLst>
          </p:cNvPr>
          <p:cNvCxnSpPr/>
          <p:nvPr/>
        </p:nvCxnSpPr>
        <p:spPr>
          <a:xfrm>
            <a:off x="1654007" y="1766656"/>
            <a:ext cx="0" cy="452761"/>
          </a:xfrm>
          <a:prstGeom prst="line">
            <a:avLst/>
          </a:prstGeom>
        </p:spPr>
        <p:style>
          <a:lnRef idx="3">
            <a:schemeClr val="dk1"/>
          </a:lnRef>
          <a:fillRef idx="0">
            <a:schemeClr val="dk1"/>
          </a:fillRef>
          <a:effectRef idx="2">
            <a:schemeClr val="dk1"/>
          </a:effectRef>
          <a:fontRef idx="minor">
            <a:schemeClr val="tx1"/>
          </a:fontRef>
        </p:style>
      </p:cxnSp>
      <p:sp>
        <p:nvSpPr>
          <p:cNvPr id="26" name="Rectángulo: esquinas redondeadas 25">
            <a:extLst>
              <a:ext uri="{FF2B5EF4-FFF2-40B4-BE49-F238E27FC236}">
                <a16:creationId xmlns:a16="http://schemas.microsoft.com/office/drawing/2014/main" id="{B89A8FA5-CBBB-4557-A49F-EECE314E4AA0}"/>
              </a:ext>
            </a:extLst>
          </p:cNvPr>
          <p:cNvSpPr/>
          <p:nvPr/>
        </p:nvSpPr>
        <p:spPr>
          <a:xfrm>
            <a:off x="585926" y="2197315"/>
            <a:ext cx="2760956" cy="7102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b="1" dirty="0">
                <a:solidFill>
                  <a:schemeClr val="tx1"/>
                </a:solidFill>
              </a:rPr>
              <a:t>Tiempo de la historia</a:t>
            </a:r>
          </a:p>
        </p:txBody>
      </p:sp>
      <p:cxnSp>
        <p:nvCxnSpPr>
          <p:cNvPr id="28" name="Conector recto 27">
            <a:extLst>
              <a:ext uri="{FF2B5EF4-FFF2-40B4-BE49-F238E27FC236}">
                <a16:creationId xmlns:a16="http://schemas.microsoft.com/office/drawing/2014/main" id="{55D72F5F-E888-4ABF-A767-5F1E65E6225B}"/>
              </a:ext>
            </a:extLst>
          </p:cNvPr>
          <p:cNvCxnSpPr>
            <a:cxnSpLocks/>
          </p:cNvCxnSpPr>
          <p:nvPr/>
        </p:nvCxnSpPr>
        <p:spPr>
          <a:xfrm>
            <a:off x="9232777" y="1766656"/>
            <a:ext cx="0" cy="430659"/>
          </a:xfrm>
          <a:prstGeom prst="line">
            <a:avLst/>
          </a:prstGeom>
        </p:spPr>
        <p:style>
          <a:lnRef idx="3">
            <a:schemeClr val="dk1"/>
          </a:lnRef>
          <a:fillRef idx="0">
            <a:schemeClr val="dk1"/>
          </a:fillRef>
          <a:effectRef idx="2">
            <a:schemeClr val="dk1"/>
          </a:effectRef>
          <a:fontRef idx="minor">
            <a:schemeClr val="tx1"/>
          </a:fontRef>
        </p:style>
      </p:cxnSp>
      <p:sp>
        <p:nvSpPr>
          <p:cNvPr id="32" name="Rectángulo: esquinas redondeadas 31">
            <a:extLst>
              <a:ext uri="{FF2B5EF4-FFF2-40B4-BE49-F238E27FC236}">
                <a16:creationId xmlns:a16="http://schemas.microsoft.com/office/drawing/2014/main" id="{1748A52F-56C2-4E14-AB0F-913AA230947C}"/>
              </a:ext>
            </a:extLst>
          </p:cNvPr>
          <p:cNvSpPr/>
          <p:nvPr/>
        </p:nvSpPr>
        <p:spPr>
          <a:xfrm>
            <a:off x="7278012" y="2177394"/>
            <a:ext cx="2760956" cy="7102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b="1" dirty="0">
                <a:solidFill>
                  <a:schemeClr val="tx1"/>
                </a:solidFill>
              </a:rPr>
              <a:t>Tiempo del relato</a:t>
            </a:r>
          </a:p>
        </p:txBody>
      </p:sp>
      <p:cxnSp>
        <p:nvCxnSpPr>
          <p:cNvPr id="31" name="Conector recto 30">
            <a:extLst>
              <a:ext uri="{FF2B5EF4-FFF2-40B4-BE49-F238E27FC236}">
                <a16:creationId xmlns:a16="http://schemas.microsoft.com/office/drawing/2014/main" id="{E7CE63D0-7B1F-4C45-A2FE-E80A1B36913F}"/>
              </a:ext>
            </a:extLst>
          </p:cNvPr>
          <p:cNvCxnSpPr/>
          <p:nvPr/>
        </p:nvCxnSpPr>
        <p:spPr>
          <a:xfrm>
            <a:off x="9232777" y="2907517"/>
            <a:ext cx="0" cy="450579"/>
          </a:xfrm>
          <a:prstGeom prst="line">
            <a:avLst/>
          </a:prstGeom>
        </p:spPr>
        <p:style>
          <a:lnRef idx="3">
            <a:schemeClr val="dk1"/>
          </a:lnRef>
          <a:fillRef idx="0">
            <a:schemeClr val="dk1"/>
          </a:fillRef>
          <a:effectRef idx="2">
            <a:schemeClr val="dk1"/>
          </a:effectRef>
          <a:fontRef idx="minor">
            <a:schemeClr val="tx1"/>
          </a:fontRef>
        </p:style>
      </p:cxnSp>
      <p:cxnSp>
        <p:nvCxnSpPr>
          <p:cNvPr id="2049" name="Conector recto 2048">
            <a:extLst>
              <a:ext uri="{FF2B5EF4-FFF2-40B4-BE49-F238E27FC236}">
                <a16:creationId xmlns:a16="http://schemas.microsoft.com/office/drawing/2014/main" id="{184FAEF2-0D2D-4981-AD9D-8A1EC9DDAF6A}"/>
              </a:ext>
            </a:extLst>
          </p:cNvPr>
          <p:cNvCxnSpPr>
            <a:cxnSpLocks/>
          </p:cNvCxnSpPr>
          <p:nvPr/>
        </p:nvCxnSpPr>
        <p:spPr>
          <a:xfrm>
            <a:off x="4793942" y="3360315"/>
            <a:ext cx="5415378" cy="0"/>
          </a:xfrm>
          <a:prstGeom prst="line">
            <a:avLst/>
          </a:prstGeom>
        </p:spPr>
        <p:style>
          <a:lnRef idx="3">
            <a:schemeClr val="dk1"/>
          </a:lnRef>
          <a:fillRef idx="0">
            <a:schemeClr val="dk1"/>
          </a:fillRef>
          <a:effectRef idx="2">
            <a:schemeClr val="dk1"/>
          </a:effectRef>
          <a:fontRef idx="minor">
            <a:schemeClr val="tx1"/>
          </a:fontRef>
        </p:style>
      </p:cxnSp>
      <p:cxnSp>
        <p:nvCxnSpPr>
          <p:cNvPr id="2054" name="Conector recto 2053">
            <a:extLst>
              <a:ext uri="{FF2B5EF4-FFF2-40B4-BE49-F238E27FC236}">
                <a16:creationId xmlns:a16="http://schemas.microsoft.com/office/drawing/2014/main" id="{5B1FC244-BE27-43FE-A23E-BA03462B4FC9}"/>
              </a:ext>
            </a:extLst>
          </p:cNvPr>
          <p:cNvCxnSpPr/>
          <p:nvPr/>
        </p:nvCxnSpPr>
        <p:spPr>
          <a:xfrm>
            <a:off x="4793942" y="3358096"/>
            <a:ext cx="0" cy="441547"/>
          </a:xfrm>
          <a:prstGeom prst="line">
            <a:avLst/>
          </a:prstGeom>
        </p:spPr>
        <p:style>
          <a:lnRef idx="3">
            <a:schemeClr val="dk1"/>
          </a:lnRef>
          <a:fillRef idx="0">
            <a:schemeClr val="dk1"/>
          </a:fillRef>
          <a:effectRef idx="2">
            <a:schemeClr val="dk1"/>
          </a:effectRef>
          <a:fontRef idx="minor">
            <a:schemeClr val="tx1"/>
          </a:fontRef>
        </p:style>
      </p:cxnSp>
      <p:cxnSp>
        <p:nvCxnSpPr>
          <p:cNvPr id="2056" name="Conector recto 2055">
            <a:extLst>
              <a:ext uri="{FF2B5EF4-FFF2-40B4-BE49-F238E27FC236}">
                <a16:creationId xmlns:a16="http://schemas.microsoft.com/office/drawing/2014/main" id="{A2D58D13-64AE-48F6-AFE9-E716B887766F}"/>
              </a:ext>
            </a:extLst>
          </p:cNvPr>
          <p:cNvCxnSpPr>
            <a:cxnSpLocks/>
          </p:cNvCxnSpPr>
          <p:nvPr/>
        </p:nvCxnSpPr>
        <p:spPr>
          <a:xfrm>
            <a:off x="7272490" y="3358096"/>
            <a:ext cx="0" cy="441547"/>
          </a:xfrm>
          <a:prstGeom prst="line">
            <a:avLst/>
          </a:prstGeom>
        </p:spPr>
        <p:style>
          <a:lnRef idx="3">
            <a:schemeClr val="dk1"/>
          </a:lnRef>
          <a:fillRef idx="0">
            <a:schemeClr val="dk1"/>
          </a:fillRef>
          <a:effectRef idx="2">
            <a:schemeClr val="dk1"/>
          </a:effectRef>
          <a:fontRef idx="minor">
            <a:schemeClr val="tx1"/>
          </a:fontRef>
        </p:style>
      </p:cxnSp>
      <p:cxnSp>
        <p:nvCxnSpPr>
          <p:cNvPr id="2059" name="Conector recto 2058">
            <a:extLst>
              <a:ext uri="{FF2B5EF4-FFF2-40B4-BE49-F238E27FC236}">
                <a16:creationId xmlns:a16="http://schemas.microsoft.com/office/drawing/2014/main" id="{1F90C643-AE79-46F2-B6BC-540E997559C3}"/>
              </a:ext>
            </a:extLst>
          </p:cNvPr>
          <p:cNvCxnSpPr/>
          <p:nvPr/>
        </p:nvCxnSpPr>
        <p:spPr>
          <a:xfrm>
            <a:off x="10209320" y="3358096"/>
            <a:ext cx="0" cy="441547"/>
          </a:xfrm>
          <a:prstGeom prst="line">
            <a:avLst/>
          </a:prstGeom>
        </p:spPr>
        <p:style>
          <a:lnRef idx="3">
            <a:schemeClr val="dk1"/>
          </a:lnRef>
          <a:fillRef idx="0">
            <a:schemeClr val="dk1"/>
          </a:fillRef>
          <a:effectRef idx="2">
            <a:schemeClr val="dk1"/>
          </a:effectRef>
          <a:fontRef idx="minor">
            <a:schemeClr val="tx1"/>
          </a:fontRef>
        </p:style>
      </p:cxnSp>
      <p:sp>
        <p:nvSpPr>
          <p:cNvPr id="2060" name="Rectángulo: esquinas redondeadas 2059">
            <a:extLst>
              <a:ext uri="{FF2B5EF4-FFF2-40B4-BE49-F238E27FC236}">
                <a16:creationId xmlns:a16="http://schemas.microsoft.com/office/drawing/2014/main" id="{5D4D8C5A-4BB4-421C-84DE-88FF2CB72A54}"/>
              </a:ext>
            </a:extLst>
          </p:cNvPr>
          <p:cNvSpPr/>
          <p:nvPr/>
        </p:nvSpPr>
        <p:spPr>
          <a:xfrm>
            <a:off x="3688673" y="3753075"/>
            <a:ext cx="2296356" cy="6147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rPr>
              <a:t>Ab ovo</a:t>
            </a:r>
          </a:p>
        </p:txBody>
      </p:sp>
      <p:sp>
        <p:nvSpPr>
          <p:cNvPr id="48" name="Rectángulo: esquinas redondeadas 47">
            <a:extLst>
              <a:ext uri="{FF2B5EF4-FFF2-40B4-BE49-F238E27FC236}">
                <a16:creationId xmlns:a16="http://schemas.microsoft.com/office/drawing/2014/main" id="{213EAD53-9A74-4AAE-9E65-EFCA00786812}"/>
              </a:ext>
            </a:extLst>
          </p:cNvPr>
          <p:cNvSpPr/>
          <p:nvPr/>
        </p:nvSpPr>
        <p:spPr>
          <a:xfrm>
            <a:off x="6241005" y="3786444"/>
            <a:ext cx="2296356" cy="6147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rPr>
              <a:t>In media res</a:t>
            </a:r>
          </a:p>
        </p:txBody>
      </p:sp>
      <p:sp>
        <p:nvSpPr>
          <p:cNvPr id="49" name="Rectángulo: esquinas redondeadas 48">
            <a:extLst>
              <a:ext uri="{FF2B5EF4-FFF2-40B4-BE49-F238E27FC236}">
                <a16:creationId xmlns:a16="http://schemas.microsoft.com/office/drawing/2014/main" id="{5F54F28F-F9AF-4BCA-809E-61467419EBAD}"/>
              </a:ext>
            </a:extLst>
          </p:cNvPr>
          <p:cNvSpPr/>
          <p:nvPr/>
        </p:nvSpPr>
        <p:spPr>
          <a:xfrm>
            <a:off x="8890790" y="3759674"/>
            <a:ext cx="2296356" cy="6147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rPr>
              <a:t>In extrema res</a:t>
            </a:r>
          </a:p>
        </p:txBody>
      </p:sp>
      <p:sp>
        <p:nvSpPr>
          <p:cNvPr id="2061" name="Llaves 2060">
            <a:extLst>
              <a:ext uri="{FF2B5EF4-FFF2-40B4-BE49-F238E27FC236}">
                <a16:creationId xmlns:a16="http://schemas.microsoft.com/office/drawing/2014/main" id="{178F459D-2F06-4931-8C33-A88D74FCA433}"/>
              </a:ext>
            </a:extLst>
          </p:cNvPr>
          <p:cNvSpPr/>
          <p:nvPr/>
        </p:nvSpPr>
        <p:spPr>
          <a:xfrm>
            <a:off x="831344" y="5004889"/>
            <a:ext cx="11354539" cy="958785"/>
          </a:xfrm>
          <a:prstGeom prst="bracePair">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L"/>
          </a:p>
        </p:txBody>
      </p:sp>
      <p:sp>
        <p:nvSpPr>
          <p:cNvPr id="2062" name="Rectángulo: esquinas redondeadas 2061">
            <a:extLst>
              <a:ext uri="{FF2B5EF4-FFF2-40B4-BE49-F238E27FC236}">
                <a16:creationId xmlns:a16="http://schemas.microsoft.com/office/drawing/2014/main" id="{0963F14D-5350-441B-963E-DA7DBF973534}"/>
              </a:ext>
            </a:extLst>
          </p:cNvPr>
          <p:cNvSpPr/>
          <p:nvPr/>
        </p:nvSpPr>
        <p:spPr>
          <a:xfrm>
            <a:off x="1426544" y="4998166"/>
            <a:ext cx="9934112" cy="8920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4000" dirty="0"/>
              <a:t>TIEMPO REFERENCIAL HISTÓRICO</a:t>
            </a:r>
          </a:p>
        </p:txBody>
      </p:sp>
    </p:spTree>
    <p:extLst>
      <p:ext uri="{BB962C8B-B14F-4D97-AF65-F5344CB8AC3E}">
        <p14:creationId xmlns:p14="http://schemas.microsoft.com/office/powerpoint/2010/main" val="357151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sp>
        <p:nvSpPr>
          <p:cNvPr id="1929" name="Google Shape;1929;p67"/>
          <p:cNvSpPr/>
          <p:nvPr/>
        </p:nvSpPr>
        <p:spPr>
          <a:xfrm>
            <a:off x="8007350" y="3116262"/>
            <a:ext cx="3644900" cy="623887"/>
          </a:xfrm>
          <a:custGeom>
            <a:avLst/>
            <a:gdLst/>
            <a:ahLst/>
            <a:cxnLst/>
            <a:rect l="l" t="t" r="r" b="b"/>
            <a:pathLst>
              <a:path w="942" h="161" extrusionOk="0">
                <a:moveTo>
                  <a:pt x="942" y="81"/>
                </a:moveTo>
                <a:cubicBezTo>
                  <a:pt x="942" y="48"/>
                  <a:pt x="923" y="20"/>
                  <a:pt x="893" y="0"/>
                </a:cubicBezTo>
                <a:cubicBezTo>
                  <a:pt x="0" y="0"/>
                  <a:pt x="0" y="0"/>
                  <a:pt x="0" y="0"/>
                </a:cubicBezTo>
                <a:cubicBezTo>
                  <a:pt x="20" y="23"/>
                  <a:pt x="31" y="51"/>
                  <a:pt x="31" y="81"/>
                </a:cubicBezTo>
                <a:cubicBezTo>
                  <a:pt x="31" y="110"/>
                  <a:pt x="20" y="138"/>
                  <a:pt x="0" y="161"/>
                </a:cubicBezTo>
                <a:cubicBezTo>
                  <a:pt x="893" y="161"/>
                  <a:pt x="893" y="161"/>
                  <a:pt x="893" y="161"/>
                </a:cubicBezTo>
                <a:cubicBezTo>
                  <a:pt x="923" y="141"/>
                  <a:pt x="942" y="113"/>
                  <a:pt x="942" y="81"/>
                </a:cubicBezTo>
                <a:close/>
              </a:path>
            </a:pathLst>
          </a:custGeom>
          <a:solidFill>
            <a:srgbClr val="06528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30" name="Google Shape;1930;p67"/>
          <p:cNvSpPr/>
          <p:nvPr/>
        </p:nvSpPr>
        <p:spPr>
          <a:xfrm>
            <a:off x="4279900" y="3116262"/>
            <a:ext cx="3644900" cy="623887"/>
          </a:xfrm>
          <a:custGeom>
            <a:avLst/>
            <a:gdLst/>
            <a:ahLst/>
            <a:cxnLst/>
            <a:rect l="l" t="t" r="r" b="b"/>
            <a:pathLst>
              <a:path w="942" h="161" extrusionOk="0">
                <a:moveTo>
                  <a:pt x="942" y="81"/>
                </a:moveTo>
                <a:cubicBezTo>
                  <a:pt x="942" y="48"/>
                  <a:pt x="923" y="20"/>
                  <a:pt x="893" y="0"/>
                </a:cubicBezTo>
                <a:cubicBezTo>
                  <a:pt x="0" y="0"/>
                  <a:pt x="0" y="0"/>
                  <a:pt x="0" y="0"/>
                </a:cubicBezTo>
                <a:cubicBezTo>
                  <a:pt x="20" y="23"/>
                  <a:pt x="32" y="51"/>
                  <a:pt x="32" y="81"/>
                </a:cubicBezTo>
                <a:cubicBezTo>
                  <a:pt x="32" y="110"/>
                  <a:pt x="20" y="138"/>
                  <a:pt x="0" y="161"/>
                </a:cubicBezTo>
                <a:cubicBezTo>
                  <a:pt x="893" y="161"/>
                  <a:pt x="893" y="161"/>
                  <a:pt x="893" y="161"/>
                </a:cubicBezTo>
                <a:cubicBezTo>
                  <a:pt x="923" y="141"/>
                  <a:pt x="942" y="113"/>
                  <a:pt x="942" y="81"/>
                </a:cubicBezTo>
                <a:close/>
              </a:path>
            </a:pathLst>
          </a:custGeom>
          <a:solidFill>
            <a:srgbClr val="34B2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31" name="Google Shape;1931;p67"/>
          <p:cNvSpPr/>
          <p:nvPr/>
        </p:nvSpPr>
        <p:spPr>
          <a:xfrm>
            <a:off x="552450" y="3116262"/>
            <a:ext cx="3646487" cy="623887"/>
          </a:xfrm>
          <a:custGeom>
            <a:avLst/>
            <a:gdLst/>
            <a:ahLst/>
            <a:cxnLst/>
            <a:rect l="l" t="t" r="r" b="b"/>
            <a:pathLst>
              <a:path w="942" h="161" extrusionOk="0">
                <a:moveTo>
                  <a:pt x="942" y="81"/>
                </a:moveTo>
                <a:cubicBezTo>
                  <a:pt x="942" y="48"/>
                  <a:pt x="923" y="20"/>
                  <a:pt x="894" y="0"/>
                </a:cubicBezTo>
                <a:cubicBezTo>
                  <a:pt x="0" y="0"/>
                  <a:pt x="0" y="0"/>
                  <a:pt x="0" y="0"/>
                </a:cubicBezTo>
                <a:cubicBezTo>
                  <a:pt x="20" y="23"/>
                  <a:pt x="32" y="51"/>
                  <a:pt x="32" y="81"/>
                </a:cubicBezTo>
                <a:cubicBezTo>
                  <a:pt x="32" y="110"/>
                  <a:pt x="20" y="138"/>
                  <a:pt x="0" y="161"/>
                </a:cubicBezTo>
                <a:cubicBezTo>
                  <a:pt x="894" y="161"/>
                  <a:pt x="894" y="161"/>
                  <a:pt x="894" y="161"/>
                </a:cubicBezTo>
                <a:cubicBezTo>
                  <a:pt x="923" y="141"/>
                  <a:pt x="942" y="113"/>
                  <a:pt x="942" y="81"/>
                </a:cubicBezTo>
                <a:close/>
              </a:path>
            </a:pathLst>
          </a:custGeom>
          <a:solidFill>
            <a:srgbClr val="64D1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32" name="Google Shape;1932;p67"/>
          <p:cNvSpPr txBox="1"/>
          <p:nvPr/>
        </p:nvSpPr>
        <p:spPr>
          <a:xfrm>
            <a:off x="9144000" y="609600"/>
            <a:ext cx="1393825" cy="6000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900"/>
              <a:buFont typeface="Montserrat"/>
              <a:buNone/>
            </a:pPr>
            <a:r>
              <a:rPr lang="en-US" sz="3900" b="1" i="0" u="none">
                <a:solidFill>
                  <a:srgbClr val="000000"/>
                </a:solidFill>
                <a:latin typeface="Montserrat"/>
                <a:ea typeface="Montserrat"/>
                <a:cs typeface="Montserrat"/>
                <a:sym typeface="Montserrat"/>
              </a:rPr>
              <a:t>2029</a:t>
            </a:r>
            <a:endParaRPr/>
          </a:p>
        </p:txBody>
      </p:sp>
      <p:sp>
        <p:nvSpPr>
          <p:cNvPr id="1933" name="Google Shape;1933;p67"/>
          <p:cNvSpPr txBox="1"/>
          <p:nvPr/>
        </p:nvSpPr>
        <p:spPr>
          <a:xfrm>
            <a:off x="1766093" y="1756629"/>
            <a:ext cx="1470025" cy="7397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900"/>
              <a:buFont typeface="Montserrat"/>
              <a:buNone/>
            </a:pPr>
            <a:r>
              <a:rPr lang="en-US" sz="3900" b="1" i="0" u="none" dirty="0">
                <a:solidFill>
                  <a:srgbClr val="000000"/>
                </a:solidFill>
                <a:latin typeface="Montserrat"/>
                <a:ea typeface="Montserrat"/>
                <a:cs typeface="Montserrat"/>
                <a:sym typeface="Montserrat"/>
              </a:rPr>
              <a:t>1998</a:t>
            </a:r>
            <a:endParaRPr dirty="0"/>
          </a:p>
        </p:txBody>
      </p:sp>
      <p:sp>
        <p:nvSpPr>
          <p:cNvPr id="1934" name="Google Shape;1934;p67"/>
          <p:cNvSpPr txBox="1"/>
          <p:nvPr/>
        </p:nvSpPr>
        <p:spPr>
          <a:xfrm>
            <a:off x="5603875" y="4513262"/>
            <a:ext cx="1485900" cy="7397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900"/>
              <a:buFont typeface="Montserrat"/>
              <a:buNone/>
            </a:pPr>
            <a:r>
              <a:rPr lang="en-US" sz="3900" b="1" i="0" u="none" dirty="0">
                <a:solidFill>
                  <a:srgbClr val="000000"/>
                </a:solidFill>
                <a:latin typeface="Montserrat"/>
                <a:ea typeface="Montserrat"/>
                <a:cs typeface="Montserrat"/>
                <a:sym typeface="Montserrat"/>
              </a:rPr>
              <a:t>2021</a:t>
            </a:r>
            <a:endParaRPr dirty="0"/>
          </a:p>
        </p:txBody>
      </p:sp>
      <p:cxnSp>
        <p:nvCxnSpPr>
          <p:cNvPr id="1935" name="Google Shape;1935;p67"/>
          <p:cNvCxnSpPr/>
          <p:nvPr/>
        </p:nvCxnSpPr>
        <p:spPr>
          <a:xfrm rot="10800000">
            <a:off x="5938206" y="3897312"/>
            <a:ext cx="0" cy="615950"/>
          </a:xfrm>
          <a:prstGeom prst="straightConnector1">
            <a:avLst/>
          </a:prstGeom>
          <a:noFill/>
          <a:ln w="38100" cap="flat" cmpd="sng">
            <a:solidFill>
              <a:srgbClr val="414042"/>
            </a:solidFill>
            <a:prstDash val="solid"/>
            <a:miter lim="800000"/>
            <a:headEnd type="none" w="med" len="med"/>
            <a:tailEnd type="none" w="med" len="med"/>
          </a:ln>
        </p:spPr>
      </p:cxnSp>
      <p:cxnSp>
        <p:nvCxnSpPr>
          <p:cNvPr id="1936" name="Google Shape;1936;p67"/>
          <p:cNvCxnSpPr/>
          <p:nvPr/>
        </p:nvCxnSpPr>
        <p:spPr>
          <a:xfrm>
            <a:off x="2200337" y="2363541"/>
            <a:ext cx="0" cy="615950"/>
          </a:xfrm>
          <a:prstGeom prst="straightConnector1">
            <a:avLst/>
          </a:prstGeom>
          <a:noFill/>
          <a:ln w="38100" cap="flat" cmpd="sng">
            <a:solidFill>
              <a:srgbClr val="414042"/>
            </a:solidFill>
            <a:prstDash val="solid"/>
            <a:miter lim="800000"/>
            <a:headEnd type="none" w="med" len="med"/>
            <a:tailEnd type="none" w="med" len="med"/>
          </a:ln>
        </p:spPr>
      </p:cxnSp>
      <p:cxnSp>
        <p:nvCxnSpPr>
          <p:cNvPr id="1937" name="Google Shape;1937;p67"/>
          <p:cNvCxnSpPr/>
          <p:nvPr/>
        </p:nvCxnSpPr>
        <p:spPr>
          <a:xfrm>
            <a:off x="9798742" y="2363541"/>
            <a:ext cx="0" cy="615950"/>
          </a:xfrm>
          <a:prstGeom prst="straightConnector1">
            <a:avLst/>
          </a:prstGeom>
          <a:noFill/>
          <a:ln w="38100" cap="flat" cmpd="sng">
            <a:solidFill>
              <a:srgbClr val="414042"/>
            </a:solidFill>
            <a:prstDash val="solid"/>
            <a:miter lim="800000"/>
            <a:headEnd type="none" w="med" len="med"/>
            <a:tailEnd type="none" w="med" len="med"/>
          </a:ln>
        </p:spPr>
      </p:cxnSp>
      <p:sp>
        <p:nvSpPr>
          <p:cNvPr id="1941" name="Google Shape;1941;p67"/>
          <p:cNvSpPr/>
          <p:nvPr/>
        </p:nvSpPr>
        <p:spPr>
          <a:xfrm>
            <a:off x="5846762" y="985837"/>
            <a:ext cx="638175" cy="763587"/>
          </a:xfrm>
          <a:custGeom>
            <a:avLst/>
            <a:gdLst/>
            <a:ahLst/>
            <a:cxnLst/>
            <a:rect l="l" t="t" r="r" b="b"/>
            <a:pathLst>
              <a:path w="165" h="197" extrusionOk="0">
                <a:moveTo>
                  <a:pt x="111" y="190"/>
                </a:moveTo>
                <a:cubicBezTo>
                  <a:pt x="111" y="194"/>
                  <a:pt x="108" y="197"/>
                  <a:pt x="104" y="197"/>
                </a:cubicBezTo>
                <a:cubicBezTo>
                  <a:pt x="63" y="197"/>
                  <a:pt x="63" y="197"/>
                  <a:pt x="63" y="197"/>
                </a:cubicBezTo>
                <a:cubicBezTo>
                  <a:pt x="59" y="197"/>
                  <a:pt x="56" y="194"/>
                  <a:pt x="56" y="190"/>
                </a:cubicBezTo>
                <a:cubicBezTo>
                  <a:pt x="56" y="190"/>
                  <a:pt x="56" y="190"/>
                  <a:pt x="56" y="190"/>
                </a:cubicBezTo>
                <a:cubicBezTo>
                  <a:pt x="56" y="187"/>
                  <a:pt x="59" y="184"/>
                  <a:pt x="63" y="184"/>
                </a:cubicBezTo>
                <a:cubicBezTo>
                  <a:pt x="104" y="184"/>
                  <a:pt x="104" y="184"/>
                  <a:pt x="104" y="184"/>
                </a:cubicBezTo>
                <a:cubicBezTo>
                  <a:pt x="108" y="184"/>
                  <a:pt x="111" y="187"/>
                  <a:pt x="111" y="190"/>
                </a:cubicBezTo>
                <a:close/>
                <a:moveTo>
                  <a:pt x="111" y="172"/>
                </a:moveTo>
                <a:cubicBezTo>
                  <a:pt x="111" y="169"/>
                  <a:pt x="108" y="166"/>
                  <a:pt x="104" y="166"/>
                </a:cubicBezTo>
                <a:cubicBezTo>
                  <a:pt x="63" y="166"/>
                  <a:pt x="63" y="166"/>
                  <a:pt x="63" y="166"/>
                </a:cubicBezTo>
                <a:cubicBezTo>
                  <a:pt x="59" y="166"/>
                  <a:pt x="56" y="169"/>
                  <a:pt x="56" y="172"/>
                </a:cubicBezTo>
                <a:cubicBezTo>
                  <a:pt x="56" y="172"/>
                  <a:pt x="56" y="172"/>
                  <a:pt x="56" y="172"/>
                </a:cubicBezTo>
                <a:cubicBezTo>
                  <a:pt x="56" y="176"/>
                  <a:pt x="59" y="179"/>
                  <a:pt x="63" y="179"/>
                </a:cubicBezTo>
                <a:cubicBezTo>
                  <a:pt x="104" y="179"/>
                  <a:pt x="104" y="179"/>
                  <a:pt x="104" y="179"/>
                </a:cubicBezTo>
                <a:cubicBezTo>
                  <a:pt x="108" y="179"/>
                  <a:pt x="111" y="176"/>
                  <a:pt x="111" y="172"/>
                </a:cubicBezTo>
                <a:close/>
                <a:moveTo>
                  <a:pt x="90" y="97"/>
                </a:moveTo>
                <a:cubicBezTo>
                  <a:pt x="81" y="97"/>
                  <a:pt x="81" y="97"/>
                  <a:pt x="81" y="97"/>
                </a:cubicBezTo>
                <a:cubicBezTo>
                  <a:pt x="77" y="97"/>
                  <a:pt x="77" y="97"/>
                  <a:pt x="77" y="97"/>
                </a:cubicBezTo>
                <a:cubicBezTo>
                  <a:pt x="77" y="162"/>
                  <a:pt x="77" y="162"/>
                  <a:pt x="77" y="162"/>
                </a:cubicBezTo>
                <a:cubicBezTo>
                  <a:pt x="79" y="162"/>
                  <a:pt x="81" y="162"/>
                  <a:pt x="83" y="162"/>
                </a:cubicBezTo>
                <a:cubicBezTo>
                  <a:pt x="83" y="161"/>
                  <a:pt x="83" y="162"/>
                  <a:pt x="83" y="162"/>
                </a:cubicBezTo>
                <a:cubicBezTo>
                  <a:pt x="83" y="162"/>
                  <a:pt x="83" y="162"/>
                  <a:pt x="83" y="162"/>
                </a:cubicBezTo>
                <a:cubicBezTo>
                  <a:pt x="83" y="162"/>
                  <a:pt x="84" y="162"/>
                  <a:pt x="84" y="162"/>
                </a:cubicBezTo>
                <a:cubicBezTo>
                  <a:pt x="84" y="162"/>
                  <a:pt x="84" y="161"/>
                  <a:pt x="84" y="162"/>
                </a:cubicBezTo>
                <a:cubicBezTo>
                  <a:pt x="86" y="162"/>
                  <a:pt x="88" y="162"/>
                  <a:pt x="90" y="162"/>
                </a:cubicBezTo>
                <a:lnTo>
                  <a:pt x="90" y="97"/>
                </a:lnTo>
                <a:close/>
                <a:moveTo>
                  <a:pt x="60" y="71"/>
                </a:moveTo>
                <a:cubicBezTo>
                  <a:pt x="55" y="71"/>
                  <a:pt x="51" y="76"/>
                  <a:pt x="51" y="81"/>
                </a:cubicBezTo>
                <a:cubicBezTo>
                  <a:pt x="51" y="86"/>
                  <a:pt x="55" y="91"/>
                  <a:pt x="60" y="91"/>
                </a:cubicBezTo>
                <a:cubicBezTo>
                  <a:pt x="70" y="91"/>
                  <a:pt x="70" y="91"/>
                  <a:pt x="70" y="91"/>
                </a:cubicBezTo>
                <a:cubicBezTo>
                  <a:pt x="70" y="81"/>
                  <a:pt x="70" y="81"/>
                  <a:pt x="70" y="81"/>
                </a:cubicBezTo>
                <a:cubicBezTo>
                  <a:pt x="70" y="76"/>
                  <a:pt x="66" y="71"/>
                  <a:pt x="60" y="71"/>
                </a:cubicBezTo>
                <a:close/>
                <a:moveTo>
                  <a:pt x="116" y="81"/>
                </a:moveTo>
                <a:cubicBezTo>
                  <a:pt x="116" y="76"/>
                  <a:pt x="112" y="71"/>
                  <a:pt x="106" y="71"/>
                </a:cubicBezTo>
                <a:cubicBezTo>
                  <a:pt x="101" y="71"/>
                  <a:pt x="96" y="76"/>
                  <a:pt x="96" y="81"/>
                </a:cubicBezTo>
                <a:cubicBezTo>
                  <a:pt x="96" y="91"/>
                  <a:pt x="96" y="91"/>
                  <a:pt x="96" y="91"/>
                </a:cubicBezTo>
                <a:cubicBezTo>
                  <a:pt x="106" y="91"/>
                  <a:pt x="106" y="91"/>
                  <a:pt x="106" y="91"/>
                </a:cubicBezTo>
                <a:cubicBezTo>
                  <a:pt x="112" y="91"/>
                  <a:pt x="116" y="86"/>
                  <a:pt x="116" y="81"/>
                </a:cubicBezTo>
                <a:close/>
                <a:moveTo>
                  <a:pt x="138" y="63"/>
                </a:moveTo>
                <a:cubicBezTo>
                  <a:pt x="133" y="46"/>
                  <a:pt x="112" y="27"/>
                  <a:pt x="83" y="27"/>
                </a:cubicBezTo>
                <a:cubicBezTo>
                  <a:pt x="54" y="27"/>
                  <a:pt x="33" y="46"/>
                  <a:pt x="29" y="63"/>
                </a:cubicBezTo>
                <a:cubicBezTo>
                  <a:pt x="25" y="76"/>
                  <a:pt x="29" y="89"/>
                  <a:pt x="35" y="101"/>
                </a:cubicBezTo>
                <a:cubicBezTo>
                  <a:pt x="41" y="113"/>
                  <a:pt x="47" y="122"/>
                  <a:pt x="52" y="133"/>
                </a:cubicBezTo>
                <a:cubicBezTo>
                  <a:pt x="54" y="139"/>
                  <a:pt x="55" y="148"/>
                  <a:pt x="57" y="155"/>
                </a:cubicBezTo>
                <a:cubicBezTo>
                  <a:pt x="58" y="160"/>
                  <a:pt x="60" y="161"/>
                  <a:pt x="66" y="162"/>
                </a:cubicBezTo>
                <a:cubicBezTo>
                  <a:pt x="68" y="162"/>
                  <a:pt x="69" y="162"/>
                  <a:pt x="70" y="162"/>
                </a:cubicBezTo>
                <a:cubicBezTo>
                  <a:pt x="70" y="97"/>
                  <a:pt x="70" y="97"/>
                  <a:pt x="70" y="97"/>
                </a:cubicBezTo>
                <a:cubicBezTo>
                  <a:pt x="60" y="97"/>
                  <a:pt x="60" y="97"/>
                  <a:pt x="60" y="97"/>
                </a:cubicBezTo>
                <a:cubicBezTo>
                  <a:pt x="56" y="97"/>
                  <a:pt x="52" y="96"/>
                  <a:pt x="49" y="93"/>
                </a:cubicBezTo>
                <a:cubicBezTo>
                  <a:pt x="46" y="89"/>
                  <a:pt x="44" y="85"/>
                  <a:pt x="44" y="81"/>
                </a:cubicBezTo>
                <a:cubicBezTo>
                  <a:pt x="44" y="77"/>
                  <a:pt x="46" y="73"/>
                  <a:pt x="49" y="69"/>
                </a:cubicBezTo>
                <a:cubicBezTo>
                  <a:pt x="52" y="66"/>
                  <a:pt x="56" y="65"/>
                  <a:pt x="60" y="65"/>
                </a:cubicBezTo>
                <a:cubicBezTo>
                  <a:pt x="69" y="65"/>
                  <a:pt x="77" y="72"/>
                  <a:pt x="77" y="81"/>
                </a:cubicBezTo>
                <a:cubicBezTo>
                  <a:pt x="77" y="81"/>
                  <a:pt x="77" y="81"/>
                  <a:pt x="77" y="81"/>
                </a:cubicBezTo>
                <a:cubicBezTo>
                  <a:pt x="77" y="91"/>
                  <a:pt x="77" y="91"/>
                  <a:pt x="77" y="91"/>
                </a:cubicBezTo>
                <a:cubicBezTo>
                  <a:pt x="81" y="91"/>
                  <a:pt x="81" y="91"/>
                  <a:pt x="81" y="91"/>
                </a:cubicBezTo>
                <a:cubicBezTo>
                  <a:pt x="90" y="91"/>
                  <a:pt x="90" y="91"/>
                  <a:pt x="90" y="91"/>
                </a:cubicBezTo>
                <a:cubicBezTo>
                  <a:pt x="90" y="81"/>
                  <a:pt x="90" y="81"/>
                  <a:pt x="90" y="81"/>
                </a:cubicBezTo>
                <a:cubicBezTo>
                  <a:pt x="90" y="81"/>
                  <a:pt x="90" y="81"/>
                  <a:pt x="90" y="81"/>
                </a:cubicBezTo>
                <a:cubicBezTo>
                  <a:pt x="90" y="77"/>
                  <a:pt x="92" y="73"/>
                  <a:pt x="95" y="69"/>
                </a:cubicBezTo>
                <a:cubicBezTo>
                  <a:pt x="98" y="66"/>
                  <a:pt x="102" y="65"/>
                  <a:pt x="106" y="65"/>
                </a:cubicBezTo>
                <a:cubicBezTo>
                  <a:pt x="111" y="65"/>
                  <a:pt x="115" y="66"/>
                  <a:pt x="118" y="69"/>
                </a:cubicBezTo>
                <a:cubicBezTo>
                  <a:pt x="121" y="73"/>
                  <a:pt x="123" y="77"/>
                  <a:pt x="123" y="81"/>
                </a:cubicBezTo>
                <a:cubicBezTo>
                  <a:pt x="123" y="85"/>
                  <a:pt x="121" y="89"/>
                  <a:pt x="118" y="93"/>
                </a:cubicBezTo>
                <a:cubicBezTo>
                  <a:pt x="115" y="96"/>
                  <a:pt x="111" y="97"/>
                  <a:pt x="106" y="97"/>
                </a:cubicBezTo>
                <a:cubicBezTo>
                  <a:pt x="96" y="97"/>
                  <a:pt x="96" y="97"/>
                  <a:pt x="96" y="97"/>
                </a:cubicBezTo>
                <a:cubicBezTo>
                  <a:pt x="96" y="162"/>
                  <a:pt x="96" y="162"/>
                  <a:pt x="96" y="162"/>
                </a:cubicBezTo>
                <a:cubicBezTo>
                  <a:pt x="98" y="162"/>
                  <a:pt x="99" y="162"/>
                  <a:pt x="100" y="162"/>
                </a:cubicBezTo>
                <a:cubicBezTo>
                  <a:pt x="107" y="161"/>
                  <a:pt x="109" y="160"/>
                  <a:pt x="110" y="155"/>
                </a:cubicBezTo>
                <a:cubicBezTo>
                  <a:pt x="111" y="148"/>
                  <a:pt x="112" y="139"/>
                  <a:pt x="115" y="133"/>
                </a:cubicBezTo>
                <a:cubicBezTo>
                  <a:pt x="120" y="122"/>
                  <a:pt x="126" y="113"/>
                  <a:pt x="132" y="101"/>
                </a:cubicBezTo>
                <a:cubicBezTo>
                  <a:pt x="138" y="89"/>
                  <a:pt x="141" y="76"/>
                  <a:pt x="138" y="63"/>
                </a:cubicBezTo>
                <a:close/>
                <a:moveTo>
                  <a:pt x="89" y="6"/>
                </a:moveTo>
                <a:cubicBezTo>
                  <a:pt x="89" y="3"/>
                  <a:pt x="87" y="0"/>
                  <a:pt x="83" y="0"/>
                </a:cubicBezTo>
                <a:cubicBezTo>
                  <a:pt x="83" y="0"/>
                  <a:pt x="83" y="0"/>
                  <a:pt x="83" y="0"/>
                </a:cubicBezTo>
                <a:cubicBezTo>
                  <a:pt x="80" y="0"/>
                  <a:pt x="77" y="3"/>
                  <a:pt x="77" y="6"/>
                </a:cubicBezTo>
                <a:cubicBezTo>
                  <a:pt x="77" y="17"/>
                  <a:pt x="77" y="17"/>
                  <a:pt x="77" y="17"/>
                </a:cubicBezTo>
                <a:cubicBezTo>
                  <a:pt x="77" y="21"/>
                  <a:pt x="80" y="23"/>
                  <a:pt x="83" y="23"/>
                </a:cubicBezTo>
                <a:cubicBezTo>
                  <a:pt x="83" y="23"/>
                  <a:pt x="83" y="23"/>
                  <a:pt x="83" y="23"/>
                </a:cubicBezTo>
                <a:cubicBezTo>
                  <a:pt x="87" y="23"/>
                  <a:pt x="89" y="21"/>
                  <a:pt x="89" y="17"/>
                </a:cubicBezTo>
                <a:lnTo>
                  <a:pt x="89" y="6"/>
                </a:lnTo>
                <a:close/>
                <a:moveTo>
                  <a:pt x="123" y="16"/>
                </a:moveTo>
                <a:cubicBezTo>
                  <a:pt x="124" y="13"/>
                  <a:pt x="123" y="10"/>
                  <a:pt x="120" y="8"/>
                </a:cubicBezTo>
                <a:cubicBezTo>
                  <a:pt x="120" y="8"/>
                  <a:pt x="120" y="8"/>
                  <a:pt x="120" y="8"/>
                </a:cubicBezTo>
                <a:cubicBezTo>
                  <a:pt x="117" y="6"/>
                  <a:pt x="114" y="7"/>
                  <a:pt x="112" y="10"/>
                </a:cubicBezTo>
                <a:cubicBezTo>
                  <a:pt x="107" y="20"/>
                  <a:pt x="107" y="20"/>
                  <a:pt x="107" y="20"/>
                </a:cubicBezTo>
                <a:cubicBezTo>
                  <a:pt x="105" y="23"/>
                  <a:pt x="106" y="27"/>
                  <a:pt x="109" y="28"/>
                </a:cubicBezTo>
                <a:cubicBezTo>
                  <a:pt x="109" y="28"/>
                  <a:pt x="109" y="28"/>
                  <a:pt x="109" y="28"/>
                </a:cubicBezTo>
                <a:cubicBezTo>
                  <a:pt x="112" y="30"/>
                  <a:pt x="116" y="29"/>
                  <a:pt x="117" y="26"/>
                </a:cubicBezTo>
                <a:lnTo>
                  <a:pt x="123" y="16"/>
                </a:lnTo>
                <a:close/>
                <a:moveTo>
                  <a:pt x="147" y="35"/>
                </a:moveTo>
                <a:cubicBezTo>
                  <a:pt x="150" y="33"/>
                  <a:pt x="150" y="29"/>
                  <a:pt x="148" y="27"/>
                </a:cubicBezTo>
                <a:cubicBezTo>
                  <a:pt x="148" y="27"/>
                  <a:pt x="148" y="27"/>
                  <a:pt x="148" y="27"/>
                </a:cubicBezTo>
                <a:cubicBezTo>
                  <a:pt x="145" y="25"/>
                  <a:pt x="142" y="24"/>
                  <a:pt x="139" y="26"/>
                </a:cubicBezTo>
                <a:cubicBezTo>
                  <a:pt x="131" y="34"/>
                  <a:pt x="131" y="34"/>
                  <a:pt x="131" y="34"/>
                </a:cubicBezTo>
                <a:cubicBezTo>
                  <a:pt x="128" y="36"/>
                  <a:pt x="128" y="40"/>
                  <a:pt x="130" y="42"/>
                </a:cubicBezTo>
                <a:cubicBezTo>
                  <a:pt x="130" y="42"/>
                  <a:pt x="130" y="42"/>
                  <a:pt x="130" y="42"/>
                </a:cubicBezTo>
                <a:cubicBezTo>
                  <a:pt x="133" y="45"/>
                  <a:pt x="136" y="45"/>
                  <a:pt x="139" y="43"/>
                </a:cubicBezTo>
                <a:lnTo>
                  <a:pt x="147" y="35"/>
                </a:lnTo>
                <a:close/>
                <a:moveTo>
                  <a:pt x="160" y="65"/>
                </a:moveTo>
                <a:cubicBezTo>
                  <a:pt x="163" y="64"/>
                  <a:pt x="165" y="61"/>
                  <a:pt x="165" y="58"/>
                </a:cubicBezTo>
                <a:cubicBezTo>
                  <a:pt x="165" y="58"/>
                  <a:pt x="165" y="58"/>
                  <a:pt x="165" y="58"/>
                </a:cubicBezTo>
                <a:cubicBezTo>
                  <a:pt x="164" y="55"/>
                  <a:pt x="161" y="52"/>
                  <a:pt x="158" y="53"/>
                </a:cubicBezTo>
                <a:cubicBezTo>
                  <a:pt x="147" y="55"/>
                  <a:pt x="147" y="55"/>
                  <a:pt x="147" y="55"/>
                </a:cubicBezTo>
                <a:cubicBezTo>
                  <a:pt x="144" y="56"/>
                  <a:pt x="142" y="59"/>
                  <a:pt x="142" y="62"/>
                </a:cubicBezTo>
                <a:cubicBezTo>
                  <a:pt x="142" y="62"/>
                  <a:pt x="142" y="62"/>
                  <a:pt x="142" y="62"/>
                </a:cubicBezTo>
                <a:cubicBezTo>
                  <a:pt x="143" y="65"/>
                  <a:pt x="146" y="67"/>
                  <a:pt x="149" y="67"/>
                </a:cubicBezTo>
                <a:lnTo>
                  <a:pt x="160" y="65"/>
                </a:lnTo>
                <a:close/>
                <a:moveTo>
                  <a:pt x="157" y="97"/>
                </a:moveTo>
                <a:cubicBezTo>
                  <a:pt x="161" y="98"/>
                  <a:pt x="164" y="96"/>
                  <a:pt x="164" y="92"/>
                </a:cubicBezTo>
                <a:cubicBezTo>
                  <a:pt x="164" y="92"/>
                  <a:pt x="164" y="92"/>
                  <a:pt x="164" y="92"/>
                </a:cubicBezTo>
                <a:cubicBezTo>
                  <a:pt x="165" y="89"/>
                  <a:pt x="163" y="86"/>
                  <a:pt x="160" y="85"/>
                </a:cubicBezTo>
                <a:cubicBezTo>
                  <a:pt x="149" y="83"/>
                  <a:pt x="149" y="83"/>
                  <a:pt x="149" y="83"/>
                </a:cubicBezTo>
                <a:cubicBezTo>
                  <a:pt x="146" y="82"/>
                  <a:pt x="142" y="84"/>
                  <a:pt x="142" y="88"/>
                </a:cubicBezTo>
                <a:cubicBezTo>
                  <a:pt x="142" y="88"/>
                  <a:pt x="142" y="88"/>
                  <a:pt x="142" y="88"/>
                </a:cubicBezTo>
                <a:cubicBezTo>
                  <a:pt x="141" y="91"/>
                  <a:pt x="143" y="94"/>
                  <a:pt x="146" y="95"/>
                </a:cubicBezTo>
                <a:lnTo>
                  <a:pt x="157" y="97"/>
                </a:lnTo>
                <a:close/>
                <a:moveTo>
                  <a:pt x="49" y="26"/>
                </a:moveTo>
                <a:cubicBezTo>
                  <a:pt x="50" y="29"/>
                  <a:pt x="54" y="30"/>
                  <a:pt x="57" y="28"/>
                </a:cubicBezTo>
                <a:cubicBezTo>
                  <a:pt x="57" y="28"/>
                  <a:pt x="57" y="28"/>
                  <a:pt x="57" y="28"/>
                </a:cubicBezTo>
                <a:cubicBezTo>
                  <a:pt x="60" y="27"/>
                  <a:pt x="61" y="23"/>
                  <a:pt x="59" y="20"/>
                </a:cubicBezTo>
                <a:cubicBezTo>
                  <a:pt x="54" y="10"/>
                  <a:pt x="54" y="10"/>
                  <a:pt x="54" y="10"/>
                </a:cubicBezTo>
                <a:cubicBezTo>
                  <a:pt x="52" y="7"/>
                  <a:pt x="49" y="6"/>
                  <a:pt x="46" y="8"/>
                </a:cubicBezTo>
                <a:cubicBezTo>
                  <a:pt x="46" y="8"/>
                  <a:pt x="46" y="8"/>
                  <a:pt x="46" y="8"/>
                </a:cubicBezTo>
                <a:cubicBezTo>
                  <a:pt x="43" y="10"/>
                  <a:pt x="42" y="13"/>
                  <a:pt x="43" y="16"/>
                </a:cubicBezTo>
                <a:lnTo>
                  <a:pt x="49" y="26"/>
                </a:lnTo>
                <a:close/>
                <a:moveTo>
                  <a:pt x="27" y="43"/>
                </a:moveTo>
                <a:cubicBezTo>
                  <a:pt x="30" y="45"/>
                  <a:pt x="33" y="45"/>
                  <a:pt x="36" y="42"/>
                </a:cubicBezTo>
                <a:cubicBezTo>
                  <a:pt x="36" y="42"/>
                  <a:pt x="36" y="42"/>
                  <a:pt x="36" y="42"/>
                </a:cubicBezTo>
                <a:cubicBezTo>
                  <a:pt x="38" y="40"/>
                  <a:pt x="38" y="36"/>
                  <a:pt x="35" y="34"/>
                </a:cubicBezTo>
                <a:cubicBezTo>
                  <a:pt x="27" y="26"/>
                  <a:pt x="27" y="26"/>
                  <a:pt x="27" y="26"/>
                </a:cubicBezTo>
                <a:cubicBezTo>
                  <a:pt x="24" y="24"/>
                  <a:pt x="21" y="25"/>
                  <a:pt x="18" y="27"/>
                </a:cubicBezTo>
                <a:cubicBezTo>
                  <a:pt x="18" y="27"/>
                  <a:pt x="18" y="27"/>
                  <a:pt x="18" y="27"/>
                </a:cubicBezTo>
                <a:cubicBezTo>
                  <a:pt x="16" y="29"/>
                  <a:pt x="16" y="33"/>
                  <a:pt x="19" y="35"/>
                </a:cubicBezTo>
                <a:lnTo>
                  <a:pt x="27" y="43"/>
                </a:lnTo>
                <a:close/>
                <a:moveTo>
                  <a:pt x="17" y="67"/>
                </a:moveTo>
                <a:cubicBezTo>
                  <a:pt x="20" y="67"/>
                  <a:pt x="23" y="65"/>
                  <a:pt x="24" y="62"/>
                </a:cubicBezTo>
                <a:cubicBezTo>
                  <a:pt x="24" y="62"/>
                  <a:pt x="24" y="62"/>
                  <a:pt x="24" y="62"/>
                </a:cubicBezTo>
                <a:cubicBezTo>
                  <a:pt x="24" y="59"/>
                  <a:pt x="22" y="56"/>
                  <a:pt x="19" y="55"/>
                </a:cubicBezTo>
                <a:cubicBezTo>
                  <a:pt x="8" y="53"/>
                  <a:pt x="8" y="53"/>
                  <a:pt x="8" y="53"/>
                </a:cubicBezTo>
                <a:cubicBezTo>
                  <a:pt x="5" y="52"/>
                  <a:pt x="2" y="55"/>
                  <a:pt x="1" y="58"/>
                </a:cubicBezTo>
                <a:cubicBezTo>
                  <a:pt x="1" y="58"/>
                  <a:pt x="1" y="58"/>
                  <a:pt x="1" y="58"/>
                </a:cubicBezTo>
                <a:cubicBezTo>
                  <a:pt x="0" y="61"/>
                  <a:pt x="3" y="64"/>
                  <a:pt x="6" y="65"/>
                </a:cubicBezTo>
                <a:lnTo>
                  <a:pt x="17" y="67"/>
                </a:lnTo>
                <a:close/>
                <a:moveTo>
                  <a:pt x="19" y="95"/>
                </a:moveTo>
                <a:cubicBezTo>
                  <a:pt x="23" y="94"/>
                  <a:pt x="25" y="91"/>
                  <a:pt x="24" y="88"/>
                </a:cubicBezTo>
                <a:cubicBezTo>
                  <a:pt x="24" y="88"/>
                  <a:pt x="24" y="88"/>
                  <a:pt x="24" y="88"/>
                </a:cubicBezTo>
                <a:cubicBezTo>
                  <a:pt x="23" y="84"/>
                  <a:pt x="20" y="82"/>
                  <a:pt x="17" y="83"/>
                </a:cubicBezTo>
                <a:cubicBezTo>
                  <a:pt x="6" y="85"/>
                  <a:pt x="6" y="85"/>
                  <a:pt x="6" y="85"/>
                </a:cubicBezTo>
                <a:cubicBezTo>
                  <a:pt x="3" y="86"/>
                  <a:pt x="1" y="89"/>
                  <a:pt x="1" y="92"/>
                </a:cubicBezTo>
                <a:cubicBezTo>
                  <a:pt x="1" y="92"/>
                  <a:pt x="1" y="92"/>
                  <a:pt x="1" y="92"/>
                </a:cubicBezTo>
                <a:cubicBezTo>
                  <a:pt x="2" y="96"/>
                  <a:pt x="5" y="98"/>
                  <a:pt x="9" y="97"/>
                </a:cubicBezTo>
                <a:lnTo>
                  <a:pt x="19" y="9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42" name="Google Shape;1942;p67"/>
          <p:cNvSpPr/>
          <p:nvPr/>
        </p:nvSpPr>
        <p:spPr>
          <a:xfrm>
            <a:off x="2159000" y="5168900"/>
            <a:ext cx="684212" cy="620712"/>
          </a:xfrm>
          <a:custGeom>
            <a:avLst/>
            <a:gdLst/>
            <a:ahLst/>
            <a:cxnLst/>
            <a:rect l="l" t="t" r="r" b="b"/>
            <a:pathLst>
              <a:path w="177" h="160" extrusionOk="0">
                <a:moveTo>
                  <a:pt x="120" y="21"/>
                </a:moveTo>
                <a:cubicBezTo>
                  <a:pt x="110" y="21"/>
                  <a:pt x="110" y="21"/>
                  <a:pt x="110" y="21"/>
                </a:cubicBezTo>
                <a:cubicBezTo>
                  <a:pt x="109" y="15"/>
                  <a:pt x="104" y="10"/>
                  <a:pt x="98" y="10"/>
                </a:cubicBezTo>
                <a:cubicBezTo>
                  <a:pt x="78" y="10"/>
                  <a:pt x="78" y="10"/>
                  <a:pt x="78" y="10"/>
                </a:cubicBezTo>
                <a:cubicBezTo>
                  <a:pt x="73" y="10"/>
                  <a:pt x="68" y="15"/>
                  <a:pt x="67" y="21"/>
                </a:cubicBezTo>
                <a:cubicBezTo>
                  <a:pt x="56" y="21"/>
                  <a:pt x="56" y="21"/>
                  <a:pt x="56" y="21"/>
                </a:cubicBezTo>
                <a:cubicBezTo>
                  <a:pt x="57" y="10"/>
                  <a:pt x="65" y="0"/>
                  <a:pt x="76" y="0"/>
                </a:cubicBezTo>
                <a:cubicBezTo>
                  <a:pt x="101" y="0"/>
                  <a:pt x="101" y="0"/>
                  <a:pt x="101" y="0"/>
                </a:cubicBezTo>
                <a:cubicBezTo>
                  <a:pt x="111" y="0"/>
                  <a:pt x="120" y="10"/>
                  <a:pt x="120" y="21"/>
                </a:cubicBezTo>
                <a:close/>
                <a:moveTo>
                  <a:pt x="26" y="89"/>
                </a:moveTo>
                <a:cubicBezTo>
                  <a:pt x="71" y="89"/>
                  <a:pt x="71" y="89"/>
                  <a:pt x="71" y="89"/>
                </a:cubicBezTo>
                <a:cubicBezTo>
                  <a:pt x="71" y="82"/>
                  <a:pt x="71" y="82"/>
                  <a:pt x="71" y="82"/>
                </a:cubicBezTo>
                <a:cubicBezTo>
                  <a:pt x="71" y="78"/>
                  <a:pt x="75" y="74"/>
                  <a:pt x="80" y="74"/>
                </a:cubicBezTo>
                <a:cubicBezTo>
                  <a:pt x="97" y="74"/>
                  <a:pt x="97" y="74"/>
                  <a:pt x="97" y="74"/>
                </a:cubicBezTo>
                <a:cubicBezTo>
                  <a:pt x="102" y="74"/>
                  <a:pt x="105" y="78"/>
                  <a:pt x="105" y="82"/>
                </a:cubicBezTo>
                <a:cubicBezTo>
                  <a:pt x="105" y="89"/>
                  <a:pt x="105" y="89"/>
                  <a:pt x="105" y="89"/>
                </a:cubicBezTo>
                <a:cubicBezTo>
                  <a:pt x="150" y="89"/>
                  <a:pt x="150" y="89"/>
                  <a:pt x="150" y="89"/>
                </a:cubicBezTo>
                <a:cubicBezTo>
                  <a:pt x="164" y="89"/>
                  <a:pt x="175" y="78"/>
                  <a:pt x="177" y="64"/>
                </a:cubicBezTo>
                <a:cubicBezTo>
                  <a:pt x="177" y="50"/>
                  <a:pt x="177" y="50"/>
                  <a:pt x="177" y="50"/>
                </a:cubicBezTo>
                <a:cubicBezTo>
                  <a:pt x="177" y="37"/>
                  <a:pt x="168" y="26"/>
                  <a:pt x="156" y="26"/>
                </a:cubicBezTo>
                <a:cubicBezTo>
                  <a:pt x="146" y="26"/>
                  <a:pt x="146" y="26"/>
                  <a:pt x="146" y="26"/>
                </a:cubicBezTo>
                <a:cubicBezTo>
                  <a:pt x="142" y="26"/>
                  <a:pt x="142" y="26"/>
                  <a:pt x="142" y="26"/>
                </a:cubicBezTo>
                <a:cubicBezTo>
                  <a:pt x="134" y="26"/>
                  <a:pt x="134" y="26"/>
                  <a:pt x="134" y="26"/>
                </a:cubicBezTo>
                <a:cubicBezTo>
                  <a:pt x="127" y="26"/>
                  <a:pt x="127" y="26"/>
                  <a:pt x="127" y="26"/>
                </a:cubicBezTo>
                <a:cubicBezTo>
                  <a:pt x="121" y="26"/>
                  <a:pt x="121" y="26"/>
                  <a:pt x="121" y="26"/>
                </a:cubicBezTo>
                <a:cubicBezTo>
                  <a:pt x="109" y="26"/>
                  <a:pt x="109" y="26"/>
                  <a:pt x="109" y="26"/>
                </a:cubicBezTo>
                <a:cubicBezTo>
                  <a:pt x="68" y="26"/>
                  <a:pt x="68" y="26"/>
                  <a:pt x="68" y="26"/>
                </a:cubicBezTo>
                <a:cubicBezTo>
                  <a:pt x="55" y="26"/>
                  <a:pt x="55" y="26"/>
                  <a:pt x="55" y="26"/>
                </a:cubicBezTo>
                <a:cubicBezTo>
                  <a:pt x="41" y="26"/>
                  <a:pt x="41" y="26"/>
                  <a:pt x="41" y="26"/>
                </a:cubicBezTo>
                <a:cubicBezTo>
                  <a:pt x="33" y="26"/>
                  <a:pt x="33" y="26"/>
                  <a:pt x="33" y="26"/>
                </a:cubicBezTo>
                <a:cubicBezTo>
                  <a:pt x="27" y="26"/>
                  <a:pt x="27" y="26"/>
                  <a:pt x="27" y="26"/>
                </a:cubicBezTo>
                <a:cubicBezTo>
                  <a:pt x="20" y="26"/>
                  <a:pt x="20" y="26"/>
                  <a:pt x="20" y="26"/>
                </a:cubicBezTo>
                <a:cubicBezTo>
                  <a:pt x="9" y="26"/>
                  <a:pt x="0" y="37"/>
                  <a:pt x="0" y="50"/>
                </a:cubicBezTo>
                <a:cubicBezTo>
                  <a:pt x="0" y="64"/>
                  <a:pt x="0" y="64"/>
                  <a:pt x="0" y="64"/>
                </a:cubicBezTo>
                <a:cubicBezTo>
                  <a:pt x="2" y="78"/>
                  <a:pt x="13" y="89"/>
                  <a:pt x="26" y="89"/>
                </a:cubicBezTo>
                <a:close/>
                <a:moveTo>
                  <a:pt x="150" y="96"/>
                </a:moveTo>
                <a:cubicBezTo>
                  <a:pt x="105" y="96"/>
                  <a:pt x="105" y="96"/>
                  <a:pt x="105" y="96"/>
                </a:cubicBezTo>
                <a:cubicBezTo>
                  <a:pt x="105" y="103"/>
                  <a:pt x="105" y="103"/>
                  <a:pt x="105" y="103"/>
                </a:cubicBezTo>
                <a:cubicBezTo>
                  <a:pt x="105" y="107"/>
                  <a:pt x="102" y="111"/>
                  <a:pt x="97" y="111"/>
                </a:cubicBezTo>
                <a:cubicBezTo>
                  <a:pt x="80" y="111"/>
                  <a:pt x="80" y="111"/>
                  <a:pt x="80" y="111"/>
                </a:cubicBezTo>
                <a:cubicBezTo>
                  <a:pt x="75" y="111"/>
                  <a:pt x="71" y="107"/>
                  <a:pt x="71" y="103"/>
                </a:cubicBezTo>
                <a:cubicBezTo>
                  <a:pt x="71" y="96"/>
                  <a:pt x="71" y="96"/>
                  <a:pt x="71" y="96"/>
                </a:cubicBezTo>
                <a:cubicBezTo>
                  <a:pt x="26" y="96"/>
                  <a:pt x="26" y="96"/>
                  <a:pt x="26" y="96"/>
                </a:cubicBezTo>
                <a:cubicBezTo>
                  <a:pt x="15" y="96"/>
                  <a:pt x="5" y="90"/>
                  <a:pt x="0" y="81"/>
                </a:cubicBezTo>
                <a:cubicBezTo>
                  <a:pt x="0" y="136"/>
                  <a:pt x="0" y="136"/>
                  <a:pt x="0" y="136"/>
                </a:cubicBezTo>
                <a:cubicBezTo>
                  <a:pt x="0" y="149"/>
                  <a:pt x="9" y="160"/>
                  <a:pt x="20" y="160"/>
                </a:cubicBezTo>
                <a:cubicBezTo>
                  <a:pt x="27" y="160"/>
                  <a:pt x="27" y="160"/>
                  <a:pt x="27" y="160"/>
                </a:cubicBezTo>
                <a:cubicBezTo>
                  <a:pt x="33" y="160"/>
                  <a:pt x="33" y="160"/>
                  <a:pt x="33" y="160"/>
                </a:cubicBezTo>
                <a:cubicBezTo>
                  <a:pt x="41" y="160"/>
                  <a:pt x="41" y="160"/>
                  <a:pt x="41" y="160"/>
                </a:cubicBezTo>
                <a:cubicBezTo>
                  <a:pt x="134" y="160"/>
                  <a:pt x="134" y="160"/>
                  <a:pt x="134" y="160"/>
                </a:cubicBezTo>
                <a:cubicBezTo>
                  <a:pt x="142" y="160"/>
                  <a:pt x="142" y="160"/>
                  <a:pt x="142" y="160"/>
                </a:cubicBezTo>
                <a:cubicBezTo>
                  <a:pt x="146" y="160"/>
                  <a:pt x="146" y="160"/>
                  <a:pt x="146" y="160"/>
                </a:cubicBezTo>
                <a:cubicBezTo>
                  <a:pt x="156" y="160"/>
                  <a:pt x="156" y="160"/>
                  <a:pt x="156" y="160"/>
                </a:cubicBezTo>
                <a:cubicBezTo>
                  <a:pt x="168" y="160"/>
                  <a:pt x="177" y="149"/>
                  <a:pt x="177" y="136"/>
                </a:cubicBezTo>
                <a:cubicBezTo>
                  <a:pt x="177" y="81"/>
                  <a:pt x="177" y="81"/>
                  <a:pt x="177" y="81"/>
                </a:cubicBezTo>
                <a:cubicBezTo>
                  <a:pt x="171" y="90"/>
                  <a:pt x="161" y="96"/>
                  <a:pt x="150" y="96"/>
                </a:cubicBezTo>
                <a:close/>
                <a:moveTo>
                  <a:pt x="97" y="80"/>
                </a:moveTo>
                <a:cubicBezTo>
                  <a:pt x="80" y="80"/>
                  <a:pt x="80" y="80"/>
                  <a:pt x="80" y="80"/>
                </a:cubicBezTo>
                <a:cubicBezTo>
                  <a:pt x="78" y="80"/>
                  <a:pt x="77" y="82"/>
                  <a:pt x="77" y="84"/>
                </a:cubicBezTo>
                <a:cubicBezTo>
                  <a:pt x="77" y="88"/>
                  <a:pt x="77" y="88"/>
                  <a:pt x="77" y="88"/>
                </a:cubicBezTo>
                <a:cubicBezTo>
                  <a:pt x="77" y="90"/>
                  <a:pt x="77" y="90"/>
                  <a:pt x="77" y="90"/>
                </a:cubicBezTo>
                <a:cubicBezTo>
                  <a:pt x="77" y="95"/>
                  <a:pt x="77" y="95"/>
                  <a:pt x="77" y="95"/>
                </a:cubicBezTo>
                <a:cubicBezTo>
                  <a:pt x="77" y="98"/>
                  <a:pt x="77" y="98"/>
                  <a:pt x="77" y="98"/>
                </a:cubicBezTo>
                <a:cubicBezTo>
                  <a:pt x="77" y="102"/>
                  <a:pt x="77" y="102"/>
                  <a:pt x="77" y="102"/>
                </a:cubicBezTo>
                <a:cubicBezTo>
                  <a:pt x="77" y="104"/>
                  <a:pt x="78" y="105"/>
                  <a:pt x="80" y="105"/>
                </a:cubicBezTo>
                <a:cubicBezTo>
                  <a:pt x="97" y="105"/>
                  <a:pt x="97" y="105"/>
                  <a:pt x="97" y="105"/>
                </a:cubicBezTo>
                <a:cubicBezTo>
                  <a:pt x="98" y="105"/>
                  <a:pt x="100" y="104"/>
                  <a:pt x="100" y="102"/>
                </a:cubicBezTo>
                <a:cubicBezTo>
                  <a:pt x="100" y="98"/>
                  <a:pt x="100" y="98"/>
                  <a:pt x="100" y="98"/>
                </a:cubicBezTo>
                <a:cubicBezTo>
                  <a:pt x="100" y="95"/>
                  <a:pt x="100" y="95"/>
                  <a:pt x="100" y="95"/>
                </a:cubicBezTo>
                <a:cubicBezTo>
                  <a:pt x="100" y="90"/>
                  <a:pt x="100" y="90"/>
                  <a:pt x="100" y="90"/>
                </a:cubicBezTo>
                <a:cubicBezTo>
                  <a:pt x="100" y="88"/>
                  <a:pt x="100" y="88"/>
                  <a:pt x="100" y="88"/>
                </a:cubicBezTo>
                <a:cubicBezTo>
                  <a:pt x="100" y="84"/>
                  <a:pt x="100" y="84"/>
                  <a:pt x="100" y="84"/>
                </a:cubicBezTo>
                <a:cubicBezTo>
                  <a:pt x="100" y="82"/>
                  <a:pt x="98" y="80"/>
                  <a:pt x="97" y="8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43" name="Google Shape;1943;p67"/>
          <p:cNvSpPr/>
          <p:nvPr/>
        </p:nvSpPr>
        <p:spPr>
          <a:xfrm>
            <a:off x="9585325" y="5106987"/>
            <a:ext cx="511175" cy="744537"/>
          </a:xfrm>
          <a:custGeom>
            <a:avLst/>
            <a:gdLst/>
            <a:ahLst/>
            <a:cxnLst/>
            <a:rect l="l" t="t" r="r" b="b"/>
            <a:pathLst>
              <a:path w="132" h="192" extrusionOk="0">
                <a:moveTo>
                  <a:pt x="132" y="127"/>
                </a:moveTo>
                <a:cubicBezTo>
                  <a:pt x="132" y="108"/>
                  <a:pt x="116" y="92"/>
                  <a:pt x="86" y="84"/>
                </a:cubicBezTo>
                <a:cubicBezTo>
                  <a:pt x="82" y="84"/>
                  <a:pt x="65" y="79"/>
                  <a:pt x="62" y="78"/>
                </a:cubicBezTo>
                <a:cubicBezTo>
                  <a:pt x="38" y="72"/>
                  <a:pt x="32" y="69"/>
                  <a:pt x="32" y="62"/>
                </a:cubicBezTo>
                <a:cubicBezTo>
                  <a:pt x="32" y="56"/>
                  <a:pt x="40" y="48"/>
                  <a:pt x="64" y="48"/>
                </a:cubicBezTo>
                <a:cubicBezTo>
                  <a:pt x="81" y="48"/>
                  <a:pt x="98" y="61"/>
                  <a:pt x="98" y="61"/>
                </a:cubicBezTo>
                <a:cubicBezTo>
                  <a:pt x="105" y="65"/>
                  <a:pt x="109" y="65"/>
                  <a:pt x="115" y="60"/>
                </a:cubicBezTo>
                <a:cubicBezTo>
                  <a:pt x="115" y="60"/>
                  <a:pt x="122" y="53"/>
                  <a:pt x="122" y="48"/>
                </a:cubicBezTo>
                <a:cubicBezTo>
                  <a:pt x="122" y="39"/>
                  <a:pt x="101" y="27"/>
                  <a:pt x="80" y="22"/>
                </a:cubicBezTo>
                <a:cubicBezTo>
                  <a:pt x="80" y="7"/>
                  <a:pt x="80" y="7"/>
                  <a:pt x="80" y="7"/>
                </a:cubicBezTo>
                <a:cubicBezTo>
                  <a:pt x="80" y="3"/>
                  <a:pt x="76" y="0"/>
                  <a:pt x="71" y="0"/>
                </a:cubicBezTo>
                <a:cubicBezTo>
                  <a:pt x="61" y="0"/>
                  <a:pt x="61" y="0"/>
                  <a:pt x="61" y="0"/>
                </a:cubicBezTo>
                <a:cubicBezTo>
                  <a:pt x="56" y="0"/>
                  <a:pt x="52" y="3"/>
                  <a:pt x="52" y="7"/>
                </a:cubicBezTo>
                <a:cubicBezTo>
                  <a:pt x="52" y="21"/>
                  <a:pt x="52" y="21"/>
                  <a:pt x="52" y="21"/>
                </a:cubicBezTo>
                <a:cubicBezTo>
                  <a:pt x="18" y="25"/>
                  <a:pt x="0" y="42"/>
                  <a:pt x="0" y="63"/>
                </a:cubicBezTo>
                <a:cubicBezTo>
                  <a:pt x="0" y="88"/>
                  <a:pt x="24" y="98"/>
                  <a:pt x="50" y="104"/>
                </a:cubicBezTo>
                <a:cubicBezTo>
                  <a:pt x="53" y="105"/>
                  <a:pt x="74" y="110"/>
                  <a:pt x="77" y="111"/>
                </a:cubicBezTo>
                <a:cubicBezTo>
                  <a:pt x="96" y="116"/>
                  <a:pt x="100" y="123"/>
                  <a:pt x="100" y="128"/>
                </a:cubicBezTo>
                <a:cubicBezTo>
                  <a:pt x="100" y="136"/>
                  <a:pt x="92" y="144"/>
                  <a:pt x="67" y="144"/>
                </a:cubicBezTo>
                <a:cubicBezTo>
                  <a:pt x="50" y="144"/>
                  <a:pt x="27" y="129"/>
                  <a:pt x="27" y="129"/>
                </a:cubicBezTo>
                <a:cubicBezTo>
                  <a:pt x="21" y="125"/>
                  <a:pt x="15" y="126"/>
                  <a:pt x="9" y="133"/>
                </a:cubicBezTo>
                <a:cubicBezTo>
                  <a:pt x="9" y="133"/>
                  <a:pt x="5" y="138"/>
                  <a:pt x="5" y="144"/>
                </a:cubicBezTo>
                <a:cubicBezTo>
                  <a:pt x="5" y="153"/>
                  <a:pt x="29" y="165"/>
                  <a:pt x="52" y="170"/>
                </a:cubicBezTo>
                <a:cubicBezTo>
                  <a:pt x="52" y="185"/>
                  <a:pt x="52" y="185"/>
                  <a:pt x="52" y="185"/>
                </a:cubicBezTo>
                <a:cubicBezTo>
                  <a:pt x="52" y="189"/>
                  <a:pt x="56" y="192"/>
                  <a:pt x="61" y="192"/>
                </a:cubicBezTo>
                <a:cubicBezTo>
                  <a:pt x="71" y="192"/>
                  <a:pt x="71" y="192"/>
                  <a:pt x="71" y="192"/>
                </a:cubicBezTo>
                <a:cubicBezTo>
                  <a:pt x="76" y="192"/>
                  <a:pt x="80" y="189"/>
                  <a:pt x="80" y="185"/>
                </a:cubicBezTo>
                <a:cubicBezTo>
                  <a:pt x="80" y="170"/>
                  <a:pt x="80" y="170"/>
                  <a:pt x="80" y="170"/>
                </a:cubicBezTo>
                <a:cubicBezTo>
                  <a:pt x="116" y="167"/>
                  <a:pt x="132" y="148"/>
                  <a:pt x="132" y="12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44" name="Google Shape;1944;p67"/>
          <p:cNvSpPr txBox="1"/>
          <p:nvPr/>
        </p:nvSpPr>
        <p:spPr>
          <a:xfrm>
            <a:off x="1101725" y="3182937"/>
            <a:ext cx="2630487" cy="5222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400"/>
              <a:buFont typeface="Montserrat"/>
              <a:buNone/>
            </a:pPr>
            <a:r>
              <a:rPr lang="en-US" sz="3400" b="1" i="0" u="none">
                <a:solidFill>
                  <a:srgbClr val="FFFFFF"/>
                </a:solidFill>
                <a:latin typeface="Montserrat"/>
                <a:ea typeface="Montserrat"/>
                <a:cs typeface="Montserrat"/>
                <a:sym typeface="Montserrat"/>
              </a:rPr>
              <a:t>AYER</a:t>
            </a:r>
            <a:endParaRPr/>
          </a:p>
        </p:txBody>
      </p:sp>
      <p:sp>
        <p:nvSpPr>
          <p:cNvPr id="1945" name="Google Shape;1945;p67"/>
          <p:cNvSpPr txBox="1"/>
          <p:nvPr/>
        </p:nvSpPr>
        <p:spPr>
          <a:xfrm>
            <a:off x="5362575" y="3182937"/>
            <a:ext cx="1554162" cy="5222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400"/>
              <a:buFont typeface="Montserrat"/>
              <a:buNone/>
            </a:pPr>
            <a:r>
              <a:rPr lang="en-US" sz="3400" b="1" i="0" u="none">
                <a:solidFill>
                  <a:srgbClr val="FFFFFF"/>
                </a:solidFill>
                <a:latin typeface="Montserrat"/>
                <a:ea typeface="Montserrat"/>
                <a:cs typeface="Montserrat"/>
                <a:sym typeface="Montserrat"/>
              </a:rPr>
              <a:t>HOY</a:t>
            </a:r>
            <a:endParaRPr/>
          </a:p>
        </p:txBody>
      </p:sp>
      <p:sp>
        <p:nvSpPr>
          <p:cNvPr id="1946" name="Google Shape;1946;p67"/>
          <p:cNvSpPr txBox="1"/>
          <p:nvPr/>
        </p:nvSpPr>
        <p:spPr>
          <a:xfrm>
            <a:off x="8455025" y="3182937"/>
            <a:ext cx="2840037" cy="5222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3400"/>
              <a:buFont typeface="Montserrat"/>
              <a:buNone/>
            </a:pPr>
            <a:r>
              <a:rPr lang="en-US" sz="3400" b="1" i="0" u="none">
                <a:solidFill>
                  <a:srgbClr val="FFFFFF"/>
                </a:solidFill>
                <a:latin typeface="Montserrat"/>
                <a:ea typeface="Montserrat"/>
                <a:cs typeface="Montserrat"/>
                <a:sym typeface="Montserrat"/>
              </a:rPr>
              <a:t>MAÑANA</a:t>
            </a:r>
            <a:endParaRPr/>
          </a:p>
        </p:txBody>
      </p:sp>
      <p:sp>
        <p:nvSpPr>
          <p:cNvPr id="2" name="Cinta: curvada e inclinada hacia arriba 1">
            <a:extLst>
              <a:ext uri="{FF2B5EF4-FFF2-40B4-BE49-F238E27FC236}">
                <a16:creationId xmlns:a16="http://schemas.microsoft.com/office/drawing/2014/main" id="{06C4488C-CC45-4D9F-B2E1-B212A0DD30FD}"/>
              </a:ext>
            </a:extLst>
          </p:cNvPr>
          <p:cNvSpPr/>
          <p:nvPr/>
        </p:nvSpPr>
        <p:spPr>
          <a:xfrm>
            <a:off x="3152035" y="313711"/>
            <a:ext cx="5795434" cy="1118171"/>
          </a:xfrm>
          <a:prstGeom prst="ellipseRibbon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2000" b="1" dirty="0">
                <a:effectLst>
                  <a:outerShdw blurRad="38100" dist="38100" dir="2700000" algn="tl">
                    <a:srgbClr val="000000">
                      <a:alpha val="43137"/>
                    </a:srgbClr>
                  </a:outerShdw>
                </a:effectLst>
              </a:rPr>
              <a:t>Tiempo de la historia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95C71-BF98-4272-8974-A8A47F4B626C}"/>
              </a:ext>
            </a:extLst>
          </p:cNvPr>
          <p:cNvSpPr>
            <a:spLocks noGrp="1"/>
          </p:cNvSpPr>
          <p:nvPr>
            <p:ph type="title"/>
          </p:nvPr>
        </p:nvSpPr>
        <p:spPr>
          <a:xfrm>
            <a:off x="6880194" y="192518"/>
            <a:ext cx="5107620" cy="1325563"/>
          </a:xfrm>
        </p:spPr>
        <p:txBody>
          <a:bodyPr/>
          <a:lstStyle/>
          <a:p>
            <a:r>
              <a:rPr lang="es-CL" dirty="0"/>
              <a:t>TIEMPO DEL RELATO</a:t>
            </a:r>
          </a:p>
        </p:txBody>
      </p:sp>
      <p:pic>
        <p:nvPicPr>
          <p:cNvPr id="4" name="Marcador de contenido 3">
            <a:extLst>
              <a:ext uri="{FF2B5EF4-FFF2-40B4-BE49-F238E27FC236}">
                <a16:creationId xmlns:a16="http://schemas.microsoft.com/office/drawing/2014/main" id="{6CB9E147-6E47-4761-931E-F00FB5D6EBDA}"/>
              </a:ext>
            </a:extLst>
          </p:cNvPr>
          <p:cNvPicPr>
            <a:picLocks noGrp="1" noChangeAspect="1"/>
          </p:cNvPicPr>
          <p:nvPr>
            <p:ph idx="1"/>
          </p:nvPr>
        </p:nvPicPr>
        <p:blipFill>
          <a:blip r:embed="rId2"/>
          <a:stretch>
            <a:fillRect/>
          </a:stretch>
        </p:blipFill>
        <p:spPr>
          <a:xfrm>
            <a:off x="0" y="1020933"/>
            <a:ext cx="12192000" cy="5774924"/>
          </a:xfrm>
          <a:prstGeom prst="rect">
            <a:avLst/>
          </a:prstGeom>
        </p:spPr>
      </p:pic>
    </p:spTree>
    <p:extLst>
      <p:ext uri="{BB962C8B-B14F-4D97-AF65-F5344CB8AC3E}">
        <p14:creationId xmlns:p14="http://schemas.microsoft.com/office/powerpoint/2010/main" val="275441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16B86-2DDC-4B98-9EB3-E4880F0B0E87}"/>
              </a:ext>
            </a:extLst>
          </p:cNvPr>
          <p:cNvSpPr>
            <a:spLocks noGrp="1"/>
          </p:cNvSpPr>
          <p:nvPr>
            <p:ph type="title"/>
          </p:nvPr>
        </p:nvSpPr>
        <p:spPr>
          <a:xfrm>
            <a:off x="127987" y="224786"/>
            <a:ext cx="10515600" cy="1325563"/>
          </a:xfrm>
        </p:spPr>
        <p:txBody>
          <a:bodyPr>
            <a:normAutofit/>
          </a:bodyPr>
          <a:lstStyle/>
          <a:p>
            <a:r>
              <a:rPr lang="es-CL" sz="3600" dirty="0"/>
              <a:t>TIEMPO REFERENCIAL HISTÓRICO</a:t>
            </a:r>
          </a:p>
        </p:txBody>
      </p:sp>
      <p:pic>
        <p:nvPicPr>
          <p:cNvPr id="2050" name="Picture 2" descr="Letras griegas: POESÍA ÉPICA GRIEGA: EPOPEYA">
            <a:extLst>
              <a:ext uri="{FF2B5EF4-FFF2-40B4-BE49-F238E27FC236}">
                <a16:creationId xmlns:a16="http://schemas.microsoft.com/office/drawing/2014/main" id="{42FAB491-0A5D-4C14-8567-CDEF88647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06061">
            <a:off x="500085" y="1793638"/>
            <a:ext cx="3931815" cy="27734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Definición de Historia Contemporánea » Concepto en Definición ABC">
            <a:extLst>
              <a:ext uri="{FF2B5EF4-FFF2-40B4-BE49-F238E27FC236}">
                <a16:creationId xmlns:a16="http://schemas.microsoft.com/office/drawing/2014/main" id="{89EE1E05-EC49-4994-AEA1-85B32CAA5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737" y="1298653"/>
            <a:ext cx="2862263" cy="29438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1917': inmersión total en los horrores de la I Guerra Mundial">
            <a:extLst>
              <a:ext uri="{FF2B5EF4-FFF2-40B4-BE49-F238E27FC236}">
                <a16:creationId xmlns:a16="http://schemas.microsoft.com/office/drawing/2014/main" id="{942B961F-D539-4A80-801B-63EEC5E91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11486">
            <a:off x="7267139" y="1898693"/>
            <a:ext cx="4074851" cy="2809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Diferencias entre Mayas, Aztecas e Incas - Riviera Maya">
            <a:extLst>
              <a:ext uri="{FF2B5EF4-FFF2-40B4-BE49-F238E27FC236}">
                <a16:creationId xmlns:a16="http://schemas.microsoft.com/office/drawing/2014/main" id="{D7D40D8F-47FF-4F82-A745-E200225400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52668">
            <a:off x="4136057" y="4076508"/>
            <a:ext cx="3309440" cy="24933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0" name="Picture 12" descr="Historia de Chile | This is Chile">
            <a:extLst>
              <a:ext uri="{FF2B5EF4-FFF2-40B4-BE49-F238E27FC236}">
                <a16:creationId xmlns:a16="http://schemas.microsoft.com/office/drawing/2014/main" id="{374F43F9-F4A3-4811-86F1-C49C43BBAE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9470" y="4428276"/>
            <a:ext cx="4014099" cy="2262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2" name="Picture 14" descr="MONDO LATINO - Historia chilena">
            <a:extLst>
              <a:ext uri="{FF2B5EF4-FFF2-40B4-BE49-F238E27FC236}">
                <a16:creationId xmlns:a16="http://schemas.microsoft.com/office/drawing/2014/main" id="{3574849D-80D6-4A01-A813-227D25313E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1" y="4166292"/>
            <a:ext cx="3810000" cy="2524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147777"/>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697</Words>
  <Application>Microsoft Office PowerPoint</Application>
  <PresentationFormat>Panorámica</PresentationFormat>
  <Paragraphs>66</Paragraphs>
  <Slides>17</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Aharoni</vt:lpstr>
      <vt:lpstr>Arial</vt:lpstr>
      <vt:lpstr>Avenir Next LT Pro</vt:lpstr>
      <vt:lpstr>Calibri</vt:lpstr>
      <vt:lpstr>Montserrat</vt:lpstr>
      <vt:lpstr>ShapesVTI</vt:lpstr>
      <vt:lpstr>Тема Office</vt:lpstr>
      <vt:lpstr>Unidad 1: La libertad como tema literario (Narrativa-lírica)</vt:lpstr>
      <vt:lpstr>Retroalimentación teórico-práctico</vt:lpstr>
      <vt:lpstr>Antes de avanzar…</vt:lpstr>
      <vt:lpstr>TIEMPO NARRATIVO</vt:lpstr>
      <vt:lpstr>Presentación de PowerPoint</vt:lpstr>
      <vt:lpstr>Presentación de PowerPoint</vt:lpstr>
      <vt:lpstr>Presentación de PowerPoint</vt:lpstr>
      <vt:lpstr>TIEMPO DEL RELATO</vt:lpstr>
      <vt:lpstr>TIEMPO REFERENCIAL HISTÓRICO</vt:lpstr>
      <vt:lpstr>Veamos un ejemplo</vt:lpstr>
      <vt:lpstr>Ejemplo                TIEMPO DE LA HISTORIA</vt:lpstr>
      <vt:lpstr>TIEMPO DEL RELATO</vt:lpstr>
      <vt:lpstr>Presentación de PowerPoint</vt:lpstr>
      <vt:lpstr>Presentación de PowerPoint</vt:lpstr>
      <vt:lpstr>ANALEPSIS (salto al pasado)</vt:lpstr>
      <vt:lpstr>Prolepsis (proyección al futuro)</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Sobre la ausencia: exilio, migración e identidad</dc:title>
  <dc:creator>Hernán González Parra</dc:creator>
  <cp:lastModifiedBy>Hernán González Parra</cp:lastModifiedBy>
  <cp:revision>41</cp:revision>
  <dcterms:created xsi:type="dcterms:W3CDTF">2021-03-23T14:19:57Z</dcterms:created>
  <dcterms:modified xsi:type="dcterms:W3CDTF">2021-04-22T14:03:43Z</dcterms:modified>
</cp:coreProperties>
</file>