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71" r:id="rId5"/>
    <p:sldId id="272" r:id="rId6"/>
    <p:sldId id="270" r:id="rId7"/>
    <p:sldId id="260" r:id="rId8"/>
    <p:sldId id="273" r:id="rId9"/>
    <p:sldId id="261" r:id="rId10"/>
    <p:sldId id="262" r:id="rId11"/>
    <p:sldId id="268" r:id="rId12"/>
    <p:sldId id="265" r:id="rId13"/>
    <p:sldId id="264" r:id="rId14"/>
    <p:sldId id="266" r:id="rId15"/>
    <p:sldId id="267" r:id="rId1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6EA89F-40E7-4071-BAF3-665F728A1DA5}" v="15" dt="2021-04-17T23:46:42.9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367DF548-34A3-40E2-984A-4DB2BFF118E8}"/>
    <pc:docChg chg="custSel modSld">
      <pc:chgData name="Claudia Coñuecar" userId="40a48c7a74c5fee3" providerId="LiveId" clId="{367DF548-34A3-40E2-984A-4DB2BFF118E8}" dt="2020-12-02T14:01:06.267" v="232" actId="27636"/>
      <pc:docMkLst>
        <pc:docMk/>
      </pc:docMkLst>
      <pc:sldChg chg="modSp mod">
        <pc:chgData name="Claudia Coñuecar" userId="40a48c7a74c5fee3" providerId="LiveId" clId="{367DF548-34A3-40E2-984A-4DB2BFF118E8}" dt="2020-11-17T22:54:25.296" v="18" actId="20577"/>
        <pc:sldMkLst>
          <pc:docMk/>
          <pc:sldMk cId="913427073" sldId="263"/>
        </pc:sldMkLst>
        <pc:spChg chg="mod">
          <ac:chgData name="Claudia Coñuecar" userId="40a48c7a74c5fee3" providerId="LiveId" clId="{367DF548-34A3-40E2-984A-4DB2BFF118E8}" dt="2020-11-17T22:54:25.296" v="18" actId="20577"/>
          <ac:spMkLst>
            <pc:docMk/>
            <pc:sldMk cId="913427073" sldId="263"/>
            <ac:spMk id="3" creationId="{27595C81-FDCF-4636-B598-2DC01FA0F1B9}"/>
          </ac:spMkLst>
        </pc:spChg>
      </pc:sldChg>
      <pc:sldChg chg="modSp mod">
        <pc:chgData name="Claudia Coñuecar" userId="40a48c7a74c5fee3" providerId="LiveId" clId="{367DF548-34A3-40E2-984A-4DB2BFF118E8}" dt="2020-12-02T14:01:06.267" v="232" actId="27636"/>
        <pc:sldMkLst>
          <pc:docMk/>
          <pc:sldMk cId="897165832" sldId="269"/>
        </pc:sldMkLst>
        <pc:spChg chg="mod">
          <ac:chgData name="Claudia Coñuecar" userId="40a48c7a74c5fee3" providerId="LiveId" clId="{367DF548-34A3-40E2-984A-4DB2BFF118E8}" dt="2020-12-02T14:01:06.267" v="232" actId="27636"/>
          <ac:spMkLst>
            <pc:docMk/>
            <pc:sldMk cId="897165832" sldId="269"/>
            <ac:spMk id="3" creationId="{BBC4C3C0-FDDF-4E20-8B63-FFAE395AF244}"/>
          </ac:spMkLst>
        </pc:spChg>
      </pc:sldChg>
    </pc:docChg>
  </pc:docChgLst>
  <pc:docChgLst>
    <pc:chgData name="Claudia Coñuecar" userId="40a48c7a74c5fee3" providerId="LiveId" clId="{736EA89F-40E7-4071-BAF3-665F728A1DA5}"/>
    <pc:docChg chg="custSel addSld delSld modSld">
      <pc:chgData name="Claudia Coñuecar" userId="40a48c7a74c5fee3" providerId="LiveId" clId="{736EA89F-40E7-4071-BAF3-665F728A1DA5}" dt="2021-04-20T18:18:58.626" v="356" actId="2696"/>
      <pc:docMkLst>
        <pc:docMk/>
      </pc:docMkLst>
      <pc:sldChg chg="del">
        <pc:chgData name="Claudia Coñuecar" userId="40a48c7a74c5fee3" providerId="LiveId" clId="{736EA89F-40E7-4071-BAF3-665F728A1DA5}" dt="2021-04-17T23:35:36.469" v="0" actId="2696"/>
        <pc:sldMkLst>
          <pc:docMk/>
          <pc:sldMk cId="913427073" sldId="263"/>
        </pc:sldMkLst>
      </pc:sldChg>
      <pc:sldChg chg="modSp del mod">
        <pc:chgData name="Claudia Coñuecar" userId="40a48c7a74c5fee3" providerId="LiveId" clId="{736EA89F-40E7-4071-BAF3-665F728A1DA5}" dt="2021-04-20T18:18:58.626" v="356" actId="2696"/>
        <pc:sldMkLst>
          <pc:docMk/>
          <pc:sldMk cId="897165832" sldId="269"/>
        </pc:sldMkLst>
        <pc:spChg chg="mod">
          <ac:chgData name="Claudia Coñuecar" userId="40a48c7a74c5fee3" providerId="LiveId" clId="{736EA89F-40E7-4071-BAF3-665F728A1DA5}" dt="2021-04-17T23:52:34.400" v="355" actId="6549"/>
          <ac:spMkLst>
            <pc:docMk/>
            <pc:sldMk cId="897165832" sldId="269"/>
            <ac:spMk id="3" creationId="{BBC4C3C0-FDDF-4E20-8B63-FFAE395AF244}"/>
          </ac:spMkLst>
        </pc:spChg>
      </pc:sldChg>
      <pc:sldChg chg="addSp delSp modSp mod">
        <pc:chgData name="Claudia Coñuecar" userId="40a48c7a74c5fee3" providerId="LiveId" clId="{736EA89F-40E7-4071-BAF3-665F728A1DA5}" dt="2021-04-17T23:43:38.304" v="292" actId="1076"/>
        <pc:sldMkLst>
          <pc:docMk/>
          <pc:sldMk cId="1545620733" sldId="270"/>
        </pc:sldMkLst>
        <pc:picChg chg="add mod">
          <ac:chgData name="Claudia Coñuecar" userId="40a48c7a74c5fee3" providerId="LiveId" clId="{736EA89F-40E7-4071-BAF3-665F728A1DA5}" dt="2021-04-17T23:43:38.304" v="292" actId="1076"/>
          <ac:picMkLst>
            <pc:docMk/>
            <pc:sldMk cId="1545620733" sldId="270"/>
            <ac:picMk id="2" creationId="{747CE4BA-8E9D-438E-A349-2CCF55A440D7}"/>
          </ac:picMkLst>
        </pc:picChg>
        <pc:picChg chg="del">
          <ac:chgData name="Claudia Coñuecar" userId="40a48c7a74c5fee3" providerId="LiveId" clId="{736EA89F-40E7-4071-BAF3-665F728A1DA5}" dt="2021-04-17T23:41:56.665" v="279" actId="21"/>
          <ac:picMkLst>
            <pc:docMk/>
            <pc:sldMk cId="1545620733" sldId="270"/>
            <ac:picMk id="4" creationId="{0592F12F-0583-498D-A436-BE695A75FEBB}"/>
          </ac:picMkLst>
        </pc:picChg>
      </pc:sldChg>
      <pc:sldChg chg="modSp new mod setBg">
        <pc:chgData name="Claudia Coñuecar" userId="40a48c7a74c5fee3" providerId="LiveId" clId="{736EA89F-40E7-4071-BAF3-665F728A1DA5}" dt="2021-04-17T23:39:25.795" v="197"/>
        <pc:sldMkLst>
          <pc:docMk/>
          <pc:sldMk cId="1158736658" sldId="271"/>
        </pc:sldMkLst>
        <pc:spChg chg="mod">
          <ac:chgData name="Claudia Coñuecar" userId="40a48c7a74c5fee3" providerId="LiveId" clId="{736EA89F-40E7-4071-BAF3-665F728A1DA5}" dt="2021-04-17T23:37:27.327" v="32" actId="20577"/>
          <ac:spMkLst>
            <pc:docMk/>
            <pc:sldMk cId="1158736658" sldId="271"/>
            <ac:spMk id="2" creationId="{533A92C3-5A9A-4A03-9AE7-21D7C029067F}"/>
          </ac:spMkLst>
        </pc:spChg>
        <pc:spChg chg="mod">
          <ac:chgData name="Claudia Coñuecar" userId="40a48c7a74c5fee3" providerId="LiveId" clId="{736EA89F-40E7-4071-BAF3-665F728A1DA5}" dt="2021-04-17T23:39:17.981" v="196" actId="2710"/>
          <ac:spMkLst>
            <pc:docMk/>
            <pc:sldMk cId="1158736658" sldId="271"/>
            <ac:spMk id="3" creationId="{73C99F3F-6C95-4434-8EF7-0E584510620D}"/>
          </ac:spMkLst>
        </pc:spChg>
      </pc:sldChg>
      <pc:sldChg chg="addSp delSp modSp new mod">
        <pc:chgData name="Claudia Coñuecar" userId="40a48c7a74c5fee3" providerId="LiveId" clId="{736EA89F-40E7-4071-BAF3-665F728A1DA5}" dt="2021-04-17T23:42:54.429" v="288" actId="14100"/>
        <pc:sldMkLst>
          <pc:docMk/>
          <pc:sldMk cId="2136010170" sldId="272"/>
        </pc:sldMkLst>
        <pc:spChg chg="mod">
          <ac:chgData name="Claudia Coñuecar" userId="40a48c7a74c5fee3" providerId="LiveId" clId="{736EA89F-40E7-4071-BAF3-665F728A1DA5}" dt="2021-04-17T23:40:09.170" v="254" actId="122"/>
          <ac:spMkLst>
            <pc:docMk/>
            <pc:sldMk cId="2136010170" sldId="272"/>
            <ac:spMk id="2" creationId="{0F8476EC-6C3E-4334-826E-BC39655BAEC2}"/>
          </ac:spMkLst>
        </pc:spChg>
        <pc:spChg chg="del">
          <ac:chgData name="Claudia Coñuecar" userId="40a48c7a74c5fee3" providerId="LiveId" clId="{736EA89F-40E7-4071-BAF3-665F728A1DA5}" dt="2021-04-17T23:40:32.514" v="256" actId="21"/>
          <ac:spMkLst>
            <pc:docMk/>
            <pc:sldMk cId="2136010170" sldId="272"/>
            <ac:spMk id="3" creationId="{CE3F94C3-B3BC-45C8-AEB7-744AA423A9F3}"/>
          </ac:spMkLst>
        </pc:spChg>
        <pc:spChg chg="add mod">
          <ac:chgData name="Claudia Coñuecar" userId="40a48c7a74c5fee3" providerId="LiveId" clId="{736EA89F-40E7-4071-BAF3-665F728A1DA5}" dt="2021-04-17T23:41:09.907" v="267" actId="255"/>
          <ac:spMkLst>
            <pc:docMk/>
            <pc:sldMk cId="2136010170" sldId="272"/>
            <ac:spMk id="4" creationId="{8CC95A70-4D4D-4A2D-BC34-0DEE5A160709}"/>
          </ac:spMkLst>
        </pc:spChg>
        <pc:spChg chg="add del mod">
          <ac:chgData name="Claudia Coñuecar" userId="40a48c7a74c5fee3" providerId="LiveId" clId="{736EA89F-40E7-4071-BAF3-665F728A1DA5}" dt="2021-04-17T23:41:20.370" v="269"/>
          <ac:spMkLst>
            <pc:docMk/>
            <pc:sldMk cId="2136010170" sldId="272"/>
            <ac:spMk id="5" creationId="{2484B897-6EFE-4556-B02D-95C25707BF07}"/>
          </ac:spMkLst>
        </pc:spChg>
        <pc:spChg chg="add mod">
          <ac:chgData name="Claudia Coñuecar" userId="40a48c7a74c5fee3" providerId="LiveId" clId="{736EA89F-40E7-4071-BAF3-665F728A1DA5}" dt="2021-04-17T23:41:33.027" v="276" actId="20577"/>
          <ac:spMkLst>
            <pc:docMk/>
            <pc:sldMk cId="2136010170" sldId="272"/>
            <ac:spMk id="6" creationId="{A7206803-7F92-4E18-A756-82FFD53DD9E0}"/>
          </ac:spMkLst>
        </pc:spChg>
        <pc:picChg chg="add mod">
          <ac:chgData name="Claudia Coñuecar" userId="40a48c7a74c5fee3" providerId="LiveId" clId="{736EA89F-40E7-4071-BAF3-665F728A1DA5}" dt="2021-04-17T23:42:45.097" v="283" actId="1076"/>
          <ac:picMkLst>
            <pc:docMk/>
            <pc:sldMk cId="2136010170" sldId="272"/>
            <ac:picMk id="7" creationId="{9B9C44EC-443D-4361-848D-FB0203ECF3EE}"/>
          </ac:picMkLst>
        </pc:picChg>
        <pc:picChg chg="add mod">
          <ac:chgData name="Claudia Coñuecar" userId="40a48c7a74c5fee3" providerId="LiveId" clId="{736EA89F-40E7-4071-BAF3-665F728A1DA5}" dt="2021-04-17T23:42:54.429" v="288" actId="14100"/>
          <ac:picMkLst>
            <pc:docMk/>
            <pc:sldMk cId="2136010170" sldId="272"/>
            <ac:picMk id="1026" creationId="{813C897D-9164-4FAD-8A93-11936E970545}"/>
          </ac:picMkLst>
        </pc:picChg>
      </pc:sldChg>
      <pc:sldChg chg="addSp modSp new mod setBg addAnim">
        <pc:chgData name="Claudia Coñuecar" userId="40a48c7a74c5fee3" providerId="LiveId" clId="{736EA89F-40E7-4071-BAF3-665F728A1DA5}" dt="2021-04-17T23:46:53.060" v="343" actId="962"/>
        <pc:sldMkLst>
          <pc:docMk/>
          <pc:sldMk cId="409490968" sldId="273"/>
        </pc:sldMkLst>
        <pc:spChg chg="mod">
          <ac:chgData name="Claudia Coñuecar" userId="40a48c7a74c5fee3" providerId="LiveId" clId="{736EA89F-40E7-4071-BAF3-665F728A1DA5}" dt="2021-04-17T23:46:49.539" v="339" actId="26606"/>
          <ac:spMkLst>
            <pc:docMk/>
            <pc:sldMk cId="409490968" sldId="273"/>
            <ac:spMk id="2" creationId="{0D846B87-8B66-472B-AECB-3F73A2D635D0}"/>
          </ac:spMkLst>
        </pc:spChg>
        <pc:spChg chg="mod">
          <ac:chgData name="Claudia Coñuecar" userId="40a48c7a74c5fee3" providerId="LiveId" clId="{736EA89F-40E7-4071-BAF3-665F728A1DA5}" dt="2021-04-17T23:46:49.539" v="339" actId="26606"/>
          <ac:spMkLst>
            <pc:docMk/>
            <pc:sldMk cId="409490968" sldId="273"/>
            <ac:spMk id="3" creationId="{F48697C6-4416-4A9D-B5B0-796B2F860F64}"/>
          </ac:spMkLst>
        </pc:spChg>
        <pc:spChg chg="add">
          <ac:chgData name="Claudia Coñuecar" userId="40a48c7a74c5fee3" providerId="LiveId" clId="{736EA89F-40E7-4071-BAF3-665F728A1DA5}" dt="2021-04-17T23:46:49.539" v="339" actId="26606"/>
          <ac:spMkLst>
            <pc:docMk/>
            <pc:sldMk cId="409490968" sldId="273"/>
            <ac:spMk id="9" creationId="{3CD9DF72-87A3-404E-A828-84CBF11A8303}"/>
          </ac:spMkLst>
        </pc:spChg>
        <pc:picChg chg="add mod ord">
          <ac:chgData name="Claudia Coñuecar" userId="40a48c7a74c5fee3" providerId="LiveId" clId="{736EA89F-40E7-4071-BAF3-665F728A1DA5}" dt="2021-04-17T23:46:53.060" v="343" actId="962"/>
          <ac:picMkLst>
            <pc:docMk/>
            <pc:sldMk cId="409490968" sldId="273"/>
            <ac:picMk id="4" creationId="{ACA9D8F3-CAB8-4066-ACFF-0FD39066057F}"/>
          </ac:picMkLst>
        </pc:picChg>
        <pc:cxnChg chg="add">
          <ac:chgData name="Claudia Coñuecar" userId="40a48c7a74c5fee3" providerId="LiveId" clId="{736EA89F-40E7-4071-BAF3-665F728A1DA5}" dt="2021-04-17T23:46:49.539" v="339" actId="26606"/>
          <ac:cxnSpMkLst>
            <pc:docMk/>
            <pc:sldMk cId="409490968" sldId="273"/>
            <ac:cxnSpMk id="11" creationId="{20E3A342-4D61-4E3F-AF90-1AB42AEB96CC}"/>
          </ac:cxnSpMkLst>
        </pc:cxnChg>
      </pc:sldChg>
    </pc:docChg>
  </pc:docChgLst>
  <pc:docChgLst>
    <pc:chgData name="Claudia Coñuecar" userId="40a48c7a74c5fee3" providerId="LiveId" clId="{2C2CC4B5-6511-4682-944F-21CB61BDFB2B}"/>
    <pc:docChg chg="custSel mod addSld modSld sldOrd">
      <pc:chgData name="Claudia Coñuecar" userId="40a48c7a74c5fee3" providerId="LiveId" clId="{2C2CC4B5-6511-4682-944F-21CB61BDFB2B}" dt="2020-08-17T01:35:10.061" v="606" actId="20577"/>
      <pc:docMkLst>
        <pc:docMk/>
      </pc:docMkLst>
      <pc:sldChg chg="modSp mod">
        <pc:chgData name="Claudia Coñuecar" userId="40a48c7a74c5fee3" providerId="LiveId" clId="{2C2CC4B5-6511-4682-944F-21CB61BDFB2B}" dt="2020-08-11T00:44:12.459" v="82" actId="20577"/>
        <pc:sldMkLst>
          <pc:docMk/>
          <pc:sldMk cId="913427073" sldId="263"/>
        </pc:sldMkLst>
        <pc:spChg chg="mod">
          <ac:chgData name="Claudia Coñuecar" userId="40a48c7a74c5fee3" providerId="LiveId" clId="{2C2CC4B5-6511-4682-944F-21CB61BDFB2B}" dt="2020-08-11T00:44:12.459" v="82" actId="20577"/>
          <ac:spMkLst>
            <pc:docMk/>
            <pc:sldMk cId="913427073" sldId="263"/>
            <ac:spMk id="3" creationId="{27595C81-FDCF-4636-B598-2DC01FA0F1B9}"/>
          </ac:spMkLst>
        </pc:spChg>
      </pc:sldChg>
      <pc:sldChg chg="addSp delSp modSp new mod ord setBg modAnim">
        <pc:chgData name="Claudia Coñuecar" userId="40a48c7a74c5fee3" providerId="LiveId" clId="{2C2CC4B5-6511-4682-944F-21CB61BDFB2B}" dt="2020-08-11T00:32:47.972" v="46" actId="26606"/>
        <pc:sldMkLst>
          <pc:docMk/>
          <pc:sldMk cId="1130551156" sldId="264"/>
        </pc:sldMkLst>
        <pc:spChg chg="mod">
          <ac:chgData name="Claudia Coñuecar" userId="40a48c7a74c5fee3" providerId="LiveId" clId="{2C2CC4B5-6511-4682-944F-21CB61BDFB2B}" dt="2020-08-11T00:32:47.972" v="46" actId="26606"/>
          <ac:spMkLst>
            <pc:docMk/>
            <pc:sldMk cId="1130551156" sldId="264"/>
            <ac:spMk id="2" creationId="{EC56560E-5A9C-4139-B76F-A1FB8A5CCB5D}"/>
          </ac:spMkLst>
        </pc:spChg>
        <pc:spChg chg="del">
          <ac:chgData name="Claudia Coñuecar" userId="40a48c7a74c5fee3" providerId="LiveId" clId="{2C2CC4B5-6511-4682-944F-21CB61BDFB2B}" dt="2020-08-11T00:32:44.053" v="45"/>
          <ac:spMkLst>
            <pc:docMk/>
            <pc:sldMk cId="1130551156" sldId="264"/>
            <ac:spMk id="3" creationId="{F27AD650-23FF-4E7F-98A7-A4E32C375EC7}"/>
          </ac:spMkLst>
        </pc:spChg>
        <pc:spChg chg="add">
          <ac:chgData name="Claudia Coñuecar" userId="40a48c7a74c5fee3" providerId="LiveId" clId="{2C2CC4B5-6511-4682-944F-21CB61BDFB2B}" dt="2020-08-11T00:32:47.972" v="46" actId="26606"/>
          <ac:spMkLst>
            <pc:docMk/>
            <pc:sldMk cId="1130551156" sldId="264"/>
            <ac:spMk id="9" creationId="{A4AC5506-6312-4701-8D3C-40187889A947}"/>
          </ac:spMkLst>
        </pc:spChg>
        <pc:picChg chg="add mod">
          <ac:chgData name="Claudia Coñuecar" userId="40a48c7a74c5fee3" providerId="LiveId" clId="{2C2CC4B5-6511-4682-944F-21CB61BDFB2B}" dt="2020-08-11T00:32:47.972" v="46" actId="26606"/>
          <ac:picMkLst>
            <pc:docMk/>
            <pc:sldMk cId="1130551156" sldId="264"/>
            <ac:picMk id="4" creationId="{5B01F6DB-FF18-44D8-AC0E-0080ADC03214}"/>
          </ac:picMkLst>
        </pc:picChg>
      </pc:sldChg>
      <pc:sldChg chg="addSp delSp modSp new mod ord">
        <pc:chgData name="Claudia Coñuecar" userId="40a48c7a74c5fee3" providerId="LiveId" clId="{2C2CC4B5-6511-4682-944F-21CB61BDFB2B}" dt="2020-08-11T00:32:05.354" v="23"/>
        <pc:sldMkLst>
          <pc:docMk/>
          <pc:sldMk cId="1249736544" sldId="265"/>
        </pc:sldMkLst>
        <pc:spChg chg="mod">
          <ac:chgData name="Claudia Coñuecar" userId="40a48c7a74c5fee3" providerId="LiveId" clId="{2C2CC4B5-6511-4682-944F-21CB61BDFB2B}" dt="2020-08-11T00:24:37.323" v="8" actId="20577"/>
          <ac:spMkLst>
            <pc:docMk/>
            <pc:sldMk cId="1249736544" sldId="265"/>
            <ac:spMk id="2" creationId="{6996E693-3966-445E-84E7-D57D7F77A7CA}"/>
          </ac:spMkLst>
        </pc:spChg>
        <pc:spChg chg="del">
          <ac:chgData name="Claudia Coñuecar" userId="40a48c7a74c5fee3" providerId="LiveId" clId="{2C2CC4B5-6511-4682-944F-21CB61BDFB2B}" dt="2020-08-11T00:27:18.219" v="10" actId="21"/>
          <ac:spMkLst>
            <pc:docMk/>
            <pc:sldMk cId="1249736544" sldId="265"/>
            <ac:spMk id="3" creationId="{B5DF5F6A-CB07-4348-8700-1FD4121A55E0}"/>
          </ac:spMkLst>
        </pc:spChg>
        <pc:picChg chg="add mod">
          <ac:chgData name="Claudia Coñuecar" userId="40a48c7a74c5fee3" providerId="LiveId" clId="{2C2CC4B5-6511-4682-944F-21CB61BDFB2B}" dt="2020-08-11T00:27:25.281" v="12" actId="14100"/>
          <ac:picMkLst>
            <pc:docMk/>
            <pc:sldMk cId="1249736544" sldId="265"/>
            <ac:picMk id="2050" creationId="{31D65338-FC39-420F-A787-511CE3197610}"/>
          </ac:picMkLst>
        </pc:picChg>
      </pc:sldChg>
      <pc:sldChg chg="addSp delSp modSp new mod setBg">
        <pc:chgData name="Claudia Coñuecar" userId="40a48c7a74c5fee3" providerId="LiveId" clId="{2C2CC4B5-6511-4682-944F-21CB61BDFB2B}" dt="2020-08-11T00:28:32.053" v="19" actId="26606"/>
        <pc:sldMkLst>
          <pc:docMk/>
          <pc:sldMk cId="3928128226" sldId="266"/>
        </pc:sldMkLst>
        <pc:spChg chg="mod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2" creationId="{7A94F06B-FC05-4436-83EF-D5AE795CF380}"/>
          </ac:spMkLst>
        </pc:spChg>
        <pc:spChg chg="del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3" creationId="{2D3181EA-E7E8-4502-B330-4373B728F234}"/>
          </ac:spMkLst>
        </pc:spChg>
        <pc:spChg chg="add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9" creationId="{8AD13924-DC7C-4339-B194-8A4EFFBF2AC6}"/>
          </ac:spMkLst>
        </pc:spChg>
        <pc:spChg chg="add">
          <ac:chgData name="Claudia Coñuecar" userId="40a48c7a74c5fee3" providerId="LiveId" clId="{2C2CC4B5-6511-4682-944F-21CB61BDFB2B}" dt="2020-08-11T00:28:32.053" v="19" actId="26606"/>
          <ac:spMkLst>
            <pc:docMk/>
            <pc:sldMk cId="3928128226" sldId="266"/>
            <ac:spMk id="11" creationId="{72458505-C9BA-445F-AE75-CFC7FF04F4E7}"/>
          </ac:spMkLst>
        </pc:spChg>
        <pc:picChg chg="add mod">
          <ac:chgData name="Claudia Coñuecar" userId="40a48c7a74c5fee3" providerId="LiveId" clId="{2C2CC4B5-6511-4682-944F-21CB61BDFB2B}" dt="2020-08-11T00:28:32.053" v="19" actId="26606"/>
          <ac:picMkLst>
            <pc:docMk/>
            <pc:sldMk cId="3928128226" sldId="266"/>
            <ac:picMk id="4" creationId="{FCFBCADF-B564-44DC-AA31-0A0421F1C277}"/>
          </ac:picMkLst>
        </pc:picChg>
      </pc:sldChg>
      <pc:sldChg chg="addSp delSp modSp new mod setBg modAnim">
        <pc:chgData name="Claudia Coñuecar" userId="40a48c7a74c5fee3" providerId="LiveId" clId="{2C2CC4B5-6511-4682-944F-21CB61BDFB2B}" dt="2020-08-11T00:39:15.943" v="63" actId="26606"/>
        <pc:sldMkLst>
          <pc:docMk/>
          <pc:sldMk cId="891280401" sldId="267"/>
        </pc:sldMkLst>
        <pc:spChg chg="mod">
          <ac:chgData name="Claudia Coñuecar" userId="40a48c7a74c5fee3" providerId="LiveId" clId="{2C2CC4B5-6511-4682-944F-21CB61BDFB2B}" dt="2020-08-11T00:39:15.943" v="63" actId="26606"/>
          <ac:spMkLst>
            <pc:docMk/>
            <pc:sldMk cId="891280401" sldId="267"/>
            <ac:spMk id="2" creationId="{AB523EE9-751E-459D-80E6-AB3A39710758}"/>
          </ac:spMkLst>
        </pc:spChg>
        <pc:spChg chg="del">
          <ac:chgData name="Claudia Coñuecar" userId="40a48c7a74c5fee3" providerId="LiveId" clId="{2C2CC4B5-6511-4682-944F-21CB61BDFB2B}" dt="2020-08-11T00:39:10.282" v="62"/>
          <ac:spMkLst>
            <pc:docMk/>
            <pc:sldMk cId="891280401" sldId="267"/>
            <ac:spMk id="3" creationId="{E63E8022-065B-4D69-98FC-04B8FBC04EA6}"/>
          </ac:spMkLst>
        </pc:spChg>
        <pc:spChg chg="add">
          <ac:chgData name="Claudia Coñuecar" userId="40a48c7a74c5fee3" providerId="LiveId" clId="{2C2CC4B5-6511-4682-944F-21CB61BDFB2B}" dt="2020-08-11T00:39:15.943" v="63" actId="26606"/>
          <ac:spMkLst>
            <pc:docMk/>
            <pc:sldMk cId="891280401" sldId="267"/>
            <ac:spMk id="9" creationId="{A4AC5506-6312-4701-8D3C-40187889A947}"/>
          </ac:spMkLst>
        </pc:spChg>
        <pc:picChg chg="add mod">
          <ac:chgData name="Claudia Coñuecar" userId="40a48c7a74c5fee3" providerId="LiveId" clId="{2C2CC4B5-6511-4682-944F-21CB61BDFB2B}" dt="2020-08-11T00:39:15.943" v="63" actId="26606"/>
          <ac:picMkLst>
            <pc:docMk/>
            <pc:sldMk cId="891280401" sldId="267"/>
            <ac:picMk id="4" creationId="{102921F0-088E-4AC5-96CD-D4F5E239A4D5}"/>
          </ac:picMkLst>
        </pc:picChg>
      </pc:sldChg>
      <pc:sldChg chg="addSp delSp modSp new mod setBg modAnim">
        <pc:chgData name="Claudia Coñuecar" userId="40a48c7a74c5fee3" providerId="LiveId" clId="{2C2CC4B5-6511-4682-944F-21CB61BDFB2B}" dt="2020-08-11T00:42:53.521" v="80" actId="26606"/>
        <pc:sldMkLst>
          <pc:docMk/>
          <pc:sldMk cId="3266777911" sldId="268"/>
        </pc:sldMkLst>
        <pc:spChg chg="mod">
          <ac:chgData name="Claudia Coñuecar" userId="40a48c7a74c5fee3" providerId="LiveId" clId="{2C2CC4B5-6511-4682-944F-21CB61BDFB2B}" dt="2020-08-11T00:42:53.521" v="80" actId="26606"/>
          <ac:spMkLst>
            <pc:docMk/>
            <pc:sldMk cId="3266777911" sldId="268"/>
            <ac:spMk id="2" creationId="{874D2990-80AD-4502-B660-528D31E96414}"/>
          </ac:spMkLst>
        </pc:spChg>
        <pc:spChg chg="del">
          <ac:chgData name="Claudia Coñuecar" userId="40a48c7a74c5fee3" providerId="LiveId" clId="{2C2CC4B5-6511-4682-944F-21CB61BDFB2B}" dt="2020-08-11T00:42:48.443" v="79"/>
          <ac:spMkLst>
            <pc:docMk/>
            <pc:sldMk cId="3266777911" sldId="268"/>
            <ac:spMk id="3" creationId="{250C11BB-DAF2-465A-942D-9C2662919ACD}"/>
          </ac:spMkLst>
        </pc:spChg>
        <pc:spChg chg="add">
          <ac:chgData name="Claudia Coñuecar" userId="40a48c7a74c5fee3" providerId="LiveId" clId="{2C2CC4B5-6511-4682-944F-21CB61BDFB2B}" dt="2020-08-11T00:42:53.521" v="80" actId="26606"/>
          <ac:spMkLst>
            <pc:docMk/>
            <pc:sldMk cId="3266777911" sldId="268"/>
            <ac:spMk id="9" creationId="{D4771268-CB57-404A-9271-370EB28F6090}"/>
          </ac:spMkLst>
        </pc:spChg>
        <pc:picChg chg="add mod">
          <ac:chgData name="Claudia Coñuecar" userId="40a48c7a74c5fee3" providerId="LiveId" clId="{2C2CC4B5-6511-4682-944F-21CB61BDFB2B}" dt="2020-08-11T00:42:53.521" v="80" actId="26606"/>
          <ac:picMkLst>
            <pc:docMk/>
            <pc:sldMk cId="3266777911" sldId="268"/>
            <ac:picMk id="4" creationId="{80A03A7D-1AE5-499A-97B2-7228E2E56255}"/>
          </ac:picMkLst>
        </pc:picChg>
      </pc:sldChg>
      <pc:sldChg chg="modSp new mod">
        <pc:chgData name="Claudia Coñuecar" userId="40a48c7a74c5fee3" providerId="LiveId" clId="{2C2CC4B5-6511-4682-944F-21CB61BDFB2B}" dt="2020-08-17T01:35:10.061" v="606" actId="20577"/>
        <pc:sldMkLst>
          <pc:docMk/>
          <pc:sldMk cId="897165832" sldId="269"/>
        </pc:sldMkLst>
        <pc:spChg chg="mod">
          <ac:chgData name="Claudia Coñuecar" userId="40a48c7a74c5fee3" providerId="LiveId" clId="{2C2CC4B5-6511-4682-944F-21CB61BDFB2B}" dt="2020-08-11T00:44:26.267" v="100" actId="20577"/>
          <ac:spMkLst>
            <pc:docMk/>
            <pc:sldMk cId="897165832" sldId="269"/>
            <ac:spMk id="2" creationId="{5853E73F-CE11-45C1-BC0C-B55252BB473E}"/>
          </ac:spMkLst>
        </pc:spChg>
        <pc:spChg chg="mod">
          <ac:chgData name="Claudia Coñuecar" userId="40a48c7a74c5fee3" providerId="LiveId" clId="{2C2CC4B5-6511-4682-944F-21CB61BDFB2B}" dt="2020-08-17T01:35:10.061" v="606" actId="20577"/>
          <ac:spMkLst>
            <pc:docMk/>
            <pc:sldMk cId="897165832" sldId="269"/>
            <ac:spMk id="3" creationId="{BBC4C3C0-FDDF-4E20-8B63-FFAE395AF244}"/>
          </ac:spMkLst>
        </pc:spChg>
      </pc:sldChg>
      <pc:sldChg chg="addSp delSp modSp new mod setBg setClrOvrMap">
        <pc:chgData name="Claudia Coñuecar" userId="40a48c7a74c5fee3" providerId="LiveId" clId="{2C2CC4B5-6511-4682-944F-21CB61BDFB2B}" dt="2020-08-11T01:13:49.523" v="150" actId="27636"/>
        <pc:sldMkLst>
          <pc:docMk/>
          <pc:sldMk cId="1545620733" sldId="270"/>
        </pc:sldMkLst>
        <pc:spChg chg="del">
          <ac:chgData name="Claudia Coñuecar" userId="40a48c7a74c5fee3" providerId="LiveId" clId="{2C2CC4B5-6511-4682-944F-21CB61BDFB2B}" dt="2020-08-11T01:11:11.345" v="103" actId="21"/>
          <ac:spMkLst>
            <pc:docMk/>
            <pc:sldMk cId="1545620733" sldId="270"/>
            <ac:spMk id="2" creationId="{16A224FD-6D26-4E32-9479-BB8A2EE0BC6F}"/>
          </ac:spMkLst>
        </pc:spChg>
        <pc:spChg chg="mod ord">
          <ac:chgData name="Claudia Coñuecar" userId="40a48c7a74c5fee3" providerId="LiveId" clId="{2C2CC4B5-6511-4682-944F-21CB61BDFB2B}" dt="2020-08-11T01:13:49.523" v="150" actId="27636"/>
          <ac:spMkLst>
            <pc:docMk/>
            <pc:sldMk cId="1545620733" sldId="270"/>
            <ac:spMk id="3" creationId="{EB692891-597D-425B-8A5E-6CEC6A4FE34E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0" creationId="{2C6A2225-94AF-4BC4-98F4-77746E7B10A9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2" creationId="{46EA0402-5843-4D53-BF9C-BE7205812062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4" creationId="{648F5915-2CE1-4F74-88C5-D4366893D2DF}"/>
          </ac:spMkLst>
        </pc:spChg>
        <pc:spChg chg="add">
          <ac:chgData name="Claudia Coñuecar" userId="40a48c7a74c5fee3" providerId="LiveId" clId="{2C2CC4B5-6511-4682-944F-21CB61BDFB2B}" dt="2020-08-11T01:12:23.384" v="112" actId="26606"/>
          <ac:spMkLst>
            <pc:docMk/>
            <pc:sldMk cId="1545620733" sldId="270"/>
            <ac:spMk id="16" creationId="{91B43EC4-7D6F-44CA-82DD-103883D2366B}"/>
          </ac:spMkLst>
        </pc:spChg>
        <pc:picChg chg="add mod">
          <ac:chgData name="Claudia Coñuecar" userId="40a48c7a74c5fee3" providerId="LiveId" clId="{2C2CC4B5-6511-4682-944F-21CB61BDFB2B}" dt="2020-08-11T01:12:23.384" v="112" actId="26606"/>
          <ac:picMkLst>
            <pc:docMk/>
            <pc:sldMk cId="1545620733" sldId="270"/>
            <ac:picMk id="4" creationId="{0592F12F-0583-498D-A436-BE695A75FEBB}"/>
          </ac:picMkLst>
        </pc:picChg>
        <pc:picChg chg="add mod">
          <ac:chgData name="Claudia Coñuecar" userId="40a48c7a74c5fee3" providerId="LiveId" clId="{2C2CC4B5-6511-4682-944F-21CB61BDFB2B}" dt="2020-08-11T01:12:23.384" v="112" actId="26606"/>
          <ac:picMkLst>
            <pc:docMk/>
            <pc:sldMk cId="1545620733" sldId="270"/>
            <ac:picMk id="5" creationId="{A6F56844-FE18-487C-8984-6A47F05185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FD0E81-98F5-4549-B634-CD024B24F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20B8B86-38FF-4A62-808E-3270FF9DDD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AFCF19-A239-4096-817D-EE1962916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95F4CD-56E7-4DFA-93CB-A2A466F2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0EAFB0-514D-4D51-A5AE-FDC410E4F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861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526288-BD0C-415E-860D-BACA1BA1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09F81BC-44A5-49D2-B037-CD8051821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316AC5-3578-4AFE-A0E1-EDB13A981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F635B82-E81A-4F83-8C3D-E3C9F2324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FCFCDA3-DFB1-41E0-A42F-877858C6D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76358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6F94505-194D-47F7-8CB4-097753654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937793-99C1-4BB5-A7DA-3811D474E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E6F971-4E5C-4D80-B750-40B60DDDC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85350B-DD12-44A2-8AB0-0329A0F64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A3761A-F253-4ED8-A5EC-2F1245C58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4700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8378D-DA28-421A-B285-3F492AD1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3BDD6E-2C31-4643-A16F-1AB6685B85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E3ABB5-C7DC-4F97-95DA-034B1A4B5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553F1B-CC60-4CCC-8A26-B3622845B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662114-DB1D-4343-BC6A-7800989BB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56465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1726C2-5916-4D9B-B5C0-0E5835C8B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C6DDF3-739E-4C22-8F78-353B9B277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CD8006-0CFD-48A8-9E1A-D638310E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812108C-E81A-43D7-9062-433A45C46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1BDE3E-66DD-4A17-8185-7161BE7E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2738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88F01E-482E-4779-8CBB-B5D683ED8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520269C-FF96-448D-BA03-FAFB1FBC5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78F3C72-A449-4648-AD7B-6648FC4BB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2BCDD8-3A2C-4FDE-9EF8-570A9F930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D12599-F1C2-40F3-9704-84ED5793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0AC02A6-3E82-4889-9082-152219D5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84004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598F78-2609-4981-B720-2E87473E7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3AEE35-D7E1-4B7D-BC53-38E4774B4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C233C7-8D55-4D0B-AF79-06CD68EF5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5C69F5-D7DD-454A-B7BD-446F23C2A4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3FD9C6-2978-4CE5-9199-345B0A422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2A2A8C9-4147-456B-ADA1-8A0473118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D26E00-CC1A-4931-AF44-73EE6277E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C4BB337-5250-4D99-8016-2F1AD9E8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514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292FC-333B-49B8-8E38-C90E0549D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6C3754E-76BC-4874-BBA6-740F67599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67E08B5-BB2F-4D51-89AC-D41ADC2DD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3D2CA5-2C89-4A89-865A-DC36E276D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229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32B542-C0F1-48BC-A236-B3AB4965E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581FE8-8136-460C-BAB7-0A4C0BE7D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CAF8677-86CF-4D54-94CF-26F4E1A7F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266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7AF50D-FD93-4AA2-8B9A-148BC456E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DB3628-651F-4021-BB44-333C4E1EE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6F1D06-0BA4-4575-8F81-E8858051B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CB21E8-AA58-4362-BB33-57DDE418C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4BC3FE0-F7AE-457E-9399-9EA85F56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FB5BAE-ABA8-4BF4-9548-9F1B4BFA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44037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5E79F7-B286-4047-B011-C6DB7589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7D1CBA-D583-4775-B934-738CE8092B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1E4F72B-944C-4A73-A978-21FA15C0C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3155C2-F169-40DA-826F-C9A6F05C1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03A1CD-2EC1-473C-BE15-C42656D5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12608C-50F0-4930-9944-DCDEB7A7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8980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2674D16-CA36-41CE-9A49-C93DD9F4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EB9AB94-EE45-4E5C-AF1C-1305238D6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1AE63E3-5C3E-45A4-8FD6-9AE0247A40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FC701-D253-42B7-97AE-28C35A4F119C}" type="datetimeFigureOut">
              <a:rPr lang="es-CL" smtClean="0"/>
              <a:t>20-04-2021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D90D9-BD6C-4F67-B69D-8645EDEF5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54C1F4-6207-4C94-81D7-6B467C99DA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39798-2C44-4280-9315-5722A4A127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4716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1C4FDBE2-32F7-4AC4-A40C-C51C65B1D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E2B33195-5BCA-4BB7-A82D-673952268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604789">
            <a:off x="675639" y="775849"/>
            <a:ext cx="2987899" cy="2987899"/>
          </a:xfrm>
          <a:prstGeom prst="arc">
            <a:avLst>
              <a:gd name="adj1" fmla="val 14455503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2817" y="1370171"/>
            <a:ext cx="4425551" cy="2387600"/>
          </a:xfrm>
        </p:spPr>
        <p:txBody>
          <a:bodyPr>
            <a:normAutofit/>
          </a:bodyPr>
          <a:lstStyle/>
          <a:p>
            <a:pPr algn="l"/>
            <a:r>
              <a:rPr lang="es-CL">
                <a:solidFill>
                  <a:srgbClr val="FFFFFF"/>
                </a:solidFill>
              </a:rPr>
              <a:t>Clases de Música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2817" y="3849845"/>
            <a:ext cx="4425551" cy="1881751"/>
          </a:xfrm>
        </p:spPr>
        <p:txBody>
          <a:bodyPr>
            <a:normAutofit/>
          </a:bodyPr>
          <a:lstStyle/>
          <a:p>
            <a:pPr algn="l"/>
            <a:r>
              <a:rPr lang="es-CL">
                <a:solidFill>
                  <a:srgbClr val="FFFFFF"/>
                </a:solidFill>
              </a:rPr>
              <a:t>Quinto Año Básico </a:t>
            </a:r>
          </a:p>
          <a:p>
            <a:pPr algn="l"/>
            <a:r>
              <a:rPr lang="es-CL">
                <a:solidFill>
                  <a:srgbClr val="FFFFFF"/>
                </a:solidFill>
              </a:rPr>
              <a:t>Prof. Claudia Coñuecar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F8AD9F3-9AF6-494F-83A3-2F6775639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5976" y="2130090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11156773-3FB3-46D9-9F87-821287404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3872" y="3116072"/>
            <a:ext cx="4378128" cy="3741928"/>
          </a:xfrm>
          <a:custGeom>
            <a:avLst/>
            <a:gdLst>
              <a:gd name="connsiteX0" fmla="*/ 2605183 w 4378128"/>
              <a:gd name="connsiteY0" fmla="*/ 0 h 3741928"/>
              <a:gd name="connsiteX1" fmla="*/ 4262321 w 4378128"/>
              <a:gd name="connsiteY1" fmla="*/ 594897 h 3741928"/>
              <a:gd name="connsiteX2" fmla="*/ 4378128 w 4378128"/>
              <a:gd name="connsiteY2" fmla="*/ 700149 h 3741928"/>
              <a:gd name="connsiteX3" fmla="*/ 4378128 w 4378128"/>
              <a:gd name="connsiteY3" fmla="*/ 3741928 h 3741928"/>
              <a:gd name="connsiteX4" fmla="*/ 263831 w 4378128"/>
              <a:gd name="connsiteY4" fmla="*/ 3741928 h 3741928"/>
              <a:gd name="connsiteX5" fmla="*/ 204729 w 4378128"/>
              <a:gd name="connsiteY5" fmla="*/ 3619238 h 3741928"/>
              <a:gd name="connsiteX6" fmla="*/ 0 w 4378128"/>
              <a:gd name="connsiteY6" fmla="*/ 2605183 h 3741928"/>
              <a:gd name="connsiteX7" fmla="*/ 2605183 w 4378128"/>
              <a:gd name="connsiteY7" fmla="*/ 0 h 3741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8128" h="3741928">
                <a:moveTo>
                  <a:pt x="2605183" y="0"/>
                </a:moveTo>
                <a:cubicBezTo>
                  <a:pt x="3234659" y="0"/>
                  <a:pt x="3811992" y="223253"/>
                  <a:pt x="4262321" y="594897"/>
                </a:cubicBezTo>
                <a:lnTo>
                  <a:pt x="4378128" y="700149"/>
                </a:lnTo>
                <a:lnTo>
                  <a:pt x="4378128" y="3741928"/>
                </a:lnTo>
                <a:lnTo>
                  <a:pt x="263831" y="3741928"/>
                </a:lnTo>
                <a:lnTo>
                  <a:pt x="204729" y="3619238"/>
                </a:lnTo>
                <a:cubicBezTo>
                  <a:pt x="72899" y="3307558"/>
                  <a:pt x="0" y="2964884"/>
                  <a:pt x="0" y="2605183"/>
                </a:cubicBezTo>
                <a:cubicBezTo>
                  <a:pt x="0" y="1166380"/>
                  <a:pt x="1166380" y="0"/>
                  <a:pt x="26051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E8EA24D0-C854-4AA8-B8FD-D252660D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99731" y="1"/>
            <a:ext cx="4208478" cy="3678281"/>
          </a:xfrm>
          <a:custGeom>
            <a:avLst/>
            <a:gdLst>
              <a:gd name="connsiteX0" fmla="*/ 711074 w 4208478"/>
              <a:gd name="connsiteY0" fmla="*/ 0 h 3678281"/>
              <a:gd name="connsiteX1" fmla="*/ 3497404 w 4208478"/>
              <a:gd name="connsiteY1" fmla="*/ 0 h 3678281"/>
              <a:gd name="connsiteX2" fmla="*/ 3592161 w 4208478"/>
              <a:gd name="connsiteY2" fmla="*/ 86120 h 3678281"/>
              <a:gd name="connsiteX3" fmla="*/ 4208478 w 4208478"/>
              <a:gd name="connsiteY3" fmla="*/ 1574042 h 3678281"/>
              <a:gd name="connsiteX4" fmla="*/ 2104239 w 4208478"/>
              <a:gd name="connsiteY4" fmla="*/ 3678281 h 3678281"/>
              <a:gd name="connsiteX5" fmla="*/ 0 w 4208478"/>
              <a:gd name="connsiteY5" fmla="*/ 1574042 h 3678281"/>
              <a:gd name="connsiteX6" fmla="*/ 616318 w 4208478"/>
              <a:gd name="connsiteY6" fmla="*/ 86120 h 3678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08478" h="3678281">
                <a:moveTo>
                  <a:pt x="711074" y="0"/>
                </a:moveTo>
                <a:lnTo>
                  <a:pt x="3497404" y="0"/>
                </a:lnTo>
                <a:lnTo>
                  <a:pt x="3592161" y="86120"/>
                </a:lnTo>
                <a:cubicBezTo>
                  <a:pt x="3972953" y="466913"/>
                  <a:pt x="4208478" y="992973"/>
                  <a:pt x="4208478" y="1574042"/>
                </a:cubicBezTo>
                <a:cubicBezTo>
                  <a:pt x="4208478" y="2736181"/>
                  <a:pt x="3266378" y="3678281"/>
                  <a:pt x="2104239" y="3678281"/>
                </a:cubicBezTo>
                <a:cubicBezTo>
                  <a:pt x="942100" y="3678281"/>
                  <a:pt x="0" y="2736181"/>
                  <a:pt x="0" y="1574042"/>
                </a:cubicBezTo>
                <a:cubicBezTo>
                  <a:pt x="0" y="992973"/>
                  <a:pt x="235525" y="466913"/>
                  <a:pt x="616318" y="86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vinilo-decorativo-clave-de-sol-de-color-823.png (317×441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0195" y="270180"/>
            <a:ext cx="1947549" cy="2709367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 descr="Colegio Cristiano Emmanuel - Admisión 20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60882" y="3884066"/>
            <a:ext cx="2342035" cy="256723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19167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FE948F-B106-4916-AF25-F6D7A6D4D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832" y="2387311"/>
            <a:ext cx="4800261" cy="16445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>
                <a:solidFill>
                  <a:srgbClr val="000000"/>
                </a:solidFill>
              </a:rPr>
              <a:t>Trompa</a:t>
            </a:r>
            <a:endParaRPr lang="en-US" sz="4800" dirty="0">
              <a:solidFill>
                <a:srgbClr val="00000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E50DAAE-8537-4353-B6B7-3627CD612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175" y="723900"/>
            <a:ext cx="5810250" cy="581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74D2990-80AD-4502-B660-528D31E96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Audición Trompa</a:t>
            </a:r>
          </a:p>
        </p:txBody>
      </p:sp>
      <p:pic>
        <p:nvPicPr>
          <p:cNvPr id="4" name="y2mate.com - La trompa doble Sound Minaro tocado por Francisco Camacho_kBDHv6SS0UU_360p">
            <a:hlinkClick r:id="" action="ppaction://media"/>
            <a:extLst>
              <a:ext uri="{FF2B5EF4-FFF2-40B4-BE49-F238E27FC236}">
                <a16:creationId xmlns:a16="http://schemas.microsoft.com/office/drawing/2014/main" id="{80A03A7D-1AE5-499A-97B2-7228E2E5625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7316" y="715555"/>
            <a:ext cx="6780700" cy="542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7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6E693-3966-445E-84E7-D57D7F77A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Trombón</a:t>
            </a:r>
          </a:p>
        </p:txBody>
      </p:sp>
      <p:pic>
        <p:nvPicPr>
          <p:cNvPr id="2050" name="Picture 2" descr="▷ Trombón - Instrumento esencial para Jazz | Comprar en Oferta">
            <a:extLst>
              <a:ext uri="{FF2B5EF4-FFF2-40B4-BE49-F238E27FC236}">
                <a16:creationId xmlns:a16="http://schemas.microsoft.com/office/drawing/2014/main" id="{31D65338-FC39-420F-A787-511CE319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63" y="2370902"/>
            <a:ext cx="7196137" cy="355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736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C56560E-5A9C-4139-B76F-A1FB8A5CC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Audición de Trombón</a:t>
            </a:r>
          </a:p>
        </p:txBody>
      </p:sp>
      <p:pic>
        <p:nvPicPr>
          <p:cNvPr id="4" name="y2mate.com - Trombón_ Solo de La Cabalgata de las Walkirias de R. Wagner_izC-ep1tFhE_1080p">
            <a:hlinkClick r:id="" action="ppaction://media"/>
            <a:extLst>
              <a:ext uri="{FF2B5EF4-FFF2-40B4-BE49-F238E27FC236}">
                <a16:creationId xmlns:a16="http://schemas.microsoft.com/office/drawing/2014/main" id="{5B01F6DB-FF18-44D8-AC0E-0080ADC032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4F06B-FC05-4436-83EF-D5AE795C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3111" y="640081"/>
            <a:ext cx="5138808" cy="359276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/>
              <a:t>Tuba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D13924-DC7C-4339-B194-8A4EFFBF2A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6107584" cy="6858000"/>
          </a:xfrm>
          <a:prstGeom prst="rect">
            <a:avLst/>
          </a:prstGeom>
          <a:solidFill>
            <a:srgbClr val="C7A7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26">
            <a:extLst>
              <a:ext uri="{FF2B5EF4-FFF2-40B4-BE49-F238E27FC236}">
                <a16:creationId xmlns:a16="http://schemas.microsoft.com/office/drawing/2014/main" id="{72458505-C9BA-445F-AE75-CFC7FF04F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480917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CFBCADF-B564-44DC-AA31-0A0421F1C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" r="2" b="2"/>
          <a:stretch/>
        </p:blipFill>
        <p:spPr>
          <a:xfrm>
            <a:off x="1120701" y="1112060"/>
            <a:ext cx="3861262" cy="463385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28128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B523EE9-751E-459D-80E6-AB3A39710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Audición Tuba</a:t>
            </a:r>
          </a:p>
        </p:txBody>
      </p:sp>
      <p:pic>
        <p:nvPicPr>
          <p:cNvPr id="4" name="y2mate.com - Uptown Funk (Euphonium Loop) - Tubavisionary_mHSnLmw72No_720p">
            <a:hlinkClick r:id="" action="ppaction://media"/>
            <a:extLst>
              <a:ext uri="{FF2B5EF4-FFF2-40B4-BE49-F238E27FC236}">
                <a16:creationId xmlns:a16="http://schemas.microsoft.com/office/drawing/2014/main" id="{102921F0-088E-4AC5-96CD-D4F5E239A4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0045" y="1675227"/>
            <a:ext cx="7811910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8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7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1" name="Picture 8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s-CL">
                <a:solidFill>
                  <a:srgbClr val="000000"/>
                </a:solidFill>
              </a:rPr>
              <a:t>Los Instrumentos Musicales</a:t>
            </a:r>
          </a:p>
        </p:txBody>
      </p:sp>
      <p:sp>
        <p:nvSpPr>
          <p:cNvPr id="2062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8" name="Picture 10" descr="Niños De Dibujos Animados Con Notas Musicales Ilustraciones ...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6451"/>
          <a:stretch/>
        </p:blipFill>
        <p:spPr bwMode="auto"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s-CL" sz="2000">
                <a:solidFill>
                  <a:srgbClr val="000000"/>
                </a:solidFill>
              </a:rPr>
              <a:t>Familias de Instrumentos:</a:t>
            </a:r>
          </a:p>
          <a:p>
            <a:pPr marL="0" indent="0">
              <a:buNone/>
            </a:pPr>
            <a:endParaRPr lang="es-CL" sz="2000">
              <a:solidFill>
                <a:srgbClr val="000000"/>
              </a:solidFill>
            </a:endParaRPr>
          </a:p>
          <a:p>
            <a:r>
              <a:rPr lang="es-CL" sz="2000">
                <a:solidFill>
                  <a:srgbClr val="000000"/>
                </a:solidFill>
              </a:rPr>
              <a:t>Viento: Madera y Metal</a:t>
            </a:r>
          </a:p>
          <a:p>
            <a:r>
              <a:rPr lang="es-CL" sz="2000">
                <a:solidFill>
                  <a:srgbClr val="000000"/>
                </a:solidFill>
              </a:rPr>
              <a:t>Cuerda: Frotada, Pulsada y Percutida</a:t>
            </a:r>
          </a:p>
          <a:p>
            <a:r>
              <a:rPr lang="es-CL" sz="2000">
                <a:solidFill>
                  <a:srgbClr val="000000"/>
                </a:solidFill>
              </a:rPr>
              <a:t>Percusión: Madera, Metal y Membrana</a:t>
            </a:r>
          </a:p>
          <a:p>
            <a:endParaRPr lang="es-CL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0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BC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FC01C6-C47E-4AAC-9A75-E62AF047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Familia de Viento: Metal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BRONCES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 descr="Imagen que contiene latón, música, tabla&#10;&#10;Descripción generada automáticamente">
            <a:extLst>
              <a:ext uri="{FF2B5EF4-FFF2-40B4-BE49-F238E27FC236}">
                <a16:creationId xmlns:a16="http://schemas.microsoft.com/office/drawing/2014/main" id="{E8EAB959-457E-4594-A9CB-9FDF785225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94" r="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579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3A92C3-5A9A-4A03-9AE7-21D7C0290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Instrumentos de Viento Metal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C99F3F-6C95-4434-8EF7-0E58451062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Los </a:t>
            </a:r>
            <a:r>
              <a:rPr lang="es-ES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instrumentos de viento metal </a:t>
            </a: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son instrumentos de viento en donde el sonido se produce por el aire que entra al instrumento.</a:t>
            </a:r>
          </a:p>
          <a:p>
            <a:pPr algn="just">
              <a:lnSpc>
                <a:spcPct val="150000"/>
              </a:lnSpc>
            </a:pPr>
            <a:r>
              <a:rPr lang="es-E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Está compuesto por un tubo de metal, que puede estar doblado o recto. Por una boquilla y una campana en el extremo opuesto a la boquilla.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587366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8476EC-6C3E-4334-826E-BC39655BA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Dos formas de tocar Instrumentos Viento Metal</a:t>
            </a:r>
          </a:p>
        </p:txBody>
      </p:sp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8CC95A70-4D4D-4A2D-BC34-0DEE5A160709}"/>
              </a:ext>
            </a:extLst>
          </p:cNvPr>
          <p:cNvSpPr/>
          <p:nvPr/>
        </p:nvSpPr>
        <p:spPr>
          <a:xfrm>
            <a:off x="2529840" y="2103120"/>
            <a:ext cx="4074160" cy="13258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dirty="0"/>
              <a:t>Pistones </a:t>
            </a:r>
          </a:p>
        </p:txBody>
      </p:sp>
      <p:sp>
        <p:nvSpPr>
          <p:cNvPr id="6" name="Flecha: pentágono 5">
            <a:extLst>
              <a:ext uri="{FF2B5EF4-FFF2-40B4-BE49-F238E27FC236}">
                <a16:creationId xmlns:a16="http://schemas.microsoft.com/office/drawing/2014/main" id="{A7206803-7F92-4E18-A756-82FFD53DD9E0}"/>
              </a:ext>
            </a:extLst>
          </p:cNvPr>
          <p:cNvSpPr/>
          <p:nvPr/>
        </p:nvSpPr>
        <p:spPr>
          <a:xfrm>
            <a:off x="2529840" y="4348480"/>
            <a:ext cx="4074160" cy="132588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dirty="0"/>
              <a:t>Varas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B9C44EC-443D-4361-848D-FB0203ECF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2262" y="1424824"/>
            <a:ext cx="1341236" cy="2682472"/>
          </a:xfrm>
          <a:prstGeom prst="rect">
            <a:avLst/>
          </a:prstGeom>
        </p:spPr>
      </p:pic>
      <p:pic>
        <p:nvPicPr>
          <p:cNvPr id="1026" name="Picture 2" descr="Vara EDWARDS T-DB-AN para trombón tenor">
            <a:extLst>
              <a:ext uri="{FF2B5EF4-FFF2-40B4-BE49-F238E27FC236}">
                <a16:creationId xmlns:a16="http://schemas.microsoft.com/office/drawing/2014/main" id="{813C897D-9164-4FAD-8A93-11936E970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040" y="4216400"/>
            <a:ext cx="3378200" cy="242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6010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6EA0402-5843-4D53-BF9C-BE720581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1"/>
            <a:ext cx="4502173" cy="344821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1B43EC4-7D6F-44CA-82DD-103883D2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82142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6F56844-FE18-487C-8984-6A47F0518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86" y="5005750"/>
            <a:ext cx="2395728" cy="1371292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B692891-597D-425B-8A5E-6CEC6A4FE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9143" y="1016000"/>
            <a:ext cx="6382657" cy="5037666"/>
          </a:xfrm>
        </p:spPr>
        <p:txBody>
          <a:bodyPr anchor="t"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s-ES" sz="2400" b="0" i="0" dirty="0">
                <a:effectLst/>
                <a:latin typeface="Trebuchet MS" panose="020B0603020202020204" pitchFamily="34" charset="0"/>
              </a:rPr>
              <a:t>Producen el sonido por la vibración de los labios apoyados en la boquilla. El timbre y la altura del sonido dependen de la longitud del tubo y la tensión de los labios.</a:t>
            </a:r>
          </a:p>
          <a:p>
            <a:pPr algn="l">
              <a:lnSpc>
                <a:spcPct val="150000"/>
              </a:lnSpc>
            </a:pPr>
            <a:r>
              <a:rPr lang="es-ES" sz="2400" b="0" i="0" dirty="0">
                <a:effectLst/>
                <a:latin typeface="Trebuchet MS" panose="020B0603020202020204" pitchFamily="34" charset="0"/>
              </a:rPr>
              <a:t>En los instrumentos de viento-metal se alarga o acorta el tubo mediante un sistema de </a:t>
            </a:r>
            <a:r>
              <a:rPr lang="es-ES" sz="2400" b="1" i="0" dirty="0">
                <a:effectLst/>
                <a:latin typeface="Trebuchet MS" panose="020B0603020202020204" pitchFamily="34" charset="0"/>
              </a:rPr>
              <a:t>pistones </a:t>
            </a:r>
            <a:r>
              <a:rPr lang="es-ES" sz="2400" b="0" i="0" dirty="0">
                <a:effectLst/>
                <a:latin typeface="Trebuchet MS" panose="020B0603020202020204" pitchFamily="34" charset="0"/>
              </a:rPr>
              <a:t>(trompeta y tuba), válvulas (trompa) o </a:t>
            </a:r>
            <a:r>
              <a:rPr lang="es-ES" sz="2400" b="1" i="0" dirty="0">
                <a:effectLst/>
                <a:latin typeface="Trebuchet MS" panose="020B0603020202020204" pitchFamily="34" charset="0"/>
              </a:rPr>
              <a:t>varas </a:t>
            </a:r>
            <a:r>
              <a:rPr lang="es-ES" sz="2400" b="0" i="0" dirty="0">
                <a:effectLst/>
                <a:latin typeface="Trebuchet MS" panose="020B0603020202020204" pitchFamily="34" charset="0"/>
              </a:rPr>
              <a:t>(trombón), como puedes observar respectivamente en las ilustraciones.</a:t>
            </a:r>
          </a:p>
          <a:p>
            <a:endParaRPr lang="es-CL" sz="18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47CE4BA-8E9D-438E-A349-2CCF55A44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17" y="390221"/>
            <a:ext cx="2348058" cy="203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20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>
            <a:extLst>
              <a:ext uri="{FF2B5EF4-FFF2-40B4-BE49-F238E27FC236}">
                <a16:creationId xmlns:a16="http://schemas.microsoft.com/office/drawing/2014/main" id="{07322A9E-F1EC-405E-8971-BA906EFFC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329674" y="1290909"/>
            <a:ext cx="9702800" cy="5573512"/>
          </a:xfrm>
          <a:custGeom>
            <a:avLst/>
            <a:gdLst>
              <a:gd name="T0" fmla="*/ 1752 w 2038"/>
              <a:gd name="T1" fmla="*/ 1169 h 1169"/>
              <a:gd name="T2" fmla="*/ 1487 w 2038"/>
              <a:gd name="T3" fmla="*/ 334 h 1169"/>
              <a:gd name="T4" fmla="*/ 860 w 2038"/>
              <a:gd name="T5" fmla="*/ 22 h 1169"/>
              <a:gd name="T6" fmla="*/ 199 w 2038"/>
              <a:gd name="T7" fmla="*/ 318 h 1169"/>
              <a:gd name="T8" fmla="*/ 399 w 2038"/>
              <a:gd name="T9" fmla="*/ 1165 h 1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38" h="1169">
                <a:moveTo>
                  <a:pt x="1752" y="1169"/>
                </a:moveTo>
                <a:cubicBezTo>
                  <a:pt x="2038" y="928"/>
                  <a:pt x="1673" y="513"/>
                  <a:pt x="1487" y="334"/>
                </a:cubicBezTo>
                <a:cubicBezTo>
                  <a:pt x="1316" y="170"/>
                  <a:pt x="1099" y="43"/>
                  <a:pt x="860" y="22"/>
                </a:cubicBezTo>
                <a:cubicBezTo>
                  <a:pt x="621" y="0"/>
                  <a:pt x="341" y="128"/>
                  <a:pt x="199" y="318"/>
                </a:cubicBezTo>
                <a:cubicBezTo>
                  <a:pt x="0" y="586"/>
                  <a:pt x="184" y="965"/>
                  <a:pt x="399" y="116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A5704422-1118-4FD1-95AD-29A064EB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70451" y="2010741"/>
            <a:ext cx="7373938" cy="4848892"/>
          </a:xfrm>
          <a:custGeom>
            <a:avLst/>
            <a:gdLst>
              <a:gd name="T0" fmla="*/ 1025 w 1549"/>
              <a:gd name="T1" fmla="*/ 1016 h 1017"/>
              <a:gd name="T2" fmla="*/ 1443 w 1549"/>
              <a:gd name="T3" fmla="*/ 592 h 1017"/>
              <a:gd name="T4" fmla="*/ 782 w 1549"/>
              <a:gd name="T5" fmla="*/ 53 h 1017"/>
              <a:gd name="T6" fmla="*/ 150 w 1549"/>
              <a:gd name="T7" fmla="*/ 329 h 1017"/>
              <a:gd name="T8" fmla="*/ 477 w 1549"/>
              <a:gd name="T9" fmla="*/ 1017 h 10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549" h="1017">
                <a:moveTo>
                  <a:pt x="1025" y="1016"/>
                </a:moveTo>
                <a:cubicBezTo>
                  <a:pt x="1223" y="971"/>
                  <a:pt x="1549" y="857"/>
                  <a:pt x="1443" y="592"/>
                </a:cubicBezTo>
                <a:cubicBezTo>
                  <a:pt x="1344" y="344"/>
                  <a:pt x="1041" y="111"/>
                  <a:pt x="782" y="53"/>
                </a:cubicBezTo>
                <a:cubicBezTo>
                  <a:pt x="545" y="0"/>
                  <a:pt x="275" y="117"/>
                  <a:pt x="150" y="329"/>
                </a:cubicBezTo>
                <a:cubicBezTo>
                  <a:pt x="0" y="584"/>
                  <a:pt x="243" y="911"/>
                  <a:pt x="477" y="1017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A88B2AAA-B805-498E-A9E6-98B885855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51351" y="1780905"/>
            <a:ext cx="8035925" cy="5083516"/>
          </a:xfrm>
          <a:custGeom>
            <a:avLst/>
            <a:gdLst>
              <a:gd name="T0" fmla="*/ 1302 w 1688"/>
              <a:gd name="T1" fmla="*/ 1066 h 1066"/>
              <a:gd name="T2" fmla="*/ 1613 w 1688"/>
              <a:gd name="T3" fmla="*/ 850 h 1066"/>
              <a:gd name="T4" fmla="*/ 1517 w 1688"/>
              <a:gd name="T5" fmla="*/ 471 h 1066"/>
              <a:gd name="T6" fmla="*/ 798 w 1688"/>
              <a:gd name="T7" fmla="*/ 28 h 1066"/>
              <a:gd name="T8" fmla="*/ 181 w 1688"/>
              <a:gd name="T9" fmla="*/ 333 h 1066"/>
              <a:gd name="T10" fmla="*/ 420 w 1688"/>
              <a:gd name="T11" fmla="*/ 1066 h 10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688" h="1066">
                <a:moveTo>
                  <a:pt x="1302" y="1066"/>
                </a:moveTo>
                <a:cubicBezTo>
                  <a:pt x="1416" y="1024"/>
                  <a:pt x="1551" y="962"/>
                  <a:pt x="1613" y="850"/>
                </a:cubicBezTo>
                <a:cubicBezTo>
                  <a:pt x="1688" y="715"/>
                  <a:pt x="1606" y="575"/>
                  <a:pt x="1517" y="471"/>
                </a:cubicBezTo>
                <a:cubicBezTo>
                  <a:pt x="1336" y="258"/>
                  <a:pt x="1084" y="62"/>
                  <a:pt x="798" y="28"/>
                </a:cubicBezTo>
                <a:cubicBezTo>
                  <a:pt x="559" y="0"/>
                  <a:pt x="317" y="138"/>
                  <a:pt x="181" y="333"/>
                </a:cubicBezTo>
                <a:cubicBezTo>
                  <a:pt x="0" y="592"/>
                  <a:pt x="191" y="907"/>
                  <a:pt x="420" y="10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8">
            <a:extLst>
              <a:ext uri="{FF2B5EF4-FFF2-40B4-BE49-F238E27FC236}">
                <a16:creationId xmlns:a16="http://schemas.microsoft.com/office/drawing/2014/main" id="{9B8051E0-19D7-43E1-BFD9-E6DBFEB3A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542347"/>
            <a:ext cx="10334625" cy="6322075"/>
          </a:xfrm>
          <a:custGeom>
            <a:avLst/>
            <a:gdLst>
              <a:gd name="T0" fmla="*/ 1873 w 2171"/>
              <a:gd name="T1" fmla="*/ 1326 h 1326"/>
              <a:gd name="T2" fmla="*/ 1609 w 2171"/>
              <a:gd name="T3" fmla="*/ 473 h 1326"/>
              <a:gd name="T4" fmla="*/ 880 w 2171"/>
              <a:gd name="T5" fmla="*/ 63 h 1326"/>
              <a:gd name="T6" fmla="*/ 0 w 2171"/>
              <a:gd name="T7" fmla="*/ 423 h 1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71" h="1326">
                <a:moveTo>
                  <a:pt x="1873" y="1326"/>
                </a:moveTo>
                <a:cubicBezTo>
                  <a:pt x="2171" y="1045"/>
                  <a:pt x="1825" y="678"/>
                  <a:pt x="1609" y="473"/>
                </a:cubicBezTo>
                <a:cubicBezTo>
                  <a:pt x="1406" y="281"/>
                  <a:pt x="1159" y="116"/>
                  <a:pt x="880" y="63"/>
                </a:cubicBezTo>
                <a:cubicBezTo>
                  <a:pt x="545" y="0"/>
                  <a:pt x="214" y="161"/>
                  <a:pt x="0" y="423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4EDB2B02-86A2-46F5-A4BE-B7D9B1041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6178751"/>
            <a:ext cx="504825" cy="681527"/>
          </a:xfrm>
          <a:custGeom>
            <a:avLst/>
            <a:gdLst>
              <a:gd name="T0" fmla="*/ 0 w 106"/>
              <a:gd name="T1" fmla="*/ 0 h 143"/>
              <a:gd name="T2" fmla="*/ 106 w 106"/>
              <a:gd name="T3" fmla="*/ 143 h 143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6" h="143">
                <a:moveTo>
                  <a:pt x="0" y="0"/>
                </a:moveTo>
                <a:cubicBezTo>
                  <a:pt x="35" y="54"/>
                  <a:pt x="70" y="101"/>
                  <a:pt x="106" y="143"/>
                </a:cubicBezTo>
              </a:path>
            </a:pathLst>
          </a:custGeom>
          <a:noFill/>
          <a:ln w="4763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43954639-FB5D-41F4-9560-6F6DFE778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59376"/>
            <a:ext cx="11091863" cy="6923796"/>
          </a:xfrm>
          <a:custGeom>
            <a:avLst/>
            <a:gdLst>
              <a:gd name="T0" fmla="*/ 2046 w 2330"/>
              <a:gd name="T1" fmla="*/ 1452 h 1452"/>
              <a:gd name="T2" fmla="*/ 1813 w 2330"/>
              <a:gd name="T3" fmla="*/ 601 h 1452"/>
              <a:gd name="T4" fmla="*/ 956 w 2330"/>
              <a:gd name="T5" fmla="*/ 97 h 1452"/>
              <a:gd name="T6" fmla="*/ 0 w 2330"/>
              <a:gd name="T7" fmla="*/ 366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330" h="1452">
                <a:moveTo>
                  <a:pt x="2046" y="1452"/>
                </a:moveTo>
                <a:cubicBezTo>
                  <a:pt x="2330" y="1153"/>
                  <a:pt x="2049" y="821"/>
                  <a:pt x="1813" y="601"/>
                </a:cubicBezTo>
                <a:cubicBezTo>
                  <a:pt x="1569" y="375"/>
                  <a:pt x="1282" y="179"/>
                  <a:pt x="956" y="97"/>
                </a:cubicBezTo>
                <a:cubicBezTo>
                  <a:pt x="572" y="0"/>
                  <a:pt x="292" y="101"/>
                  <a:pt x="0" y="366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E898931C-0323-41FA-A036-20F818B1FF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1057275" cy="614491"/>
          </a:xfrm>
          <a:custGeom>
            <a:avLst/>
            <a:gdLst>
              <a:gd name="T0" fmla="*/ 222 w 222"/>
              <a:gd name="T1" fmla="*/ 0 h 129"/>
              <a:gd name="T2" fmla="*/ 0 w 222"/>
              <a:gd name="T3" fmla="*/ 129 h 129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222" h="129">
                <a:moveTo>
                  <a:pt x="222" y="0"/>
                </a:moveTo>
                <a:cubicBezTo>
                  <a:pt x="152" y="35"/>
                  <a:pt x="76" y="78"/>
                  <a:pt x="0" y="129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9AFE9DD-0792-4B98-B4EB-97ACA17E6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701" y="-6705"/>
            <a:ext cx="595313" cy="352734"/>
          </a:xfrm>
          <a:custGeom>
            <a:avLst/>
            <a:gdLst>
              <a:gd name="T0" fmla="*/ 125 w 125"/>
              <a:gd name="T1" fmla="*/ 0 h 74"/>
              <a:gd name="T2" fmla="*/ 0 w 125"/>
              <a:gd name="T3" fmla="*/ 74 h 7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25" h="74">
                <a:moveTo>
                  <a:pt x="125" y="0"/>
                </a:moveTo>
                <a:cubicBezTo>
                  <a:pt x="85" y="22"/>
                  <a:pt x="43" y="47"/>
                  <a:pt x="0" y="74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3981F5C4-9AE1-404E-AF44-A4E6DB374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-1061" y="-1916"/>
            <a:ext cx="357188" cy="213875"/>
          </a:xfrm>
          <a:custGeom>
            <a:avLst/>
            <a:gdLst>
              <a:gd name="T0" fmla="*/ 75 w 75"/>
              <a:gd name="T1" fmla="*/ 0 h 45"/>
              <a:gd name="T2" fmla="*/ 0 w 75"/>
              <a:gd name="T3" fmla="*/ 45 h 4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5" h="45">
                <a:moveTo>
                  <a:pt x="75" y="0"/>
                </a:moveTo>
                <a:cubicBezTo>
                  <a:pt x="50" y="14"/>
                  <a:pt x="25" y="29"/>
                  <a:pt x="0" y="45"/>
                </a:cubicBezTo>
              </a:path>
            </a:pathLst>
          </a:custGeom>
          <a:noFill/>
          <a:ln w="12700" cap="flat">
            <a:solidFill>
              <a:schemeClr val="tx1">
                <a:alpha val="20000"/>
              </a:schemeClr>
            </a:solidFill>
            <a:prstDash val="dash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11">
            <a:extLst>
              <a:ext uri="{FF2B5EF4-FFF2-40B4-BE49-F238E27FC236}">
                <a16:creationId xmlns:a16="http://schemas.microsoft.com/office/drawing/2014/main" id="{763C1781-8726-4FAC-8C45-FF40376BE4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26601" y="-1916"/>
            <a:ext cx="5788025" cy="6847184"/>
          </a:xfrm>
          <a:custGeom>
            <a:avLst/>
            <a:gdLst>
              <a:gd name="T0" fmla="*/ 1094 w 1216"/>
              <a:gd name="T1" fmla="*/ 1436 h 1436"/>
              <a:gd name="T2" fmla="*/ 709 w 1216"/>
              <a:gd name="T3" fmla="*/ 551 h 1436"/>
              <a:gd name="T4" fmla="*/ 0 w 1216"/>
              <a:gd name="T5" fmla="*/ 0 h 1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6" h="1436">
                <a:moveTo>
                  <a:pt x="1094" y="1436"/>
                </a:moveTo>
                <a:cubicBezTo>
                  <a:pt x="1216" y="1114"/>
                  <a:pt x="904" y="770"/>
                  <a:pt x="709" y="551"/>
                </a:cubicBezTo>
                <a:cubicBezTo>
                  <a:pt x="509" y="327"/>
                  <a:pt x="274" y="127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1">
            <a:extLst>
              <a:ext uri="{FF2B5EF4-FFF2-40B4-BE49-F238E27FC236}">
                <a16:creationId xmlns:a16="http://schemas.microsoft.com/office/drawing/2014/main" id="{301491B5-56C7-43DC-A3D9-861EECCA0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235014" y="2872"/>
            <a:ext cx="2951163" cy="2555325"/>
          </a:xfrm>
          <a:custGeom>
            <a:avLst/>
            <a:gdLst>
              <a:gd name="T0" fmla="*/ 620 w 620"/>
              <a:gd name="T1" fmla="*/ 536 h 536"/>
              <a:gd name="T2" fmla="*/ 0 w 620"/>
              <a:gd name="T3" fmla="*/ 0 h 53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620" h="536">
                <a:moveTo>
                  <a:pt x="620" y="536"/>
                </a:moveTo>
                <a:cubicBezTo>
                  <a:pt x="404" y="314"/>
                  <a:pt x="196" y="138"/>
                  <a:pt x="0" y="0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9B1A03A-C8DF-4955-81AA-FB5A200F5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0081" y="2157989"/>
            <a:ext cx="3102574" cy="12435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Trompeta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7C8D6-B353-4B03-9881-8155D26DB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42248" y="4078224"/>
            <a:ext cx="2926080" cy="1307592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dirty="0"/>
              <a:t>¿Conoces la trompeta? ¿Cómo suena?</a:t>
            </a:r>
          </a:p>
          <a:p>
            <a:pPr marL="0" indent="0">
              <a:buNone/>
            </a:pPr>
            <a:r>
              <a:rPr lang="en-US" dirty="0"/>
              <a:t>¿La has escuchado?</a:t>
            </a:r>
          </a:p>
        </p:txBody>
      </p:sp>
      <p:sp>
        <p:nvSpPr>
          <p:cNvPr id="31" name="Freeform 22">
            <a:extLst>
              <a:ext uri="{FF2B5EF4-FFF2-40B4-BE49-F238E27FC236}">
                <a16:creationId xmlns:a16="http://schemas.microsoft.com/office/drawing/2014/main" id="{237E2353-22DF-46E0-A200-FB30F8F39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020826" y="-1916"/>
            <a:ext cx="2165350" cy="1358265"/>
          </a:xfrm>
          <a:custGeom>
            <a:avLst/>
            <a:gdLst>
              <a:gd name="T0" fmla="*/ 0 w 455"/>
              <a:gd name="T1" fmla="*/ 0 h 285"/>
              <a:gd name="T2" fmla="*/ 455 w 455"/>
              <a:gd name="T3" fmla="*/ 285 h 2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5" h="285">
                <a:moveTo>
                  <a:pt x="0" y="0"/>
                </a:moveTo>
                <a:cubicBezTo>
                  <a:pt x="153" y="85"/>
                  <a:pt x="308" y="180"/>
                  <a:pt x="455" y="285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23">
            <a:extLst>
              <a:ext uri="{FF2B5EF4-FFF2-40B4-BE49-F238E27FC236}">
                <a16:creationId xmlns:a16="http://schemas.microsoft.com/office/drawing/2014/main" id="{DD6138DB-057B-45F7-A5F4-E7BFDA20D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90826" y="-1916"/>
            <a:ext cx="895350" cy="534687"/>
          </a:xfrm>
          <a:custGeom>
            <a:avLst/>
            <a:gdLst>
              <a:gd name="T0" fmla="*/ 0 w 188"/>
              <a:gd name="T1" fmla="*/ 0 h 112"/>
              <a:gd name="T2" fmla="*/ 188 w 188"/>
              <a:gd name="T3" fmla="*/ 112 h 11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8" h="112">
                <a:moveTo>
                  <a:pt x="0" y="0"/>
                </a:moveTo>
                <a:cubicBezTo>
                  <a:pt x="63" y="36"/>
                  <a:pt x="126" y="73"/>
                  <a:pt x="188" y="112"/>
                </a:cubicBezTo>
              </a:path>
            </a:pathLst>
          </a:custGeom>
          <a:noFill/>
          <a:ln w="9525" cap="flat">
            <a:solidFill>
              <a:schemeClr val="tx1">
                <a:alpha val="2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79A54AB1-B64F-4843-BFAB-81CB74E66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752078" y="2218040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FF7AC4C-CF74-4569-86A8-B3E694A5DA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" r="1" b="1"/>
          <a:stretch/>
        </p:blipFill>
        <p:spPr>
          <a:xfrm>
            <a:off x="921910" y="465243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83621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conjunto de letras blancas en un fondo blanco&#10;&#10;Descripción generada automáticamente con confianza baja">
            <a:extLst>
              <a:ext uri="{FF2B5EF4-FFF2-40B4-BE49-F238E27FC236}">
                <a16:creationId xmlns:a16="http://schemas.microsoft.com/office/drawing/2014/main" id="{ACA9D8F3-CAB8-4066-ACFF-0FD390660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62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846B87-8B66-472B-AECB-3F73A2D6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s-CL" sz="3600"/>
              <a:t>Observar video: Trompeta y pistones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8697C6-4416-4A9D-B5B0-796B2F860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s-CL" sz="1800"/>
              <a:t>https://youtu.be/X4A9fYooCMA</a:t>
            </a:r>
          </a:p>
        </p:txBody>
      </p:sp>
    </p:spTree>
    <p:extLst>
      <p:ext uri="{BB962C8B-B14F-4D97-AF65-F5344CB8AC3E}">
        <p14:creationId xmlns:p14="http://schemas.microsoft.com/office/powerpoint/2010/main" val="40949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CD649A6-C1A9-450A-8224-5CE16B9D8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>
            <a:normAutofit/>
          </a:bodyPr>
          <a:lstStyle/>
          <a:p>
            <a:pPr algn="ctr"/>
            <a:r>
              <a:rPr lang="es-CL" sz="4000">
                <a:solidFill>
                  <a:srgbClr val="FFFFFF"/>
                </a:solidFill>
              </a:rPr>
              <a:t>Audición de Trompeta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B8D020-6632-4D35-B8B2-7F78C360F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27419"/>
            <a:ext cx="5126896" cy="3227626"/>
          </a:xfrm>
        </p:spPr>
        <p:txBody>
          <a:bodyPr anchor="ctr">
            <a:normAutofit/>
          </a:bodyPr>
          <a:lstStyle/>
          <a:p>
            <a:r>
              <a:rPr lang="es-CL" sz="2400" dirty="0">
                <a:solidFill>
                  <a:srgbClr val="000000"/>
                </a:solidFill>
              </a:rPr>
              <a:t>Escucha como suena la trompeta</a:t>
            </a:r>
          </a:p>
        </p:txBody>
      </p:sp>
      <p:pic>
        <p:nvPicPr>
          <p:cNvPr id="4" name="y2mate.com - Sonido de trompeta para despertar sonido de trompeta de campamento_wPjyHN0cLsg_360p">
            <a:hlinkClick r:id="" action="ppaction://media"/>
            <a:extLst>
              <a:ext uri="{FF2B5EF4-FFF2-40B4-BE49-F238E27FC236}">
                <a16:creationId xmlns:a16="http://schemas.microsoft.com/office/drawing/2014/main" id="{49421044-E51C-4EE6-8C7E-BB0251649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6737" y="2837712"/>
            <a:ext cx="4819974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7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226</Words>
  <Application>Microsoft Office PowerPoint</Application>
  <PresentationFormat>Panorámica</PresentationFormat>
  <Paragraphs>31</Paragraphs>
  <Slides>15</Slides>
  <Notes>0</Notes>
  <HiddenSlides>0</HiddenSlides>
  <MMClips>4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Rockwell</vt:lpstr>
      <vt:lpstr>Trebuchet MS</vt:lpstr>
      <vt:lpstr>Tema de Office</vt:lpstr>
      <vt:lpstr>Clases de Música</vt:lpstr>
      <vt:lpstr>Los Instrumentos Musicales</vt:lpstr>
      <vt:lpstr>Familia de Viento: Metal BRONCES</vt:lpstr>
      <vt:lpstr>Instrumentos de Viento Metal</vt:lpstr>
      <vt:lpstr>Dos formas de tocar Instrumentos Viento Metal</vt:lpstr>
      <vt:lpstr>Presentación de PowerPoint</vt:lpstr>
      <vt:lpstr>Trompeta</vt:lpstr>
      <vt:lpstr>Observar video: Trompeta y pistones</vt:lpstr>
      <vt:lpstr>Audición de Trompeta</vt:lpstr>
      <vt:lpstr>Trompa</vt:lpstr>
      <vt:lpstr>Audición Trompa</vt:lpstr>
      <vt:lpstr>Trombón</vt:lpstr>
      <vt:lpstr>Audición de Trombón</vt:lpstr>
      <vt:lpstr>Tuba</vt:lpstr>
      <vt:lpstr>Audición Tuba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Clases de Música</dc:title>
  <dc:creator>Claudia Coñuecar</dc:creator>
  <cp:lastModifiedBy>Claudia Coñuecar</cp:lastModifiedBy>
  <cp:revision>3</cp:revision>
  <dcterms:created xsi:type="dcterms:W3CDTF">2020-08-11T01:12:23Z</dcterms:created>
  <dcterms:modified xsi:type="dcterms:W3CDTF">2021-04-20T18:19:00Z</dcterms:modified>
</cp:coreProperties>
</file>