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20-04-21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1881" y="394262"/>
            <a:ext cx="7196328" cy="1470025"/>
          </a:xfrm>
        </p:spPr>
        <p:txBody>
          <a:bodyPr/>
          <a:lstStyle/>
          <a:p>
            <a:pPr algn="ctr"/>
            <a:r>
              <a:rPr lang="es-E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RUTA DE TRABAJO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E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HISTORIA Y GEOGRAFÍA</a:t>
            </a:r>
            <a:endParaRPr lang="es-E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47672" y="5551049"/>
            <a:ext cx="7196328" cy="987552"/>
          </a:xfrm>
        </p:spPr>
        <p:txBody>
          <a:bodyPr/>
          <a:lstStyle/>
          <a:p>
            <a:pPr algn="r"/>
            <a:r>
              <a:rPr lang="es-ES" dirty="0" smtClean="0"/>
              <a:t>1º BÁSICO</a:t>
            </a:r>
          </a:p>
          <a:p>
            <a:pPr algn="r"/>
            <a:r>
              <a:rPr lang="es-ES" dirty="0" smtClean="0"/>
              <a:t>SEMANA 19 AL 23 DE ABRIL</a:t>
            </a:r>
          </a:p>
          <a:p>
            <a:endParaRPr lang="es-ES" dirty="0"/>
          </a:p>
        </p:txBody>
      </p:sp>
      <p:pic>
        <p:nvPicPr>
          <p:cNvPr id="4" name="Imagen 3" descr="Repaso2-blo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8" y="2081758"/>
            <a:ext cx="6350000" cy="3669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576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</a:t>
            </a:r>
            <a:r>
              <a:rPr lang="es-ES" dirty="0" smtClean="0"/>
              <a:t>ÓN HISTORIA</a:t>
            </a:r>
            <a:endParaRPr lang="es-ES" dirty="0"/>
          </a:p>
        </p:txBody>
      </p:sp>
      <p:pic>
        <p:nvPicPr>
          <p:cNvPr id="4" name="Marcador de contenido 3" descr="empleo-condiciones-competitivas-llenado-curriculum-escrito-pruebas_110633-288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" b="507"/>
          <a:stretch/>
        </p:blipFill>
        <p:spPr>
          <a:xfrm rot="21383639">
            <a:off x="746749" y="1491027"/>
            <a:ext cx="3490794" cy="4571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4510819" y="2448706"/>
            <a:ext cx="44479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DC62"/>
                </a:solidFill>
              </a:rPr>
              <a:t>FECHA DE ENTREGA M</a:t>
            </a:r>
            <a:r>
              <a:rPr lang="es-ES" sz="3200" dirty="0" smtClean="0">
                <a:solidFill>
                  <a:srgbClr val="FFDC62"/>
                </a:solidFill>
              </a:rPr>
              <a:t>ÁXIMA:</a:t>
            </a:r>
          </a:p>
          <a:p>
            <a:pPr algn="ctr"/>
            <a:endParaRPr lang="es-ES" sz="3200" dirty="0">
              <a:solidFill>
                <a:srgbClr val="FFDC62"/>
              </a:solidFill>
            </a:endParaRPr>
          </a:p>
          <a:p>
            <a:pPr algn="ctr"/>
            <a:r>
              <a:rPr lang="es-ES" sz="3200" dirty="0" smtClean="0">
                <a:solidFill>
                  <a:srgbClr val="FFDC62"/>
                </a:solidFill>
              </a:rPr>
              <a:t>MIÉRCOLES 21 DE ABRIL</a:t>
            </a:r>
            <a:endParaRPr lang="es-ES" sz="3200" dirty="0">
              <a:solidFill>
                <a:srgbClr val="FFD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8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425" y="274638"/>
            <a:ext cx="862845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800" u="sng" dirty="0" smtClean="0"/>
              <a:t>CONTENIDOS TRABAJADOS</a:t>
            </a:r>
            <a:br>
              <a:rPr lang="es-ES" sz="4800" u="sng" dirty="0" smtClean="0"/>
            </a:br>
            <a:r>
              <a:rPr lang="es-ES" sz="4800" u="sng" dirty="0" smtClean="0"/>
              <a:t>EN HISTORIA</a:t>
            </a:r>
            <a:endParaRPr lang="es-ES" sz="48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733104"/>
            <a:ext cx="9144000" cy="4868568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40000"/>
              </a:lnSpc>
              <a:buFont typeface="Arial"/>
              <a:buChar char="•"/>
            </a:pPr>
            <a:r>
              <a:rPr lang="es-ES" sz="2600" dirty="0" smtClean="0"/>
              <a:t>MI IDENTIDAD</a:t>
            </a:r>
          </a:p>
          <a:p>
            <a:pPr algn="ctr">
              <a:lnSpc>
                <a:spcPct val="140000"/>
              </a:lnSpc>
              <a:buFont typeface="Arial"/>
              <a:buChar char="•"/>
            </a:pPr>
            <a:r>
              <a:rPr lang="es-ES" sz="2600" dirty="0" smtClean="0"/>
              <a:t>CONCEPTOS TEMPORALES (ANTES, AHORA Y DESPUES/ AYER, HOY Y MAÑANA/ DÍA Y NOCHE)</a:t>
            </a:r>
          </a:p>
          <a:p>
            <a:pPr algn="ctr">
              <a:lnSpc>
                <a:spcPct val="140000"/>
              </a:lnSpc>
              <a:buFont typeface="Arial"/>
              <a:buChar char="•"/>
            </a:pPr>
            <a:r>
              <a:rPr lang="es-ES" sz="2600" dirty="0" smtClean="0"/>
              <a:t>LOS DIAS,  LAS SEMANAS Y LOS MESES</a:t>
            </a:r>
          </a:p>
          <a:p>
            <a:pPr algn="ctr">
              <a:lnSpc>
                <a:spcPct val="140000"/>
              </a:lnSpc>
              <a:buFont typeface="Arial"/>
              <a:buChar char="•"/>
            </a:pPr>
            <a:r>
              <a:rPr lang="es-ES" sz="2600" dirty="0" smtClean="0"/>
              <a:t>EL CALENDARIO</a:t>
            </a:r>
          </a:p>
          <a:p>
            <a:pPr algn="ctr">
              <a:lnSpc>
                <a:spcPct val="140000"/>
              </a:lnSpc>
              <a:buFont typeface="Arial"/>
              <a:buChar char="•"/>
            </a:pPr>
            <a:r>
              <a:rPr lang="es-ES" sz="2600" dirty="0" smtClean="0"/>
              <a:t>LAS ESTACIONES DEL AÑO </a:t>
            </a:r>
          </a:p>
          <a:p>
            <a:pPr algn="ctr">
              <a:lnSpc>
                <a:spcPct val="140000"/>
              </a:lnSpc>
              <a:buFont typeface="Arial"/>
              <a:buChar char="•"/>
            </a:pPr>
            <a:r>
              <a:rPr lang="es-ES" sz="2600" dirty="0" smtClean="0"/>
              <a:t>ACTIVIDADES VARIAS LIBRO APTUS 1º BÁSICO</a:t>
            </a:r>
          </a:p>
          <a:p>
            <a:pPr algn="ctr">
              <a:lnSpc>
                <a:spcPct val="130000"/>
              </a:lnSpc>
              <a:buFont typeface="Arial"/>
              <a:buChar char="•"/>
            </a:pPr>
            <a:endParaRPr lang="es-ES" sz="26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949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 IDENTIDAD</a:t>
            </a:r>
            <a:endParaRPr lang="es-ES" dirty="0"/>
          </a:p>
        </p:txBody>
      </p:sp>
      <p:pic>
        <p:nvPicPr>
          <p:cNvPr id="4" name="Imagen 3" descr="salud-sexual-mi-género-y-mi-identid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386208"/>
            <a:ext cx="7366000" cy="4580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428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209" y="79468"/>
            <a:ext cx="8821391" cy="1417638"/>
          </a:xfrm>
        </p:spPr>
        <p:txBody>
          <a:bodyPr/>
          <a:lstStyle/>
          <a:p>
            <a:r>
              <a:rPr lang="es-ES" dirty="0" smtClean="0"/>
              <a:t>CONCEPTOS TEMPORALES</a:t>
            </a:r>
            <a:endParaRPr lang="es-ES" dirty="0"/>
          </a:p>
        </p:txBody>
      </p:sp>
      <p:pic>
        <p:nvPicPr>
          <p:cNvPr id="4" name="Imagen 3" descr="el-dia-y-la-noch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4" y="1333251"/>
            <a:ext cx="4533594" cy="2550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dinosaurios-de-la-semana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0" b="11278"/>
          <a:stretch/>
        </p:blipFill>
        <p:spPr>
          <a:xfrm>
            <a:off x="3757986" y="3768201"/>
            <a:ext cx="5213614" cy="2881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465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maxresdefault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" b="1153"/>
          <a:stretch>
            <a:fillRect/>
          </a:stretch>
        </p:blipFill>
        <p:spPr>
          <a:xfrm>
            <a:off x="355512" y="582500"/>
            <a:ext cx="8471711" cy="5247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472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142" y="79468"/>
            <a:ext cx="8630215" cy="1417638"/>
          </a:xfrm>
        </p:spPr>
        <p:txBody>
          <a:bodyPr/>
          <a:lstStyle/>
          <a:p>
            <a:r>
              <a:rPr lang="es-ES" dirty="0" smtClean="0"/>
              <a:t>LOS DIAS DE LA SEMANA</a:t>
            </a:r>
            <a:endParaRPr lang="es-ES" dirty="0"/>
          </a:p>
        </p:txBody>
      </p:sp>
      <p:pic>
        <p:nvPicPr>
          <p:cNvPr id="4" name="Imagen 3" descr="imag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8"/>
          <a:stretch/>
        </p:blipFill>
        <p:spPr>
          <a:xfrm>
            <a:off x="1339839" y="1497106"/>
            <a:ext cx="7006287" cy="4306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386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130891"/>
          </a:xfrm>
        </p:spPr>
        <p:txBody>
          <a:bodyPr/>
          <a:lstStyle/>
          <a:p>
            <a:r>
              <a:rPr lang="es-ES" dirty="0" smtClean="0"/>
              <a:t>LOS MESES DEL AÑO</a:t>
            </a:r>
            <a:endParaRPr lang="es-ES" dirty="0"/>
          </a:p>
        </p:txBody>
      </p:sp>
      <p:pic>
        <p:nvPicPr>
          <p:cNvPr id="4" name="Imagen 3" descr="recurso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36" y="1210359"/>
            <a:ext cx="5653337" cy="5562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539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CALENDARIO</a:t>
            </a:r>
            <a:endParaRPr lang="es-ES" dirty="0"/>
          </a:p>
        </p:txBody>
      </p:sp>
      <p:pic>
        <p:nvPicPr>
          <p:cNvPr id="4" name="Imagen 3" descr="VAWW46XZX5DNPAAIOX6VVNT2P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3"/>
          <a:stretch/>
        </p:blipFill>
        <p:spPr>
          <a:xfrm>
            <a:off x="601310" y="1497106"/>
            <a:ext cx="8043033" cy="4961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753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209" y="79468"/>
            <a:ext cx="8739459" cy="1417638"/>
          </a:xfrm>
        </p:spPr>
        <p:txBody>
          <a:bodyPr/>
          <a:lstStyle/>
          <a:p>
            <a:r>
              <a:rPr lang="es-ES" dirty="0" smtClean="0"/>
              <a:t>LAS ESTACIONES DEL AÑO</a:t>
            </a:r>
            <a:endParaRPr lang="es-ES" dirty="0"/>
          </a:p>
        </p:txBody>
      </p:sp>
      <p:pic>
        <p:nvPicPr>
          <p:cNvPr id="4" name="Imagen 3" descr="estaciones-del-añ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89" b="2762"/>
          <a:stretch/>
        </p:blipFill>
        <p:spPr>
          <a:xfrm>
            <a:off x="436973" y="1897982"/>
            <a:ext cx="8452695" cy="4082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3665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á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Hábitat.thmx</Template>
  <TotalTime>9</TotalTime>
  <Words>84</Words>
  <Application>Microsoft Macintosh PowerPoint</Application>
  <PresentationFormat>Presentación en pantalla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Hábitat</vt:lpstr>
      <vt:lpstr>RUTA DE TRABAJO HISTORIA Y GEOGRAFÍA</vt:lpstr>
      <vt:lpstr>CONTENIDOS TRABAJADOS EN HISTORIA</vt:lpstr>
      <vt:lpstr>MI IDENTIDAD</vt:lpstr>
      <vt:lpstr>CONCEPTOS TEMPORALES</vt:lpstr>
      <vt:lpstr>Presentación de PowerPoint</vt:lpstr>
      <vt:lpstr>LOS DIAS DE LA SEMANA</vt:lpstr>
      <vt:lpstr>LOS MESES DEL AÑO</vt:lpstr>
      <vt:lpstr>EL CALENDARIO</vt:lpstr>
      <vt:lpstr>LAS ESTACIONES DEL AÑO</vt:lpstr>
      <vt:lpstr>EVALUACIÓN HISTORIA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HISTORIA Y GEOGRAFÍA</dc:title>
  <dc:creator>Camila astudillo</dc:creator>
  <cp:lastModifiedBy>Camila astudillo</cp:lastModifiedBy>
  <cp:revision>4</cp:revision>
  <dcterms:created xsi:type="dcterms:W3CDTF">2021-04-20T04:28:25Z</dcterms:created>
  <dcterms:modified xsi:type="dcterms:W3CDTF">2021-04-20T04:38:57Z</dcterms:modified>
</cp:coreProperties>
</file>