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6" r:id="rId6"/>
    <p:sldId id="264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2921" y="1256831"/>
            <a:ext cx="6498158" cy="1349441"/>
          </a:xfrm>
        </p:spPr>
        <p:txBody>
          <a:bodyPr/>
          <a:lstStyle/>
          <a:p>
            <a:r>
              <a:rPr lang="es-ES" dirty="0" smtClean="0"/>
              <a:t>RUTA DE TRABAJO</a:t>
            </a:r>
            <a:br>
              <a:rPr lang="es-ES" dirty="0" smtClean="0"/>
            </a:br>
            <a:r>
              <a:rPr lang="es-ES" sz="3200" dirty="0" smtClean="0"/>
              <a:t>LENGUAJE Y COMUNICACIÓN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45841" y="5941359"/>
            <a:ext cx="6498159" cy="916641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2º BÁSICO</a:t>
            </a:r>
          </a:p>
          <a:p>
            <a:pPr algn="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SEMANA 19 AL 23 DE ABRIL 2021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n 3" descr="20-01-15profesional-pag1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95" y="2740223"/>
            <a:ext cx="7540080" cy="2957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4174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empleo-condiciones-competitivas-llenado-curriculum-escrito-pruebas_110633-288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" b="507"/>
          <a:stretch/>
        </p:blipFill>
        <p:spPr>
          <a:xfrm rot="21383639">
            <a:off x="671357" y="2334519"/>
            <a:ext cx="3184908" cy="4171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Explosión 1 5"/>
          <p:cNvSpPr/>
          <p:nvPr/>
        </p:nvSpPr>
        <p:spPr>
          <a:xfrm>
            <a:off x="965659" y="132298"/>
            <a:ext cx="7394569" cy="1958011"/>
          </a:xfrm>
          <a:prstGeom prst="irregularSeal1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1B3742"/>
                </a:solidFill>
              </a:rPr>
              <a:t>IMPORTANTE</a:t>
            </a:r>
            <a:endParaRPr lang="es-ES" sz="4400" dirty="0">
              <a:solidFill>
                <a:srgbClr val="1B3742"/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113972" y="2407825"/>
            <a:ext cx="4815070" cy="4326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dirty="0" smtClean="0">
                <a:solidFill>
                  <a:srgbClr val="1B3742"/>
                </a:solidFill>
              </a:rPr>
              <a:t>EVALUACIÓN LENGUAJE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1B3742"/>
                </a:solidFill>
              </a:rPr>
              <a:t>MARTES 20</a:t>
            </a:r>
          </a:p>
          <a:p>
            <a:pPr marL="0" indent="0" algn="ctr">
              <a:buNone/>
            </a:pPr>
            <a:endParaRPr lang="es-ES" sz="2800" dirty="0">
              <a:solidFill>
                <a:srgbClr val="1B3742"/>
              </a:solidFill>
            </a:endParaRPr>
          </a:p>
          <a:p>
            <a:pPr marL="0" indent="0" algn="ctr">
              <a:buNone/>
            </a:pPr>
            <a:r>
              <a:rPr lang="es-ES" sz="2800" u="sng" dirty="0" smtClean="0">
                <a:solidFill>
                  <a:srgbClr val="1B3742"/>
                </a:solidFill>
              </a:rPr>
              <a:t>CONTENIDOS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1B3742"/>
                </a:solidFill>
              </a:rPr>
              <a:t>TODO LO TRABAJADO EN CLASES DESDE INICIOS DE MARZO 2021</a:t>
            </a:r>
            <a:endParaRPr lang="es-ES" sz="2800" dirty="0">
              <a:solidFill>
                <a:srgbClr val="1B37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5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0808"/>
          </a:xfrm>
        </p:spPr>
        <p:txBody>
          <a:bodyPr/>
          <a:lstStyle/>
          <a:p>
            <a:r>
              <a:rPr lang="es-ES" dirty="0" smtClean="0"/>
              <a:t>CONTENIDOS TRABAJADOS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7792" y="1296521"/>
            <a:ext cx="8770303" cy="52919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 smtClean="0"/>
              <a:t>LA CARTA</a:t>
            </a:r>
          </a:p>
          <a:p>
            <a:pPr algn="ctr"/>
            <a:r>
              <a:rPr lang="es-ES" dirty="0" smtClean="0"/>
              <a:t>LA RECETA</a:t>
            </a:r>
          </a:p>
          <a:p>
            <a:pPr algn="ctr"/>
            <a:r>
              <a:rPr lang="es-ES" dirty="0" smtClean="0"/>
              <a:t>LA NOTICIA</a:t>
            </a:r>
          </a:p>
          <a:p>
            <a:pPr algn="ctr"/>
            <a:r>
              <a:rPr lang="es-ES" dirty="0" smtClean="0"/>
              <a:t>EL ANÉCDOTA</a:t>
            </a:r>
          </a:p>
          <a:p>
            <a:pPr algn="ctr"/>
            <a:r>
              <a:rPr lang="es-ES" dirty="0" smtClean="0"/>
              <a:t>EL DIARIO DE VIDA</a:t>
            </a:r>
          </a:p>
          <a:p>
            <a:pPr algn="ctr"/>
            <a:r>
              <a:rPr lang="es-ES" dirty="0" smtClean="0"/>
              <a:t>SUSTANTIVOS (COMÚN Y PROPIOS)</a:t>
            </a:r>
          </a:p>
          <a:p>
            <a:pPr algn="ctr"/>
            <a:r>
              <a:rPr lang="es-ES" dirty="0" smtClean="0"/>
              <a:t>ARTÍCULOS (DEFINIDOS E INDEFINIDOS)</a:t>
            </a:r>
          </a:p>
          <a:p>
            <a:pPr algn="ctr"/>
            <a:r>
              <a:rPr lang="es-ES" dirty="0" smtClean="0"/>
              <a:t>LECTURAS COMPRENSIVAS</a:t>
            </a:r>
          </a:p>
          <a:p>
            <a:pPr algn="ctr"/>
            <a:r>
              <a:rPr lang="es-ES" dirty="0" smtClean="0"/>
              <a:t>DICTADO</a:t>
            </a:r>
          </a:p>
          <a:p>
            <a:pPr algn="ctr"/>
            <a:r>
              <a:rPr lang="es-ES" dirty="0" smtClean="0"/>
              <a:t>ACTIVIDADES VARIAS DEL LIBRO “LEO PRIMERO 2º”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3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425091"/>
            <a:ext cx="8042276" cy="1336956"/>
          </a:xfrm>
        </p:spPr>
        <p:txBody>
          <a:bodyPr/>
          <a:lstStyle/>
          <a:p>
            <a:r>
              <a:rPr lang="es-ES" sz="5400" dirty="0"/>
              <a:t>LIBRO LEO PRIMERO</a:t>
            </a: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2º BÁSICO (TOMO 1)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03416" y="3042855"/>
            <a:ext cx="4027819" cy="3360370"/>
          </a:xfrm>
        </p:spPr>
        <p:txBody>
          <a:bodyPr/>
          <a:lstStyle/>
          <a:p>
            <a:pPr marL="45720" indent="0" algn="ctr">
              <a:buNone/>
            </a:pPr>
            <a:r>
              <a:rPr lang="es-ES" u="sng" dirty="0"/>
              <a:t>CLASE </a:t>
            </a:r>
            <a:r>
              <a:rPr lang="es-ES" u="sng" dirty="0" smtClean="0"/>
              <a:t>21 </a:t>
            </a:r>
            <a:r>
              <a:rPr lang="es-ES" u="sng" dirty="0"/>
              <a:t>Y </a:t>
            </a:r>
            <a:r>
              <a:rPr lang="es-ES" u="sng" dirty="0" smtClean="0"/>
              <a:t>22</a:t>
            </a:r>
            <a:endParaRPr lang="es-ES" u="sng" dirty="0"/>
          </a:p>
          <a:p>
            <a:pPr marL="45720" indent="0" algn="ctr">
              <a:buNone/>
            </a:pPr>
            <a:endParaRPr lang="es-ES" u="sng" dirty="0"/>
          </a:p>
          <a:p>
            <a:pPr marL="45720" indent="0" algn="ctr">
              <a:buNone/>
            </a:pPr>
            <a:r>
              <a:rPr lang="es-ES" dirty="0"/>
              <a:t>PÁGINAS A TRABAJAR </a:t>
            </a:r>
          </a:p>
          <a:p>
            <a:pPr marL="45720" indent="0" algn="ctr">
              <a:buNone/>
            </a:pPr>
            <a:r>
              <a:rPr lang="es-ES" dirty="0" smtClean="0"/>
              <a:t>72 A LA 79.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 descr="articles-145383_textoescolar_descarga.thumb_iNorm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6179">
            <a:off x="683859" y="2069182"/>
            <a:ext cx="3717216" cy="4446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147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LENGUAJE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2598" y="53470"/>
            <a:ext cx="1481559" cy="369332"/>
          </a:xfrm>
          <a:prstGeom prst="rect">
            <a:avLst/>
          </a:prstGeom>
          <a:solidFill>
            <a:srgbClr val="FFFFFF"/>
          </a:solidFill>
          <a:ln>
            <a:solidFill>
              <a:srgbClr val="1225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MARTES 20</a:t>
            </a:r>
            <a:endParaRPr lang="es-ES" dirty="0"/>
          </a:p>
        </p:txBody>
      </p:sp>
      <p:pic>
        <p:nvPicPr>
          <p:cNvPr id="5" name="Marcador de contenido 3" descr="empleo-condiciones-competitivas-llenado-curriculum-escrito-pruebas_110633-288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" b="507"/>
          <a:stretch/>
        </p:blipFill>
        <p:spPr>
          <a:xfrm rot="21383639">
            <a:off x="1234332" y="1754474"/>
            <a:ext cx="3697801" cy="4842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uadroTexto 5"/>
          <p:cNvSpPr txBox="1"/>
          <p:nvPr/>
        </p:nvSpPr>
        <p:spPr>
          <a:xfrm>
            <a:off x="5714588" y="2275526"/>
            <a:ext cx="31747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FECHA M</a:t>
            </a:r>
            <a:r>
              <a:rPr lang="es-ES" sz="2800" dirty="0" smtClean="0"/>
              <a:t>ÁXIMA DE ENTREGA: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MIÉRCOLES 21 DE ABRIL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0168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425091"/>
            <a:ext cx="8042276" cy="1336956"/>
          </a:xfrm>
        </p:spPr>
        <p:txBody>
          <a:bodyPr/>
          <a:lstStyle/>
          <a:p>
            <a:r>
              <a:rPr lang="es-ES" sz="5400" dirty="0"/>
              <a:t>LIBRO LEO PRIMERO</a:t>
            </a: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2º BÁSICO (TOMO 1)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03416" y="3042855"/>
            <a:ext cx="4027819" cy="3360370"/>
          </a:xfrm>
        </p:spPr>
        <p:txBody>
          <a:bodyPr/>
          <a:lstStyle/>
          <a:p>
            <a:pPr marL="45720" indent="0" algn="ctr">
              <a:buNone/>
            </a:pPr>
            <a:r>
              <a:rPr lang="es-ES" u="sng" dirty="0"/>
              <a:t>CLASE </a:t>
            </a:r>
            <a:r>
              <a:rPr lang="es-ES" u="sng" dirty="0" smtClean="0"/>
              <a:t>22</a:t>
            </a:r>
            <a:endParaRPr lang="es-ES" u="sng" dirty="0"/>
          </a:p>
          <a:p>
            <a:pPr marL="45720" indent="0" algn="ctr">
              <a:buNone/>
            </a:pPr>
            <a:r>
              <a:rPr lang="es-ES" dirty="0"/>
              <a:t>PÁGINAS A TRABAJAR </a:t>
            </a:r>
          </a:p>
          <a:p>
            <a:pPr marL="45720" indent="0" algn="ctr">
              <a:buNone/>
            </a:pPr>
            <a:r>
              <a:rPr lang="es-ES" dirty="0" smtClean="0"/>
              <a:t>77 </a:t>
            </a:r>
            <a:r>
              <a:rPr lang="es-ES" dirty="0" smtClean="0"/>
              <a:t>A LA 79.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 descr="articles-145383_textoescolar_descarga.thumb_iNorm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6179">
            <a:off x="683859" y="2069182"/>
            <a:ext cx="3717216" cy="4446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4994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043717" cy="1336956"/>
          </a:xfrm>
        </p:spPr>
        <p:txBody>
          <a:bodyPr/>
          <a:lstStyle/>
          <a:p>
            <a:r>
              <a:rPr lang="es-ES" dirty="0" smtClean="0"/>
              <a:t>BUZÓN DE TAREAS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2315215"/>
            <a:ext cx="8042276" cy="3628385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dirty="0" smtClean="0"/>
              <a:t>TICKETS DE SALIDA</a:t>
            </a:r>
          </a:p>
          <a:p>
            <a:pPr marL="0" indent="0" algn="ctr">
              <a:buNone/>
            </a:pPr>
            <a:r>
              <a:rPr lang="es-ES" sz="3600" dirty="0" smtClean="0"/>
              <a:t>Nº 21 Y 22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FECHA MÁXIMA DE ENTREGA: </a:t>
            </a:r>
            <a:r>
              <a:rPr lang="es-ES" dirty="0" smtClean="0"/>
              <a:t>21 </a:t>
            </a:r>
            <a:r>
              <a:rPr lang="es-ES" dirty="0" smtClean="0"/>
              <a:t>DE ABRIL 2021</a:t>
            </a:r>
            <a:endParaRPr lang="es-ES" dirty="0"/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6" y="107576"/>
            <a:ext cx="1665218" cy="166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8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6964348" cy="1336956"/>
          </a:xfrm>
        </p:spPr>
        <p:txBody>
          <a:bodyPr/>
          <a:lstStyle/>
          <a:p>
            <a:r>
              <a:rPr lang="es-ES" sz="4400" dirty="0" smtClean="0"/>
              <a:t>MI LISTA DE</a:t>
            </a:r>
            <a:r>
              <a:rPr lang="mr-IN" sz="4400" dirty="0" smtClean="0"/>
              <a:t>…</a:t>
            </a:r>
            <a:r>
              <a:rPr lang="es-ES" sz="4400" dirty="0" smtClean="0"/>
              <a:t> </a:t>
            </a:r>
            <a:br>
              <a:rPr lang="es-ES" sz="4400" dirty="0" smtClean="0"/>
            </a:br>
            <a:r>
              <a:rPr lang="es-ES" sz="4400" dirty="0" smtClean="0"/>
              <a:t>“ANIMALES FAVORITOS”</a:t>
            </a:r>
            <a:endParaRPr lang="es-ES" sz="4400" dirty="0"/>
          </a:p>
        </p:txBody>
      </p:sp>
      <p:sp>
        <p:nvSpPr>
          <p:cNvPr id="4" name="Rectángulo 3"/>
          <p:cNvSpPr/>
          <p:nvPr/>
        </p:nvSpPr>
        <p:spPr>
          <a:xfrm>
            <a:off x="2182655" y="1600806"/>
            <a:ext cx="4828296" cy="508024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5542620" y="1627265"/>
            <a:ext cx="146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19-04-2021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2896978" y="1996597"/>
            <a:ext cx="353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MI LISTA DE</a:t>
            </a:r>
            <a:r>
              <a:rPr lang="mr-IN" dirty="0" smtClean="0"/>
              <a:t>…</a:t>
            </a:r>
            <a:endParaRPr lang="es-ES" dirty="0" smtClean="0"/>
          </a:p>
          <a:p>
            <a:pPr algn="ctr"/>
            <a:r>
              <a:rPr lang="es-ES" dirty="0" smtClean="0"/>
              <a:t>“ANIMALES FAVORITOS”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738238" y="2751800"/>
            <a:ext cx="3307053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dirty="0" smtClean="0"/>
              <a:t>1</a:t>
            </a:r>
          </a:p>
          <a:p>
            <a:pPr>
              <a:lnSpc>
                <a:spcPct val="130000"/>
              </a:lnSpc>
            </a:pPr>
            <a:r>
              <a:rPr lang="es-ES" dirty="0" smtClean="0"/>
              <a:t>2</a:t>
            </a:r>
          </a:p>
          <a:p>
            <a:pPr>
              <a:lnSpc>
                <a:spcPct val="130000"/>
              </a:lnSpc>
            </a:pPr>
            <a:r>
              <a:rPr lang="es-ES" dirty="0" smtClean="0"/>
              <a:t>3</a:t>
            </a:r>
          </a:p>
          <a:p>
            <a:pPr>
              <a:lnSpc>
                <a:spcPct val="130000"/>
              </a:lnSpc>
            </a:pPr>
            <a:r>
              <a:rPr lang="es-ES" dirty="0" smtClean="0"/>
              <a:t>4</a:t>
            </a:r>
          </a:p>
          <a:p>
            <a:pPr>
              <a:lnSpc>
                <a:spcPct val="130000"/>
              </a:lnSpc>
            </a:pPr>
            <a:r>
              <a:rPr lang="es-ES" dirty="0" smtClean="0"/>
              <a:t>5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619186" y="4815649"/>
            <a:ext cx="4140429" cy="1587576"/>
          </a:xfrm>
          <a:prstGeom prst="rect">
            <a:avLst/>
          </a:prstGeom>
          <a:solidFill>
            <a:srgbClr val="FFFFFF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340" y="107576"/>
            <a:ext cx="1365471" cy="1365471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9684" y="53470"/>
            <a:ext cx="1997460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MIÉRCOLES 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099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336</TotalTime>
  <Words>150</Words>
  <Application>Microsoft Macintosh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Brisa</vt:lpstr>
      <vt:lpstr>RUTA DE TRABAJO LENGUAJE Y COMUNICACIÓN</vt:lpstr>
      <vt:lpstr>Presentación de PowerPoint</vt:lpstr>
      <vt:lpstr>CONTENIDOS TRABAJADOS</vt:lpstr>
      <vt:lpstr>LIBRO LEO PRIMERO 2º BÁSICO (TOMO 1)</vt:lpstr>
      <vt:lpstr>EVALUACIÓN LENGUAJE</vt:lpstr>
      <vt:lpstr>LIBRO LEO PRIMERO 2º BÁSICO (TOMO 1)</vt:lpstr>
      <vt:lpstr>BUZÓN DE TAREAS</vt:lpstr>
      <vt:lpstr>MI LISTA DE…  “ANIMALES FAVORITOS”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LENGUAJE Y COMUNICACIÓN</dc:title>
  <dc:creator>Camila astudillo</dc:creator>
  <cp:lastModifiedBy>Camila astudillo</cp:lastModifiedBy>
  <cp:revision>8</cp:revision>
  <dcterms:created xsi:type="dcterms:W3CDTF">2021-04-19T03:08:38Z</dcterms:created>
  <dcterms:modified xsi:type="dcterms:W3CDTF">2021-04-20T02:48:35Z</dcterms:modified>
</cp:coreProperties>
</file>