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6" r:id="rId6"/>
    <p:sldId id="264" r:id="rId7"/>
    <p:sldId id="263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2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19-04-21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19-04-21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19-04-21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19-04-21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19-04-21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19-04-21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19-04-21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19-04-21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19-04-21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19-04-21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19-04-21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19-04-21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19-04-21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22921" y="1256831"/>
            <a:ext cx="6498158" cy="1349441"/>
          </a:xfrm>
        </p:spPr>
        <p:txBody>
          <a:bodyPr/>
          <a:lstStyle/>
          <a:p>
            <a:r>
              <a:rPr lang="es-ES" dirty="0" smtClean="0"/>
              <a:t>RUTA DE TRABAJO</a:t>
            </a:r>
            <a:br>
              <a:rPr lang="es-ES" dirty="0" smtClean="0"/>
            </a:br>
            <a:r>
              <a:rPr lang="es-ES" sz="3200" dirty="0" smtClean="0"/>
              <a:t>LENGUAJE Y COMUNICACIÓN</a:t>
            </a:r>
            <a:endParaRPr lang="es-ES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45841" y="5941359"/>
            <a:ext cx="6498159" cy="916641"/>
          </a:xfrm>
        </p:spPr>
        <p:txBody>
          <a:bodyPr/>
          <a:lstStyle/>
          <a:p>
            <a:pPr algn="r"/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2º BÁSICO</a:t>
            </a:r>
          </a:p>
          <a:p>
            <a:pPr algn="r"/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SEMANA 19 AL 23 DE ABRIL 2021</a:t>
            </a:r>
            <a:endParaRPr 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Imagen 3" descr="20-01-15profesional-pag18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95" y="2740223"/>
            <a:ext cx="7540080" cy="29573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441747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 descr="empleo-condiciones-competitivas-llenado-curriculum-escrito-pruebas_110633-288.jpe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" b="507"/>
          <a:stretch/>
        </p:blipFill>
        <p:spPr>
          <a:xfrm rot="21383639">
            <a:off x="671357" y="2334519"/>
            <a:ext cx="3184908" cy="4171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Explosión 1 5"/>
          <p:cNvSpPr/>
          <p:nvPr/>
        </p:nvSpPr>
        <p:spPr>
          <a:xfrm>
            <a:off x="965659" y="132298"/>
            <a:ext cx="7394569" cy="1958011"/>
          </a:xfrm>
          <a:prstGeom prst="irregularSeal1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dirty="0" smtClean="0">
                <a:solidFill>
                  <a:srgbClr val="1B3742"/>
                </a:solidFill>
              </a:rPr>
              <a:t>IMPORTANTE</a:t>
            </a:r>
            <a:endParaRPr lang="es-ES" sz="4400" dirty="0">
              <a:solidFill>
                <a:srgbClr val="1B3742"/>
              </a:solidFill>
            </a:endParaRPr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4113972" y="2407825"/>
            <a:ext cx="4815070" cy="4326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2800" dirty="0" smtClean="0">
                <a:solidFill>
                  <a:srgbClr val="1B3742"/>
                </a:solidFill>
              </a:rPr>
              <a:t>EVALUACIÓN LENGUAJE</a:t>
            </a:r>
          </a:p>
          <a:p>
            <a:pPr marL="0" indent="0" algn="ctr">
              <a:buNone/>
            </a:pPr>
            <a:r>
              <a:rPr lang="es-ES" sz="2800" dirty="0" smtClean="0">
                <a:solidFill>
                  <a:srgbClr val="1B3742"/>
                </a:solidFill>
              </a:rPr>
              <a:t>MARTES 20</a:t>
            </a:r>
          </a:p>
          <a:p>
            <a:pPr marL="0" indent="0" algn="ctr">
              <a:buNone/>
            </a:pPr>
            <a:endParaRPr lang="es-ES" sz="2800" dirty="0">
              <a:solidFill>
                <a:srgbClr val="1B3742"/>
              </a:solidFill>
            </a:endParaRPr>
          </a:p>
          <a:p>
            <a:pPr marL="0" indent="0" algn="ctr">
              <a:buNone/>
            </a:pPr>
            <a:r>
              <a:rPr lang="es-ES" sz="2800" u="sng" dirty="0" smtClean="0">
                <a:solidFill>
                  <a:srgbClr val="1B3742"/>
                </a:solidFill>
              </a:rPr>
              <a:t>CONTENIDOS</a:t>
            </a:r>
          </a:p>
          <a:p>
            <a:pPr marL="0" indent="0" algn="ctr">
              <a:buNone/>
            </a:pPr>
            <a:r>
              <a:rPr lang="es-ES" sz="2800" dirty="0" smtClean="0">
                <a:solidFill>
                  <a:srgbClr val="1B3742"/>
                </a:solidFill>
              </a:rPr>
              <a:t>TODO LO TRABAJADO EN CLASES DESDE INICIOS DE MARZO 2021</a:t>
            </a:r>
            <a:endParaRPr lang="es-ES" sz="2800" dirty="0">
              <a:solidFill>
                <a:srgbClr val="1B37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853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50808"/>
          </a:xfrm>
        </p:spPr>
        <p:txBody>
          <a:bodyPr/>
          <a:lstStyle/>
          <a:p>
            <a:r>
              <a:rPr lang="es-ES" dirty="0" smtClean="0"/>
              <a:t>CONTENIDOS TRABAJADOS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7792" y="1296521"/>
            <a:ext cx="8770303" cy="529192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s-ES" dirty="0" smtClean="0"/>
              <a:t>LA CARTA</a:t>
            </a:r>
          </a:p>
          <a:p>
            <a:pPr algn="ctr"/>
            <a:r>
              <a:rPr lang="es-ES" dirty="0" smtClean="0"/>
              <a:t>LA RECETA</a:t>
            </a:r>
          </a:p>
          <a:p>
            <a:pPr algn="ctr"/>
            <a:r>
              <a:rPr lang="es-ES" dirty="0" smtClean="0"/>
              <a:t>LA NOTICIA</a:t>
            </a:r>
          </a:p>
          <a:p>
            <a:pPr algn="ctr"/>
            <a:r>
              <a:rPr lang="es-ES" dirty="0" smtClean="0"/>
              <a:t>EL ANÉCDOTA</a:t>
            </a:r>
          </a:p>
          <a:p>
            <a:pPr algn="ctr"/>
            <a:r>
              <a:rPr lang="es-ES" dirty="0" smtClean="0"/>
              <a:t>EL DIARIO DE VIDA</a:t>
            </a:r>
          </a:p>
          <a:p>
            <a:pPr algn="ctr"/>
            <a:r>
              <a:rPr lang="es-ES" dirty="0" smtClean="0"/>
              <a:t>SUSTANTIVOS (COMÚN Y PROPIOS)</a:t>
            </a:r>
          </a:p>
          <a:p>
            <a:pPr algn="ctr"/>
            <a:r>
              <a:rPr lang="es-ES" dirty="0" smtClean="0"/>
              <a:t>ARTÍCULOS (DEFINIDOS E INDEFINIDOS)</a:t>
            </a:r>
          </a:p>
          <a:p>
            <a:pPr algn="ctr"/>
            <a:r>
              <a:rPr lang="es-ES" dirty="0" smtClean="0"/>
              <a:t>LECTURAS COMPRENSIVAS</a:t>
            </a:r>
          </a:p>
          <a:p>
            <a:pPr algn="ctr"/>
            <a:r>
              <a:rPr lang="es-ES" dirty="0" smtClean="0"/>
              <a:t>DICTADO</a:t>
            </a:r>
          </a:p>
          <a:p>
            <a:pPr algn="ctr"/>
            <a:r>
              <a:rPr lang="es-ES" dirty="0" smtClean="0"/>
              <a:t>ACTIVIDADES VARIAS DEL LIBRO “LEO PRIMERO 2º”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4735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425091"/>
            <a:ext cx="8042276" cy="1336956"/>
          </a:xfrm>
        </p:spPr>
        <p:txBody>
          <a:bodyPr/>
          <a:lstStyle/>
          <a:p>
            <a:r>
              <a:rPr lang="es-ES" sz="5400" dirty="0"/>
              <a:t>LIBRO LEO PRIMERO</a:t>
            </a:r>
            <a:r>
              <a:rPr lang="es-ES" sz="4400" dirty="0"/>
              <a:t/>
            </a:r>
            <a:br>
              <a:rPr lang="es-ES" sz="4400" dirty="0"/>
            </a:br>
            <a:r>
              <a:rPr lang="es-ES" sz="4400" dirty="0"/>
              <a:t>2º BÁSICO (TOMO 1)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03416" y="3042855"/>
            <a:ext cx="4027819" cy="3360370"/>
          </a:xfrm>
        </p:spPr>
        <p:txBody>
          <a:bodyPr/>
          <a:lstStyle/>
          <a:p>
            <a:pPr marL="45720" indent="0" algn="ctr">
              <a:buNone/>
            </a:pPr>
            <a:r>
              <a:rPr lang="es-ES" u="sng" dirty="0"/>
              <a:t>CLASE </a:t>
            </a:r>
            <a:r>
              <a:rPr lang="es-ES" u="sng" dirty="0" smtClean="0"/>
              <a:t>21 </a:t>
            </a:r>
            <a:r>
              <a:rPr lang="es-ES" u="sng" dirty="0"/>
              <a:t>Y </a:t>
            </a:r>
            <a:r>
              <a:rPr lang="es-ES" u="sng" dirty="0" smtClean="0"/>
              <a:t>22</a:t>
            </a:r>
            <a:endParaRPr lang="es-ES" u="sng" dirty="0"/>
          </a:p>
          <a:p>
            <a:pPr marL="45720" indent="0" algn="ctr">
              <a:buNone/>
            </a:pPr>
            <a:endParaRPr lang="es-ES" u="sng" dirty="0"/>
          </a:p>
          <a:p>
            <a:pPr marL="45720" indent="0" algn="ctr">
              <a:buNone/>
            </a:pPr>
            <a:r>
              <a:rPr lang="es-ES" dirty="0"/>
              <a:t>PÁGINAS A TRABAJAR </a:t>
            </a:r>
          </a:p>
          <a:p>
            <a:pPr marL="45720" indent="0" algn="ctr">
              <a:buNone/>
            </a:pPr>
            <a:r>
              <a:rPr lang="es-ES" dirty="0" smtClean="0"/>
              <a:t>72 A LA 79.</a:t>
            </a:r>
            <a:endParaRPr lang="es-ES" dirty="0"/>
          </a:p>
          <a:p>
            <a:endParaRPr lang="es-ES" dirty="0"/>
          </a:p>
        </p:txBody>
      </p:sp>
      <p:pic>
        <p:nvPicPr>
          <p:cNvPr id="4" name="Imagen 3" descr="articles-145383_textoescolar_descarga.thumb_iNorma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86179">
            <a:off x="683859" y="2069182"/>
            <a:ext cx="3717216" cy="44460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451473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EVALUACIÓN LENGUAJE</a:t>
            </a: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92598" y="53470"/>
            <a:ext cx="1481559" cy="369332"/>
          </a:xfrm>
          <a:prstGeom prst="rect">
            <a:avLst/>
          </a:prstGeom>
          <a:solidFill>
            <a:srgbClr val="FFFFFF"/>
          </a:solidFill>
          <a:ln>
            <a:solidFill>
              <a:srgbClr val="12252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MARTES 20</a:t>
            </a:r>
            <a:endParaRPr lang="es-ES" dirty="0"/>
          </a:p>
        </p:txBody>
      </p:sp>
      <p:pic>
        <p:nvPicPr>
          <p:cNvPr id="5" name="Marcador de contenido 3" descr="empleo-condiciones-competitivas-llenado-curriculum-escrito-pruebas_110633-288.jpe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" b="507"/>
          <a:stretch/>
        </p:blipFill>
        <p:spPr>
          <a:xfrm rot="21383639">
            <a:off x="1234332" y="1754474"/>
            <a:ext cx="3697801" cy="48428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CuadroTexto 5"/>
          <p:cNvSpPr txBox="1"/>
          <p:nvPr/>
        </p:nvSpPr>
        <p:spPr>
          <a:xfrm>
            <a:off x="5714588" y="2275526"/>
            <a:ext cx="31747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FECHA M</a:t>
            </a:r>
            <a:r>
              <a:rPr lang="es-ES" sz="2800" dirty="0" smtClean="0"/>
              <a:t>ÁXIMA DE ENTREGA:</a:t>
            </a:r>
          </a:p>
          <a:p>
            <a:pPr algn="ctr"/>
            <a:endParaRPr lang="es-ES" sz="2800" dirty="0" smtClean="0"/>
          </a:p>
          <a:p>
            <a:pPr algn="ctr"/>
            <a:endParaRPr lang="es-ES" sz="2800" dirty="0"/>
          </a:p>
          <a:p>
            <a:pPr algn="ctr"/>
            <a:r>
              <a:rPr lang="es-ES" sz="2800" dirty="0" smtClean="0"/>
              <a:t>MIÉRCOLES 21 DE ABRIL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701682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425091"/>
            <a:ext cx="8042276" cy="1336956"/>
          </a:xfrm>
        </p:spPr>
        <p:txBody>
          <a:bodyPr/>
          <a:lstStyle/>
          <a:p>
            <a:r>
              <a:rPr lang="es-ES" sz="5400" dirty="0"/>
              <a:t>LIBRO LEO PRIMERO</a:t>
            </a:r>
            <a:r>
              <a:rPr lang="es-ES" sz="4400" dirty="0"/>
              <a:t/>
            </a:r>
            <a:br>
              <a:rPr lang="es-ES" sz="4400" dirty="0"/>
            </a:br>
            <a:r>
              <a:rPr lang="es-ES" sz="4400" dirty="0"/>
              <a:t>2º BÁSICO (TOMO 1)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03416" y="3042855"/>
            <a:ext cx="4027819" cy="3360370"/>
          </a:xfrm>
        </p:spPr>
        <p:txBody>
          <a:bodyPr/>
          <a:lstStyle/>
          <a:p>
            <a:pPr marL="45720" indent="0" algn="ctr">
              <a:buNone/>
            </a:pPr>
            <a:r>
              <a:rPr lang="es-ES" u="sng" dirty="0"/>
              <a:t>CLASE </a:t>
            </a:r>
            <a:r>
              <a:rPr lang="es-ES" u="sng" dirty="0" smtClean="0"/>
              <a:t>22</a:t>
            </a:r>
            <a:endParaRPr lang="es-ES" u="sng" dirty="0"/>
          </a:p>
          <a:p>
            <a:pPr marL="45720" indent="0" algn="ctr">
              <a:buNone/>
            </a:pPr>
            <a:r>
              <a:rPr lang="es-ES" dirty="0"/>
              <a:t>PÁGINAS A TRABAJAR </a:t>
            </a:r>
          </a:p>
          <a:p>
            <a:pPr marL="45720" indent="0" algn="ctr">
              <a:buNone/>
            </a:pPr>
            <a:r>
              <a:rPr lang="es-ES" dirty="0" smtClean="0"/>
              <a:t>77 </a:t>
            </a:r>
            <a:r>
              <a:rPr lang="es-ES" dirty="0" smtClean="0"/>
              <a:t>A LA 79.</a:t>
            </a:r>
            <a:endParaRPr lang="es-ES" dirty="0"/>
          </a:p>
          <a:p>
            <a:endParaRPr lang="es-ES" dirty="0"/>
          </a:p>
        </p:txBody>
      </p:sp>
      <p:pic>
        <p:nvPicPr>
          <p:cNvPr id="4" name="Imagen 3" descr="articles-145383_textoescolar_descarga.thumb_iNorma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86179">
            <a:off x="683859" y="2069182"/>
            <a:ext cx="3717216" cy="44460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049946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7043717" cy="1336956"/>
          </a:xfrm>
        </p:spPr>
        <p:txBody>
          <a:bodyPr/>
          <a:lstStyle/>
          <a:p>
            <a:r>
              <a:rPr lang="es-ES" dirty="0" smtClean="0"/>
              <a:t>BUZÓN DE TAREAS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9275" y="2315215"/>
            <a:ext cx="8042276" cy="3628385"/>
          </a:xfrm>
        </p:spPr>
        <p:txBody>
          <a:bodyPr/>
          <a:lstStyle/>
          <a:p>
            <a:pPr marL="0" indent="0" algn="ctr">
              <a:buNone/>
            </a:pPr>
            <a:r>
              <a:rPr lang="es-ES" sz="3600" dirty="0" smtClean="0"/>
              <a:t>TICKETS DE SALIDA</a:t>
            </a:r>
          </a:p>
          <a:p>
            <a:pPr marL="0" indent="0" algn="ctr">
              <a:buNone/>
            </a:pPr>
            <a:r>
              <a:rPr lang="es-ES" sz="3600" dirty="0" smtClean="0"/>
              <a:t>Nº 21 Y 22</a:t>
            </a:r>
          </a:p>
          <a:p>
            <a:pPr marL="0" indent="0" algn="ctr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dirty="0" smtClean="0"/>
              <a:t>FECHA MÁXIMA DE ENTREGA: </a:t>
            </a:r>
            <a:r>
              <a:rPr lang="es-ES" dirty="0" smtClean="0"/>
              <a:t>21 </a:t>
            </a:r>
            <a:r>
              <a:rPr lang="es-ES" dirty="0" smtClean="0"/>
              <a:t>DE ABRIL 2021</a:t>
            </a:r>
            <a:endParaRPr lang="es-ES" dirty="0"/>
          </a:p>
        </p:txBody>
      </p:sp>
      <p:pic>
        <p:nvPicPr>
          <p:cNvPr id="4" name="Imagen 3" descr="icono de buzó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256" y="107576"/>
            <a:ext cx="1665218" cy="1665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789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6964348" cy="1336956"/>
          </a:xfrm>
        </p:spPr>
        <p:txBody>
          <a:bodyPr/>
          <a:lstStyle/>
          <a:p>
            <a:r>
              <a:rPr lang="es-ES" sz="4400" dirty="0" smtClean="0"/>
              <a:t>MI LISTA DE</a:t>
            </a:r>
            <a:r>
              <a:rPr lang="mr-IN" sz="4400" dirty="0" smtClean="0"/>
              <a:t>…</a:t>
            </a:r>
            <a:r>
              <a:rPr lang="es-ES" sz="4400" dirty="0" smtClean="0"/>
              <a:t> </a:t>
            </a:r>
            <a:br>
              <a:rPr lang="es-ES" sz="4400" dirty="0" smtClean="0"/>
            </a:br>
            <a:r>
              <a:rPr lang="es-ES" sz="4400" dirty="0" smtClean="0"/>
              <a:t>“ANIMALES FAVORITOS”</a:t>
            </a:r>
            <a:endParaRPr lang="es-ES" sz="4400" dirty="0"/>
          </a:p>
        </p:txBody>
      </p:sp>
      <p:sp>
        <p:nvSpPr>
          <p:cNvPr id="4" name="Rectángulo 3"/>
          <p:cNvSpPr/>
          <p:nvPr/>
        </p:nvSpPr>
        <p:spPr>
          <a:xfrm>
            <a:off x="2182655" y="1600806"/>
            <a:ext cx="4828296" cy="5080246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/>
          <p:cNvSpPr txBox="1"/>
          <p:nvPr/>
        </p:nvSpPr>
        <p:spPr>
          <a:xfrm>
            <a:off x="5542620" y="1627265"/>
            <a:ext cx="1468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19-04-2021</a:t>
            </a:r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2896978" y="1996597"/>
            <a:ext cx="3531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MI LISTA DE</a:t>
            </a:r>
            <a:r>
              <a:rPr lang="mr-IN" dirty="0" smtClean="0"/>
              <a:t>…</a:t>
            </a:r>
            <a:endParaRPr lang="es-ES" dirty="0" smtClean="0"/>
          </a:p>
          <a:p>
            <a:pPr algn="ctr"/>
            <a:r>
              <a:rPr lang="es-ES" dirty="0" smtClean="0"/>
              <a:t>“ANIMALES FAVORITOS”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2738238" y="2751800"/>
            <a:ext cx="3307053" cy="1878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s-ES" dirty="0" smtClean="0"/>
              <a:t>1</a:t>
            </a:r>
          </a:p>
          <a:p>
            <a:pPr>
              <a:lnSpc>
                <a:spcPct val="130000"/>
              </a:lnSpc>
            </a:pPr>
            <a:r>
              <a:rPr lang="es-ES" dirty="0" smtClean="0"/>
              <a:t>2</a:t>
            </a:r>
          </a:p>
          <a:p>
            <a:pPr>
              <a:lnSpc>
                <a:spcPct val="130000"/>
              </a:lnSpc>
            </a:pPr>
            <a:r>
              <a:rPr lang="es-ES" dirty="0" smtClean="0"/>
              <a:t>3</a:t>
            </a:r>
          </a:p>
          <a:p>
            <a:pPr>
              <a:lnSpc>
                <a:spcPct val="130000"/>
              </a:lnSpc>
            </a:pPr>
            <a:r>
              <a:rPr lang="es-ES" dirty="0" smtClean="0"/>
              <a:t>4</a:t>
            </a:r>
          </a:p>
          <a:p>
            <a:pPr>
              <a:lnSpc>
                <a:spcPct val="130000"/>
              </a:lnSpc>
            </a:pPr>
            <a:r>
              <a:rPr lang="es-ES" dirty="0" smtClean="0"/>
              <a:t>5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2619186" y="4815649"/>
            <a:ext cx="4140429" cy="1587576"/>
          </a:xfrm>
          <a:prstGeom prst="rect">
            <a:avLst/>
          </a:prstGeom>
          <a:solidFill>
            <a:srgbClr val="FFFFFF"/>
          </a:solidFill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1" name="Imagen 10" descr="icono de buzó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340" y="107576"/>
            <a:ext cx="1365471" cy="1365471"/>
          </a:xfrm>
          <a:prstGeom prst="rect">
            <a:avLst/>
          </a:prstGeom>
        </p:spPr>
      </p:pic>
      <p:sp>
        <p:nvSpPr>
          <p:cNvPr id="12" name="CuadroTexto 11"/>
          <p:cNvSpPr txBox="1"/>
          <p:nvPr/>
        </p:nvSpPr>
        <p:spPr>
          <a:xfrm>
            <a:off x="39684" y="53470"/>
            <a:ext cx="1997460" cy="369332"/>
          </a:xfrm>
          <a:prstGeom prst="rect">
            <a:avLst/>
          </a:prstGeom>
          <a:solidFill>
            <a:srgbClr val="FFFFFF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MIÉRCOLES 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40999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a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Brisa.thmx</Template>
  <TotalTime>336</TotalTime>
  <Words>150</Words>
  <Application>Microsoft Macintosh PowerPoint</Application>
  <PresentationFormat>Presentación en pantalla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Brisa</vt:lpstr>
      <vt:lpstr>RUTA DE TRABAJO LENGUAJE Y COMUNICACIÓN</vt:lpstr>
      <vt:lpstr>Presentación de PowerPoint</vt:lpstr>
      <vt:lpstr>CONTENIDOS TRABAJADOS</vt:lpstr>
      <vt:lpstr>LIBRO LEO PRIMERO 2º BÁSICO (TOMO 1)</vt:lpstr>
      <vt:lpstr>EVALUACIÓN LENGUAJE</vt:lpstr>
      <vt:lpstr>LIBRO LEO PRIMERO 2º BÁSICO (TOMO 1)</vt:lpstr>
      <vt:lpstr>BUZÓN DE TAREAS</vt:lpstr>
      <vt:lpstr>MI LISTA DE…  “ANIMALES FAVORITOS”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RUTA DE TRABAJO LENGUAJE Y COMUNICACIÓN</dc:title>
  <dc:creator>Camila astudillo</dc:creator>
  <cp:lastModifiedBy>Camila astudillo</cp:lastModifiedBy>
  <cp:revision>8</cp:revision>
  <dcterms:created xsi:type="dcterms:W3CDTF">2021-04-19T03:08:38Z</dcterms:created>
  <dcterms:modified xsi:type="dcterms:W3CDTF">2021-04-20T02:48:35Z</dcterms:modified>
</cp:coreProperties>
</file>