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1"/>
  </p:notesMasterIdLst>
  <p:sldIdLst>
    <p:sldId id="256" r:id="rId2"/>
    <p:sldId id="257" r:id="rId3"/>
    <p:sldId id="262" r:id="rId4"/>
    <p:sldId id="274" r:id="rId5"/>
    <p:sldId id="277" r:id="rId6"/>
    <p:sldId id="259" r:id="rId7"/>
    <p:sldId id="263" r:id="rId8"/>
    <p:sldId id="273" r:id="rId9"/>
    <p:sldId id="311" r:id="rId10"/>
    <p:sldId id="313" r:id="rId11"/>
    <p:sldId id="312" r:id="rId12"/>
    <p:sldId id="260" r:id="rId13"/>
    <p:sldId id="264" r:id="rId14"/>
    <p:sldId id="265" r:id="rId15"/>
    <p:sldId id="267" r:id="rId16"/>
    <p:sldId id="314" r:id="rId17"/>
    <p:sldId id="270" r:id="rId18"/>
    <p:sldId id="287" r:id="rId19"/>
    <p:sldId id="288" r:id="rId20"/>
  </p:sldIdLst>
  <p:sldSz cx="9144000" cy="5143500" type="screen16x9"/>
  <p:notesSz cx="6858000" cy="9144000"/>
  <p:embeddedFontLst>
    <p:embeddedFont>
      <p:font typeface="Bebas Neue" panose="020B0604020202020204" charset="0"/>
      <p:regular r:id="rId22"/>
    </p:embeddedFont>
    <p:embeddedFont>
      <p:font typeface="Darker Grotesque" panose="020B0604020202020204" charset="0"/>
      <p:regular r:id="rId23"/>
      <p:bold r:id="rId24"/>
    </p:embeddedFont>
    <p:embeddedFont>
      <p:font typeface="Ribeye" panose="020B0604020202020204" charset="0"/>
      <p:regular r:id="rId25"/>
    </p:embeddedFont>
    <p:embeddedFont>
      <p:font typeface="Work Sans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8938A69-088E-44BF-9247-BA5532D5D884}">
  <a:tblStyle styleId="{58938A69-088E-44BF-9247-BA5532D5D8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8f342daea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" name="Google Shape;1039;g8f342daea5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5978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8f342daea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" name="Google Shape;1039;g8f342daea5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8889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a715632f6c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a715632f6c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bdaa36e30d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bdaa36e30d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a715632f6c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ga715632f6c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a8b45c5ec1_0_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a8b45c5ec1_0_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a8b45c5ec1_0_9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5" name="Google Shape;755;ga8b45c5ec1_0_9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8380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a9ef8a00c3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1" name="Google Shape;931;ga9ef8a00c3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ga715632f6c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5" name="Google Shape;1465;ga715632f6c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g8d3aa2a3e7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7" name="Google Shape;1507;g8d3aa2a3e7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a715632f6c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a715632f6c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ga3e903d5e5_2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0" name="Google Shape;1080;ga3e903d5e5_2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a715632f6c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0" name="Google Shape;1160;ga715632f6c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8f342daea5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8f342daea5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8f342daea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8f342daea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8f342daea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" name="Google Shape;1039;g8f342daea5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8f342daea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" name="Google Shape;1039;g8f342daea5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861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615575" y="389900"/>
            <a:ext cx="2815200" cy="42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900" b="0">
                <a:solidFill>
                  <a:srgbClr val="F3F3F3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3225" y="4300550"/>
            <a:ext cx="47433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3F3F3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78500" y="4193025"/>
            <a:ext cx="5391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" name="Google Shape;12;p2"/>
          <p:cNvGrpSpPr/>
          <p:nvPr/>
        </p:nvGrpSpPr>
        <p:grpSpPr>
          <a:xfrm rot="-5400000">
            <a:off x="-140612" y="3037802"/>
            <a:ext cx="2120966" cy="189474"/>
            <a:chOff x="1031499" y="140012"/>
            <a:chExt cx="2797001" cy="249900"/>
          </a:xfrm>
        </p:grpSpPr>
        <p:grpSp>
          <p:nvGrpSpPr>
            <p:cNvPr id="13" name="Google Shape;13;p2"/>
            <p:cNvGrpSpPr/>
            <p:nvPr/>
          </p:nvGrpSpPr>
          <p:grpSpPr>
            <a:xfrm rot="5400000">
              <a:off x="3008212" y="-430376"/>
              <a:ext cx="249900" cy="1390676"/>
              <a:chOff x="8049324" y="3290824"/>
              <a:chExt cx="249900" cy="1390676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049324" y="4431300"/>
                <a:ext cx="249900" cy="250200"/>
              </a:xfrm>
              <a:prstGeom prst="smileyFace">
                <a:avLst>
                  <a:gd name="adj" fmla="val 4653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8049324" y="4146182"/>
                <a:ext cx="249900" cy="250200"/>
              </a:xfrm>
              <a:prstGeom prst="smileyFace">
                <a:avLst>
                  <a:gd name="adj" fmla="val 4653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049324" y="3861065"/>
                <a:ext cx="249900" cy="250200"/>
              </a:xfrm>
              <a:prstGeom prst="smileyFace">
                <a:avLst>
                  <a:gd name="adj" fmla="val 4653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8049324" y="3575944"/>
                <a:ext cx="249900" cy="250200"/>
              </a:xfrm>
              <a:prstGeom prst="smileyFace">
                <a:avLst>
                  <a:gd name="adj" fmla="val 4653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8049324" y="3290824"/>
                <a:ext cx="249900" cy="250200"/>
              </a:xfrm>
              <a:prstGeom prst="smileyFace">
                <a:avLst>
                  <a:gd name="adj" fmla="val 4653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Google Shape;19;p2"/>
            <p:cNvGrpSpPr/>
            <p:nvPr/>
          </p:nvGrpSpPr>
          <p:grpSpPr>
            <a:xfrm rot="5400000">
              <a:off x="1601887" y="-430376"/>
              <a:ext cx="249900" cy="1390676"/>
              <a:chOff x="8049324" y="3290824"/>
              <a:chExt cx="249900" cy="139067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8049324" y="4431300"/>
                <a:ext cx="249900" cy="250200"/>
              </a:xfrm>
              <a:prstGeom prst="smileyFace">
                <a:avLst>
                  <a:gd name="adj" fmla="val 4653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049324" y="4146182"/>
                <a:ext cx="249900" cy="250200"/>
              </a:xfrm>
              <a:prstGeom prst="smileyFace">
                <a:avLst>
                  <a:gd name="adj" fmla="val 4653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049324" y="3861065"/>
                <a:ext cx="249900" cy="250200"/>
              </a:xfrm>
              <a:prstGeom prst="smileyFace">
                <a:avLst>
                  <a:gd name="adj" fmla="val 4653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8049324" y="3575944"/>
                <a:ext cx="249900" cy="250200"/>
              </a:xfrm>
              <a:prstGeom prst="smileyFace">
                <a:avLst>
                  <a:gd name="adj" fmla="val 4653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8049324" y="3290824"/>
                <a:ext cx="249900" cy="250200"/>
              </a:xfrm>
              <a:prstGeom prst="smileyFace">
                <a:avLst>
                  <a:gd name="adj" fmla="val 4653"/>
                </a:avLst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25" name="Google Shape;25;p2"/>
          <p:cNvCxnSpPr/>
          <p:nvPr/>
        </p:nvCxnSpPr>
        <p:spPr>
          <a:xfrm>
            <a:off x="5398450" y="-3"/>
            <a:ext cx="0" cy="5143800"/>
          </a:xfrm>
          <a:prstGeom prst="straightConnector1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6" name="Google Shape;26;p2"/>
          <p:cNvGrpSpPr/>
          <p:nvPr/>
        </p:nvGrpSpPr>
        <p:grpSpPr>
          <a:xfrm rot="5400000">
            <a:off x="2674154" y="2505143"/>
            <a:ext cx="5143792" cy="133500"/>
            <a:chOff x="-811225" y="-1290625"/>
            <a:chExt cx="4877019" cy="133500"/>
          </a:xfrm>
        </p:grpSpPr>
        <p:sp>
          <p:nvSpPr>
            <p:cNvPr id="27" name="Google Shape;27;p2"/>
            <p:cNvSpPr/>
            <p:nvPr/>
          </p:nvSpPr>
          <p:spPr>
            <a:xfrm>
              <a:off x="-811225" y="-1290625"/>
              <a:ext cx="4007100" cy="13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22794" y="-1290625"/>
              <a:ext cx="3543000" cy="13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63899" y="-1290625"/>
              <a:ext cx="935170" cy="133425"/>
            </a:xfrm>
            <a:prstGeom prst="flowChartInputOut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9"/>
          <p:cNvSpPr txBox="1">
            <a:spLocks noGrp="1"/>
          </p:cNvSpPr>
          <p:nvPr>
            <p:ph type="title"/>
          </p:nvPr>
        </p:nvSpPr>
        <p:spPr>
          <a:xfrm flipH="1">
            <a:off x="713223" y="3862400"/>
            <a:ext cx="2620500" cy="3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2" name="Google Shape;202;p19"/>
          <p:cNvSpPr txBox="1">
            <a:spLocks noGrp="1"/>
          </p:cNvSpPr>
          <p:nvPr>
            <p:ph type="subTitle" idx="1"/>
          </p:nvPr>
        </p:nvSpPr>
        <p:spPr>
          <a:xfrm flipH="1">
            <a:off x="713098" y="2243150"/>
            <a:ext cx="3592200" cy="15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203" name="Google Shape;203;p19"/>
          <p:cNvGrpSpPr/>
          <p:nvPr/>
        </p:nvGrpSpPr>
        <p:grpSpPr>
          <a:xfrm flipH="1">
            <a:off x="167" y="1368102"/>
            <a:ext cx="4483823" cy="74600"/>
            <a:chOff x="-811225" y="-1290625"/>
            <a:chExt cx="4876901" cy="133500"/>
          </a:xfrm>
        </p:grpSpPr>
        <p:sp>
          <p:nvSpPr>
            <p:cNvPr id="204" name="Google Shape;204;p19"/>
            <p:cNvSpPr/>
            <p:nvPr/>
          </p:nvSpPr>
          <p:spPr>
            <a:xfrm>
              <a:off x="-811225" y="-1290625"/>
              <a:ext cx="4007100" cy="13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9"/>
            <p:cNvSpPr/>
            <p:nvPr/>
          </p:nvSpPr>
          <p:spPr>
            <a:xfrm>
              <a:off x="522676" y="-1290625"/>
              <a:ext cx="3543000" cy="13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9"/>
            <p:cNvSpPr/>
            <p:nvPr/>
          </p:nvSpPr>
          <p:spPr>
            <a:xfrm flipH="1">
              <a:off x="63899" y="-1290625"/>
              <a:ext cx="935170" cy="133425"/>
            </a:xfrm>
            <a:prstGeom prst="flowChartInputOut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" name="Google Shape;207;p19"/>
          <p:cNvSpPr/>
          <p:nvPr/>
        </p:nvSpPr>
        <p:spPr>
          <a:xfrm flipH="1">
            <a:off x="4497598" y="4280550"/>
            <a:ext cx="4646400" cy="8631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" name="Google Shape;208;p19"/>
          <p:cNvGrpSpPr/>
          <p:nvPr/>
        </p:nvGrpSpPr>
        <p:grpSpPr>
          <a:xfrm>
            <a:off x="2365976" y="1442692"/>
            <a:ext cx="2120459" cy="189727"/>
            <a:chOff x="1031632" y="139879"/>
            <a:chExt cx="2796701" cy="250200"/>
          </a:xfrm>
        </p:grpSpPr>
        <p:grpSp>
          <p:nvGrpSpPr>
            <p:cNvPr id="209" name="Google Shape;209;p19"/>
            <p:cNvGrpSpPr/>
            <p:nvPr/>
          </p:nvGrpSpPr>
          <p:grpSpPr>
            <a:xfrm rot="5400000">
              <a:off x="3008045" y="-430209"/>
              <a:ext cx="250200" cy="1390376"/>
              <a:chOff x="8049191" y="3290991"/>
              <a:chExt cx="250200" cy="1390376"/>
            </a:xfrm>
          </p:grpSpPr>
          <p:sp>
            <p:nvSpPr>
              <p:cNvPr id="210" name="Google Shape;210;p19"/>
              <p:cNvSpPr/>
              <p:nvPr/>
            </p:nvSpPr>
            <p:spPr>
              <a:xfrm rot="-5400000">
                <a:off x="8049341" y="4431317"/>
                <a:ext cx="249900" cy="250200"/>
              </a:xfrm>
              <a:prstGeom prst="smileyFace">
                <a:avLst>
                  <a:gd name="adj" fmla="val 4653"/>
                </a:avLst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9"/>
              <p:cNvSpPr/>
              <p:nvPr/>
            </p:nvSpPr>
            <p:spPr>
              <a:xfrm rot="-5400000">
                <a:off x="8049341" y="4146199"/>
                <a:ext cx="249900" cy="250200"/>
              </a:xfrm>
              <a:prstGeom prst="smileyFace">
                <a:avLst>
                  <a:gd name="adj" fmla="val 4653"/>
                </a:avLst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9"/>
              <p:cNvSpPr/>
              <p:nvPr/>
            </p:nvSpPr>
            <p:spPr>
              <a:xfrm rot="-5400000">
                <a:off x="8049341" y="3861081"/>
                <a:ext cx="249900" cy="250200"/>
              </a:xfrm>
              <a:prstGeom prst="smileyFace">
                <a:avLst>
                  <a:gd name="adj" fmla="val 4653"/>
                </a:avLst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9"/>
              <p:cNvSpPr/>
              <p:nvPr/>
            </p:nvSpPr>
            <p:spPr>
              <a:xfrm rot="-5400000">
                <a:off x="8049341" y="3575961"/>
                <a:ext cx="249900" cy="250200"/>
              </a:xfrm>
              <a:prstGeom prst="smileyFace">
                <a:avLst>
                  <a:gd name="adj" fmla="val 4653"/>
                </a:avLst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19"/>
              <p:cNvSpPr/>
              <p:nvPr/>
            </p:nvSpPr>
            <p:spPr>
              <a:xfrm rot="-5400000">
                <a:off x="8049341" y="3290841"/>
                <a:ext cx="249900" cy="250200"/>
              </a:xfrm>
              <a:prstGeom prst="smileyFace">
                <a:avLst>
                  <a:gd name="adj" fmla="val 4653"/>
                </a:avLst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5" name="Google Shape;215;p19"/>
            <p:cNvGrpSpPr/>
            <p:nvPr/>
          </p:nvGrpSpPr>
          <p:grpSpPr>
            <a:xfrm rot="5400000">
              <a:off x="1601720" y="-430209"/>
              <a:ext cx="250200" cy="1390376"/>
              <a:chOff x="8049191" y="3290991"/>
              <a:chExt cx="250200" cy="1390376"/>
            </a:xfrm>
          </p:grpSpPr>
          <p:sp>
            <p:nvSpPr>
              <p:cNvPr id="216" name="Google Shape;216;p19"/>
              <p:cNvSpPr/>
              <p:nvPr/>
            </p:nvSpPr>
            <p:spPr>
              <a:xfrm rot="-5400000">
                <a:off x="8049341" y="4431317"/>
                <a:ext cx="249900" cy="250200"/>
              </a:xfrm>
              <a:prstGeom prst="smileyFace">
                <a:avLst>
                  <a:gd name="adj" fmla="val 4653"/>
                </a:avLst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9"/>
              <p:cNvSpPr/>
              <p:nvPr/>
            </p:nvSpPr>
            <p:spPr>
              <a:xfrm rot="-5400000">
                <a:off x="8049341" y="4146199"/>
                <a:ext cx="249900" cy="250200"/>
              </a:xfrm>
              <a:prstGeom prst="smileyFace">
                <a:avLst>
                  <a:gd name="adj" fmla="val 4653"/>
                </a:avLst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9"/>
              <p:cNvSpPr/>
              <p:nvPr/>
            </p:nvSpPr>
            <p:spPr>
              <a:xfrm rot="-5400000">
                <a:off x="8049341" y="3861081"/>
                <a:ext cx="249900" cy="250200"/>
              </a:xfrm>
              <a:prstGeom prst="smileyFace">
                <a:avLst>
                  <a:gd name="adj" fmla="val 4653"/>
                </a:avLst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19"/>
              <p:cNvSpPr/>
              <p:nvPr/>
            </p:nvSpPr>
            <p:spPr>
              <a:xfrm rot="-5400000">
                <a:off x="8049341" y="3575961"/>
                <a:ext cx="249900" cy="250200"/>
              </a:xfrm>
              <a:prstGeom prst="smileyFace">
                <a:avLst>
                  <a:gd name="adj" fmla="val 4653"/>
                </a:avLst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9"/>
              <p:cNvSpPr/>
              <p:nvPr/>
            </p:nvSpPr>
            <p:spPr>
              <a:xfrm rot="-5400000">
                <a:off x="8049341" y="3290841"/>
                <a:ext cx="249900" cy="250200"/>
              </a:xfrm>
              <a:prstGeom prst="smileyFace">
                <a:avLst>
                  <a:gd name="adj" fmla="val 4653"/>
                </a:avLst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1" name="Google Shape;221;p19"/>
          <p:cNvSpPr/>
          <p:nvPr/>
        </p:nvSpPr>
        <p:spPr>
          <a:xfrm flipH="1">
            <a:off x="0" y="-2"/>
            <a:ext cx="1869762" cy="13681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Bebas Neue"/>
              </a:rPr>
              <a:t>❠</a:t>
            </a:r>
          </a:p>
        </p:txBody>
      </p:sp>
      <p:cxnSp>
        <p:nvCxnSpPr>
          <p:cNvPr id="222" name="Google Shape;222;p19"/>
          <p:cNvCxnSpPr/>
          <p:nvPr/>
        </p:nvCxnSpPr>
        <p:spPr>
          <a:xfrm>
            <a:off x="4497498" y="4043450"/>
            <a:ext cx="4646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3" name="Google Shape;223;p19"/>
          <p:cNvCxnSpPr>
            <a:stCxn id="207" idx="3"/>
          </p:cNvCxnSpPr>
          <p:nvPr/>
        </p:nvCxnSpPr>
        <p:spPr>
          <a:xfrm rot="10800000">
            <a:off x="4497598" y="14400"/>
            <a:ext cx="0" cy="4697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2"/>
          <p:cNvSpPr txBox="1">
            <a:spLocks noGrp="1"/>
          </p:cNvSpPr>
          <p:nvPr>
            <p:ph type="subTitle" idx="1"/>
          </p:nvPr>
        </p:nvSpPr>
        <p:spPr>
          <a:xfrm>
            <a:off x="1083950" y="3360575"/>
            <a:ext cx="17946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1" name="Google Shape;261;p22"/>
          <p:cNvSpPr txBox="1">
            <a:spLocks noGrp="1"/>
          </p:cNvSpPr>
          <p:nvPr>
            <p:ph type="subTitle" idx="2"/>
          </p:nvPr>
        </p:nvSpPr>
        <p:spPr>
          <a:xfrm>
            <a:off x="1083950" y="2889250"/>
            <a:ext cx="1794600" cy="47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262" name="Google Shape;262;p22"/>
          <p:cNvSpPr txBox="1">
            <a:spLocks noGrp="1"/>
          </p:cNvSpPr>
          <p:nvPr>
            <p:ph type="subTitle" idx="3"/>
          </p:nvPr>
        </p:nvSpPr>
        <p:spPr>
          <a:xfrm>
            <a:off x="3674570" y="3360575"/>
            <a:ext cx="17946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3" name="Google Shape;263;p22"/>
          <p:cNvSpPr txBox="1">
            <a:spLocks noGrp="1"/>
          </p:cNvSpPr>
          <p:nvPr>
            <p:ph type="subTitle" idx="4"/>
          </p:nvPr>
        </p:nvSpPr>
        <p:spPr>
          <a:xfrm>
            <a:off x="3674574" y="2889250"/>
            <a:ext cx="1794600" cy="47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264" name="Google Shape;264;p22"/>
          <p:cNvSpPr txBox="1">
            <a:spLocks noGrp="1"/>
          </p:cNvSpPr>
          <p:nvPr>
            <p:ph type="subTitle" idx="5"/>
          </p:nvPr>
        </p:nvSpPr>
        <p:spPr>
          <a:xfrm>
            <a:off x="6265190" y="3360575"/>
            <a:ext cx="17946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5" name="Google Shape;265;p22"/>
          <p:cNvSpPr txBox="1">
            <a:spLocks noGrp="1"/>
          </p:cNvSpPr>
          <p:nvPr>
            <p:ph type="subTitle" idx="6"/>
          </p:nvPr>
        </p:nvSpPr>
        <p:spPr>
          <a:xfrm>
            <a:off x="6265197" y="2889250"/>
            <a:ext cx="1794600" cy="47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Ribey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Ribeye"/>
              <a:buNone/>
              <a:defRPr sz="3000"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cxnSp>
        <p:nvCxnSpPr>
          <p:cNvPr id="266" name="Google Shape;266;p22"/>
          <p:cNvCxnSpPr/>
          <p:nvPr/>
        </p:nvCxnSpPr>
        <p:spPr>
          <a:xfrm>
            <a:off x="8726500" y="-4750"/>
            <a:ext cx="0" cy="5162400"/>
          </a:xfrm>
          <a:prstGeom prst="straightConnector1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67" name="Google Shape;267;p22"/>
          <p:cNvGrpSpPr/>
          <p:nvPr/>
        </p:nvGrpSpPr>
        <p:grpSpPr>
          <a:xfrm rot="5400000">
            <a:off x="7760899" y="965593"/>
            <a:ext cx="2120686" cy="189499"/>
            <a:chOff x="1031499" y="140012"/>
            <a:chExt cx="2797001" cy="249900"/>
          </a:xfrm>
        </p:grpSpPr>
        <p:grpSp>
          <p:nvGrpSpPr>
            <p:cNvPr id="268" name="Google Shape;268;p22"/>
            <p:cNvGrpSpPr/>
            <p:nvPr/>
          </p:nvGrpSpPr>
          <p:grpSpPr>
            <a:xfrm rot="5400000">
              <a:off x="3008212" y="-430376"/>
              <a:ext cx="249900" cy="1390676"/>
              <a:chOff x="8049324" y="3290824"/>
              <a:chExt cx="249900" cy="1390676"/>
            </a:xfrm>
          </p:grpSpPr>
          <p:sp>
            <p:nvSpPr>
              <p:cNvPr id="269" name="Google Shape;269;p22"/>
              <p:cNvSpPr/>
              <p:nvPr/>
            </p:nvSpPr>
            <p:spPr>
              <a:xfrm>
                <a:off x="8049324" y="4431300"/>
                <a:ext cx="249900" cy="250200"/>
              </a:xfrm>
              <a:prstGeom prst="smileyFace">
                <a:avLst>
                  <a:gd name="adj" fmla="val 4653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22"/>
              <p:cNvSpPr/>
              <p:nvPr/>
            </p:nvSpPr>
            <p:spPr>
              <a:xfrm>
                <a:off x="8049324" y="4146182"/>
                <a:ext cx="249900" cy="250200"/>
              </a:xfrm>
              <a:prstGeom prst="smileyFace">
                <a:avLst>
                  <a:gd name="adj" fmla="val 4653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22"/>
              <p:cNvSpPr/>
              <p:nvPr/>
            </p:nvSpPr>
            <p:spPr>
              <a:xfrm>
                <a:off x="8049324" y="3861065"/>
                <a:ext cx="249900" cy="250200"/>
              </a:xfrm>
              <a:prstGeom prst="smileyFace">
                <a:avLst>
                  <a:gd name="adj" fmla="val 4653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22"/>
              <p:cNvSpPr/>
              <p:nvPr/>
            </p:nvSpPr>
            <p:spPr>
              <a:xfrm>
                <a:off x="8049324" y="3575944"/>
                <a:ext cx="249900" cy="250200"/>
              </a:xfrm>
              <a:prstGeom prst="smileyFace">
                <a:avLst>
                  <a:gd name="adj" fmla="val 4653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22"/>
              <p:cNvSpPr/>
              <p:nvPr/>
            </p:nvSpPr>
            <p:spPr>
              <a:xfrm>
                <a:off x="8049324" y="3290824"/>
                <a:ext cx="249900" cy="250200"/>
              </a:xfrm>
              <a:prstGeom prst="smileyFace">
                <a:avLst>
                  <a:gd name="adj" fmla="val 4653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4" name="Google Shape;274;p22"/>
            <p:cNvGrpSpPr/>
            <p:nvPr/>
          </p:nvGrpSpPr>
          <p:grpSpPr>
            <a:xfrm rot="5400000">
              <a:off x="1601887" y="-430376"/>
              <a:ext cx="249900" cy="1390676"/>
              <a:chOff x="8049324" y="3290824"/>
              <a:chExt cx="249900" cy="1390676"/>
            </a:xfrm>
          </p:grpSpPr>
          <p:sp>
            <p:nvSpPr>
              <p:cNvPr id="275" name="Google Shape;275;p22"/>
              <p:cNvSpPr/>
              <p:nvPr/>
            </p:nvSpPr>
            <p:spPr>
              <a:xfrm>
                <a:off x="8049324" y="4431300"/>
                <a:ext cx="249900" cy="250200"/>
              </a:xfrm>
              <a:prstGeom prst="smileyFace">
                <a:avLst>
                  <a:gd name="adj" fmla="val 4653"/>
                </a:avLst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2"/>
              <p:cNvSpPr/>
              <p:nvPr/>
            </p:nvSpPr>
            <p:spPr>
              <a:xfrm>
                <a:off x="8049324" y="4146182"/>
                <a:ext cx="249900" cy="250200"/>
              </a:xfrm>
              <a:prstGeom prst="smileyFace">
                <a:avLst>
                  <a:gd name="adj" fmla="val 4653"/>
                </a:avLst>
              </a:prstGeom>
              <a:noFill/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2"/>
              <p:cNvSpPr/>
              <p:nvPr/>
            </p:nvSpPr>
            <p:spPr>
              <a:xfrm>
                <a:off x="8049324" y="3861065"/>
                <a:ext cx="249900" cy="250200"/>
              </a:xfrm>
              <a:prstGeom prst="smileyFace">
                <a:avLst>
                  <a:gd name="adj" fmla="val 4653"/>
                </a:avLst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2"/>
              <p:cNvSpPr/>
              <p:nvPr/>
            </p:nvSpPr>
            <p:spPr>
              <a:xfrm>
                <a:off x="8049324" y="3575944"/>
                <a:ext cx="249900" cy="250200"/>
              </a:xfrm>
              <a:prstGeom prst="smileyFace">
                <a:avLst>
                  <a:gd name="adj" fmla="val 4653"/>
                </a:avLst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2"/>
              <p:cNvSpPr/>
              <p:nvPr/>
            </p:nvSpPr>
            <p:spPr>
              <a:xfrm>
                <a:off x="8049324" y="3290824"/>
                <a:ext cx="249900" cy="250200"/>
              </a:xfrm>
              <a:prstGeom prst="smileyFace">
                <a:avLst>
                  <a:gd name="adj" fmla="val 4653"/>
                </a:avLst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cxnSp>
        <p:nvCxnSpPr>
          <p:cNvPr id="280" name="Google Shape;280;p22"/>
          <p:cNvCxnSpPr/>
          <p:nvPr/>
        </p:nvCxnSpPr>
        <p:spPr>
          <a:xfrm>
            <a:off x="411175" y="-4750"/>
            <a:ext cx="0" cy="5162400"/>
          </a:xfrm>
          <a:prstGeom prst="straightConnector1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1" name="Google Shape;281;p22"/>
          <p:cNvCxnSpPr/>
          <p:nvPr/>
        </p:nvCxnSpPr>
        <p:spPr>
          <a:xfrm rot="10800000">
            <a:off x="410875" y="4957700"/>
            <a:ext cx="8313900" cy="0"/>
          </a:xfrm>
          <a:prstGeom prst="straightConnector1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4"/>
          <p:cNvSpPr txBox="1">
            <a:spLocks noGrp="1"/>
          </p:cNvSpPr>
          <p:nvPr>
            <p:ph type="subTitle" idx="1"/>
          </p:nvPr>
        </p:nvSpPr>
        <p:spPr>
          <a:xfrm>
            <a:off x="2704829" y="30685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8" name="Google Shape;298;p24"/>
          <p:cNvSpPr txBox="1">
            <a:spLocks noGrp="1"/>
          </p:cNvSpPr>
          <p:nvPr>
            <p:ph type="subTitle" idx="2"/>
          </p:nvPr>
        </p:nvSpPr>
        <p:spPr>
          <a:xfrm>
            <a:off x="2704842" y="2696575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99" name="Google Shape;299;p24"/>
          <p:cNvSpPr txBox="1">
            <a:spLocks noGrp="1"/>
          </p:cNvSpPr>
          <p:nvPr>
            <p:ph type="subTitle" idx="3"/>
          </p:nvPr>
        </p:nvSpPr>
        <p:spPr>
          <a:xfrm>
            <a:off x="4696446" y="30685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0" name="Google Shape;300;p24"/>
          <p:cNvSpPr txBox="1">
            <a:spLocks noGrp="1"/>
          </p:cNvSpPr>
          <p:nvPr>
            <p:ph type="subTitle" idx="4"/>
          </p:nvPr>
        </p:nvSpPr>
        <p:spPr>
          <a:xfrm>
            <a:off x="4696458" y="2696575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1" name="Google Shape;301;p24"/>
          <p:cNvSpPr txBox="1">
            <a:spLocks noGrp="1"/>
          </p:cNvSpPr>
          <p:nvPr>
            <p:ph type="subTitle" idx="5"/>
          </p:nvPr>
        </p:nvSpPr>
        <p:spPr>
          <a:xfrm>
            <a:off x="6688063" y="30685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2" name="Google Shape;302;p24"/>
          <p:cNvSpPr txBox="1">
            <a:spLocks noGrp="1"/>
          </p:cNvSpPr>
          <p:nvPr>
            <p:ph type="subTitle" idx="6"/>
          </p:nvPr>
        </p:nvSpPr>
        <p:spPr>
          <a:xfrm>
            <a:off x="6688075" y="2696575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3" name="Google Shape;303;p24"/>
          <p:cNvSpPr txBox="1">
            <a:spLocks noGrp="1"/>
          </p:cNvSpPr>
          <p:nvPr>
            <p:ph type="subTitle" idx="7"/>
          </p:nvPr>
        </p:nvSpPr>
        <p:spPr>
          <a:xfrm>
            <a:off x="713219" y="30685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4" name="Google Shape;304;p24"/>
          <p:cNvSpPr txBox="1">
            <a:spLocks noGrp="1"/>
          </p:cNvSpPr>
          <p:nvPr>
            <p:ph type="subTitle" idx="8"/>
          </p:nvPr>
        </p:nvSpPr>
        <p:spPr>
          <a:xfrm>
            <a:off x="713219" y="2696575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305" name="Google Shape;305;p24"/>
          <p:cNvGrpSpPr/>
          <p:nvPr/>
        </p:nvGrpSpPr>
        <p:grpSpPr>
          <a:xfrm>
            <a:off x="8954493" y="0"/>
            <a:ext cx="189499" cy="5143500"/>
            <a:chOff x="8954493" y="0"/>
            <a:chExt cx="189499" cy="5143500"/>
          </a:xfrm>
        </p:grpSpPr>
        <p:grpSp>
          <p:nvGrpSpPr>
            <p:cNvPr id="306" name="Google Shape;306;p24"/>
            <p:cNvGrpSpPr/>
            <p:nvPr/>
          </p:nvGrpSpPr>
          <p:grpSpPr>
            <a:xfrm rot="5400000" flipH="1">
              <a:off x="7988899" y="2477005"/>
              <a:ext cx="2120686" cy="189499"/>
              <a:chOff x="1031499" y="140012"/>
              <a:chExt cx="2797001" cy="249900"/>
            </a:xfrm>
          </p:grpSpPr>
          <p:grpSp>
            <p:nvGrpSpPr>
              <p:cNvPr id="307" name="Google Shape;307;p24"/>
              <p:cNvGrpSpPr/>
              <p:nvPr/>
            </p:nvGrpSpPr>
            <p:grpSpPr>
              <a:xfrm rot="5400000">
                <a:off x="3008212" y="-430376"/>
                <a:ext cx="249900" cy="1390676"/>
                <a:chOff x="8049324" y="3290824"/>
                <a:chExt cx="249900" cy="1390676"/>
              </a:xfrm>
            </p:grpSpPr>
            <p:sp>
              <p:nvSpPr>
                <p:cNvPr id="308" name="Google Shape;308;p24"/>
                <p:cNvSpPr/>
                <p:nvPr/>
              </p:nvSpPr>
              <p:spPr>
                <a:xfrm>
                  <a:off x="8049324" y="4431300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309;p24"/>
                <p:cNvSpPr/>
                <p:nvPr/>
              </p:nvSpPr>
              <p:spPr>
                <a:xfrm>
                  <a:off x="8049324" y="4146182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24"/>
                <p:cNvSpPr/>
                <p:nvPr/>
              </p:nvSpPr>
              <p:spPr>
                <a:xfrm>
                  <a:off x="8049324" y="3861065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24"/>
                <p:cNvSpPr/>
                <p:nvPr/>
              </p:nvSpPr>
              <p:spPr>
                <a:xfrm>
                  <a:off x="8049324" y="3575944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24"/>
                <p:cNvSpPr/>
                <p:nvPr/>
              </p:nvSpPr>
              <p:spPr>
                <a:xfrm>
                  <a:off x="8049324" y="3290824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13" name="Google Shape;313;p24"/>
              <p:cNvGrpSpPr/>
              <p:nvPr/>
            </p:nvGrpSpPr>
            <p:grpSpPr>
              <a:xfrm rot="5400000">
                <a:off x="1601887" y="-430376"/>
                <a:ext cx="249900" cy="1390676"/>
                <a:chOff x="8049324" y="3290824"/>
                <a:chExt cx="249900" cy="1390676"/>
              </a:xfrm>
            </p:grpSpPr>
            <p:sp>
              <p:nvSpPr>
                <p:cNvPr id="314" name="Google Shape;314;p24"/>
                <p:cNvSpPr/>
                <p:nvPr/>
              </p:nvSpPr>
              <p:spPr>
                <a:xfrm>
                  <a:off x="8049324" y="4431300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315;p24"/>
                <p:cNvSpPr/>
                <p:nvPr/>
              </p:nvSpPr>
              <p:spPr>
                <a:xfrm>
                  <a:off x="8049324" y="4146182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316;p24"/>
                <p:cNvSpPr/>
                <p:nvPr/>
              </p:nvSpPr>
              <p:spPr>
                <a:xfrm>
                  <a:off x="8049324" y="3861065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317;p24"/>
                <p:cNvSpPr/>
                <p:nvPr/>
              </p:nvSpPr>
              <p:spPr>
                <a:xfrm>
                  <a:off x="8049324" y="3575944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318;p24"/>
                <p:cNvSpPr/>
                <p:nvPr/>
              </p:nvSpPr>
              <p:spPr>
                <a:xfrm>
                  <a:off x="8049324" y="3290824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cxnSp>
          <p:nvCxnSpPr>
            <p:cNvPr id="319" name="Google Shape;319;p24"/>
            <p:cNvCxnSpPr/>
            <p:nvPr/>
          </p:nvCxnSpPr>
          <p:spPr>
            <a:xfrm>
              <a:off x="8954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20" name="Google Shape;320;p24"/>
          <p:cNvGrpSpPr/>
          <p:nvPr/>
        </p:nvGrpSpPr>
        <p:grpSpPr>
          <a:xfrm flipH="1">
            <a:off x="-57" y="0"/>
            <a:ext cx="189499" cy="5143500"/>
            <a:chOff x="8954493" y="0"/>
            <a:chExt cx="189499" cy="5143500"/>
          </a:xfrm>
        </p:grpSpPr>
        <p:grpSp>
          <p:nvGrpSpPr>
            <p:cNvPr id="321" name="Google Shape;321;p24"/>
            <p:cNvGrpSpPr/>
            <p:nvPr/>
          </p:nvGrpSpPr>
          <p:grpSpPr>
            <a:xfrm rot="5400000" flipH="1">
              <a:off x="7988899" y="2477005"/>
              <a:ext cx="2120686" cy="189499"/>
              <a:chOff x="1031499" y="140012"/>
              <a:chExt cx="2797001" cy="249900"/>
            </a:xfrm>
          </p:grpSpPr>
          <p:grpSp>
            <p:nvGrpSpPr>
              <p:cNvPr id="322" name="Google Shape;322;p24"/>
              <p:cNvGrpSpPr/>
              <p:nvPr/>
            </p:nvGrpSpPr>
            <p:grpSpPr>
              <a:xfrm rot="5400000">
                <a:off x="3008212" y="-430376"/>
                <a:ext cx="249900" cy="1390676"/>
                <a:chOff x="8049324" y="3290824"/>
                <a:chExt cx="249900" cy="1390676"/>
              </a:xfrm>
            </p:grpSpPr>
            <p:sp>
              <p:nvSpPr>
                <p:cNvPr id="323" name="Google Shape;323;p24"/>
                <p:cNvSpPr/>
                <p:nvPr/>
              </p:nvSpPr>
              <p:spPr>
                <a:xfrm>
                  <a:off x="8049324" y="4431300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324;p24"/>
                <p:cNvSpPr/>
                <p:nvPr/>
              </p:nvSpPr>
              <p:spPr>
                <a:xfrm>
                  <a:off x="8049324" y="4146182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325;p24"/>
                <p:cNvSpPr/>
                <p:nvPr/>
              </p:nvSpPr>
              <p:spPr>
                <a:xfrm>
                  <a:off x="8049324" y="3861065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24"/>
                <p:cNvSpPr/>
                <p:nvPr/>
              </p:nvSpPr>
              <p:spPr>
                <a:xfrm>
                  <a:off x="8049324" y="3575944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24"/>
                <p:cNvSpPr/>
                <p:nvPr/>
              </p:nvSpPr>
              <p:spPr>
                <a:xfrm>
                  <a:off x="8049324" y="3290824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28" name="Google Shape;328;p24"/>
              <p:cNvGrpSpPr/>
              <p:nvPr/>
            </p:nvGrpSpPr>
            <p:grpSpPr>
              <a:xfrm rot="5400000">
                <a:off x="1601887" y="-430376"/>
                <a:ext cx="249900" cy="1390676"/>
                <a:chOff x="8049324" y="3290824"/>
                <a:chExt cx="249900" cy="1390676"/>
              </a:xfrm>
            </p:grpSpPr>
            <p:sp>
              <p:nvSpPr>
                <p:cNvPr id="329" name="Google Shape;329;p24"/>
                <p:cNvSpPr/>
                <p:nvPr/>
              </p:nvSpPr>
              <p:spPr>
                <a:xfrm>
                  <a:off x="8049324" y="4431300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24"/>
                <p:cNvSpPr/>
                <p:nvPr/>
              </p:nvSpPr>
              <p:spPr>
                <a:xfrm>
                  <a:off x="8049324" y="4146182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331;p24"/>
                <p:cNvSpPr/>
                <p:nvPr/>
              </p:nvSpPr>
              <p:spPr>
                <a:xfrm>
                  <a:off x="8049324" y="3861065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332;p24"/>
                <p:cNvSpPr/>
                <p:nvPr/>
              </p:nvSpPr>
              <p:spPr>
                <a:xfrm>
                  <a:off x="8049324" y="3575944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333;p24"/>
                <p:cNvSpPr/>
                <p:nvPr/>
              </p:nvSpPr>
              <p:spPr>
                <a:xfrm>
                  <a:off x="8049324" y="3290824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cxnSp>
          <p:nvCxnSpPr>
            <p:cNvPr id="334" name="Google Shape;334;p24"/>
            <p:cNvCxnSpPr/>
            <p:nvPr/>
          </p:nvCxnSpPr>
          <p:spPr>
            <a:xfrm>
              <a:off x="8954500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35" name="Google Shape;335;p24"/>
          <p:cNvSpPr/>
          <p:nvPr/>
        </p:nvSpPr>
        <p:spPr>
          <a:xfrm>
            <a:off x="182575" y="4729175"/>
            <a:ext cx="8772600" cy="219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7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5"/>
          <p:cNvSpPr txBox="1">
            <a:spLocks noGrp="1"/>
          </p:cNvSpPr>
          <p:nvPr>
            <p:ph type="title"/>
          </p:nvPr>
        </p:nvSpPr>
        <p:spPr>
          <a:xfrm>
            <a:off x="4241800" y="539500"/>
            <a:ext cx="41889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25"/>
          <p:cNvSpPr txBox="1">
            <a:spLocks noGrp="1"/>
          </p:cNvSpPr>
          <p:nvPr>
            <p:ph type="subTitle" idx="1"/>
          </p:nvPr>
        </p:nvSpPr>
        <p:spPr>
          <a:xfrm>
            <a:off x="6806889" y="2278500"/>
            <a:ext cx="13482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9" name="Google Shape;339;p25"/>
          <p:cNvSpPr txBox="1">
            <a:spLocks noGrp="1"/>
          </p:cNvSpPr>
          <p:nvPr>
            <p:ph type="subTitle" idx="2"/>
          </p:nvPr>
        </p:nvSpPr>
        <p:spPr>
          <a:xfrm>
            <a:off x="6806898" y="1906500"/>
            <a:ext cx="13482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40" name="Google Shape;340;p25"/>
          <p:cNvSpPr txBox="1">
            <a:spLocks noGrp="1"/>
          </p:cNvSpPr>
          <p:nvPr>
            <p:ph type="subTitle" idx="3"/>
          </p:nvPr>
        </p:nvSpPr>
        <p:spPr>
          <a:xfrm>
            <a:off x="4479932" y="4003775"/>
            <a:ext cx="13482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1" name="Google Shape;341;p25"/>
          <p:cNvSpPr txBox="1">
            <a:spLocks noGrp="1"/>
          </p:cNvSpPr>
          <p:nvPr>
            <p:ph type="subTitle" idx="4"/>
          </p:nvPr>
        </p:nvSpPr>
        <p:spPr>
          <a:xfrm>
            <a:off x="4479941" y="3601513"/>
            <a:ext cx="13482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42" name="Google Shape;342;p25"/>
          <p:cNvSpPr txBox="1">
            <a:spLocks noGrp="1"/>
          </p:cNvSpPr>
          <p:nvPr>
            <p:ph type="subTitle" idx="5"/>
          </p:nvPr>
        </p:nvSpPr>
        <p:spPr>
          <a:xfrm>
            <a:off x="6806895" y="4003775"/>
            <a:ext cx="13482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3" name="Google Shape;343;p25"/>
          <p:cNvSpPr txBox="1">
            <a:spLocks noGrp="1"/>
          </p:cNvSpPr>
          <p:nvPr>
            <p:ph type="subTitle" idx="6"/>
          </p:nvPr>
        </p:nvSpPr>
        <p:spPr>
          <a:xfrm>
            <a:off x="6806905" y="3601513"/>
            <a:ext cx="13482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44" name="Google Shape;344;p25"/>
          <p:cNvSpPr txBox="1">
            <a:spLocks noGrp="1"/>
          </p:cNvSpPr>
          <p:nvPr>
            <p:ph type="subTitle" idx="7"/>
          </p:nvPr>
        </p:nvSpPr>
        <p:spPr>
          <a:xfrm>
            <a:off x="4479925" y="2278500"/>
            <a:ext cx="13482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5" name="Google Shape;345;p25"/>
          <p:cNvSpPr txBox="1">
            <a:spLocks noGrp="1"/>
          </p:cNvSpPr>
          <p:nvPr>
            <p:ph type="subTitle" idx="8"/>
          </p:nvPr>
        </p:nvSpPr>
        <p:spPr>
          <a:xfrm>
            <a:off x="4479935" y="1906500"/>
            <a:ext cx="13482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7"/>
          <p:cNvSpPr txBox="1">
            <a:spLocks noGrp="1"/>
          </p:cNvSpPr>
          <p:nvPr>
            <p:ph type="title"/>
          </p:nvPr>
        </p:nvSpPr>
        <p:spPr>
          <a:xfrm>
            <a:off x="713225" y="615700"/>
            <a:ext cx="3217500" cy="6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27"/>
          <p:cNvSpPr txBox="1">
            <a:spLocks noGrp="1"/>
          </p:cNvSpPr>
          <p:nvPr>
            <p:ph type="subTitle" idx="1"/>
          </p:nvPr>
        </p:nvSpPr>
        <p:spPr>
          <a:xfrm>
            <a:off x="713225" y="1908600"/>
            <a:ext cx="3217500" cy="9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8" name="Google Shape;368;p27"/>
          <p:cNvSpPr txBox="1">
            <a:spLocks noGrp="1"/>
          </p:cNvSpPr>
          <p:nvPr>
            <p:ph type="subTitle" idx="2"/>
          </p:nvPr>
        </p:nvSpPr>
        <p:spPr>
          <a:xfrm>
            <a:off x="713225" y="1458075"/>
            <a:ext cx="3217500" cy="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69" name="Google Shape;369;p27"/>
          <p:cNvSpPr txBox="1"/>
          <p:nvPr/>
        </p:nvSpPr>
        <p:spPr>
          <a:xfrm>
            <a:off x="713225" y="3630850"/>
            <a:ext cx="32703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CREDITS: This presentation template was created by </a:t>
            </a:r>
            <a:r>
              <a:rPr lang="en" b="1">
                <a:solidFill>
                  <a:schemeClr val="dk1"/>
                </a:solidFill>
                <a:uFill>
                  <a:noFill/>
                </a:uFill>
                <a:latin typeface="Darker Grotesque"/>
                <a:ea typeface="Darker Grotesque"/>
                <a:cs typeface="Darker Grotesque"/>
                <a:sym typeface="Darker Grotesque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, including icons by </a:t>
            </a:r>
            <a:r>
              <a:rPr lang="en" b="1">
                <a:solidFill>
                  <a:schemeClr val="dk1"/>
                </a:solidFill>
                <a:uFill>
                  <a:noFill/>
                </a:uFill>
                <a:latin typeface="Darker Grotesque"/>
                <a:ea typeface="Darker Grotesque"/>
                <a:cs typeface="Darker Grotesque"/>
                <a:sym typeface="Darker Grotesq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, and infographics &amp; images by </a:t>
            </a:r>
            <a:r>
              <a:rPr lang="en" b="1">
                <a:solidFill>
                  <a:schemeClr val="dk1"/>
                </a:solidFill>
                <a:uFill>
                  <a:noFill/>
                </a:uFill>
                <a:latin typeface="Darker Grotesque"/>
                <a:ea typeface="Darker Grotesque"/>
                <a:cs typeface="Darker Grotesque"/>
                <a:sym typeface="Darker Grotesque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b="1">
              <a:solidFill>
                <a:schemeClr val="dk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grpSp>
        <p:nvGrpSpPr>
          <p:cNvPr id="370" name="Google Shape;370;p27"/>
          <p:cNvGrpSpPr/>
          <p:nvPr/>
        </p:nvGrpSpPr>
        <p:grpSpPr>
          <a:xfrm flipH="1">
            <a:off x="5224437" y="1270981"/>
            <a:ext cx="3919565" cy="2809855"/>
            <a:chOff x="-811225" y="-1290625"/>
            <a:chExt cx="4876901" cy="133500"/>
          </a:xfrm>
        </p:grpSpPr>
        <p:sp>
          <p:nvSpPr>
            <p:cNvPr id="371" name="Google Shape;371;p27"/>
            <p:cNvSpPr/>
            <p:nvPr/>
          </p:nvSpPr>
          <p:spPr>
            <a:xfrm>
              <a:off x="-811225" y="-1290625"/>
              <a:ext cx="4007100" cy="13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7"/>
            <p:cNvSpPr/>
            <p:nvPr/>
          </p:nvSpPr>
          <p:spPr>
            <a:xfrm>
              <a:off x="522676" y="-1290625"/>
              <a:ext cx="3543000" cy="13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7"/>
            <p:cNvSpPr/>
            <p:nvPr/>
          </p:nvSpPr>
          <p:spPr>
            <a:xfrm flipH="1">
              <a:off x="63899" y="-1290625"/>
              <a:ext cx="935170" cy="133425"/>
            </a:xfrm>
            <a:prstGeom prst="flowChartInputOut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27"/>
          <p:cNvGrpSpPr/>
          <p:nvPr/>
        </p:nvGrpSpPr>
        <p:grpSpPr>
          <a:xfrm>
            <a:off x="4493520" y="743234"/>
            <a:ext cx="2530141" cy="3865344"/>
            <a:chOff x="761450" y="532975"/>
            <a:chExt cx="644425" cy="984500"/>
          </a:xfrm>
        </p:grpSpPr>
        <p:sp>
          <p:nvSpPr>
            <p:cNvPr id="375" name="Google Shape;375;p27"/>
            <p:cNvSpPr/>
            <p:nvPr/>
          </p:nvSpPr>
          <p:spPr>
            <a:xfrm>
              <a:off x="763550" y="532975"/>
              <a:ext cx="642325" cy="984500"/>
            </a:xfrm>
            <a:custGeom>
              <a:avLst/>
              <a:gdLst/>
              <a:ahLst/>
              <a:cxnLst/>
              <a:rect l="l" t="t" r="r" b="b"/>
              <a:pathLst>
                <a:path w="25693" h="39380" extrusionOk="0">
                  <a:moveTo>
                    <a:pt x="25083" y="25882"/>
                  </a:moveTo>
                  <a:cubicBezTo>
                    <a:pt x="23233" y="37571"/>
                    <a:pt x="6434" y="39379"/>
                    <a:pt x="1115" y="28972"/>
                  </a:cubicBezTo>
                  <a:lnTo>
                    <a:pt x="1157" y="28972"/>
                  </a:lnTo>
                  <a:cubicBezTo>
                    <a:pt x="1031" y="28699"/>
                    <a:pt x="926" y="28405"/>
                    <a:pt x="821" y="28131"/>
                  </a:cubicBezTo>
                  <a:cubicBezTo>
                    <a:pt x="274" y="26723"/>
                    <a:pt x="1" y="24978"/>
                    <a:pt x="547" y="23548"/>
                  </a:cubicBezTo>
                  <a:cubicBezTo>
                    <a:pt x="989" y="22434"/>
                    <a:pt x="1935" y="21614"/>
                    <a:pt x="3091" y="21298"/>
                  </a:cubicBezTo>
                  <a:cubicBezTo>
                    <a:pt x="3112" y="21193"/>
                    <a:pt x="3133" y="21088"/>
                    <a:pt x="3175" y="20983"/>
                  </a:cubicBezTo>
                  <a:cubicBezTo>
                    <a:pt x="3512" y="19827"/>
                    <a:pt x="4248" y="18839"/>
                    <a:pt x="5425" y="18439"/>
                  </a:cubicBezTo>
                  <a:cubicBezTo>
                    <a:pt x="5404" y="18376"/>
                    <a:pt x="5383" y="18292"/>
                    <a:pt x="5362" y="18229"/>
                  </a:cubicBezTo>
                  <a:cubicBezTo>
                    <a:pt x="4899" y="16568"/>
                    <a:pt x="4290" y="14949"/>
                    <a:pt x="3533" y="13414"/>
                  </a:cubicBezTo>
                  <a:cubicBezTo>
                    <a:pt x="3091" y="12510"/>
                    <a:pt x="2545" y="11669"/>
                    <a:pt x="1893" y="10912"/>
                  </a:cubicBezTo>
                  <a:cubicBezTo>
                    <a:pt x="1094" y="10071"/>
                    <a:pt x="526" y="9041"/>
                    <a:pt x="274" y="7906"/>
                  </a:cubicBezTo>
                  <a:cubicBezTo>
                    <a:pt x="43" y="6834"/>
                    <a:pt x="274" y="5740"/>
                    <a:pt x="884" y="4857"/>
                  </a:cubicBezTo>
                  <a:cubicBezTo>
                    <a:pt x="1746" y="3722"/>
                    <a:pt x="3070" y="3049"/>
                    <a:pt x="4479" y="3028"/>
                  </a:cubicBezTo>
                  <a:cubicBezTo>
                    <a:pt x="5930" y="2965"/>
                    <a:pt x="7338" y="3470"/>
                    <a:pt x="8390" y="4458"/>
                  </a:cubicBezTo>
                  <a:cubicBezTo>
                    <a:pt x="8579" y="4647"/>
                    <a:pt x="8768" y="4836"/>
                    <a:pt x="8936" y="5026"/>
                  </a:cubicBezTo>
                  <a:cubicBezTo>
                    <a:pt x="8684" y="3680"/>
                    <a:pt x="9146" y="2292"/>
                    <a:pt x="10135" y="1325"/>
                  </a:cubicBezTo>
                  <a:cubicBezTo>
                    <a:pt x="11144" y="400"/>
                    <a:pt x="12552" y="1"/>
                    <a:pt x="13919" y="274"/>
                  </a:cubicBezTo>
                  <a:cubicBezTo>
                    <a:pt x="15370" y="568"/>
                    <a:pt x="16631" y="1493"/>
                    <a:pt x="17346" y="2797"/>
                  </a:cubicBezTo>
                  <a:cubicBezTo>
                    <a:pt x="18397" y="4626"/>
                    <a:pt x="18607" y="7086"/>
                    <a:pt x="18607" y="9167"/>
                  </a:cubicBezTo>
                  <a:cubicBezTo>
                    <a:pt x="18607" y="10324"/>
                    <a:pt x="18565" y="11459"/>
                    <a:pt x="18481" y="12615"/>
                  </a:cubicBezTo>
                  <a:cubicBezTo>
                    <a:pt x="18418" y="13435"/>
                    <a:pt x="18334" y="14276"/>
                    <a:pt x="18313" y="15117"/>
                  </a:cubicBezTo>
                  <a:cubicBezTo>
                    <a:pt x="18292" y="15748"/>
                    <a:pt x="18271" y="16379"/>
                    <a:pt x="18229" y="17030"/>
                  </a:cubicBezTo>
                  <a:cubicBezTo>
                    <a:pt x="18797" y="16673"/>
                    <a:pt x="19406" y="16379"/>
                    <a:pt x="20037" y="16189"/>
                  </a:cubicBezTo>
                  <a:cubicBezTo>
                    <a:pt x="21025" y="15874"/>
                    <a:pt x="22076" y="15916"/>
                    <a:pt x="23022" y="16316"/>
                  </a:cubicBezTo>
                  <a:cubicBezTo>
                    <a:pt x="24284" y="16883"/>
                    <a:pt x="25020" y="18040"/>
                    <a:pt x="25377" y="19343"/>
                  </a:cubicBezTo>
                  <a:cubicBezTo>
                    <a:pt x="25629" y="20352"/>
                    <a:pt x="25693" y="21425"/>
                    <a:pt x="25608" y="22455"/>
                  </a:cubicBezTo>
                  <a:cubicBezTo>
                    <a:pt x="25524" y="23611"/>
                    <a:pt x="25209" y="25041"/>
                    <a:pt x="25083" y="258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7"/>
            <p:cNvSpPr/>
            <p:nvPr/>
          </p:nvSpPr>
          <p:spPr>
            <a:xfrm>
              <a:off x="786675" y="556625"/>
              <a:ext cx="596075" cy="870975"/>
            </a:xfrm>
            <a:custGeom>
              <a:avLst/>
              <a:gdLst/>
              <a:ahLst/>
              <a:cxnLst/>
              <a:rect l="l" t="t" r="r" b="b"/>
              <a:pathLst>
                <a:path w="23843" h="34839" extrusionOk="0">
                  <a:moveTo>
                    <a:pt x="23569" y="18628"/>
                  </a:moveTo>
                  <a:cubicBezTo>
                    <a:pt x="23296" y="17598"/>
                    <a:pt x="22728" y="16652"/>
                    <a:pt x="21719" y="16211"/>
                  </a:cubicBezTo>
                  <a:cubicBezTo>
                    <a:pt x="20983" y="15916"/>
                    <a:pt x="20142" y="15874"/>
                    <a:pt x="19385" y="16126"/>
                  </a:cubicBezTo>
                  <a:cubicBezTo>
                    <a:pt x="18670" y="16358"/>
                    <a:pt x="17977" y="16694"/>
                    <a:pt x="17367" y="17136"/>
                  </a:cubicBezTo>
                  <a:lnTo>
                    <a:pt x="16358" y="17094"/>
                  </a:lnTo>
                  <a:cubicBezTo>
                    <a:pt x="16400" y="16105"/>
                    <a:pt x="16442" y="15117"/>
                    <a:pt x="16484" y="14129"/>
                  </a:cubicBezTo>
                  <a:cubicBezTo>
                    <a:pt x="16505" y="13288"/>
                    <a:pt x="16589" y="12447"/>
                    <a:pt x="16652" y="11606"/>
                  </a:cubicBezTo>
                  <a:cubicBezTo>
                    <a:pt x="16715" y="10471"/>
                    <a:pt x="16778" y="9357"/>
                    <a:pt x="16778" y="8221"/>
                  </a:cubicBezTo>
                  <a:cubicBezTo>
                    <a:pt x="16778" y="6329"/>
                    <a:pt x="16589" y="3974"/>
                    <a:pt x="15643" y="2313"/>
                  </a:cubicBezTo>
                  <a:cubicBezTo>
                    <a:pt x="15054" y="1220"/>
                    <a:pt x="14024" y="463"/>
                    <a:pt x="12826" y="232"/>
                  </a:cubicBezTo>
                  <a:cubicBezTo>
                    <a:pt x="11753" y="1"/>
                    <a:pt x="10660" y="316"/>
                    <a:pt x="9861" y="1052"/>
                  </a:cubicBezTo>
                  <a:cubicBezTo>
                    <a:pt x="8936" y="1935"/>
                    <a:pt x="8621" y="3281"/>
                    <a:pt x="9062" y="4479"/>
                  </a:cubicBezTo>
                  <a:cubicBezTo>
                    <a:pt x="9315" y="5719"/>
                    <a:pt x="9525" y="6981"/>
                    <a:pt x="9672" y="8242"/>
                  </a:cubicBezTo>
                  <a:cubicBezTo>
                    <a:pt x="8894" y="6708"/>
                    <a:pt x="7906" y="5215"/>
                    <a:pt x="6834" y="4185"/>
                  </a:cubicBezTo>
                  <a:cubicBezTo>
                    <a:pt x="5951" y="3365"/>
                    <a:pt x="4794" y="2944"/>
                    <a:pt x="3596" y="3007"/>
                  </a:cubicBezTo>
                  <a:cubicBezTo>
                    <a:pt x="2482" y="3049"/>
                    <a:pt x="1367" y="3533"/>
                    <a:pt x="716" y="4458"/>
                  </a:cubicBezTo>
                  <a:cubicBezTo>
                    <a:pt x="232" y="5131"/>
                    <a:pt x="64" y="5972"/>
                    <a:pt x="232" y="6771"/>
                  </a:cubicBezTo>
                  <a:cubicBezTo>
                    <a:pt x="463" y="7759"/>
                    <a:pt x="947" y="8642"/>
                    <a:pt x="1641" y="9357"/>
                  </a:cubicBezTo>
                  <a:cubicBezTo>
                    <a:pt x="2335" y="10177"/>
                    <a:pt x="2944" y="11081"/>
                    <a:pt x="3428" y="12048"/>
                  </a:cubicBezTo>
                  <a:cubicBezTo>
                    <a:pt x="4227" y="13646"/>
                    <a:pt x="4857" y="15307"/>
                    <a:pt x="5320" y="17031"/>
                  </a:cubicBezTo>
                  <a:cubicBezTo>
                    <a:pt x="5425" y="17409"/>
                    <a:pt x="5530" y="17787"/>
                    <a:pt x="5614" y="18166"/>
                  </a:cubicBezTo>
                  <a:cubicBezTo>
                    <a:pt x="5383" y="18208"/>
                    <a:pt x="5173" y="18271"/>
                    <a:pt x="4963" y="18313"/>
                  </a:cubicBezTo>
                  <a:cubicBezTo>
                    <a:pt x="3974" y="18586"/>
                    <a:pt x="3407" y="19385"/>
                    <a:pt x="3112" y="20310"/>
                  </a:cubicBezTo>
                  <a:cubicBezTo>
                    <a:pt x="3028" y="20584"/>
                    <a:pt x="2965" y="20857"/>
                    <a:pt x="2944" y="21130"/>
                  </a:cubicBezTo>
                  <a:lnTo>
                    <a:pt x="2755" y="21151"/>
                  </a:lnTo>
                  <a:cubicBezTo>
                    <a:pt x="1746" y="21298"/>
                    <a:pt x="863" y="21971"/>
                    <a:pt x="463" y="22938"/>
                  </a:cubicBezTo>
                  <a:cubicBezTo>
                    <a:pt x="1" y="24137"/>
                    <a:pt x="316" y="25693"/>
                    <a:pt x="737" y="26870"/>
                  </a:cubicBezTo>
                  <a:cubicBezTo>
                    <a:pt x="1115" y="27837"/>
                    <a:pt x="1620" y="28741"/>
                    <a:pt x="2250" y="29582"/>
                  </a:cubicBezTo>
                  <a:cubicBezTo>
                    <a:pt x="2986" y="30570"/>
                    <a:pt x="4458" y="32042"/>
                    <a:pt x="5741" y="32715"/>
                  </a:cubicBezTo>
                  <a:cubicBezTo>
                    <a:pt x="8936" y="34355"/>
                    <a:pt x="12868" y="34838"/>
                    <a:pt x="17808" y="32862"/>
                  </a:cubicBezTo>
                  <a:cubicBezTo>
                    <a:pt x="18797" y="32357"/>
                    <a:pt x="19701" y="31706"/>
                    <a:pt x="20479" y="30907"/>
                  </a:cubicBezTo>
                  <a:cubicBezTo>
                    <a:pt x="20836" y="30549"/>
                    <a:pt x="21151" y="30129"/>
                    <a:pt x="21404" y="29708"/>
                  </a:cubicBezTo>
                  <a:cubicBezTo>
                    <a:pt x="22287" y="28258"/>
                    <a:pt x="22875" y="26365"/>
                    <a:pt x="23254" y="24725"/>
                  </a:cubicBezTo>
                  <a:cubicBezTo>
                    <a:pt x="23506" y="23653"/>
                    <a:pt x="23674" y="22560"/>
                    <a:pt x="23758" y="21446"/>
                  </a:cubicBezTo>
                  <a:cubicBezTo>
                    <a:pt x="23842" y="20500"/>
                    <a:pt x="23779" y="19553"/>
                    <a:pt x="23569" y="186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7"/>
            <p:cNvSpPr/>
            <p:nvPr/>
          </p:nvSpPr>
          <p:spPr>
            <a:xfrm>
              <a:off x="800350" y="570300"/>
              <a:ext cx="569250" cy="831000"/>
            </a:xfrm>
            <a:custGeom>
              <a:avLst/>
              <a:gdLst/>
              <a:ahLst/>
              <a:cxnLst/>
              <a:rect l="l" t="t" r="r" b="b"/>
              <a:pathLst>
                <a:path w="22770" h="33240" extrusionOk="0">
                  <a:moveTo>
                    <a:pt x="5719" y="18081"/>
                  </a:moveTo>
                  <a:cubicBezTo>
                    <a:pt x="5593" y="17493"/>
                    <a:pt x="5425" y="16904"/>
                    <a:pt x="5278" y="16336"/>
                  </a:cubicBezTo>
                  <a:cubicBezTo>
                    <a:pt x="4794" y="14591"/>
                    <a:pt x="4142" y="12888"/>
                    <a:pt x="3343" y="11248"/>
                  </a:cubicBezTo>
                  <a:cubicBezTo>
                    <a:pt x="2839" y="10260"/>
                    <a:pt x="2229" y="9314"/>
                    <a:pt x="1493" y="8473"/>
                  </a:cubicBezTo>
                  <a:cubicBezTo>
                    <a:pt x="884" y="7821"/>
                    <a:pt x="421" y="7023"/>
                    <a:pt x="211" y="6140"/>
                  </a:cubicBezTo>
                  <a:cubicBezTo>
                    <a:pt x="64" y="5467"/>
                    <a:pt x="211" y="4773"/>
                    <a:pt x="610" y="4205"/>
                  </a:cubicBezTo>
                  <a:cubicBezTo>
                    <a:pt x="1157" y="3427"/>
                    <a:pt x="2124" y="3028"/>
                    <a:pt x="3070" y="2986"/>
                  </a:cubicBezTo>
                  <a:cubicBezTo>
                    <a:pt x="4121" y="2923"/>
                    <a:pt x="5151" y="3301"/>
                    <a:pt x="5929" y="4037"/>
                  </a:cubicBezTo>
                  <a:cubicBezTo>
                    <a:pt x="7569" y="5614"/>
                    <a:pt x="9083" y="8473"/>
                    <a:pt x="9840" y="10702"/>
                  </a:cubicBezTo>
                  <a:cubicBezTo>
                    <a:pt x="9840" y="10113"/>
                    <a:pt x="9819" y="9524"/>
                    <a:pt x="9798" y="8936"/>
                  </a:cubicBezTo>
                  <a:cubicBezTo>
                    <a:pt x="9630" y="7212"/>
                    <a:pt x="9356" y="5488"/>
                    <a:pt x="9020" y="3806"/>
                  </a:cubicBezTo>
                  <a:cubicBezTo>
                    <a:pt x="8620" y="2776"/>
                    <a:pt x="8873" y="1640"/>
                    <a:pt x="9672" y="883"/>
                  </a:cubicBezTo>
                  <a:cubicBezTo>
                    <a:pt x="10344" y="253"/>
                    <a:pt x="11270" y="0"/>
                    <a:pt x="12174" y="190"/>
                  </a:cubicBezTo>
                  <a:cubicBezTo>
                    <a:pt x="13225" y="421"/>
                    <a:pt x="14129" y="1073"/>
                    <a:pt x="14633" y="2019"/>
                  </a:cubicBezTo>
                  <a:cubicBezTo>
                    <a:pt x="15537" y="3596"/>
                    <a:pt x="15685" y="5908"/>
                    <a:pt x="15685" y="7695"/>
                  </a:cubicBezTo>
                  <a:cubicBezTo>
                    <a:pt x="15685" y="8789"/>
                    <a:pt x="15622" y="9903"/>
                    <a:pt x="15559" y="11017"/>
                  </a:cubicBezTo>
                  <a:cubicBezTo>
                    <a:pt x="15495" y="11858"/>
                    <a:pt x="15411" y="12720"/>
                    <a:pt x="15390" y="13561"/>
                  </a:cubicBezTo>
                  <a:cubicBezTo>
                    <a:pt x="15348" y="14717"/>
                    <a:pt x="15285" y="15874"/>
                    <a:pt x="15222" y="17030"/>
                  </a:cubicBezTo>
                  <a:lnTo>
                    <a:pt x="16946" y="17135"/>
                  </a:lnTo>
                  <a:cubicBezTo>
                    <a:pt x="17556" y="16673"/>
                    <a:pt x="18250" y="16315"/>
                    <a:pt x="18964" y="16084"/>
                  </a:cubicBezTo>
                  <a:cubicBezTo>
                    <a:pt x="19616" y="15874"/>
                    <a:pt x="20310" y="15895"/>
                    <a:pt x="20941" y="16147"/>
                  </a:cubicBezTo>
                  <a:cubicBezTo>
                    <a:pt x="21803" y="16526"/>
                    <a:pt x="22265" y="17346"/>
                    <a:pt x="22497" y="18229"/>
                  </a:cubicBezTo>
                  <a:cubicBezTo>
                    <a:pt x="22707" y="19091"/>
                    <a:pt x="22770" y="19995"/>
                    <a:pt x="22686" y="20878"/>
                  </a:cubicBezTo>
                  <a:cubicBezTo>
                    <a:pt x="22602" y="21950"/>
                    <a:pt x="22433" y="23022"/>
                    <a:pt x="22202" y="24073"/>
                  </a:cubicBezTo>
                  <a:cubicBezTo>
                    <a:pt x="21845" y="25629"/>
                    <a:pt x="21256" y="27521"/>
                    <a:pt x="20415" y="28888"/>
                  </a:cubicBezTo>
                  <a:cubicBezTo>
                    <a:pt x="20163" y="29287"/>
                    <a:pt x="19869" y="29666"/>
                    <a:pt x="19553" y="30023"/>
                  </a:cubicBezTo>
                  <a:cubicBezTo>
                    <a:pt x="17934" y="31747"/>
                    <a:pt x="15516" y="32609"/>
                    <a:pt x="13225" y="32925"/>
                  </a:cubicBezTo>
                  <a:cubicBezTo>
                    <a:pt x="10933" y="33240"/>
                    <a:pt x="8242" y="33072"/>
                    <a:pt x="6098" y="32252"/>
                  </a:cubicBezTo>
                  <a:cubicBezTo>
                    <a:pt x="4668" y="31705"/>
                    <a:pt x="3028" y="29939"/>
                    <a:pt x="2124" y="28720"/>
                  </a:cubicBezTo>
                  <a:cubicBezTo>
                    <a:pt x="1535" y="27921"/>
                    <a:pt x="1052" y="27059"/>
                    <a:pt x="694" y="26134"/>
                  </a:cubicBezTo>
                  <a:cubicBezTo>
                    <a:pt x="337" y="25188"/>
                    <a:pt x="0" y="23695"/>
                    <a:pt x="421" y="22560"/>
                  </a:cubicBezTo>
                  <a:cubicBezTo>
                    <a:pt x="757" y="21782"/>
                    <a:pt x="1472" y="21235"/>
                    <a:pt x="2313" y="21130"/>
                  </a:cubicBezTo>
                  <a:cubicBezTo>
                    <a:pt x="2502" y="21088"/>
                    <a:pt x="2692" y="21088"/>
                    <a:pt x="2860" y="21130"/>
                  </a:cubicBezTo>
                  <a:cubicBezTo>
                    <a:pt x="2902" y="20709"/>
                    <a:pt x="2965" y="20310"/>
                    <a:pt x="3091" y="19910"/>
                  </a:cubicBezTo>
                  <a:cubicBezTo>
                    <a:pt x="3301" y="19175"/>
                    <a:pt x="3743" y="18481"/>
                    <a:pt x="4542" y="18271"/>
                  </a:cubicBezTo>
                  <a:cubicBezTo>
                    <a:pt x="4920" y="18165"/>
                    <a:pt x="5320" y="18102"/>
                    <a:pt x="5719" y="180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7"/>
            <p:cNvSpPr/>
            <p:nvPr/>
          </p:nvSpPr>
          <p:spPr>
            <a:xfrm>
              <a:off x="761450" y="566625"/>
              <a:ext cx="605525" cy="817875"/>
            </a:xfrm>
            <a:custGeom>
              <a:avLst/>
              <a:gdLst/>
              <a:ahLst/>
              <a:cxnLst/>
              <a:rect l="l" t="t" r="r" b="b"/>
              <a:pathLst>
                <a:path w="24221" h="32715" extrusionOk="0">
                  <a:moveTo>
                    <a:pt x="23569" y="18523"/>
                  </a:moveTo>
                  <a:cubicBezTo>
                    <a:pt x="22623" y="15075"/>
                    <a:pt x="19848" y="17156"/>
                    <a:pt x="18082" y="18270"/>
                  </a:cubicBezTo>
                  <a:cubicBezTo>
                    <a:pt x="16778" y="19048"/>
                    <a:pt x="15222" y="20079"/>
                    <a:pt x="14823" y="20373"/>
                  </a:cubicBezTo>
                  <a:cubicBezTo>
                    <a:pt x="14781" y="20394"/>
                    <a:pt x="14739" y="20436"/>
                    <a:pt x="14718" y="20499"/>
                  </a:cubicBezTo>
                  <a:cubicBezTo>
                    <a:pt x="14676" y="20646"/>
                    <a:pt x="14655" y="20793"/>
                    <a:pt x="14697" y="20941"/>
                  </a:cubicBezTo>
                  <a:cubicBezTo>
                    <a:pt x="14739" y="21151"/>
                    <a:pt x="14844" y="21361"/>
                    <a:pt x="14970" y="21550"/>
                  </a:cubicBezTo>
                  <a:cubicBezTo>
                    <a:pt x="15138" y="21803"/>
                    <a:pt x="15391" y="22034"/>
                    <a:pt x="15685" y="22160"/>
                  </a:cubicBezTo>
                  <a:cubicBezTo>
                    <a:pt x="16253" y="22349"/>
                    <a:pt x="16862" y="22412"/>
                    <a:pt x="17451" y="22349"/>
                  </a:cubicBezTo>
                  <a:cubicBezTo>
                    <a:pt x="17998" y="22307"/>
                    <a:pt x="18544" y="22223"/>
                    <a:pt x="19070" y="22076"/>
                  </a:cubicBezTo>
                  <a:lnTo>
                    <a:pt x="19364" y="21929"/>
                  </a:lnTo>
                  <a:cubicBezTo>
                    <a:pt x="19448" y="21887"/>
                    <a:pt x="19553" y="21845"/>
                    <a:pt x="19658" y="21824"/>
                  </a:cubicBezTo>
                  <a:lnTo>
                    <a:pt x="19679" y="21824"/>
                  </a:lnTo>
                  <a:cubicBezTo>
                    <a:pt x="19806" y="21697"/>
                    <a:pt x="19974" y="21655"/>
                    <a:pt x="20142" y="21697"/>
                  </a:cubicBezTo>
                  <a:cubicBezTo>
                    <a:pt x="20541" y="21634"/>
                    <a:pt x="20584" y="21803"/>
                    <a:pt x="20268" y="22139"/>
                  </a:cubicBezTo>
                  <a:cubicBezTo>
                    <a:pt x="20226" y="22244"/>
                    <a:pt x="20142" y="22307"/>
                    <a:pt x="20037" y="22370"/>
                  </a:cubicBezTo>
                  <a:lnTo>
                    <a:pt x="20037" y="22370"/>
                  </a:lnTo>
                  <a:cubicBezTo>
                    <a:pt x="19974" y="22412"/>
                    <a:pt x="19911" y="22454"/>
                    <a:pt x="19848" y="22475"/>
                  </a:cubicBezTo>
                  <a:cubicBezTo>
                    <a:pt x="19679" y="22559"/>
                    <a:pt x="19511" y="22622"/>
                    <a:pt x="19322" y="22686"/>
                  </a:cubicBezTo>
                  <a:cubicBezTo>
                    <a:pt x="18628" y="23064"/>
                    <a:pt x="17998" y="23548"/>
                    <a:pt x="17430" y="24115"/>
                  </a:cubicBezTo>
                  <a:cubicBezTo>
                    <a:pt x="16967" y="24599"/>
                    <a:pt x="16505" y="25524"/>
                    <a:pt x="16231" y="26617"/>
                  </a:cubicBezTo>
                  <a:cubicBezTo>
                    <a:pt x="15979" y="27605"/>
                    <a:pt x="15937" y="28635"/>
                    <a:pt x="16105" y="29645"/>
                  </a:cubicBezTo>
                  <a:cubicBezTo>
                    <a:pt x="16189" y="30086"/>
                    <a:pt x="15517" y="30191"/>
                    <a:pt x="15454" y="29750"/>
                  </a:cubicBezTo>
                  <a:cubicBezTo>
                    <a:pt x="15264" y="28656"/>
                    <a:pt x="15327" y="27542"/>
                    <a:pt x="15601" y="26470"/>
                  </a:cubicBezTo>
                  <a:cubicBezTo>
                    <a:pt x="15895" y="25251"/>
                    <a:pt x="16421" y="24220"/>
                    <a:pt x="16967" y="23653"/>
                  </a:cubicBezTo>
                  <a:cubicBezTo>
                    <a:pt x="17199" y="23421"/>
                    <a:pt x="17430" y="23190"/>
                    <a:pt x="17682" y="23001"/>
                  </a:cubicBezTo>
                  <a:lnTo>
                    <a:pt x="17514" y="23001"/>
                  </a:lnTo>
                  <a:cubicBezTo>
                    <a:pt x="16799" y="23085"/>
                    <a:pt x="16105" y="23001"/>
                    <a:pt x="15433" y="22770"/>
                  </a:cubicBezTo>
                  <a:cubicBezTo>
                    <a:pt x="15033" y="22580"/>
                    <a:pt x="14676" y="22286"/>
                    <a:pt x="14423" y="21908"/>
                  </a:cubicBezTo>
                  <a:cubicBezTo>
                    <a:pt x="14255" y="21655"/>
                    <a:pt x="14129" y="21382"/>
                    <a:pt x="14066" y="21067"/>
                  </a:cubicBezTo>
                  <a:cubicBezTo>
                    <a:pt x="14003" y="20793"/>
                    <a:pt x="14024" y="20499"/>
                    <a:pt x="14150" y="20247"/>
                  </a:cubicBezTo>
                  <a:cubicBezTo>
                    <a:pt x="14213" y="20057"/>
                    <a:pt x="14318" y="19910"/>
                    <a:pt x="14465" y="19805"/>
                  </a:cubicBezTo>
                  <a:cubicBezTo>
                    <a:pt x="14865" y="19553"/>
                    <a:pt x="16400" y="18544"/>
                    <a:pt x="17640" y="17766"/>
                  </a:cubicBezTo>
                  <a:cubicBezTo>
                    <a:pt x="15874" y="17661"/>
                    <a:pt x="14087" y="17724"/>
                    <a:pt x="12321" y="17955"/>
                  </a:cubicBezTo>
                  <a:cubicBezTo>
                    <a:pt x="11249" y="18123"/>
                    <a:pt x="10219" y="18397"/>
                    <a:pt x="9525" y="18817"/>
                  </a:cubicBezTo>
                  <a:cubicBezTo>
                    <a:pt x="9378" y="18901"/>
                    <a:pt x="9188" y="18859"/>
                    <a:pt x="9083" y="18691"/>
                  </a:cubicBezTo>
                  <a:cubicBezTo>
                    <a:pt x="8999" y="18544"/>
                    <a:pt x="9041" y="18355"/>
                    <a:pt x="9188" y="18249"/>
                  </a:cubicBezTo>
                  <a:cubicBezTo>
                    <a:pt x="10008" y="17808"/>
                    <a:pt x="10912" y="17514"/>
                    <a:pt x="11837" y="17366"/>
                  </a:cubicBezTo>
                  <a:cubicBezTo>
                    <a:pt x="11795" y="17324"/>
                    <a:pt x="11774" y="17240"/>
                    <a:pt x="11795" y="17177"/>
                  </a:cubicBezTo>
                  <a:cubicBezTo>
                    <a:pt x="11837" y="15937"/>
                    <a:pt x="11753" y="14717"/>
                    <a:pt x="11522" y="13498"/>
                  </a:cubicBezTo>
                  <a:cubicBezTo>
                    <a:pt x="10996" y="10597"/>
                    <a:pt x="9146" y="6476"/>
                    <a:pt x="7107" y="4563"/>
                  </a:cubicBezTo>
                  <a:cubicBezTo>
                    <a:pt x="4815" y="2376"/>
                    <a:pt x="1" y="4373"/>
                    <a:pt x="3449" y="8263"/>
                  </a:cubicBezTo>
                  <a:cubicBezTo>
                    <a:pt x="5803" y="10954"/>
                    <a:pt x="7128" y="15390"/>
                    <a:pt x="7654" y="17577"/>
                  </a:cubicBezTo>
                  <a:cubicBezTo>
                    <a:pt x="7801" y="18165"/>
                    <a:pt x="7633" y="17997"/>
                    <a:pt x="8095" y="18312"/>
                  </a:cubicBezTo>
                  <a:cubicBezTo>
                    <a:pt x="8831" y="18796"/>
                    <a:pt x="9714" y="19784"/>
                    <a:pt x="10408" y="20962"/>
                  </a:cubicBezTo>
                  <a:cubicBezTo>
                    <a:pt x="11038" y="21971"/>
                    <a:pt x="11480" y="23106"/>
                    <a:pt x="11690" y="24304"/>
                  </a:cubicBezTo>
                  <a:cubicBezTo>
                    <a:pt x="11795" y="24851"/>
                    <a:pt x="11816" y="25419"/>
                    <a:pt x="11774" y="25986"/>
                  </a:cubicBezTo>
                  <a:cubicBezTo>
                    <a:pt x="11732" y="26449"/>
                    <a:pt x="11564" y="26890"/>
                    <a:pt x="11291" y="27269"/>
                  </a:cubicBezTo>
                  <a:cubicBezTo>
                    <a:pt x="11038" y="27563"/>
                    <a:pt x="10702" y="27752"/>
                    <a:pt x="10345" y="27815"/>
                  </a:cubicBezTo>
                  <a:cubicBezTo>
                    <a:pt x="10176" y="27837"/>
                    <a:pt x="10029" y="27837"/>
                    <a:pt x="9882" y="27815"/>
                  </a:cubicBezTo>
                  <a:cubicBezTo>
                    <a:pt x="9525" y="27773"/>
                    <a:pt x="9188" y="27689"/>
                    <a:pt x="8852" y="27563"/>
                  </a:cubicBezTo>
                  <a:cubicBezTo>
                    <a:pt x="8852" y="27731"/>
                    <a:pt x="8810" y="27921"/>
                    <a:pt x="8768" y="28089"/>
                  </a:cubicBezTo>
                  <a:cubicBezTo>
                    <a:pt x="8705" y="28320"/>
                    <a:pt x="8558" y="28530"/>
                    <a:pt x="8368" y="28699"/>
                  </a:cubicBezTo>
                  <a:cubicBezTo>
                    <a:pt x="8221" y="28846"/>
                    <a:pt x="8011" y="28951"/>
                    <a:pt x="7801" y="28993"/>
                  </a:cubicBezTo>
                  <a:cubicBezTo>
                    <a:pt x="7443" y="29056"/>
                    <a:pt x="7086" y="29014"/>
                    <a:pt x="6750" y="28909"/>
                  </a:cubicBezTo>
                  <a:cubicBezTo>
                    <a:pt x="6035" y="28635"/>
                    <a:pt x="5425" y="28173"/>
                    <a:pt x="4941" y="27584"/>
                  </a:cubicBezTo>
                  <a:cubicBezTo>
                    <a:pt x="4437" y="27038"/>
                    <a:pt x="3995" y="26449"/>
                    <a:pt x="3596" y="25818"/>
                  </a:cubicBezTo>
                  <a:cubicBezTo>
                    <a:pt x="3386" y="25461"/>
                    <a:pt x="3890" y="25145"/>
                    <a:pt x="4142" y="25461"/>
                  </a:cubicBezTo>
                  <a:cubicBezTo>
                    <a:pt x="4521" y="26049"/>
                    <a:pt x="4941" y="26617"/>
                    <a:pt x="5425" y="27143"/>
                  </a:cubicBezTo>
                  <a:cubicBezTo>
                    <a:pt x="5824" y="27647"/>
                    <a:pt x="6350" y="28047"/>
                    <a:pt x="6939" y="28278"/>
                  </a:cubicBezTo>
                  <a:cubicBezTo>
                    <a:pt x="7170" y="28362"/>
                    <a:pt x="7422" y="28383"/>
                    <a:pt x="7675" y="28341"/>
                  </a:cubicBezTo>
                  <a:cubicBezTo>
                    <a:pt x="7780" y="28320"/>
                    <a:pt x="7864" y="28278"/>
                    <a:pt x="7948" y="28215"/>
                  </a:cubicBezTo>
                  <a:cubicBezTo>
                    <a:pt x="8053" y="28131"/>
                    <a:pt x="8116" y="28026"/>
                    <a:pt x="8137" y="27900"/>
                  </a:cubicBezTo>
                  <a:cubicBezTo>
                    <a:pt x="8242" y="27458"/>
                    <a:pt x="8242" y="27017"/>
                    <a:pt x="8116" y="26575"/>
                  </a:cubicBezTo>
                  <a:cubicBezTo>
                    <a:pt x="7801" y="25145"/>
                    <a:pt x="5782" y="22370"/>
                    <a:pt x="4164" y="22076"/>
                  </a:cubicBezTo>
                  <a:cubicBezTo>
                    <a:pt x="800" y="21466"/>
                    <a:pt x="2860" y="29434"/>
                    <a:pt x="7359" y="31684"/>
                  </a:cubicBezTo>
                  <a:cubicBezTo>
                    <a:pt x="7506" y="31768"/>
                    <a:pt x="7675" y="31831"/>
                    <a:pt x="7843" y="31894"/>
                  </a:cubicBezTo>
                  <a:lnTo>
                    <a:pt x="7906" y="31915"/>
                  </a:lnTo>
                  <a:cubicBezTo>
                    <a:pt x="8179" y="32020"/>
                    <a:pt x="8474" y="32125"/>
                    <a:pt x="8789" y="32210"/>
                  </a:cubicBezTo>
                  <a:cubicBezTo>
                    <a:pt x="9041" y="32273"/>
                    <a:pt x="9293" y="32336"/>
                    <a:pt x="9546" y="32378"/>
                  </a:cubicBezTo>
                  <a:cubicBezTo>
                    <a:pt x="10408" y="32567"/>
                    <a:pt x="11270" y="32651"/>
                    <a:pt x="12153" y="32672"/>
                  </a:cubicBezTo>
                  <a:cubicBezTo>
                    <a:pt x="13225" y="32714"/>
                    <a:pt x="14297" y="32630"/>
                    <a:pt x="15348" y="32441"/>
                  </a:cubicBezTo>
                  <a:cubicBezTo>
                    <a:pt x="17871" y="31978"/>
                    <a:pt x="20247" y="30822"/>
                    <a:pt x="21530" y="28762"/>
                  </a:cubicBezTo>
                  <a:cubicBezTo>
                    <a:pt x="23001" y="26344"/>
                    <a:pt x="24221" y="20877"/>
                    <a:pt x="23569" y="18523"/>
                  </a:cubicBezTo>
                  <a:close/>
                  <a:moveTo>
                    <a:pt x="15727" y="2439"/>
                  </a:moveTo>
                  <a:cubicBezTo>
                    <a:pt x="14339" y="0"/>
                    <a:pt x="11207" y="505"/>
                    <a:pt x="11017" y="2607"/>
                  </a:cubicBezTo>
                  <a:cubicBezTo>
                    <a:pt x="10954" y="3343"/>
                    <a:pt x="11606" y="6202"/>
                    <a:pt x="11711" y="7106"/>
                  </a:cubicBezTo>
                  <a:cubicBezTo>
                    <a:pt x="12111" y="10723"/>
                    <a:pt x="12531" y="16084"/>
                    <a:pt x="12447" y="17198"/>
                  </a:cubicBezTo>
                  <a:cubicBezTo>
                    <a:pt x="12447" y="17240"/>
                    <a:pt x="12447" y="17261"/>
                    <a:pt x="12447" y="17282"/>
                  </a:cubicBezTo>
                  <a:cubicBezTo>
                    <a:pt x="13709" y="17093"/>
                    <a:pt x="14991" y="17030"/>
                    <a:pt x="16295" y="17114"/>
                  </a:cubicBezTo>
                  <a:cubicBezTo>
                    <a:pt x="16316" y="16462"/>
                    <a:pt x="16379" y="15264"/>
                    <a:pt x="16442" y="13687"/>
                  </a:cubicBezTo>
                  <a:cubicBezTo>
                    <a:pt x="16526" y="11227"/>
                    <a:pt x="17367" y="5256"/>
                    <a:pt x="15727" y="2439"/>
                  </a:cubicBezTo>
                  <a:close/>
                  <a:moveTo>
                    <a:pt x="11060" y="24410"/>
                  </a:moveTo>
                  <a:cubicBezTo>
                    <a:pt x="10849" y="23295"/>
                    <a:pt x="10450" y="22244"/>
                    <a:pt x="9861" y="21298"/>
                  </a:cubicBezTo>
                  <a:cubicBezTo>
                    <a:pt x="8810" y="19532"/>
                    <a:pt x="8200" y="18418"/>
                    <a:pt x="6224" y="18922"/>
                  </a:cubicBezTo>
                  <a:cubicBezTo>
                    <a:pt x="5236" y="19195"/>
                    <a:pt x="4983" y="20541"/>
                    <a:pt x="4941" y="21361"/>
                  </a:cubicBezTo>
                  <a:cubicBezTo>
                    <a:pt x="4983" y="21361"/>
                    <a:pt x="5004" y="21382"/>
                    <a:pt x="5047" y="21403"/>
                  </a:cubicBezTo>
                  <a:cubicBezTo>
                    <a:pt x="6771" y="22454"/>
                    <a:pt x="8326" y="24452"/>
                    <a:pt x="8768" y="26449"/>
                  </a:cubicBezTo>
                  <a:cubicBezTo>
                    <a:pt x="8789" y="26554"/>
                    <a:pt x="8810" y="26680"/>
                    <a:pt x="8831" y="26785"/>
                  </a:cubicBezTo>
                  <a:cubicBezTo>
                    <a:pt x="9167" y="27017"/>
                    <a:pt x="9546" y="27143"/>
                    <a:pt x="9966" y="27164"/>
                  </a:cubicBezTo>
                  <a:cubicBezTo>
                    <a:pt x="10050" y="27185"/>
                    <a:pt x="10155" y="27185"/>
                    <a:pt x="10240" y="27164"/>
                  </a:cubicBezTo>
                  <a:cubicBezTo>
                    <a:pt x="10450" y="27122"/>
                    <a:pt x="10639" y="27017"/>
                    <a:pt x="10765" y="26848"/>
                  </a:cubicBezTo>
                  <a:cubicBezTo>
                    <a:pt x="10975" y="26575"/>
                    <a:pt x="11081" y="26239"/>
                    <a:pt x="11102" y="25902"/>
                  </a:cubicBezTo>
                  <a:cubicBezTo>
                    <a:pt x="11165" y="25398"/>
                    <a:pt x="11144" y="24893"/>
                    <a:pt x="11060" y="24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9" name="Google Shape;379;p27"/>
          <p:cNvGrpSpPr/>
          <p:nvPr/>
        </p:nvGrpSpPr>
        <p:grpSpPr>
          <a:xfrm rot="-5400000">
            <a:off x="3661131" y="283900"/>
            <a:ext cx="2951700" cy="2412531"/>
            <a:chOff x="9349188" y="-2287750"/>
            <a:chExt cx="2951700" cy="2412531"/>
          </a:xfrm>
        </p:grpSpPr>
        <p:cxnSp>
          <p:nvCxnSpPr>
            <p:cNvPr id="380" name="Google Shape;380;p27"/>
            <p:cNvCxnSpPr>
              <a:stCxn id="381" idx="0"/>
            </p:cNvCxnSpPr>
            <p:nvPr/>
          </p:nvCxnSpPr>
          <p:spPr>
            <a:xfrm>
              <a:off x="9793488" y="-2060119"/>
              <a:ext cx="0" cy="888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382" name="Google Shape;382;p27"/>
            <p:cNvGrpSpPr/>
            <p:nvPr/>
          </p:nvGrpSpPr>
          <p:grpSpPr>
            <a:xfrm>
              <a:off x="9657588" y="-2287750"/>
              <a:ext cx="2320800" cy="2412531"/>
              <a:chOff x="1529838" y="272225"/>
              <a:chExt cx="2320800" cy="2412531"/>
            </a:xfrm>
          </p:grpSpPr>
          <p:sp>
            <p:nvSpPr>
              <p:cNvPr id="381" name="Google Shape;381;p27"/>
              <p:cNvSpPr/>
              <p:nvPr/>
            </p:nvSpPr>
            <p:spPr>
              <a:xfrm rot="-2700000">
                <a:off x="1869711" y="703830"/>
                <a:ext cx="1641053" cy="1641053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7"/>
              <p:cNvSpPr/>
              <p:nvPr/>
            </p:nvSpPr>
            <p:spPr>
              <a:xfrm rot="-2700000">
                <a:off x="1869711" y="612098"/>
                <a:ext cx="1641053" cy="1641053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84" name="Google Shape;384;p27"/>
            <p:cNvCxnSpPr>
              <a:stCxn id="383" idx="2"/>
            </p:cNvCxnSpPr>
            <p:nvPr/>
          </p:nvCxnSpPr>
          <p:spPr>
            <a:xfrm rot="10800000">
              <a:off x="11849538" y="-2158900"/>
              <a:ext cx="0" cy="902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85" name="Google Shape;385;p27"/>
          <p:cNvGrpSpPr/>
          <p:nvPr/>
        </p:nvGrpSpPr>
        <p:grpSpPr>
          <a:xfrm rot="10800000" flipH="1">
            <a:off x="4750581" y="2452081"/>
            <a:ext cx="4404600" cy="2320800"/>
            <a:chOff x="9657588" y="-2287750"/>
            <a:chExt cx="4404600" cy="2320800"/>
          </a:xfrm>
        </p:grpSpPr>
        <p:sp>
          <p:nvSpPr>
            <p:cNvPr id="386" name="Google Shape;386;p27"/>
            <p:cNvSpPr/>
            <p:nvPr/>
          </p:nvSpPr>
          <p:spPr>
            <a:xfrm rot="-2700000">
              <a:off x="9997461" y="-1947877"/>
              <a:ext cx="1641053" cy="1641053"/>
            </a:xfrm>
            <a:prstGeom prst="arc">
              <a:avLst>
                <a:gd name="adj1" fmla="val 19577751"/>
                <a:gd name="adj2" fmla="val 0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87" name="Google Shape;387;p27"/>
            <p:cNvCxnSpPr>
              <a:stCxn id="386" idx="2"/>
            </p:cNvCxnSpPr>
            <p:nvPr/>
          </p:nvCxnSpPr>
          <p:spPr>
            <a:xfrm>
              <a:off x="11398188" y="-1707550"/>
              <a:ext cx="26640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388" name="Google Shape;388;p27"/>
          <p:cNvCxnSpPr/>
          <p:nvPr/>
        </p:nvCxnSpPr>
        <p:spPr>
          <a:xfrm rot="5400000">
            <a:off x="5710131" y="4780656"/>
            <a:ext cx="725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5298700" y="3072950"/>
            <a:ext cx="33144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5298700" y="3825900"/>
            <a:ext cx="2019600" cy="8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713225" y="1415550"/>
            <a:ext cx="7717500" cy="31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200"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100"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100"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100"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100"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100"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Font typeface="Roboto Condensed Light"/>
              <a:buAutoNum type="romanLcPeriod"/>
              <a:defRPr sz="1100"/>
            </a:lvl9pPr>
          </a:lstStyle>
          <a:p>
            <a:endParaRPr/>
          </a:p>
        </p:txBody>
      </p:sp>
      <p:grpSp>
        <p:nvGrpSpPr>
          <p:cNvPr id="36" name="Google Shape;36;p4"/>
          <p:cNvGrpSpPr/>
          <p:nvPr/>
        </p:nvGrpSpPr>
        <p:grpSpPr>
          <a:xfrm>
            <a:off x="-23" y="5068899"/>
            <a:ext cx="9144189" cy="74600"/>
            <a:chOff x="-811225" y="-1290625"/>
            <a:chExt cx="4876901" cy="133500"/>
          </a:xfrm>
        </p:grpSpPr>
        <p:sp>
          <p:nvSpPr>
            <p:cNvPr id="37" name="Google Shape;37;p4"/>
            <p:cNvSpPr/>
            <p:nvPr/>
          </p:nvSpPr>
          <p:spPr>
            <a:xfrm>
              <a:off x="-811225" y="-1290625"/>
              <a:ext cx="4007100" cy="13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522676" y="-1290625"/>
              <a:ext cx="3543000" cy="13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63899" y="-1290625"/>
              <a:ext cx="935170" cy="133425"/>
            </a:xfrm>
            <a:prstGeom prst="flowChartInputOut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0" name="Google Shape;40;p4"/>
          <p:cNvCxnSpPr/>
          <p:nvPr/>
        </p:nvCxnSpPr>
        <p:spPr>
          <a:xfrm>
            <a:off x="-4825" y="76200"/>
            <a:ext cx="9153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4325975" y="539500"/>
            <a:ext cx="4104600" cy="10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subTitle" idx="1"/>
          </p:nvPr>
        </p:nvSpPr>
        <p:spPr>
          <a:xfrm>
            <a:off x="4325951" y="3817625"/>
            <a:ext cx="18000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2"/>
          </p:nvPr>
        </p:nvSpPr>
        <p:spPr>
          <a:xfrm>
            <a:off x="4325965" y="3435050"/>
            <a:ext cx="18000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3"/>
          </p:nvPr>
        </p:nvSpPr>
        <p:spPr>
          <a:xfrm>
            <a:off x="6631006" y="3817625"/>
            <a:ext cx="18000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4"/>
          </p:nvPr>
        </p:nvSpPr>
        <p:spPr>
          <a:xfrm>
            <a:off x="6631008" y="3435050"/>
            <a:ext cx="18000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Font typeface="Work Sans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Font typeface="Work Sans"/>
              <a:buNone/>
              <a:defRPr sz="3000" b="1"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grpSp>
        <p:nvGrpSpPr>
          <p:cNvPr id="49" name="Google Shape;49;p6"/>
          <p:cNvGrpSpPr/>
          <p:nvPr/>
        </p:nvGrpSpPr>
        <p:grpSpPr>
          <a:xfrm>
            <a:off x="-23" y="5068899"/>
            <a:ext cx="9144189" cy="74600"/>
            <a:chOff x="-811225" y="-1290625"/>
            <a:chExt cx="4876901" cy="133500"/>
          </a:xfrm>
        </p:grpSpPr>
        <p:sp>
          <p:nvSpPr>
            <p:cNvPr id="50" name="Google Shape;50;p6"/>
            <p:cNvSpPr/>
            <p:nvPr/>
          </p:nvSpPr>
          <p:spPr>
            <a:xfrm>
              <a:off x="-811225" y="-1290625"/>
              <a:ext cx="4007100" cy="13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6"/>
            <p:cNvSpPr/>
            <p:nvPr/>
          </p:nvSpPr>
          <p:spPr>
            <a:xfrm>
              <a:off x="522676" y="-1290625"/>
              <a:ext cx="3543000" cy="13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6"/>
            <p:cNvSpPr/>
            <p:nvPr/>
          </p:nvSpPr>
          <p:spPr>
            <a:xfrm flipH="1">
              <a:off x="63899" y="-1290625"/>
              <a:ext cx="935170" cy="133425"/>
            </a:xfrm>
            <a:prstGeom prst="flowChartInputOut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53" name="Google Shape;53;p6"/>
          <p:cNvCxnSpPr/>
          <p:nvPr/>
        </p:nvCxnSpPr>
        <p:spPr>
          <a:xfrm>
            <a:off x="-4825" y="76200"/>
            <a:ext cx="9153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Google Shape;58;p8"/>
          <p:cNvCxnSpPr/>
          <p:nvPr/>
        </p:nvCxnSpPr>
        <p:spPr>
          <a:xfrm>
            <a:off x="11125" y="1433525"/>
            <a:ext cx="4667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8"/>
          <p:cNvCxnSpPr/>
          <p:nvPr/>
        </p:nvCxnSpPr>
        <p:spPr>
          <a:xfrm>
            <a:off x="4476600" y="3710000"/>
            <a:ext cx="4667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2680893" y="1925363"/>
            <a:ext cx="5902800" cy="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subTitle" idx="1"/>
          </p:nvPr>
        </p:nvSpPr>
        <p:spPr>
          <a:xfrm>
            <a:off x="2679850" y="2939438"/>
            <a:ext cx="59028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800"/>
              <a:buNone/>
              <a:defRPr/>
            </a:lvl9pPr>
          </a:lstStyle>
          <a:p>
            <a:endParaRPr/>
          </a:p>
        </p:txBody>
      </p:sp>
      <p:grpSp>
        <p:nvGrpSpPr>
          <p:cNvPr id="62" name="Google Shape;62;p8"/>
          <p:cNvGrpSpPr/>
          <p:nvPr/>
        </p:nvGrpSpPr>
        <p:grpSpPr>
          <a:xfrm>
            <a:off x="4660008" y="1396214"/>
            <a:ext cx="4483823" cy="74600"/>
            <a:chOff x="-811225" y="-1290625"/>
            <a:chExt cx="4876901" cy="133500"/>
          </a:xfrm>
        </p:grpSpPr>
        <p:sp>
          <p:nvSpPr>
            <p:cNvPr id="63" name="Google Shape;63;p8"/>
            <p:cNvSpPr/>
            <p:nvPr/>
          </p:nvSpPr>
          <p:spPr>
            <a:xfrm>
              <a:off x="-811225" y="-1290625"/>
              <a:ext cx="4007100" cy="13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8"/>
            <p:cNvSpPr/>
            <p:nvPr/>
          </p:nvSpPr>
          <p:spPr>
            <a:xfrm>
              <a:off x="522676" y="-1290625"/>
              <a:ext cx="3543000" cy="13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8"/>
            <p:cNvSpPr/>
            <p:nvPr/>
          </p:nvSpPr>
          <p:spPr>
            <a:xfrm flipH="1">
              <a:off x="63899" y="-1290625"/>
              <a:ext cx="935170" cy="133425"/>
            </a:xfrm>
            <a:prstGeom prst="flowChartInputOut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66;p8"/>
          <p:cNvGrpSpPr/>
          <p:nvPr/>
        </p:nvGrpSpPr>
        <p:grpSpPr>
          <a:xfrm flipH="1">
            <a:off x="8" y="3672689"/>
            <a:ext cx="4483823" cy="74600"/>
            <a:chOff x="-811225" y="-1290625"/>
            <a:chExt cx="4876901" cy="133500"/>
          </a:xfrm>
        </p:grpSpPr>
        <p:sp>
          <p:nvSpPr>
            <p:cNvPr id="67" name="Google Shape;67;p8"/>
            <p:cNvSpPr/>
            <p:nvPr/>
          </p:nvSpPr>
          <p:spPr>
            <a:xfrm>
              <a:off x="-811225" y="-1290625"/>
              <a:ext cx="4007100" cy="13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8"/>
            <p:cNvSpPr/>
            <p:nvPr/>
          </p:nvSpPr>
          <p:spPr>
            <a:xfrm>
              <a:off x="522676" y="-1290625"/>
              <a:ext cx="3543000" cy="13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8"/>
            <p:cNvSpPr/>
            <p:nvPr/>
          </p:nvSpPr>
          <p:spPr>
            <a:xfrm flipH="1">
              <a:off x="63899" y="-1290625"/>
              <a:ext cx="935170" cy="133425"/>
            </a:xfrm>
            <a:prstGeom prst="flowChartInputOut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9"/>
          <p:cNvCxnSpPr/>
          <p:nvPr/>
        </p:nvCxnSpPr>
        <p:spPr>
          <a:xfrm rot="10800000">
            <a:off x="1006475" y="68400"/>
            <a:ext cx="0" cy="435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 flipH="1">
            <a:off x="5209050" y="1110550"/>
            <a:ext cx="3276300" cy="21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ubTitle" idx="1"/>
          </p:nvPr>
        </p:nvSpPr>
        <p:spPr>
          <a:xfrm flipH="1">
            <a:off x="5209050" y="3482750"/>
            <a:ext cx="2941200" cy="5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74" name="Google Shape;74;p9"/>
          <p:cNvGrpSpPr/>
          <p:nvPr/>
        </p:nvGrpSpPr>
        <p:grpSpPr>
          <a:xfrm>
            <a:off x="-23" y="50"/>
            <a:ext cx="9144189" cy="158745"/>
            <a:chOff x="-811225" y="-1290625"/>
            <a:chExt cx="4876901" cy="133500"/>
          </a:xfrm>
        </p:grpSpPr>
        <p:sp>
          <p:nvSpPr>
            <p:cNvPr id="75" name="Google Shape;75;p9"/>
            <p:cNvSpPr/>
            <p:nvPr/>
          </p:nvSpPr>
          <p:spPr>
            <a:xfrm>
              <a:off x="-811225" y="-1290625"/>
              <a:ext cx="4007100" cy="13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9"/>
            <p:cNvSpPr/>
            <p:nvPr/>
          </p:nvSpPr>
          <p:spPr>
            <a:xfrm>
              <a:off x="522676" y="-1290625"/>
              <a:ext cx="3543000" cy="13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9"/>
            <p:cNvSpPr/>
            <p:nvPr/>
          </p:nvSpPr>
          <p:spPr>
            <a:xfrm flipH="1">
              <a:off x="63899" y="-1290625"/>
              <a:ext cx="935170" cy="133425"/>
            </a:xfrm>
            <a:prstGeom prst="flowChartInputOut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8" name="Google Shape;78;p9"/>
          <p:cNvCxnSpPr/>
          <p:nvPr/>
        </p:nvCxnSpPr>
        <p:spPr>
          <a:xfrm>
            <a:off x="6350" y="4419600"/>
            <a:ext cx="9153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4"/>
          <p:cNvGrpSpPr/>
          <p:nvPr/>
        </p:nvGrpSpPr>
        <p:grpSpPr>
          <a:xfrm rot="10800000" flipH="1">
            <a:off x="-10887" y="1808650"/>
            <a:ext cx="3840000" cy="2412531"/>
            <a:chOff x="8976588" y="-2287750"/>
            <a:chExt cx="3840000" cy="2412531"/>
          </a:xfrm>
        </p:grpSpPr>
        <p:cxnSp>
          <p:nvCxnSpPr>
            <p:cNvPr id="118" name="Google Shape;118;p14"/>
            <p:cNvCxnSpPr>
              <a:stCxn id="119" idx="0"/>
            </p:cNvCxnSpPr>
            <p:nvPr/>
          </p:nvCxnSpPr>
          <p:spPr>
            <a:xfrm rot="10800000">
              <a:off x="8976588" y="-1615819"/>
              <a:ext cx="1261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0" name="Google Shape;120;p14"/>
            <p:cNvSpPr/>
            <p:nvPr/>
          </p:nvSpPr>
          <p:spPr>
            <a:xfrm>
              <a:off x="9997500" y="-1748362"/>
              <a:ext cx="1641000" cy="1641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" name="Google Shape;121;p14"/>
            <p:cNvGrpSpPr/>
            <p:nvPr/>
          </p:nvGrpSpPr>
          <p:grpSpPr>
            <a:xfrm>
              <a:off x="9657588" y="-2287750"/>
              <a:ext cx="2320800" cy="2412531"/>
              <a:chOff x="1529838" y="272225"/>
              <a:chExt cx="2320800" cy="2412531"/>
            </a:xfrm>
          </p:grpSpPr>
          <p:sp>
            <p:nvSpPr>
              <p:cNvPr id="119" name="Google Shape;119;p14"/>
              <p:cNvSpPr/>
              <p:nvPr/>
            </p:nvSpPr>
            <p:spPr>
              <a:xfrm rot="-2700000">
                <a:off x="1869711" y="703830"/>
                <a:ext cx="1641053" cy="1641053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14"/>
              <p:cNvSpPr/>
              <p:nvPr/>
            </p:nvSpPr>
            <p:spPr>
              <a:xfrm rot="-2700000">
                <a:off x="1869711" y="612098"/>
                <a:ext cx="1641053" cy="1641053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23" name="Google Shape;123;p14"/>
            <p:cNvCxnSpPr>
              <a:stCxn id="122" idx="2"/>
            </p:cNvCxnSpPr>
            <p:nvPr/>
          </p:nvCxnSpPr>
          <p:spPr>
            <a:xfrm>
              <a:off x="11398188" y="-1707550"/>
              <a:ext cx="1418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4" name="Google Shape;124;p14"/>
          <p:cNvGrpSpPr/>
          <p:nvPr/>
        </p:nvGrpSpPr>
        <p:grpSpPr>
          <a:xfrm>
            <a:off x="128" y="652"/>
            <a:ext cx="3818007" cy="2273639"/>
            <a:chOff x="2617075" y="482968"/>
            <a:chExt cx="133500" cy="4240282"/>
          </a:xfrm>
        </p:grpSpPr>
        <p:sp>
          <p:nvSpPr>
            <p:cNvPr id="125" name="Google Shape;125;p14"/>
            <p:cNvSpPr/>
            <p:nvPr/>
          </p:nvSpPr>
          <p:spPr>
            <a:xfrm rot="5400000">
              <a:off x="941725" y="2158318"/>
              <a:ext cx="3484200" cy="13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 rot="5400000">
              <a:off x="1912775" y="2157835"/>
              <a:ext cx="1542175" cy="133425"/>
            </a:xfrm>
            <a:prstGeom prst="flowChartInputOut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4"/>
            <p:cNvSpPr/>
            <p:nvPr/>
          </p:nvSpPr>
          <p:spPr>
            <a:xfrm rot="5400000">
              <a:off x="1596175" y="3568850"/>
              <a:ext cx="2175300" cy="13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28;p14"/>
          <p:cNvSpPr txBox="1">
            <a:spLocks noGrp="1"/>
          </p:cNvSpPr>
          <p:nvPr>
            <p:ph type="title"/>
          </p:nvPr>
        </p:nvSpPr>
        <p:spPr>
          <a:xfrm>
            <a:off x="5043050" y="539500"/>
            <a:ext cx="38181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subTitle" idx="1"/>
          </p:nvPr>
        </p:nvSpPr>
        <p:spPr>
          <a:xfrm>
            <a:off x="5043050" y="1205088"/>
            <a:ext cx="2019600" cy="7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130" name="Google Shape;130;p14"/>
          <p:cNvCxnSpPr/>
          <p:nvPr/>
        </p:nvCxnSpPr>
        <p:spPr>
          <a:xfrm rot="10800000">
            <a:off x="4955800" y="4201"/>
            <a:ext cx="0" cy="5135100"/>
          </a:xfrm>
          <a:prstGeom prst="straightConnector1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1" name="Google Shape;131;p14"/>
          <p:cNvSpPr/>
          <p:nvPr/>
        </p:nvSpPr>
        <p:spPr>
          <a:xfrm rot="10800000" flipH="1">
            <a:off x="3765100" y="-4200"/>
            <a:ext cx="1038300" cy="515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2" name="Google Shape;132;p14"/>
          <p:cNvCxnSpPr/>
          <p:nvPr/>
        </p:nvCxnSpPr>
        <p:spPr>
          <a:xfrm>
            <a:off x="4955800" y="2265850"/>
            <a:ext cx="4204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ebas Neue"/>
              <a:buNone/>
              <a:defRPr sz="4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ebas Neue"/>
              <a:buNone/>
              <a:defRPr sz="4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ebas Neue"/>
              <a:buNone/>
              <a:defRPr sz="4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ebas Neue"/>
              <a:buNone/>
              <a:defRPr sz="4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ebas Neue"/>
              <a:buNone/>
              <a:defRPr sz="4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ebas Neue"/>
              <a:buNone/>
              <a:defRPr sz="4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ebas Neue"/>
              <a:buNone/>
              <a:defRPr sz="4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ebas Neue"/>
              <a:buNone/>
              <a:defRPr sz="4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ebas Neue"/>
              <a:buNone/>
              <a:defRPr sz="4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arker Grotesque"/>
              <a:buChar char="●"/>
              <a:defRPr sz="18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1pPr>
            <a:lvl2pPr marL="914400" lvl="1" indent="-3429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arker Grotesque"/>
              <a:buChar char="○"/>
              <a:defRPr sz="18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2pPr>
            <a:lvl3pPr marL="1371600" lvl="2" indent="-3429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arker Grotesque"/>
              <a:buChar char="■"/>
              <a:defRPr sz="18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3pPr>
            <a:lvl4pPr marL="1828800" lvl="3" indent="-3429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arker Grotesque"/>
              <a:buChar char="●"/>
              <a:defRPr sz="18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4pPr>
            <a:lvl5pPr marL="2286000" lvl="4" indent="-3429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arker Grotesque"/>
              <a:buChar char="○"/>
              <a:defRPr sz="18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5pPr>
            <a:lvl6pPr marL="2743200" lvl="5" indent="-3429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arker Grotesque"/>
              <a:buChar char="■"/>
              <a:defRPr sz="18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6pPr>
            <a:lvl7pPr marL="3200400" lvl="6" indent="-3429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arker Grotesque"/>
              <a:buChar char="●"/>
              <a:defRPr sz="18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7pPr>
            <a:lvl8pPr marL="3657600" lvl="7" indent="-3429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arker Grotesque"/>
              <a:buChar char="○"/>
              <a:defRPr sz="18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8pPr>
            <a:lvl9pPr marL="4114800" lvl="8" indent="-3429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Darker Grotesque"/>
              <a:buChar char="■"/>
              <a:defRPr sz="180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8" r:id="rId8"/>
    <p:sldLayoutId id="2147483660" r:id="rId9"/>
    <p:sldLayoutId id="2147483665" r:id="rId10"/>
    <p:sldLayoutId id="2147483668" r:id="rId11"/>
    <p:sldLayoutId id="2147483670" r:id="rId12"/>
    <p:sldLayoutId id="2147483671" r:id="rId13"/>
    <p:sldLayoutId id="214748367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uYszJTDJRyLEejvkpn6N6vnKgvcZjQqSRotPKqBr0hA/cop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2"/>
          <p:cNvSpPr/>
          <p:nvPr/>
        </p:nvSpPr>
        <p:spPr>
          <a:xfrm>
            <a:off x="2342899" y="1184629"/>
            <a:ext cx="2008800" cy="2009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32"/>
          <p:cNvSpPr txBox="1">
            <a:spLocks noGrp="1"/>
          </p:cNvSpPr>
          <p:nvPr>
            <p:ph type="subTitle" idx="1"/>
          </p:nvPr>
        </p:nvSpPr>
        <p:spPr>
          <a:xfrm>
            <a:off x="713225" y="4300550"/>
            <a:ext cx="4743300" cy="3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NM3 Filosofía 2021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03" name="Google Shape;403;p32"/>
          <p:cNvSpPr txBox="1">
            <a:spLocks noGrp="1"/>
          </p:cNvSpPr>
          <p:nvPr>
            <p:ph type="ctrTitle"/>
          </p:nvPr>
        </p:nvSpPr>
        <p:spPr>
          <a:xfrm>
            <a:off x="5615575" y="389900"/>
            <a:ext cx="2815200" cy="42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La Lógica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04" name="Google Shape;404;p32"/>
          <p:cNvSpPr/>
          <p:nvPr/>
        </p:nvSpPr>
        <p:spPr>
          <a:xfrm>
            <a:off x="5751575" y="2717872"/>
            <a:ext cx="2746966" cy="82932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s-CL"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Bebas Neue"/>
              </a:rPr>
              <a:t>Instrumento</a:t>
            </a:r>
            <a:endParaRPr b="0" i="0" dirty="0"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2"/>
              </a:solidFill>
              <a:latin typeface="Bebas Neue"/>
            </a:endParaRPr>
          </a:p>
        </p:txBody>
      </p:sp>
      <p:sp>
        <p:nvSpPr>
          <p:cNvPr id="405" name="Google Shape;405;p32"/>
          <p:cNvSpPr/>
          <p:nvPr/>
        </p:nvSpPr>
        <p:spPr>
          <a:xfrm>
            <a:off x="5751574" y="3808347"/>
            <a:ext cx="2746967" cy="80629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es-CL"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lt2"/>
                </a:solidFill>
                <a:latin typeface="Bebas Neue"/>
              </a:rPr>
              <a:t>De la filosofía</a:t>
            </a:r>
            <a:endParaRPr b="0" i="0" dirty="0"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chemeClr val="lt2"/>
              </a:solidFill>
              <a:latin typeface="Bebas Neue"/>
            </a:endParaRPr>
          </a:p>
        </p:txBody>
      </p:sp>
      <p:grpSp>
        <p:nvGrpSpPr>
          <p:cNvPr id="406" name="Google Shape;406;p32"/>
          <p:cNvGrpSpPr/>
          <p:nvPr/>
        </p:nvGrpSpPr>
        <p:grpSpPr>
          <a:xfrm>
            <a:off x="1569345" y="389909"/>
            <a:ext cx="2530141" cy="3865344"/>
            <a:chOff x="761450" y="532975"/>
            <a:chExt cx="644425" cy="984500"/>
          </a:xfrm>
        </p:grpSpPr>
        <p:sp>
          <p:nvSpPr>
            <p:cNvPr id="407" name="Google Shape;407;p32"/>
            <p:cNvSpPr/>
            <p:nvPr/>
          </p:nvSpPr>
          <p:spPr>
            <a:xfrm>
              <a:off x="763550" y="532975"/>
              <a:ext cx="642325" cy="984500"/>
            </a:xfrm>
            <a:custGeom>
              <a:avLst/>
              <a:gdLst/>
              <a:ahLst/>
              <a:cxnLst/>
              <a:rect l="l" t="t" r="r" b="b"/>
              <a:pathLst>
                <a:path w="25693" h="39380" extrusionOk="0">
                  <a:moveTo>
                    <a:pt x="25083" y="25882"/>
                  </a:moveTo>
                  <a:cubicBezTo>
                    <a:pt x="23233" y="37571"/>
                    <a:pt x="6434" y="39379"/>
                    <a:pt x="1115" y="28972"/>
                  </a:cubicBezTo>
                  <a:lnTo>
                    <a:pt x="1157" y="28972"/>
                  </a:lnTo>
                  <a:cubicBezTo>
                    <a:pt x="1031" y="28699"/>
                    <a:pt x="926" y="28405"/>
                    <a:pt x="821" y="28131"/>
                  </a:cubicBezTo>
                  <a:cubicBezTo>
                    <a:pt x="274" y="26723"/>
                    <a:pt x="1" y="24978"/>
                    <a:pt x="547" y="23548"/>
                  </a:cubicBezTo>
                  <a:cubicBezTo>
                    <a:pt x="989" y="22434"/>
                    <a:pt x="1935" y="21614"/>
                    <a:pt x="3091" y="21298"/>
                  </a:cubicBezTo>
                  <a:cubicBezTo>
                    <a:pt x="3112" y="21193"/>
                    <a:pt x="3133" y="21088"/>
                    <a:pt x="3175" y="20983"/>
                  </a:cubicBezTo>
                  <a:cubicBezTo>
                    <a:pt x="3512" y="19827"/>
                    <a:pt x="4248" y="18839"/>
                    <a:pt x="5425" y="18439"/>
                  </a:cubicBezTo>
                  <a:cubicBezTo>
                    <a:pt x="5404" y="18376"/>
                    <a:pt x="5383" y="18292"/>
                    <a:pt x="5362" y="18229"/>
                  </a:cubicBezTo>
                  <a:cubicBezTo>
                    <a:pt x="4899" y="16568"/>
                    <a:pt x="4290" y="14949"/>
                    <a:pt x="3533" y="13414"/>
                  </a:cubicBezTo>
                  <a:cubicBezTo>
                    <a:pt x="3091" y="12510"/>
                    <a:pt x="2545" y="11669"/>
                    <a:pt x="1893" y="10912"/>
                  </a:cubicBezTo>
                  <a:cubicBezTo>
                    <a:pt x="1094" y="10071"/>
                    <a:pt x="526" y="9041"/>
                    <a:pt x="274" y="7906"/>
                  </a:cubicBezTo>
                  <a:cubicBezTo>
                    <a:pt x="43" y="6834"/>
                    <a:pt x="274" y="5740"/>
                    <a:pt x="884" y="4857"/>
                  </a:cubicBezTo>
                  <a:cubicBezTo>
                    <a:pt x="1746" y="3722"/>
                    <a:pt x="3070" y="3049"/>
                    <a:pt x="4479" y="3028"/>
                  </a:cubicBezTo>
                  <a:cubicBezTo>
                    <a:pt x="5930" y="2965"/>
                    <a:pt x="7338" y="3470"/>
                    <a:pt x="8390" y="4458"/>
                  </a:cubicBezTo>
                  <a:cubicBezTo>
                    <a:pt x="8579" y="4647"/>
                    <a:pt x="8768" y="4836"/>
                    <a:pt x="8936" y="5026"/>
                  </a:cubicBezTo>
                  <a:cubicBezTo>
                    <a:pt x="8684" y="3680"/>
                    <a:pt x="9146" y="2292"/>
                    <a:pt x="10135" y="1325"/>
                  </a:cubicBezTo>
                  <a:cubicBezTo>
                    <a:pt x="11144" y="400"/>
                    <a:pt x="12552" y="1"/>
                    <a:pt x="13919" y="274"/>
                  </a:cubicBezTo>
                  <a:cubicBezTo>
                    <a:pt x="15370" y="568"/>
                    <a:pt x="16631" y="1493"/>
                    <a:pt x="17346" y="2797"/>
                  </a:cubicBezTo>
                  <a:cubicBezTo>
                    <a:pt x="18397" y="4626"/>
                    <a:pt x="18607" y="7086"/>
                    <a:pt x="18607" y="9167"/>
                  </a:cubicBezTo>
                  <a:cubicBezTo>
                    <a:pt x="18607" y="10324"/>
                    <a:pt x="18565" y="11459"/>
                    <a:pt x="18481" y="12615"/>
                  </a:cubicBezTo>
                  <a:cubicBezTo>
                    <a:pt x="18418" y="13435"/>
                    <a:pt x="18334" y="14276"/>
                    <a:pt x="18313" y="15117"/>
                  </a:cubicBezTo>
                  <a:cubicBezTo>
                    <a:pt x="18292" y="15748"/>
                    <a:pt x="18271" y="16379"/>
                    <a:pt x="18229" y="17030"/>
                  </a:cubicBezTo>
                  <a:cubicBezTo>
                    <a:pt x="18797" y="16673"/>
                    <a:pt x="19406" y="16379"/>
                    <a:pt x="20037" y="16189"/>
                  </a:cubicBezTo>
                  <a:cubicBezTo>
                    <a:pt x="21025" y="15874"/>
                    <a:pt x="22076" y="15916"/>
                    <a:pt x="23022" y="16316"/>
                  </a:cubicBezTo>
                  <a:cubicBezTo>
                    <a:pt x="24284" y="16883"/>
                    <a:pt x="25020" y="18040"/>
                    <a:pt x="25377" y="19343"/>
                  </a:cubicBezTo>
                  <a:cubicBezTo>
                    <a:pt x="25629" y="20352"/>
                    <a:pt x="25693" y="21425"/>
                    <a:pt x="25608" y="22455"/>
                  </a:cubicBezTo>
                  <a:cubicBezTo>
                    <a:pt x="25524" y="23611"/>
                    <a:pt x="25209" y="25041"/>
                    <a:pt x="25083" y="25882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2"/>
            <p:cNvSpPr/>
            <p:nvPr/>
          </p:nvSpPr>
          <p:spPr>
            <a:xfrm>
              <a:off x="786675" y="556625"/>
              <a:ext cx="596075" cy="870975"/>
            </a:xfrm>
            <a:custGeom>
              <a:avLst/>
              <a:gdLst/>
              <a:ahLst/>
              <a:cxnLst/>
              <a:rect l="l" t="t" r="r" b="b"/>
              <a:pathLst>
                <a:path w="23843" h="34839" extrusionOk="0">
                  <a:moveTo>
                    <a:pt x="23569" y="18628"/>
                  </a:moveTo>
                  <a:cubicBezTo>
                    <a:pt x="23296" y="17598"/>
                    <a:pt x="22728" y="16652"/>
                    <a:pt x="21719" y="16211"/>
                  </a:cubicBezTo>
                  <a:cubicBezTo>
                    <a:pt x="20983" y="15916"/>
                    <a:pt x="20142" y="15874"/>
                    <a:pt x="19385" y="16126"/>
                  </a:cubicBezTo>
                  <a:cubicBezTo>
                    <a:pt x="18670" y="16358"/>
                    <a:pt x="17977" y="16694"/>
                    <a:pt x="17367" y="17136"/>
                  </a:cubicBezTo>
                  <a:lnTo>
                    <a:pt x="16358" y="17094"/>
                  </a:lnTo>
                  <a:cubicBezTo>
                    <a:pt x="16400" y="16105"/>
                    <a:pt x="16442" y="15117"/>
                    <a:pt x="16484" y="14129"/>
                  </a:cubicBezTo>
                  <a:cubicBezTo>
                    <a:pt x="16505" y="13288"/>
                    <a:pt x="16589" y="12447"/>
                    <a:pt x="16652" y="11606"/>
                  </a:cubicBezTo>
                  <a:cubicBezTo>
                    <a:pt x="16715" y="10471"/>
                    <a:pt x="16778" y="9357"/>
                    <a:pt x="16778" y="8221"/>
                  </a:cubicBezTo>
                  <a:cubicBezTo>
                    <a:pt x="16778" y="6329"/>
                    <a:pt x="16589" y="3974"/>
                    <a:pt x="15643" y="2313"/>
                  </a:cubicBezTo>
                  <a:cubicBezTo>
                    <a:pt x="15054" y="1220"/>
                    <a:pt x="14024" y="463"/>
                    <a:pt x="12826" y="232"/>
                  </a:cubicBezTo>
                  <a:cubicBezTo>
                    <a:pt x="11753" y="1"/>
                    <a:pt x="10660" y="316"/>
                    <a:pt x="9861" y="1052"/>
                  </a:cubicBezTo>
                  <a:cubicBezTo>
                    <a:pt x="8936" y="1935"/>
                    <a:pt x="8621" y="3281"/>
                    <a:pt x="9062" y="4479"/>
                  </a:cubicBezTo>
                  <a:cubicBezTo>
                    <a:pt x="9315" y="5719"/>
                    <a:pt x="9525" y="6981"/>
                    <a:pt x="9672" y="8242"/>
                  </a:cubicBezTo>
                  <a:cubicBezTo>
                    <a:pt x="8894" y="6708"/>
                    <a:pt x="7906" y="5215"/>
                    <a:pt x="6834" y="4185"/>
                  </a:cubicBezTo>
                  <a:cubicBezTo>
                    <a:pt x="5951" y="3365"/>
                    <a:pt x="4794" y="2944"/>
                    <a:pt x="3596" y="3007"/>
                  </a:cubicBezTo>
                  <a:cubicBezTo>
                    <a:pt x="2482" y="3049"/>
                    <a:pt x="1367" y="3533"/>
                    <a:pt x="716" y="4458"/>
                  </a:cubicBezTo>
                  <a:cubicBezTo>
                    <a:pt x="232" y="5131"/>
                    <a:pt x="64" y="5972"/>
                    <a:pt x="232" y="6771"/>
                  </a:cubicBezTo>
                  <a:cubicBezTo>
                    <a:pt x="463" y="7759"/>
                    <a:pt x="947" y="8642"/>
                    <a:pt x="1641" y="9357"/>
                  </a:cubicBezTo>
                  <a:cubicBezTo>
                    <a:pt x="2335" y="10177"/>
                    <a:pt x="2944" y="11081"/>
                    <a:pt x="3428" y="12048"/>
                  </a:cubicBezTo>
                  <a:cubicBezTo>
                    <a:pt x="4227" y="13646"/>
                    <a:pt x="4857" y="15307"/>
                    <a:pt x="5320" y="17031"/>
                  </a:cubicBezTo>
                  <a:cubicBezTo>
                    <a:pt x="5425" y="17409"/>
                    <a:pt x="5530" y="17787"/>
                    <a:pt x="5614" y="18166"/>
                  </a:cubicBezTo>
                  <a:cubicBezTo>
                    <a:pt x="5383" y="18208"/>
                    <a:pt x="5173" y="18271"/>
                    <a:pt x="4963" y="18313"/>
                  </a:cubicBezTo>
                  <a:cubicBezTo>
                    <a:pt x="3974" y="18586"/>
                    <a:pt x="3407" y="19385"/>
                    <a:pt x="3112" y="20310"/>
                  </a:cubicBezTo>
                  <a:cubicBezTo>
                    <a:pt x="3028" y="20584"/>
                    <a:pt x="2965" y="20857"/>
                    <a:pt x="2944" y="21130"/>
                  </a:cubicBezTo>
                  <a:lnTo>
                    <a:pt x="2755" y="21151"/>
                  </a:lnTo>
                  <a:cubicBezTo>
                    <a:pt x="1746" y="21298"/>
                    <a:pt x="863" y="21971"/>
                    <a:pt x="463" y="22938"/>
                  </a:cubicBezTo>
                  <a:cubicBezTo>
                    <a:pt x="1" y="24137"/>
                    <a:pt x="316" y="25693"/>
                    <a:pt x="737" y="26870"/>
                  </a:cubicBezTo>
                  <a:cubicBezTo>
                    <a:pt x="1115" y="27837"/>
                    <a:pt x="1620" y="28741"/>
                    <a:pt x="2250" y="29582"/>
                  </a:cubicBezTo>
                  <a:cubicBezTo>
                    <a:pt x="2986" y="30570"/>
                    <a:pt x="4458" y="32042"/>
                    <a:pt x="5741" y="32715"/>
                  </a:cubicBezTo>
                  <a:cubicBezTo>
                    <a:pt x="8936" y="34355"/>
                    <a:pt x="12868" y="34838"/>
                    <a:pt x="17808" y="32862"/>
                  </a:cubicBezTo>
                  <a:cubicBezTo>
                    <a:pt x="18797" y="32357"/>
                    <a:pt x="19701" y="31706"/>
                    <a:pt x="20479" y="30907"/>
                  </a:cubicBezTo>
                  <a:cubicBezTo>
                    <a:pt x="20836" y="30549"/>
                    <a:pt x="21151" y="30129"/>
                    <a:pt x="21404" y="29708"/>
                  </a:cubicBezTo>
                  <a:cubicBezTo>
                    <a:pt x="22287" y="28258"/>
                    <a:pt x="22875" y="26365"/>
                    <a:pt x="23254" y="24725"/>
                  </a:cubicBezTo>
                  <a:cubicBezTo>
                    <a:pt x="23506" y="23653"/>
                    <a:pt x="23674" y="22560"/>
                    <a:pt x="23758" y="21446"/>
                  </a:cubicBezTo>
                  <a:cubicBezTo>
                    <a:pt x="23842" y="20500"/>
                    <a:pt x="23779" y="19553"/>
                    <a:pt x="23569" y="186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2"/>
            <p:cNvSpPr/>
            <p:nvPr/>
          </p:nvSpPr>
          <p:spPr>
            <a:xfrm>
              <a:off x="800350" y="570300"/>
              <a:ext cx="569250" cy="831000"/>
            </a:xfrm>
            <a:custGeom>
              <a:avLst/>
              <a:gdLst/>
              <a:ahLst/>
              <a:cxnLst/>
              <a:rect l="l" t="t" r="r" b="b"/>
              <a:pathLst>
                <a:path w="22770" h="33240" extrusionOk="0">
                  <a:moveTo>
                    <a:pt x="5719" y="18081"/>
                  </a:moveTo>
                  <a:cubicBezTo>
                    <a:pt x="5593" y="17493"/>
                    <a:pt x="5425" y="16904"/>
                    <a:pt x="5278" y="16336"/>
                  </a:cubicBezTo>
                  <a:cubicBezTo>
                    <a:pt x="4794" y="14591"/>
                    <a:pt x="4142" y="12888"/>
                    <a:pt x="3343" y="11248"/>
                  </a:cubicBezTo>
                  <a:cubicBezTo>
                    <a:pt x="2839" y="10260"/>
                    <a:pt x="2229" y="9314"/>
                    <a:pt x="1493" y="8473"/>
                  </a:cubicBezTo>
                  <a:cubicBezTo>
                    <a:pt x="884" y="7821"/>
                    <a:pt x="421" y="7023"/>
                    <a:pt x="211" y="6140"/>
                  </a:cubicBezTo>
                  <a:cubicBezTo>
                    <a:pt x="64" y="5467"/>
                    <a:pt x="211" y="4773"/>
                    <a:pt x="610" y="4205"/>
                  </a:cubicBezTo>
                  <a:cubicBezTo>
                    <a:pt x="1157" y="3427"/>
                    <a:pt x="2124" y="3028"/>
                    <a:pt x="3070" y="2986"/>
                  </a:cubicBezTo>
                  <a:cubicBezTo>
                    <a:pt x="4121" y="2923"/>
                    <a:pt x="5151" y="3301"/>
                    <a:pt x="5929" y="4037"/>
                  </a:cubicBezTo>
                  <a:cubicBezTo>
                    <a:pt x="7569" y="5614"/>
                    <a:pt x="9083" y="8473"/>
                    <a:pt x="9840" y="10702"/>
                  </a:cubicBezTo>
                  <a:cubicBezTo>
                    <a:pt x="9840" y="10113"/>
                    <a:pt x="9819" y="9524"/>
                    <a:pt x="9798" y="8936"/>
                  </a:cubicBezTo>
                  <a:cubicBezTo>
                    <a:pt x="9630" y="7212"/>
                    <a:pt x="9356" y="5488"/>
                    <a:pt x="9020" y="3806"/>
                  </a:cubicBezTo>
                  <a:cubicBezTo>
                    <a:pt x="8620" y="2776"/>
                    <a:pt x="8873" y="1640"/>
                    <a:pt x="9672" y="883"/>
                  </a:cubicBezTo>
                  <a:cubicBezTo>
                    <a:pt x="10344" y="253"/>
                    <a:pt x="11270" y="0"/>
                    <a:pt x="12174" y="190"/>
                  </a:cubicBezTo>
                  <a:cubicBezTo>
                    <a:pt x="13225" y="421"/>
                    <a:pt x="14129" y="1073"/>
                    <a:pt x="14633" y="2019"/>
                  </a:cubicBezTo>
                  <a:cubicBezTo>
                    <a:pt x="15537" y="3596"/>
                    <a:pt x="15685" y="5908"/>
                    <a:pt x="15685" y="7695"/>
                  </a:cubicBezTo>
                  <a:cubicBezTo>
                    <a:pt x="15685" y="8789"/>
                    <a:pt x="15622" y="9903"/>
                    <a:pt x="15559" y="11017"/>
                  </a:cubicBezTo>
                  <a:cubicBezTo>
                    <a:pt x="15495" y="11858"/>
                    <a:pt x="15411" y="12720"/>
                    <a:pt x="15390" y="13561"/>
                  </a:cubicBezTo>
                  <a:cubicBezTo>
                    <a:pt x="15348" y="14717"/>
                    <a:pt x="15285" y="15874"/>
                    <a:pt x="15222" y="17030"/>
                  </a:cubicBezTo>
                  <a:lnTo>
                    <a:pt x="16946" y="17135"/>
                  </a:lnTo>
                  <a:cubicBezTo>
                    <a:pt x="17556" y="16673"/>
                    <a:pt x="18250" y="16315"/>
                    <a:pt x="18964" y="16084"/>
                  </a:cubicBezTo>
                  <a:cubicBezTo>
                    <a:pt x="19616" y="15874"/>
                    <a:pt x="20310" y="15895"/>
                    <a:pt x="20941" y="16147"/>
                  </a:cubicBezTo>
                  <a:cubicBezTo>
                    <a:pt x="21803" y="16526"/>
                    <a:pt x="22265" y="17346"/>
                    <a:pt x="22497" y="18229"/>
                  </a:cubicBezTo>
                  <a:cubicBezTo>
                    <a:pt x="22707" y="19091"/>
                    <a:pt x="22770" y="19995"/>
                    <a:pt x="22686" y="20878"/>
                  </a:cubicBezTo>
                  <a:cubicBezTo>
                    <a:pt x="22602" y="21950"/>
                    <a:pt x="22433" y="23022"/>
                    <a:pt x="22202" y="24073"/>
                  </a:cubicBezTo>
                  <a:cubicBezTo>
                    <a:pt x="21845" y="25629"/>
                    <a:pt x="21256" y="27521"/>
                    <a:pt x="20415" y="28888"/>
                  </a:cubicBezTo>
                  <a:cubicBezTo>
                    <a:pt x="20163" y="29287"/>
                    <a:pt x="19869" y="29666"/>
                    <a:pt x="19553" y="30023"/>
                  </a:cubicBezTo>
                  <a:cubicBezTo>
                    <a:pt x="17934" y="31747"/>
                    <a:pt x="15516" y="32609"/>
                    <a:pt x="13225" y="32925"/>
                  </a:cubicBezTo>
                  <a:cubicBezTo>
                    <a:pt x="10933" y="33240"/>
                    <a:pt x="8242" y="33072"/>
                    <a:pt x="6098" y="32252"/>
                  </a:cubicBezTo>
                  <a:cubicBezTo>
                    <a:pt x="4668" y="31705"/>
                    <a:pt x="3028" y="29939"/>
                    <a:pt x="2124" y="28720"/>
                  </a:cubicBezTo>
                  <a:cubicBezTo>
                    <a:pt x="1535" y="27921"/>
                    <a:pt x="1052" y="27059"/>
                    <a:pt x="694" y="26134"/>
                  </a:cubicBezTo>
                  <a:cubicBezTo>
                    <a:pt x="337" y="25188"/>
                    <a:pt x="0" y="23695"/>
                    <a:pt x="421" y="22560"/>
                  </a:cubicBezTo>
                  <a:cubicBezTo>
                    <a:pt x="757" y="21782"/>
                    <a:pt x="1472" y="21235"/>
                    <a:pt x="2313" y="21130"/>
                  </a:cubicBezTo>
                  <a:cubicBezTo>
                    <a:pt x="2502" y="21088"/>
                    <a:pt x="2692" y="21088"/>
                    <a:pt x="2860" y="21130"/>
                  </a:cubicBezTo>
                  <a:cubicBezTo>
                    <a:pt x="2902" y="20709"/>
                    <a:pt x="2965" y="20310"/>
                    <a:pt x="3091" y="19910"/>
                  </a:cubicBezTo>
                  <a:cubicBezTo>
                    <a:pt x="3301" y="19175"/>
                    <a:pt x="3743" y="18481"/>
                    <a:pt x="4542" y="18271"/>
                  </a:cubicBezTo>
                  <a:cubicBezTo>
                    <a:pt x="4920" y="18165"/>
                    <a:pt x="5320" y="18102"/>
                    <a:pt x="5719" y="180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2"/>
            <p:cNvSpPr/>
            <p:nvPr/>
          </p:nvSpPr>
          <p:spPr>
            <a:xfrm>
              <a:off x="761450" y="566625"/>
              <a:ext cx="605525" cy="817875"/>
            </a:xfrm>
            <a:custGeom>
              <a:avLst/>
              <a:gdLst/>
              <a:ahLst/>
              <a:cxnLst/>
              <a:rect l="l" t="t" r="r" b="b"/>
              <a:pathLst>
                <a:path w="24221" h="32715" extrusionOk="0">
                  <a:moveTo>
                    <a:pt x="23569" y="18523"/>
                  </a:moveTo>
                  <a:cubicBezTo>
                    <a:pt x="22623" y="15075"/>
                    <a:pt x="19848" y="17156"/>
                    <a:pt x="18082" y="18270"/>
                  </a:cubicBezTo>
                  <a:cubicBezTo>
                    <a:pt x="16778" y="19048"/>
                    <a:pt x="15222" y="20079"/>
                    <a:pt x="14823" y="20373"/>
                  </a:cubicBezTo>
                  <a:cubicBezTo>
                    <a:pt x="14781" y="20394"/>
                    <a:pt x="14739" y="20436"/>
                    <a:pt x="14718" y="20499"/>
                  </a:cubicBezTo>
                  <a:cubicBezTo>
                    <a:pt x="14676" y="20646"/>
                    <a:pt x="14655" y="20793"/>
                    <a:pt x="14697" y="20941"/>
                  </a:cubicBezTo>
                  <a:cubicBezTo>
                    <a:pt x="14739" y="21151"/>
                    <a:pt x="14844" y="21361"/>
                    <a:pt x="14970" y="21550"/>
                  </a:cubicBezTo>
                  <a:cubicBezTo>
                    <a:pt x="15138" y="21803"/>
                    <a:pt x="15391" y="22034"/>
                    <a:pt x="15685" y="22160"/>
                  </a:cubicBezTo>
                  <a:cubicBezTo>
                    <a:pt x="16253" y="22349"/>
                    <a:pt x="16862" y="22412"/>
                    <a:pt x="17451" y="22349"/>
                  </a:cubicBezTo>
                  <a:cubicBezTo>
                    <a:pt x="17998" y="22307"/>
                    <a:pt x="18544" y="22223"/>
                    <a:pt x="19070" y="22076"/>
                  </a:cubicBezTo>
                  <a:lnTo>
                    <a:pt x="19364" y="21929"/>
                  </a:lnTo>
                  <a:cubicBezTo>
                    <a:pt x="19448" y="21887"/>
                    <a:pt x="19553" y="21845"/>
                    <a:pt x="19658" y="21824"/>
                  </a:cubicBezTo>
                  <a:lnTo>
                    <a:pt x="19679" y="21824"/>
                  </a:lnTo>
                  <a:cubicBezTo>
                    <a:pt x="19806" y="21697"/>
                    <a:pt x="19974" y="21655"/>
                    <a:pt x="20142" y="21697"/>
                  </a:cubicBezTo>
                  <a:cubicBezTo>
                    <a:pt x="20541" y="21634"/>
                    <a:pt x="20584" y="21803"/>
                    <a:pt x="20268" y="22139"/>
                  </a:cubicBezTo>
                  <a:cubicBezTo>
                    <a:pt x="20226" y="22244"/>
                    <a:pt x="20142" y="22307"/>
                    <a:pt x="20037" y="22370"/>
                  </a:cubicBezTo>
                  <a:lnTo>
                    <a:pt x="20037" y="22370"/>
                  </a:lnTo>
                  <a:cubicBezTo>
                    <a:pt x="19974" y="22412"/>
                    <a:pt x="19911" y="22454"/>
                    <a:pt x="19848" y="22475"/>
                  </a:cubicBezTo>
                  <a:cubicBezTo>
                    <a:pt x="19679" y="22559"/>
                    <a:pt x="19511" y="22622"/>
                    <a:pt x="19322" y="22686"/>
                  </a:cubicBezTo>
                  <a:cubicBezTo>
                    <a:pt x="18628" y="23064"/>
                    <a:pt x="17998" y="23548"/>
                    <a:pt x="17430" y="24115"/>
                  </a:cubicBezTo>
                  <a:cubicBezTo>
                    <a:pt x="16967" y="24599"/>
                    <a:pt x="16505" y="25524"/>
                    <a:pt x="16231" y="26617"/>
                  </a:cubicBezTo>
                  <a:cubicBezTo>
                    <a:pt x="15979" y="27605"/>
                    <a:pt x="15937" y="28635"/>
                    <a:pt x="16105" y="29645"/>
                  </a:cubicBezTo>
                  <a:cubicBezTo>
                    <a:pt x="16189" y="30086"/>
                    <a:pt x="15517" y="30191"/>
                    <a:pt x="15454" y="29750"/>
                  </a:cubicBezTo>
                  <a:cubicBezTo>
                    <a:pt x="15264" y="28656"/>
                    <a:pt x="15327" y="27542"/>
                    <a:pt x="15601" y="26470"/>
                  </a:cubicBezTo>
                  <a:cubicBezTo>
                    <a:pt x="15895" y="25251"/>
                    <a:pt x="16421" y="24220"/>
                    <a:pt x="16967" y="23653"/>
                  </a:cubicBezTo>
                  <a:cubicBezTo>
                    <a:pt x="17199" y="23421"/>
                    <a:pt x="17430" y="23190"/>
                    <a:pt x="17682" y="23001"/>
                  </a:cubicBezTo>
                  <a:lnTo>
                    <a:pt x="17514" y="23001"/>
                  </a:lnTo>
                  <a:cubicBezTo>
                    <a:pt x="16799" y="23085"/>
                    <a:pt x="16105" y="23001"/>
                    <a:pt x="15433" y="22770"/>
                  </a:cubicBezTo>
                  <a:cubicBezTo>
                    <a:pt x="15033" y="22580"/>
                    <a:pt x="14676" y="22286"/>
                    <a:pt x="14423" y="21908"/>
                  </a:cubicBezTo>
                  <a:cubicBezTo>
                    <a:pt x="14255" y="21655"/>
                    <a:pt x="14129" y="21382"/>
                    <a:pt x="14066" y="21067"/>
                  </a:cubicBezTo>
                  <a:cubicBezTo>
                    <a:pt x="14003" y="20793"/>
                    <a:pt x="14024" y="20499"/>
                    <a:pt x="14150" y="20247"/>
                  </a:cubicBezTo>
                  <a:cubicBezTo>
                    <a:pt x="14213" y="20057"/>
                    <a:pt x="14318" y="19910"/>
                    <a:pt x="14465" y="19805"/>
                  </a:cubicBezTo>
                  <a:cubicBezTo>
                    <a:pt x="14865" y="19553"/>
                    <a:pt x="16400" y="18544"/>
                    <a:pt x="17640" y="17766"/>
                  </a:cubicBezTo>
                  <a:cubicBezTo>
                    <a:pt x="15874" y="17661"/>
                    <a:pt x="14087" y="17724"/>
                    <a:pt x="12321" y="17955"/>
                  </a:cubicBezTo>
                  <a:cubicBezTo>
                    <a:pt x="11249" y="18123"/>
                    <a:pt x="10219" y="18397"/>
                    <a:pt x="9525" y="18817"/>
                  </a:cubicBezTo>
                  <a:cubicBezTo>
                    <a:pt x="9378" y="18901"/>
                    <a:pt x="9188" y="18859"/>
                    <a:pt x="9083" y="18691"/>
                  </a:cubicBezTo>
                  <a:cubicBezTo>
                    <a:pt x="8999" y="18544"/>
                    <a:pt x="9041" y="18355"/>
                    <a:pt x="9188" y="18249"/>
                  </a:cubicBezTo>
                  <a:cubicBezTo>
                    <a:pt x="10008" y="17808"/>
                    <a:pt x="10912" y="17514"/>
                    <a:pt x="11837" y="17366"/>
                  </a:cubicBezTo>
                  <a:cubicBezTo>
                    <a:pt x="11795" y="17324"/>
                    <a:pt x="11774" y="17240"/>
                    <a:pt x="11795" y="17177"/>
                  </a:cubicBezTo>
                  <a:cubicBezTo>
                    <a:pt x="11837" y="15937"/>
                    <a:pt x="11753" y="14717"/>
                    <a:pt x="11522" y="13498"/>
                  </a:cubicBezTo>
                  <a:cubicBezTo>
                    <a:pt x="10996" y="10597"/>
                    <a:pt x="9146" y="6476"/>
                    <a:pt x="7107" y="4563"/>
                  </a:cubicBezTo>
                  <a:cubicBezTo>
                    <a:pt x="4815" y="2376"/>
                    <a:pt x="1" y="4373"/>
                    <a:pt x="3449" y="8263"/>
                  </a:cubicBezTo>
                  <a:cubicBezTo>
                    <a:pt x="5803" y="10954"/>
                    <a:pt x="7128" y="15390"/>
                    <a:pt x="7654" y="17577"/>
                  </a:cubicBezTo>
                  <a:cubicBezTo>
                    <a:pt x="7801" y="18165"/>
                    <a:pt x="7633" y="17997"/>
                    <a:pt x="8095" y="18312"/>
                  </a:cubicBezTo>
                  <a:cubicBezTo>
                    <a:pt x="8831" y="18796"/>
                    <a:pt x="9714" y="19784"/>
                    <a:pt x="10408" y="20962"/>
                  </a:cubicBezTo>
                  <a:cubicBezTo>
                    <a:pt x="11038" y="21971"/>
                    <a:pt x="11480" y="23106"/>
                    <a:pt x="11690" y="24304"/>
                  </a:cubicBezTo>
                  <a:cubicBezTo>
                    <a:pt x="11795" y="24851"/>
                    <a:pt x="11816" y="25419"/>
                    <a:pt x="11774" y="25986"/>
                  </a:cubicBezTo>
                  <a:cubicBezTo>
                    <a:pt x="11732" y="26449"/>
                    <a:pt x="11564" y="26890"/>
                    <a:pt x="11291" y="27269"/>
                  </a:cubicBezTo>
                  <a:cubicBezTo>
                    <a:pt x="11038" y="27563"/>
                    <a:pt x="10702" y="27752"/>
                    <a:pt x="10345" y="27815"/>
                  </a:cubicBezTo>
                  <a:cubicBezTo>
                    <a:pt x="10176" y="27837"/>
                    <a:pt x="10029" y="27837"/>
                    <a:pt x="9882" y="27815"/>
                  </a:cubicBezTo>
                  <a:cubicBezTo>
                    <a:pt x="9525" y="27773"/>
                    <a:pt x="9188" y="27689"/>
                    <a:pt x="8852" y="27563"/>
                  </a:cubicBezTo>
                  <a:cubicBezTo>
                    <a:pt x="8852" y="27731"/>
                    <a:pt x="8810" y="27921"/>
                    <a:pt x="8768" y="28089"/>
                  </a:cubicBezTo>
                  <a:cubicBezTo>
                    <a:pt x="8705" y="28320"/>
                    <a:pt x="8558" y="28530"/>
                    <a:pt x="8368" y="28699"/>
                  </a:cubicBezTo>
                  <a:cubicBezTo>
                    <a:pt x="8221" y="28846"/>
                    <a:pt x="8011" y="28951"/>
                    <a:pt x="7801" y="28993"/>
                  </a:cubicBezTo>
                  <a:cubicBezTo>
                    <a:pt x="7443" y="29056"/>
                    <a:pt x="7086" y="29014"/>
                    <a:pt x="6750" y="28909"/>
                  </a:cubicBezTo>
                  <a:cubicBezTo>
                    <a:pt x="6035" y="28635"/>
                    <a:pt x="5425" y="28173"/>
                    <a:pt x="4941" y="27584"/>
                  </a:cubicBezTo>
                  <a:cubicBezTo>
                    <a:pt x="4437" y="27038"/>
                    <a:pt x="3995" y="26449"/>
                    <a:pt x="3596" y="25818"/>
                  </a:cubicBezTo>
                  <a:cubicBezTo>
                    <a:pt x="3386" y="25461"/>
                    <a:pt x="3890" y="25145"/>
                    <a:pt x="4142" y="25461"/>
                  </a:cubicBezTo>
                  <a:cubicBezTo>
                    <a:pt x="4521" y="26049"/>
                    <a:pt x="4941" y="26617"/>
                    <a:pt x="5425" y="27143"/>
                  </a:cubicBezTo>
                  <a:cubicBezTo>
                    <a:pt x="5824" y="27647"/>
                    <a:pt x="6350" y="28047"/>
                    <a:pt x="6939" y="28278"/>
                  </a:cubicBezTo>
                  <a:cubicBezTo>
                    <a:pt x="7170" y="28362"/>
                    <a:pt x="7422" y="28383"/>
                    <a:pt x="7675" y="28341"/>
                  </a:cubicBezTo>
                  <a:cubicBezTo>
                    <a:pt x="7780" y="28320"/>
                    <a:pt x="7864" y="28278"/>
                    <a:pt x="7948" y="28215"/>
                  </a:cubicBezTo>
                  <a:cubicBezTo>
                    <a:pt x="8053" y="28131"/>
                    <a:pt x="8116" y="28026"/>
                    <a:pt x="8137" y="27900"/>
                  </a:cubicBezTo>
                  <a:cubicBezTo>
                    <a:pt x="8242" y="27458"/>
                    <a:pt x="8242" y="27017"/>
                    <a:pt x="8116" y="26575"/>
                  </a:cubicBezTo>
                  <a:cubicBezTo>
                    <a:pt x="7801" y="25145"/>
                    <a:pt x="5782" y="22370"/>
                    <a:pt x="4164" y="22076"/>
                  </a:cubicBezTo>
                  <a:cubicBezTo>
                    <a:pt x="800" y="21466"/>
                    <a:pt x="2860" y="29434"/>
                    <a:pt x="7359" y="31684"/>
                  </a:cubicBezTo>
                  <a:cubicBezTo>
                    <a:pt x="7506" y="31768"/>
                    <a:pt x="7675" y="31831"/>
                    <a:pt x="7843" y="31894"/>
                  </a:cubicBezTo>
                  <a:lnTo>
                    <a:pt x="7906" y="31915"/>
                  </a:lnTo>
                  <a:cubicBezTo>
                    <a:pt x="8179" y="32020"/>
                    <a:pt x="8474" y="32125"/>
                    <a:pt x="8789" y="32210"/>
                  </a:cubicBezTo>
                  <a:cubicBezTo>
                    <a:pt x="9041" y="32273"/>
                    <a:pt x="9293" y="32336"/>
                    <a:pt x="9546" y="32378"/>
                  </a:cubicBezTo>
                  <a:cubicBezTo>
                    <a:pt x="10408" y="32567"/>
                    <a:pt x="11270" y="32651"/>
                    <a:pt x="12153" y="32672"/>
                  </a:cubicBezTo>
                  <a:cubicBezTo>
                    <a:pt x="13225" y="32714"/>
                    <a:pt x="14297" y="32630"/>
                    <a:pt x="15348" y="32441"/>
                  </a:cubicBezTo>
                  <a:cubicBezTo>
                    <a:pt x="17871" y="31978"/>
                    <a:pt x="20247" y="30822"/>
                    <a:pt x="21530" y="28762"/>
                  </a:cubicBezTo>
                  <a:cubicBezTo>
                    <a:pt x="23001" y="26344"/>
                    <a:pt x="24221" y="20877"/>
                    <a:pt x="23569" y="18523"/>
                  </a:cubicBezTo>
                  <a:close/>
                  <a:moveTo>
                    <a:pt x="15727" y="2439"/>
                  </a:moveTo>
                  <a:cubicBezTo>
                    <a:pt x="14339" y="0"/>
                    <a:pt x="11207" y="505"/>
                    <a:pt x="11017" y="2607"/>
                  </a:cubicBezTo>
                  <a:cubicBezTo>
                    <a:pt x="10954" y="3343"/>
                    <a:pt x="11606" y="6202"/>
                    <a:pt x="11711" y="7106"/>
                  </a:cubicBezTo>
                  <a:cubicBezTo>
                    <a:pt x="12111" y="10723"/>
                    <a:pt x="12531" y="16084"/>
                    <a:pt x="12447" y="17198"/>
                  </a:cubicBezTo>
                  <a:cubicBezTo>
                    <a:pt x="12447" y="17240"/>
                    <a:pt x="12447" y="17261"/>
                    <a:pt x="12447" y="17282"/>
                  </a:cubicBezTo>
                  <a:cubicBezTo>
                    <a:pt x="13709" y="17093"/>
                    <a:pt x="14991" y="17030"/>
                    <a:pt x="16295" y="17114"/>
                  </a:cubicBezTo>
                  <a:cubicBezTo>
                    <a:pt x="16316" y="16462"/>
                    <a:pt x="16379" y="15264"/>
                    <a:pt x="16442" y="13687"/>
                  </a:cubicBezTo>
                  <a:cubicBezTo>
                    <a:pt x="16526" y="11227"/>
                    <a:pt x="17367" y="5256"/>
                    <a:pt x="15727" y="2439"/>
                  </a:cubicBezTo>
                  <a:close/>
                  <a:moveTo>
                    <a:pt x="11060" y="24410"/>
                  </a:moveTo>
                  <a:cubicBezTo>
                    <a:pt x="10849" y="23295"/>
                    <a:pt x="10450" y="22244"/>
                    <a:pt x="9861" y="21298"/>
                  </a:cubicBezTo>
                  <a:cubicBezTo>
                    <a:pt x="8810" y="19532"/>
                    <a:pt x="8200" y="18418"/>
                    <a:pt x="6224" y="18922"/>
                  </a:cubicBezTo>
                  <a:cubicBezTo>
                    <a:pt x="5236" y="19195"/>
                    <a:pt x="4983" y="20541"/>
                    <a:pt x="4941" y="21361"/>
                  </a:cubicBezTo>
                  <a:cubicBezTo>
                    <a:pt x="4983" y="21361"/>
                    <a:pt x="5004" y="21382"/>
                    <a:pt x="5047" y="21403"/>
                  </a:cubicBezTo>
                  <a:cubicBezTo>
                    <a:pt x="6771" y="22454"/>
                    <a:pt x="8326" y="24452"/>
                    <a:pt x="8768" y="26449"/>
                  </a:cubicBezTo>
                  <a:cubicBezTo>
                    <a:pt x="8789" y="26554"/>
                    <a:pt x="8810" y="26680"/>
                    <a:pt x="8831" y="26785"/>
                  </a:cubicBezTo>
                  <a:cubicBezTo>
                    <a:pt x="9167" y="27017"/>
                    <a:pt x="9546" y="27143"/>
                    <a:pt x="9966" y="27164"/>
                  </a:cubicBezTo>
                  <a:cubicBezTo>
                    <a:pt x="10050" y="27185"/>
                    <a:pt x="10155" y="27185"/>
                    <a:pt x="10240" y="27164"/>
                  </a:cubicBezTo>
                  <a:cubicBezTo>
                    <a:pt x="10450" y="27122"/>
                    <a:pt x="10639" y="27017"/>
                    <a:pt x="10765" y="26848"/>
                  </a:cubicBezTo>
                  <a:cubicBezTo>
                    <a:pt x="10975" y="26575"/>
                    <a:pt x="11081" y="26239"/>
                    <a:pt x="11102" y="25902"/>
                  </a:cubicBezTo>
                  <a:cubicBezTo>
                    <a:pt x="11165" y="25398"/>
                    <a:pt x="11144" y="24893"/>
                    <a:pt x="11060" y="2441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4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3601564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 LÓGICA</a:t>
            </a:r>
            <a:endParaRPr dirty="0"/>
          </a:p>
        </p:txBody>
      </p:sp>
      <p:sp>
        <p:nvSpPr>
          <p:cNvPr id="1043" name="Google Shape;1043;p49"/>
          <p:cNvSpPr txBox="1"/>
          <p:nvPr/>
        </p:nvSpPr>
        <p:spPr>
          <a:xfrm flipH="1">
            <a:off x="693553" y="3016130"/>
            <a:ext cx="3860107" cy="240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LA ESTRUCTURA DE LOS ARGUMENTOS</a:t>
            </a:r>
            <a:endParaRPr sz="24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045" name="Google Shape;1045;p49"/>
          <p:cNvSpPr txBox="1"/>
          <p:nvPr/>
        </p:nvSpPr>
        <p:spPr>
          <a:xfrm flipH="1">
            <a:off x="962775" y="3521422"/>
            <a:ext cx="2879204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Prescindiendo de los contenidos concretos a los que se refieren</a:t>
            </a:r>
            <a:endParaRPr sz="1600" dirty="0">
              <a:solidFill>
                <a:schemeClr val="dk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1046" name="Google Shape;1046;p49"/>
          <p:cNvSpPr txBox="1"/>
          <p:nvPr/>
        </p:nvSpPr>
        <p:spPr>
          <a:xfrm flipH="1">
            <a:off x="5155180" y="2259133"/>
            <a:ext cx="3388654" cy="1490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Considera sobre todo la dimensión </a:t>
            </a:r>
            <a:r>
              <a:rPr lang="en" sz="2000" b="1" dirty="0">
                <a:solidFill>
                  <a:schemeClr val="accent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SINTÁCTICA</a:t>
            </a:r>
            <a:r>
              <a:rPr lang="en" sz="2000" b="1" dirty="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</a:t>
            </a:r>
            <a:r>
              <a:rPr lang="en" sz="2000" dirty="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de nuestros razonamientos, pero dando por supuesto que también tienen una dimensión </a:t>
            </a:r>
            <a:r>
              <a:rPr lang="en" sz="2000" u="sng" dirty="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semántica</a:t>
            </a:r>
            <a:r>
              <a:rPr lang="en" sz="2000" dirty="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y </a:t>
            </a:r>
            <a:r>
              <a:rPr lang="en" sz="2000" u="sng" dirty="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pragmática.</a:t>
            </a:r>
            <a:endParaRPr sz="2000" b="1" dirty="0">
              <a:solidFill>
                <a:schemeClr val="dk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1049" name="Google Shape;1049;p49"/>
          <p:cNvSpPr txBox="1"/>
          <p:nvPr/>
        </p:nvSpPr>
        <p:spPr>
          <a:xfrm flipH="1">
            <a:off x="1959188" y="1712328"/>
            <a:ext cx="2157677" cy="31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LÓGICA formal</a:t>
            </a:r>
            <a:endParaRPr sz="3000" dirty="0">
              <a:solidFill>
                <a:schemeClr val="accent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050" name="Google Shape;1050;p49"/>
          <p:cNvSpPr txBox="1"/>
          <p:nvPr/>
        </p:nvSpPr>
        <p:spPr>
          <a:xfrm flipH="1">
            <a:off x="3423561" y="892121"/>
            <a:ext cx="2039876" cy="240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000" dirty="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rPr>
              <a:t>C</a:t>
            </a:r>
            <a:r>
              <a:rPr lang="en" sz="3000" dirty="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rPr>
              <a:t>omo ciencia</a:t>
            </a:r>
            <a:endParaRPr sz="3000" dirty="0">
              <a:solidFill>
                <a:schemeClr val="accent3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cxnSp>
        <p:nvCxnSpPr>
          <p:cNvPr id="1053" name="Google Shape;1053;p49"/>
          <p:cNvCxnSpPr/>
          <p:nvPr/>
        </p:nvCxnSpPr>
        <p:spPr>
          <a:xfrm>
            <a:off x="4443499" y="1712328"/>
            <a:ext cx="0" cy="281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64" name="Google Shape;1064;p49"/>
          <p:cNvGrpSpPr/>
          <p:nvPr/>
        </p:nvGrpSpPr>
        <p:grpSpPr>
          <a:xfrm>
            <a:off x="613928" y="539500"/>
            <a:ext cx="719456" cy="720284"/>
            <a:chOff x="1510350" y="1768935"/>
            <a:chExt cx="660900" cy="661660"/>
          </a:xfrm>
        </p:grpSpPr>
        <p:sp>
          <p:nvSpPr>
            <p:cNvPr id="1065" name="Google Shape;1065;p49"/>
            <p:cNvSpPr/>
            <p:nvPr/>
          </p:nvSpPr>
          <p:spPr>
            <a:xfrm>
              <a:off x="1510350" y="1769379"/>
              <a:ext cx="660900" cy="660900"/>
            </a:xfrm>
            <a:prstGeom prst="flowChartDelay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6" name="Google Shape;1066;p49"/>
            <p:cNvGrpSpPr/>
            <p:nvPr/>
          </p:nvGrpSpPr>
          <p:grpSpPr>
            <a:xfrm rot="591989">
              <a:off x="1632177" y="1798517"/>
              <a:ext cx="397256" cy="602498"/>
              <a:chOff x="-830025" y="1002088"/>
              <a:chExt cx="548075" cy="831125"/>
            </a:xfrm>
          </p:grpSpPr>
          <p:sp>
            <p:nvSpPr>
              <p:cNvPr id="1067" name="Google Shape;1067;p49"/>
              <p:cNvSpPr/>
              <p:nvPr/>
            </p:nvSpPr>
            <p:spPr>
              <a:xfrm>
                <a:off x="-830025" y="1002088"/>
                <a:ext cx="548075" cy="831125"/>
              </a:xfrm>
              <a:custGeom>
                <a:avLst/>
                <a:gdLst/>
                <a:ahLst/>
                <a:cxnLst/>
                <a:rect l="l" t="t" r="r" b="b"/>
                <a:pathLst>
                  <a:path w="21923" h="33245" extrusionOk="0">
                    <a:moveTo>
                      <a:pt x="21250" y="21301"/>
                    </a:moveTo>
                    <a:cubicBezTo>
                      <a:pt x="20733" y="22413"/>
                      <a:pt x="20113" y="23473"/>
                      <a:pt x="19363" y="24429"/>
                    </a:cubicBezTo>
                    <a:cubicBezTo>
                      <a:pt x="19053" y="24817"/>
                      <a:pt x="18872" y="25231"/>
                      <a:pt x="18743" y="25696"/>
                    </a:cubicBezTo>
                    <a:cubicBezTo>
                      <a:pt x="18148" y="27867"/>
                      <a:pt x="17424" y="30013"/>
                      <a:pt x="16235" y="31952"/>
                    </a:cubicBezTo>
                    <a:cubicBezTo>
                      <a:pt x="16209" y="32029"/>
                      <a:pt x="16157" y="32107"/>
                      <a:pt x="16106" y="32184"/>
                    </a:cubicBezTo>
                    <a:cubicBezTo>
                      <a:pt x="15847" y="32831"/>
                      <a:pt x="15149" y="33244"/>
                      <a:pt x="14451" y="33115"/>
                    </a:cubicBezTo>
                    <a:cubicBezTo>
                      <a:pt x="14374" y="33115"/>
                      <a:pt x="14270" y="33115"/>
                      <a:pt x="14193" y="33167"/>
                    </a:cubicBezTo>
                    <a:lnTo>
                      <a:pt x="14193" y="33167"/>
                    </a:lnTo>
                    <a:cubicBezTo>
                      <a:pt x="12409" y="33011"/>
                      <a:pt x="11711" y="32675"/>
                      <a:pt x="9876" y="32184"/>
                    </a:cubicBezTo>
                    <a:cubicBezTo>
                      <a:pt x="8480" y="31848"/>
                      <a:pt x="7110" y="31409"/>
                      <a:pt x="5766" y="30892"/>
                    </a:cubicBezTo>
                    <a:cubicBezTo>
                      <a:pt x="5740" y="30866"/>
                      <a:pt x="5688" y="30840"/>
                      <a:pt x="5611" y="30814"/>
                    </a:cubicBezTo>
                    <a:cubicBezTo>
                      <a:pt x="5533" y="30788"/>
                      <a:pt x="5430" y="30763"/>
                      <a:pt x="5352" y="30737"/>
                    </a:cubicBezTo>
                    <a:lnTo>
                      <a:pt x="5326" y="30737"/>
                    </a:lnTo>
                    <a:lnTo>
                      <a:pt x="4964" y="30607"/>
                    </a:lnTo>
                    <a:lnTo>
                      <a:pt x="4964" y="30607"/>
                    </a:lnTo>
                    <a:cubicBezTo>
                      <a:pt x="4266" y="30271"/>
                      <a:pt x="3672" y="29780"/>
                      <a:pt x="3232" y="29134"/>
                    </a:cubicBezTo>
                    <a:cubicBezTo>
                      <a:pt x="3000" y="28798"/>
                      <a:pt x="2767" y="28436"/>
                      <a:pt x="2586" y="28074"/>
                    </a:cubicBezTo>
                    <a:cubicBezTo>
                      <a:pt x="1552" y="26032"/>
                      <a:pt x="802" y="23886"/>
                      <a:pt x="337" y="21663"/>
                    </a:cubicBezTo>
                    <a:cubicBezTo>
                      <a:pt x="1" y="20112"/>
                      <a:pt x="1" y="18510"/>
                      <a:pt x="363" y="16958"/>
                    </a:cubicBezTo>
                    <a:cubicBezTo>
                      <a:pt x="389" y="16829"/>
                      <a:pt x="415" y="16700"/>
                      <a:pt x="466" y="16571"/>
                    </a:cubicBezTo>
                    <a:cubicBezTo>
                      <a:pt x="1113" y="14554"/>
                      <a:pt x="2353" y="13546"/>
                      <a:pt x="4473" y="13391"/>
                    </a:cubicBezTo>
                    <a:cubicBezTo>
                      <a:pt x="4887" y="13365"/>
                      <a:pt x="5274" y="13339"/>
                      <a:pt x="5714" y="13314"/>
                    </a:cubicBezTo>
                    <a:cubicBezTo>
                      <a:pt x="5766" y="12202"/>
                      <a:pt x="5817" y="11065"/>
                      <a:pt x="5843" y="9953"/>
                    </a:cubicBezTo>
                    <a:cubicBezTo>
                      <a:pt x="5895" y="8273"/>
                      <a:pt x="5947" y="6593"/>
                      <a:pt x="6128" y="4938"/>
                    </a:cubicBezTo>
                    <a:cubicBezTo>
                      <a:pt x="6205" y="3956"/>
                      <a:pt x="6489" y="2999"/>
                      <a:pt x="6929" y="2120"/>
                    </a:cubicBezTo>
                    <a:cubicBezTo>
                      <a:pt x="7006" y="1939"/>
                      <a:pt x="7110" y="1784"/>
                      <a:pt x="7213" y="1603"/>
                    </a:cubicBezTo>
                    <a:cubicBezTo>
                      <a:pt x="7859" y="544"/>
                      <a:pt x="9152" y="1"/>
                      <a:pt x="10393" y="311"/>
                    </a:cubicBezTo>
                    <a:cubicBezTo>
                      <a:pt x="12357" y="699"/>
                      <a:pt x="13495" y="1939"/>
                      <a:pt x="13908" y="3878"/>
                    </a:cubicBezTo>
                    <a:cubicBezTo>
                      <a:pt x="13960" y="4266"/>
                      <a:pt x="14038" y="4628"/>
                      <a:pt x="14141" y="4990"/>
                    </a:cubicBezTo>
                    <a:cubicBezTo>
                      <a:pt x="14451" y="4473"/>
                      <a:pt x="14813" y="3982"/>
                      <a:pt x="15227" y="3542"/>
                    </a:cubicBezTo>
                    <a:cubicBezTo>
                      <a:pt x="16390" y="2353"/>
                      <a:pt x="17760" y="2224"/>
                      <a:pt x="19234" y="2741"/>
                    </a:cubicBezTo>
                    <a:cubicBezTo>
                      <a:pt x="19751" y="2948"/>
                      <a:pt x="20190" y="3361"/>
                      <a:pt x="20423" y="3878"/>
                    </a:cubicBezTo>
                    <a:cubicBezTo>
                      <a:pt x="20940" y="4809"/>
                      <a:pt x="21198" y="5869"/>
                      <a:pt x="21095" y="6929"/>
                    </a:cubicBezTo>
                    <a:cubicBezTo>
                      <a:pt x="20914" y="8661"/>
                      <a:pt x="20578" y="10367"/>
                      <a:pt x="20061" y="12047"/>
                    </a:cubicBezTo>
                    <a:cubicBezTo>
                      <a:pt x="19777" y="12952"/>
                      <a:pt x="19544" y="13856"/>
                      <a:pt x="19285" y="14787"/>
                    </a:cubicBezTo>
                    <a:cubicBezTo>
                      <a:pt x="19234" y="14994"/>
                      <a:pt x="19234" y="15149"/>
                      <a:pt x="19518" y="15252"/>
                    </a:cubicBezTo>
                    <a:cubicBezTo>
                      <a:pt x="20966" y="15744"/>
                      <a:pt x="21612" y="16855"/>
                      <a:pt x="21793" y="18277"/>
                    </a:cubicBezTo>
                    <a:cubicBezTo>
                      <a:pt x="21922" y="19337"/>
                      <a:pt x="21715" y="20371"/>
                      <a:pt x="21250" y="2130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49"/>
              <p:cNvSpPr/>
              <p:nvPr/>
            </p:nvSpPr>
            <p:spPr>
              <a:xfrm>
                <a:off x="-770550" y="1396963"/>
                <a:ext cx="330250" cy="370325"/>
              </a:xfrm>
              <a:custGeom>
                <a:avLst/>
                <a:gdLst/>
                <a:ahLst/>
                <a:cxnLst/>
                <a:rect l="l" t="t" r="r" b="b"/>
                <a:pathLst>
                  <a:path w="13210" h="14813" extrusionOk="0">
                    <a:moveTo>
                      <a:pt x="13210" y="12822"/>
                    </a:moveTo>
                    <a:cubicBezTo>
                      <a:pt x="12951" y="13417"/>
                      <a:pt x="12615" y="13959"/>
                      <a:pt x="12305" y="14528"/>
                    </a:cubicBezTo>
                    <a:cubicBezTo>
                      <a:pt x="12202" y="14709"/>
                      <a:pt x="12021" y="14812"/>
                      <a:pt x="11840" y="14812"/>
                    </a:cubicBezTo>
                    <a:cubicBezTo>
                      <a:pt x="11245" y="14787"/>
                      <a:pt x="10676" y="14709"/>
                      <a:pt x="10134" y="14580"/>
                    </a:cubicBezTo>
                    <a:cubicBezTo>
                      <a:pt x="8040" y="14089"/>
                      <a:pt x="5998" y="13520"/>
                      <a:pt x="3981" y="12796"/>
                    </a:cubicBezTo>
                    <a:cubicBezTo>
                      <a:pt x="3335" y="12589"/>
                      <a:pt x="2766" y="12150"/>
                      <a:pt x="2456" y="11529"/>
                    </a:cubicBezTo>
                    <a:cubicBezTo>
                      <a:pt x="1448" y="9617"/>
                      <a:pt x="698" y="7574"/>
                      <a:pt x="259" y="5455"/>
                    </a:cubicBezTo>
                    <a:cubicBezTo>
                      <a:pt x="26" y="4369"/>
                      <a:pt x="0" y="3257"/>
                      <a:pt x="155" y="2146"/>
                    </a:cubicBezTo>
                    <a:cubicBezTo>
                      <a:pt x="336" y="931"/>
                      <a:pt x="1370" y="26"/>
                      <a:pt x="2611" y="26"/>
                    </a:cubicBezTo>
                    <a:cubicBezTo>
                      <a:pt x="3878" y="0"/>
                      <a:pt x="5144" y="181"/>
                      <a:pt x="6359" y="517"/>
                    </a:cubicBezTo>
                    <a:cubicBezTo>
                      <a:pt x="7109" y="750"/>
                      <a:pt x="7833" y="1034"/>
                      <a:pt x="8531" y="1396"/>
                    </a:cubicBezTo>
                    <a:cubicBezTo>
                      <a:pt x="9306" y="1810"/>
                      <a:pt x="10004" y="2301"/>
                      <a:pt x="10315" y="3180"/>
                    </a:cubicBezTo>
                    <a:cubicBezTo>
                      <a:pt x="10392" y="3361"/>
                      <a:pt x="10444" y="3568"/>
                      <a:pt x="10470" y="3774"/>
                    </a:cubicBezTo>
                    <a:cubicBezTo>
                      <a:pt x="10521" y="4266"/>
                      <a:pt x="10211" y="4731"/>
                      <a:pt x="9746" y="4860"/>
                    </a:cubicBezTo>
                    <a:cubicBezTo>
                      <a:pt x="8996" y="5119"/>
                      <a:pt x="8221" y="5041"/>
                      <a:pt x="7445" y="4989"/>
                    </a:cubicBezTo>
                    <a:cubicBezTo>
                      <a:pt x="6851" y="4963"/>
                      <a:pt x="6282" y="4886"/>
                      <a:pt x="5687" y="4860"/>
                    </a:cubicBezTo>
                    <a:lnTo>
                      <a:pt x="5584" y="4860"/>
                    </a:lnTo>
                    <a:cubicBezTo>
                      <a:pt x="5248" y="4808"/>
                      <a:pt x="4938" y="4989"/>
                      <a:pt x="4808" y="5300"/>
                    </a:cubicBezTo>
                    <a:cubicBezTo>
                      <a:pt x="4731" y="5610"/>
                      <a:pt x="4860" y="5946"/>
                      <a:pt x="5144" y="6127"/>
                    </a:cubicBezTo>
                    <a:cubicBezTo>
                      <a:pt x="5610" y="6514"/>
                      <a:pt x="6101" y="6851"/>
                      <a:pt x="6592" y="7238"/>
                    </a:cubicBezTo>
                    <a:cubicBezTo>
                      <a:pt x="7445" y="7988"/>
                      <a:pt x="8117" y="8944"/>
                      <a:pt x="8531" y="10004"/>
                    </a:cubicBezTo>
                    <a:cubicBezTo>
                      <a:pt x="8583" y="10185"/>
                      <a:pt x="8686" y="10366"/>
                      <a:pt x="8763" y="10521"/>
                    </a:cubicBezTo>
                    <a:lnTo>
                      <a:pt x="8841" y="10521"/>
                    </a:lnTo>
                    <a:cubicBezTo>
                      <a:pt x="8996" y="10340"/>
                      <a:pt x="9022" y="10108"/>
                      <a:pt x="8970" y="9875"/>
                    </a:cubicBezTo>
                    <a:cubicBezTo>
                      <a:pt x="8841" y="9125"/>
                      <a:pt x="8608" y="8376"/>
                      <a:pt x="8272" y="7704"/>
                    </a:cubicBezTo>
                    <a:cubicBezTo>
                      <a:pt x="8246" y="7523"/>
                      <a:pt x="8376" y="7471"/>
                      <a:pt x="8479" y="7471"/>
                    </a:cubicBezTo>
                    <a:cubicBezTo>
                      <a:pt x="8867" y="7445"/>
                      <a:pt x="9255" y="7264"/>
                      <a:pt x="9642" y="7471"/>
                    </a:cubicBezTo>
                    <a:cubicBezTo>
                      <a:pt x="9591" y="8350"/>
                      <a:pt x="9591" y="9255"/>
                      <a:pt x="9953" y="10082"/>
                    </a:cubicBezTo>
                    <a:cubicBezTo>
                      <a:pt x="10056" y="10987"/>
                      <a:pt x="10237" y="11814"/>
                      <a:pt x="11090" y="12331"/>
                    </a:cubicBezTo>
                    <a:cubicBezTo>
                      <a:pt x="11607" y="12615"/>
                      <a:pt x="12176" y="12744"/>
                      <a:pt x="12770" y="12641"/>
                    </a:cubicBezTo>
                    <a:cubicBezTo>
                      <a:pt x="12925" y="12641"/>
                      <a:pt x="13158" y="12512"/>
                      <a:pt x="13210" y="128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49"/>
              <p:cNvSpPr/>
              <p:nvPr/>
            </p:nvSpPr>
            <p:spPr>
              <a:xfrm>
                <a:off x="-629025" y="1064788"/>
                <a:ext cx="276625" cy="397475"/>
              </a:xfrm>
              <a:custGeom>
                <a:avLst/>
                <a:gdLst/>
                <a:ahLst/>
                <a:cxnLst/>
                <a:rect l="l" t="t" r="r" b="b"/>
                <a:pathLst>
                  <a:path w="11065" h="15899" extrusionOk="0">
                    <a:moveTo>
                      <a:pt x="4447" y="12744"/>
                    </a:moveTo>
                    <a:cubicBezTo>
                      <a:pt x="4679" y="12693"/>
                      <a:pt x="4628" y="12512"/>
                      <a:pt x="4679" y="12408"/>
                    </a:cubicBezTo>
                    <a:cubicBezTo>
                      <a:pt x="5041" y="11116"/>
                      <a:pt x="5403" y="9772"/>
                      <a:pt x="5791" y="8479"/>
                    </a:cubicBezTo>
                    <a:cubicBezTo>
                      <a:pt x="6256" y="6954"/>
                      <a:pt x="6877" y="5480"/>
                      <a:pt x="7652" y="4085"/>
                    </a:cubicBezTo>
                    <a:cubicBezTo>
                      <a:pt x="7937" y="3516"/>
                      <a:pt x="8350" y="2999"/>
                      <a:pt x="8841" y="2585"/>
                    </a:cubicBezTo>
                    <a:cubicBezTo>
                      <a:pt x="9048" y="2404"/>
                      <a:pt x="9281" y="2275"/>
                      <a:pt x="9539" y="2275"/>
                    </a:cubicBezTo>
                    <a:cubicBezTo>
                      <a:pt x="10366" y="2275"/>
                      <a:pt x="10625" y="2430"/>
                      <a:pt x="10883" y="3180"/>
                    </a:cubicBezTo>
                    <a:cubicBezTo>
                      <a:pt x="11013" y="3748"/>
                      <a:pt x="11064" y="4317"/>
                      <a:pt x="10961" y="4886"/>
                    </a:cubicBezTo>
                    <a:cubicBezTo>
                      <a:pt x="10858" y="5946"/>
                      <a:pt x="10651" y="6980"/>
                      <a:pt x="10315" y="7962"/>
                    </a:cubicBezTo>
                    <a:cubicBezTo>
                      <a:pt x="9798" y="9746"/>
                      <a:pt x="9255" y="11529"/>
                      <a:pt x="8738" y="13287"/>
                    </a:cubicBezTo>
                    <a:cubicBezTo>
                      <a:pt x="8712" y="13416"/>
                      <a:pt x="8634" y="13520"/>
                      <a:pt x="8505" y="13546"/>
                    </a:cubicBezTo>
                    <a:cubicBezTo>
                      <a:pt x="7652" y="13985"/>
                      <a:pt x="6928" y="14657"/>
                      <a:pt x="6360" y="15433"/>
                    </a:cubicBezTo>
                    <a:cubicBezTo>
                      <a:pt x="6256" y="15614"/>
                      <a:pt x="6101" y="15769"/>
                      <a:pt x="5920" y="15898"/>
                    </a:cubicBezTo>
                    <a:cubicBezTo>
                      <a:pt x="5894" y="15872"/>
                      <a:pt x="5868" y="15821"/>
                      <a:pt x="5843" y="15795"/>
                    </a:cubicBezTo>
                    <a:cubicBezTo>
                      <a:pt x="5377" y="14812"/>
                      <a:pt x="4602" y="14011"/>
                      <a:pt x="3620" y="13546"/>
                    </a:cubicBezTo>
                    <a:cubicBezTo>
                      <a:pt x="2585" y="13003"/>
                      <a:pt x="1474" y="12563"/>
                      <a:pt x="311" y="12253"/>
                    </a:cubicBezTo>
                    <a:cubicBezTo>
                      <a:pt x="78" y="12202"/>
                      <a:pt x="0" y="12124"/>
                      <a:pt x="0" y="11840"/>
                    </a:cubicBezTo>
                    <a:cubicBezTo>
                      <a:pt x="104" y="9229"/>
                      <a:pt x="207" y="6592"/>
                      <a:pt x="311" y="3981"/>
                    </a:cubicBezTo>
                    <a:cubicBezTo>
                      <a:pt x="337" y="3154"/>
                      <a:pt x="440" y="2327"/>
                      <a:pt x="647" y="1551"/>
                    </a:cubicBezTo>
                    <a:cubicBezTo>
                      <a:pt x="724" y="1163"/>
                      <a:pt x="879" y="802"/>
                      <a:pt x="1086" y="491"/>
                    </a:cubicBezTo>
                    <a:cubicBezTo>
                      <a:pt x="1241" y="181"/>
                      <a:pt x="1577" y="0"/>
                      <a:pt x="1913" y="104"/>
                    </a:cubicBezTo>
                    <a:cubicBezTo>
                      <a:pt x="2689" y="207"/>
                      <a:pt x="3335" y="698"/>
                      <a:pt x="3645" y="1396"/>
                    </a:cubicBezTo>
                    <a:cubicBezTo>
                      <a:pt x="4085" y="2327"/>
                      <a:pt x="4343" y="3335"/>
                      <a:pt x="4395" y="4369"/>
                    </a:cubicBezTo>
                    <a:cubicBezTo>
                      <a:pt x="4550" y="6489"/>
                      <a:pt x="4602" y="8608"/>
                      <a:pt x="4498" y="10728"/>
                    </a:cubicBezTo>
                    <a:cubicBezTo>
                      <a:pt x="4498" y="11168"/>
                      <a:pt x="4447" y="11633"/>
                      <a:pt x="4421" y="12072"/>
                    </a:cubicBezTo>
                    <a:cubicBezTo>
                      <a:pt x="4369" y="12305"/>
                      <a:pt x="4395" y="12538"/>
                      <a:pt x="4447" y="127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49"/>
              <p:cNvSpPr/>
              <p:nvPr/>
            </p:nvSpPr>
            <p:spPr>
              <a:xfrm>
                <a:off x="-496550" y="1420863"/>
                <a:ext cx="172575" cy="243675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9747" extrusionOk="0">
                    <a:moveTo>
                      <a:pt x="1" y="7368"/>
                    </a:moveTo>
                    <a:cubicBezTo>
                      <a:pt x="52" y="6153"/>
                      <a:pt x="363" y="4964"/>
                      <a:pt x="931" y="3904"/>
                    </a:cubicBezTo>
                    <a:cubicBezTo>
                      <a:pt x="1345" y="3129"/>
                      <a:pt x="1810" y="2405"/>
                      <a:pt x="2379" y="1707"/>
                    </a:cubicBezTo>
                    <a:cubicBezTo>
                      <a:pt x="2767" y="1216"/>
                      <a:pt x="3258" y="776"/>
                      <a:pt x="3827" y="440"/>
                    </a:cubicBezTo>
                    <a:cubicBezTo>
                      <a:pt x="4550" y="1"/>
                      <a:pt x="5274" y="156"/>
                      <a:pt x="5946" y="595"/>
                    </a:cubicBezTo>
                    <a:cubicBezTo>
                      <a:pt x="6567" y="931"/>
                      <a:pt x="6903" y="1603"/>
                      <a:pt x="6799" y="2301"/>
                    </a:cubicBezTo>
                    <a:cubicBezTo>
                      <a:pt x="6748" y="2767"/>
                      <a:pt x="6644" y="3232"/>
                      <a:pt x="6463" y="3671"/>
                    </a:cubicBezTo>
                    <a:cubicBezTo>
                      <a:pt x="5765" y="5378"/>
                      <a:pt x="4731" y="6929"/>
                      <a:pt x="3465" y="8273"/>
                    </a:cubicBezTo>
                    <a:cubicBezTo>
                      <a:pt x="3155" y="8557"/>
                      <a:pt x="2844" y="8790"/>
                      <a:pt x="2508" y="9022"/>
                    </a:cubicBezTo>
                    <a:cubicBezTo>
                      <a:pt x="1371" y="9746"/>
                      <a:pt x="182" y="9203"/>
                      <a:pt x="27" y="7833"/>
                    </a:cubicBezTo>
                    <a:cubicBezTo>
                      <a:pt x="1" y="7678"/>
                      <a:pt x="1" y="7497"/>
                      <a:pt x="1" y="73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" name="Google Shape;1056;p49">
            <a:extLst>
              <a:ext uri="{FF2B5EF4-FFF2-40B4-BE49-F238E27FC236}">
                <a16:creationId xmlns:a16="http://schemas.microsoft.com/office/drawing/2014/main" id="{3459613A-24D0-449A-BF4D-36DBBA48BCFC}"/>
              </a:ext>
            </a:extLst>
          </p:cNvPr>
          <p:cNvSpPr/>
          <p:nvPr/>
        </p:nvSpPr>
        <p:spPr>
          <a:xfrm>
            <a:off x="1333384" y="1525901"/>
            <a:ext cx="550253" cy="5441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Bebas Neue"/>
              </a:rPr>
              <a:t>0</a:t>
            </a:r>
            <a:r>
              <a:rPr lang="es-CL"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Bebas Neue"/>
              </a:rPr>
              <a:t>1</a:t>
            </a:r>
            <a:endParaRPr b="0" i="0" dirty="0"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Bebas Neue"/>
            </a:endParaRPr>
          </a:p>
        </p:txBody>
      </p:sp>
      <p:sp>
        <p:nvSpPr>
          <p:cNvPr id="29" name="Google Shape;1045;p49">
            <a:extLst>
              <a:ext uri="{FF2B5EF4-FFF2-40B4-BE49-F238E27FC236}">
                <a16:creationId xmlns:a16="http://schemas.microsoft.com/office/drawing/2014/main" id="{504772D2-958F-447C-A6AD-A4DCE3D230FF}"/>
              </a:ext>
            </a:extLst>
          </p:cNvPr>
          <p:cNvSpPr txBox="1"/>
          <p:nvPr/>
        </p:nvSpPr>
        <p:spPr>
          <a:xfrm flipH="1">
            <a:off x="1959188" y="2259133"/>
            <a:ext cx="951326" cy="41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ESTUDIA</a:t>
            </a:r>
            <a:endParaRPr sz="1600" dirty="0">
              <a:solidFill>
                <a:schemeClr val="dk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</p:spTree>
    <p:extLst>
      <p:ext uri="{BB962C8B-B14F-4D97-AF65-F5344CB8AC3E}">
        <p14:creationId xmlns:p14="http://schemas.microsoft.com/office/powerpoint/2010/main" val="3842286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4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3601564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 LÓGICA</a:t>
            </a:r>
            <a:endParaRPr dirty="0"/>
          </a:p>
        </p:txBody>
      </p:sp>
      <p:sp>
        <p:nvSpPr>
          <p:cNvPr id="1044" name="Google Shape;1044;p49"/>
          <p:cNvSpPr txBox="1"/>
          <p:nvPr/>
        </p:nvSpPr>
        <p:spPr>
          <a:xfrm flipH="1">
            <a:off x="5119112" y="2978360"/>
            <a:ext cx="3988820" cy="316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MODOS CORRECTOS DE ARGUMENTAR</a:t>
            </a:r>
            <a:endParaRPr sz="24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045" name="Google Shape;1045;p49"/>
          <p:cNvSpPr txBox="1"/>
          <p:nvPr/>
        </p:nvSpPr>
        <p:spPr>
          <a:xfrm flipH="1">
            <a:off x="713225" y="2198042"/>
            <a:ext cx="333599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Se centra especialmente en la dimensión </a:t>
            </a:r>
            <a:r>
              <a:rPr lang="en" sz="2000" dirty="0">
                <a:solidFill>
                  <a:schemeClr val="accent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PRAGMÁTICA </a:t>
            </a:r>
            <a:r>
              <a:rPr lang="en" sz="2000" dirty="0">
                <a:solidFill>
                  <a:schemeClr val="tx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de los razonamientos, pero dando por supuesto que tienen también una estructura </a:t>
            </a:r>
            <a:r>
              <a:rPr lang="en" sz="2000" u="sng" dirty="0">
                <a:solidFill>
                  <a:schemeClr val="tx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sintáctica</a:t>
            </a:r>
            <a:r>
              <a:rPr lang="en" sz="2000" dirty="0">
                <a:solidFill>
                  <a:schemeClr val="tx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 y </a:t>
            </a:r>
            <a:r>
              <a:rPr lang="en" sz="2000" u="sng" dirty="0">
                <a:solidFill>
                  <a:schemeClr val="tx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semántica</a:t>
            </a:r>
            <a:endParaRPr sz="2000" u="sng" dirty="0">
              <a:solidFill>
                <a:schemeClr val="tx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1046" name="Google Shape;1046;p49"/>
          <p:cNvSpPr txBox="1"/>
          <p:nvPr/>
        </p:nvSpPr>
        <p:spPr>
          <a:xfrm flipH="1">
            <a:off x="5179039" y="3521422"/>
            <a:ext cx="3388654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Atendiendo a los distintos contextos de diálogo y a las cuestiones tratadas en ellos</a:t>
            </a:r>
            <a:endParaRPr sz="1600" dirty="0">
              <a:solidFill>
                <a:schemeClr val="dk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1050" name="Google Shape;1050;p49"/>
          <p:cNvSpPr txBox="1"/>
          <p:nvPr/>
        </p:nvSpPr>
        <p:spPr>
          <a:xfrm flipH="1">
            <a:off x="3423561" y="892121"/>
            <a:ext cx="2039876" cy="240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000" dirty="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rPr>
              <a:t>C</a:t>
            </a:r>
            <a:r>
              <a:rPr lang="en" sz="3000" dirty="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rPr>
              <a:t>omo ciencia</a:t>
            </a:r>
            <a:endParaRPr sz="3000" dirty="0">
              <a:solidFill>
                <a:schemeClr val="accent3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cxnSp>
        <p:nvCxnSpPr>
          <p:cNvPr id="1053" name="Google Shape;1053;p49"/>
          <p:cNvCxnSpPr/>
          <p:nvPr/>
        </p:nvCxnSpPr>
        <p:spPr>
          <a:xfrm>
            <a:off x="4443499" y="1712328"/>
            <a:ext cx="0" cy="281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6" name="Google Shape;1056;p49"/>
          <p:cNvSpPr/>
          <p:nvPr/>
        </p:nvSpPr>
        <p:spPr>
          <a:xfrm>
            <a:off x="5334772" y="1525901"/>
            <a:ext cx="550253" cy="5441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Bebas Neue"/>
              </a:rPr>
              <a:t>0</a:t>
            </a:r>
            <a:r>
              <a:rPr lang="es-CL"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Bebas Neue"/>
              </a:rPr>
              <a:t>2</a:t>
            </a:r>
            <a:endParaRPr b="0" i="0" dirty="0"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Bebas Neue"/>
            </a:endParaRPr>
          </a:p>
        </p:txBody>
      </p:sp>
      <p:grpSp>
        <p:nvGrpSpPr>
          <p:cNvPr id="1064" name="Google Shape;1064;p49"/>
          <p:cNvGrpSpPr/>
          <p:nvPr/>
        </p:nvGrpSpPr>
        <p:grpSpPr>
          <a:xfrm>
            <a:off x="613928" y="539500"/>
            <a:ext cx="719456" cy="720284"/>
            <a:chOff x="1510350" y="1768935"/>
            <a:chExt cx="660900" cy="661660"/>
          </a:xfrm>
        </p:grpSpPr>
        <p:sp>
          <p:nvSpPr>
            <p:cNvPr id="1065" name="Google Shape;1065;p49"/>
            <p:cNvSpPr/>
            <p:nvPr/>
          </p:nvSpPr>
          <p:spPr>
            <a:xfrm>
              <a:off x="1510350" y="1769379"/>
              <a:ext cx="660900" cy="660900"/>
            </a:xfrm>
            <a:prstGeom prst="flowChartDelay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6" name="Google Shape;1066;p49"/>
            <p:cNvGrpSpPr/>
            <p:nvPr/>
          </p:nvGrpSpPr>
          <p:grpSpPr>
            <a:xfrm rot="591989">
              <a:off x="1632177" y="1798517"/>
              <a:ext cx="397256" cy="602498"/>
              <a:chOff x="-830025" y="1002088"/>
              <a:chExt cx="548075" cy="831125"/>
            </a:xfrm>
          </p:grpSpPr>
          <p:sp>
            <p:nvSpPr>
              <p:cNvPr id="1067" name="Google Shape;1067;p49"/>
              <p:cNvSpPr/>
              <p:nvPr/>
            </p:nvSpPr>
            <p:spPr>
              <a:xfrm>
                <a:off x="-830025" y="1002088"/>
                <a:ext cx="548075" cy="831125"/>
              </a:xfrm>
              <a:custGeom>
                <a:avLst/>
                <a:gdLst/>
                <a:ahLst/>
                <a:cxnLst/>
                <a:rect l="l" t="t" r="r" b="b"/>
                <a:pathLst>
                  <a:path w="21923" h="33245" extrusionOk="0">
                    <a:moveTo>
                      <a:pt x="21250" y="21301"/>
                    </a:moveTo>
                    <a:cubicBezTo>
                      <a:pt x="20733" y="22413"/>
                      <a:pt x="20113" y="23473"/>
                      <a:pt x="19363" y="24429"/>
                    </a:cubicBezTo>
                    <a:cubicBezTo>
                      <a:pt x="19053" y="24817"/>
                      <a:pt x="18872" y="25231"/>
                      <a:pt x="18743" y="25696"/>
                    </a:cubicBezTo>
                    <a:cubicBezTo>
                      <a:pt x="18148" y="27867"/>
                      <a:pt x="17424" y="30013"/>
                      <a:pt x="16235" y="31952"/>
                    </a:cubicBezTo>
                    <a:cubicBezTo>
                      <a:pt x="16209" y="32029"/>
                      <a:pt x="16157" y="32107"/>
                      <a:pt x="16106" y="32184"/>
                    </a:cubicBezTo>
                    <a:cubicBezTo>
                      <a:pt x="15847" y="32831"/>
                      <a:pt x="15149" y="33244"/>
                      <a:pt x="14451" y="33115"/>
                    </a:cubicBezTo>
                    <a:cubicBezTo>
                      <a:pt x="14374" y="33115"/>
                      <a:pt x="14270" y="33115"/>
                      <a:pt x="14193" y="33167"/>
                    </a:cubicBezTo>
                    <a:lnTo>
                      <a:pt x="14193" y="33167"/>
                    </a:lnTo>
                    <a:cubicBezTo>
                      <a:pt x="12409" y="33011"/>
                      <a:pt x="11711" y="32675"/>
                      <a:pt x="9876" y="32184"/>
                    </a:cubicBezTo>
                    <a:cubicBezTo>
                      <a:pt x="8480" y="31848"/>
                      <a:pt x="7110" y="31409"/>
                      <a:pt x="5766" y="30892"/>
                    </a:cubicBezTo>
                    <a:cubicBezTo>
                      <a:pt x="5740" y="30866"/>
                      <a:pt x="5688" y="30840"/>
                      <a:pt x="5611" y="30814"/>
                    </a:cubicBezTo>
                    <a:cubicBezTo>
                      <a:pt x="5533" y="30788"/>
                      <a:pt x="5430" y="30763"/>
                      <a:pt x="5352" y="30737"/>
                    </a:cubicBezTo>
                    <a:lnTo>
                      <a:pt x="5326" y="30737"/>
                    </a:lnTo>
                    <a:lnTo>
                      <a:pt x="4964" y="30607"/>
                    </a:lnTo>
                    <a:lnTo>
                      <a:pt x="4964" y="30607"/>
                    </a:lnTo>
                    <a:cubicBezTo>
                      <a:pt x="4266" y="30271"/>
                      <a:pt x="3672" y="29780"/>
                      <a:pt x="3232" y="29134"/>
                    </a:cubicBezTo>
                    <a:cubicBezTo>
                      <a:pt x="3000" y="28798"/>
                      <a:pt x="2767" y="28436"/>
                      <a:pt x="2586" y="28074"/>
                    </a:cubicBezTo>
                    <a:cubicBezTo>
                      <a:pt x="1552" y="26032"/>
                      <a:pt x="802" y="23886"/>
                      <a:pt x="337" y="21663"/>
                    </a:cubicBezTo>
                    <a:cubicBezTo>
                      <a:pt x="1" y="20112"/>
                      <a:pt x="1" y="18510"/>
                      <a:pt x="363" y="16958"/>
                    </a:cubicBezTo>
                    <a:cubicBezTo>
                      <a:pt x="389" y="16829"/>
                      <a:pt x="415" y="16700"/>
                      <a:pt x="466" y="16571"/>
                    </a:cubicBezTo>
                    <a:cubicBezTo>
                      <a:pt x="1113" y="14554"/>
                      <a:pt x="2353" y="13546"/>
                      <a:pt x="4473" y="13391"/>
                    </a:cubicBezTo>
                    <a:cubicBezTo>
                      <a:pt x="4887" y="13365"/>
                      <a:pt x="5274" y="13339"/>
                      <a:pt x="5714" y="13314"/>
                    </a:cubicBezTo>
                    <a:cubicBezTo>
                      <a:pt x="5766" y="12202"/>
                      <a:pt x="5817" y="11065"/>
                      <a:pt x="5843" y="9953"/>
                    </a:cubicBezTo>
                    <a:cubicBezTo>
                      <a:pt x="5895" y="8273"/>
                      <a:pt x="5947" y="6593"/>
                      <a:pt x="6128" y="4938"/>
                    </a:cubicBezTo>
                    <a:cubicBezTo>
                      <a:pt x="6205" y="3956"/>
                      <a:pt x="6489" y="2999"/>
                      <a:pt x="6929" y="2120"/>
                    </a:cubicBezTo>
                    <a:cubicBezTo>
                      <a:pt x="7006" y="1939"/>
                      <a:pt x="7110" y="1784"/>
                      <a:pt x="7213" y="1603"/>
                    </a:cubicBezTo>
                    <a:cubicBezTo>
                      <a:pt x="7859" y="544"/>
                      <a:pt x="9152" y="1"/>
                      <a:pt x="10393" y="311"/>
                    </a:cubicBezTo>
                    <a:cubicBezTo>
                      <a:pt x="12357" y="699"/>
                      <a:pt x="13495" y="1939"/>
                      <a:pt x="13908" y="3878"/>
                    </a:cubicBezTo>
                    <a:cubicBezTo>
                      <a:pt x="13960" y="4266"/>
                      <a:pt x="14038" y="4628"/>
                      <a:pt x="14141" y="4990"/>
                    </a:cubicBezTo>
                    <a:cubicBezTo>
                      <a:pt x="14451" y="4473"/>
                      <a:pt x="14813" y="3982"/>
                      <a:pt x="15227" y="3542"/>
                    </a:cubicBezTo>
                    <a:cubicBezTo>
                      <a:pt x="16390" y="2353"/>
                      <a:pt x="17760" y="2224"/>
                      <a:pt x="19234" y="2741"/>
                    </a:cubicBezTo>
                    <a:cubicBezTo>
                      <a:pt x="19751" y="2948"/>
                      <a:pt x="20190" y="3361"/>
                      <a:pt x="20423" y="3878"/>
                    </a:cubicBezTo>
                    <a:cubicBezTo>
                      <a:pt x="20940" y="4809"/>
                      <a:pt x="21198" y="5869"/>
                      <a:pt x="21095" y="6929"/>
                    </a:cubicBezTo>
                    <a:cubicBezTo>
                      <a:pt x="20914" y="8661"/>
                      <a:pt x="20578" y="10367"/>
                      <a:pt x="20061" y="12047"/>
                    </a:cubicBezTo>
                    <a:cubicBezTo>
                      <a:pt x="19777" y="12952"/>
                      <a:pt x="19544" y="13856"/>
                      <a:pt x="19285" y="14787"/>
                    </a:cubicBezTo>
                    <a:cubicBezTo>
                      <a:pt x="19234" y="14994"/>
                      <a:pt x="19234" y="15149"/>
                      <a:pt x="19518" y="15252"/>
                    </a:cubicBezTo>
                    <a:cubicBezTo>
                      <a:pt x="20966" y="15744"/>
                      <a:pt x="21612" y="16855"/>
                      <a:pt x="21793" y="18277"/>
                    </a:cubicBezTo>
                    <a:cubicBezTo>
                      <a:pt x="21922" y="19337"/>
                      <a:pt x="21715" y="20371"/>
                      <a:pt x="21250" y="2130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49"/>
              <p:cNvSpPr/>
              <p:nvPr/>
            </p:nvSpPr>
            <p:spPr>
              <a:xfrm>
                <a:off x="-770550" y="1396963"/>
                <a:ext cx="330250" cy="370325"/>
              </a:xfrm>
              <a:custGeom>
                <a:avLst/>
                <a:gdLst/>
                <a:ahLst/>
                <a:cxnLst/>
                <a:rect l="l" t="t" r="r" b="b"/>
                <a:pathLst>
                  <a:path w="13210" h="14813" extrusionOk="0">
                    <a:moveTo>
                      <a:pt x="13210" y="12822"/>
                    </a:moveTo>
                    <a:cubicBezTo>
                      <a:pt x="12951" y="13417"/>
                      <a:pt x="12615" y="13959"/>
                      <a:pt x="12305" y="14528"/>
                    </a:cubicBezTo>
                    <a:cubicBezTo>
                      <a:pt x="12202" y="14709"/>
                      <a:pt x="12021" y="14812"/>
                      <a:pt x="11840" y="14812"/>
                    </a:cubicBezTo>
                    <a:cubicBezTo>
                      <a:pt x="11245" y="14787"/>
                      <a:pt x="10676" y="14709"/>
                      <a:pt x="10134" y="14580"/>
                    </a:cubicBezTo>
                    <a:cubicBezTo>
                      <a:pt x="8040" y="14089"/>
                      <a:pt x="5998" y="13520"/>
                      <a:pt x="3981" y="12796"/>
                    </a:cubicBezTo>
                    <a:cubicBezTo>
                      <a:pt x="3335" y="12589"/>
                      <a:pt x="2766" y="12150"/>
                      <a:pt x="2456" y="11529"/>
                    </a:cubicBezTo>
                    <a:cubicBezTo>
                      <a:pt x="1448" y="9617"/>
                      <a:pt x="698" y="7574"/>
                      <a:pt x="259" y="5455"/>
                    </a:cubicBezTo>
                    <a:cubicBezTo>
                      <a:pt x="26" y="4369"/>
                      <a:pt x="0" y="3257"/>
                      <a:pt x="155" y="2146"/>
                    </a:cubicBezTo>
                    <a:cubicBezTo>
                      <a:pt x="336" y="931"/>
                      <a:pt x="1370" y="26"/>
                      <a:pt x="2611" y="26"/>
                    </a:cubicBezTo>
                    <a:cubicBezTo>
                      <a:pt x="3878" y="0"/>
                      <a:pt x="5144" y="181"/>
                      <a:pt x="6359" y="517"/>
                    </a:cubicBezTo>
                    <a:cubicBezTo>
                      <a:pt x="7109" y="750"/>
                      <a:pt x="7833" y="1034"/>
                      <a:pt x="8531" y="1396"/>
                    </a:cubicBezTo>
                    <a:cubicBezTo>
                      <a:pt x="9306" y="1810"/>
                      <a:pt x="10004" y="2301"/>
                      <a:pt x="10315" y="3180"/>
                    </a:cubicBezTo>
                    <a:cubicBezTo>
                      <a:pt x="10392" y="3361"/>
                      <a:pt x="10444" y="3568"/>
                      <a:pt x="10470" y="3774"/>
                    </a:cubicBezTo>
                    <a:cubicBezTo>
                      <a:pt x="10521" y="4266"/>
                      <a:pt x="10211" y="4731"/>
                      <a:pt x="9746" y="4860"/>
                    </a:cubicBezTo>
                    <a:cubicBezTo>
                      <a:pt x="8996" y="5119"/>
                      <a:pt x="8221" y="5041"/>
                      <a:pt x="7445" y="4989"/>
                    </a:cubicBezTo>
                    <a:cubicBezTo>
                      <a:pt x="6851" y="4963"/>
                      <a:pt x="6282" y="4886"/>
                      <a:pt x="5687" y="4860"/>
                    </a:cubicBezTo>
                    <a:lnTo>
                      <a:pt x="5584" y="4860"/>
                    </a:lnTo>
                    <a:cubicBezTo>
                      <a:pt x="5248" y="4808"/>
                      <a:pt x="4938" y="4989"/>
                      <a:pt x="4808" y="5300"/>
                    </a:cubicBezTo>
                    <a:cubicBezTo>
                      <a:pt x="4731" y="5610"/>
                      <a:pt x="4860" y="5946"/>
                      <a:pt x="5144" y="6127"/>
                    </a:cubicBezTo>
                    <a:cubicBezTo>
                      <a:pt x="5610" y="6514"/>
                      <a:pt x="6101" y="6851"/>
                      <a:pt x="6592" y="7238"/>
                    </a:cubicBezTo>
                    <a:cubicBezTo>
                      <a:pt x="7445" y="7988"/>
                      <a:pt x="8117" y="8944"/>
                      <a:pt x="8531" y="10004"/>
                    </a:cubicBezTo>
                    <a:cubicBezTo>
                      <a:pt x="8583" y="10185"/>
                      <a:pt x="8686" y="10366"/>
                      <a:pt x="8763" y="10521"/>
                    </a:cubicBezTo>
                    <a:lnTo>
                      <a:pt x="8841" y="10521"/>
                    </a:lnTo>
                    <a:cubicBezTo>
                      <a:pt x="8996" y="10340"/>
                      <a:pt x="9022" y="10108"/>
                      <a:pt x="8970" y="9875"/>
                    </a:cubicBezTo>
                    <a:cubicBezTo>
                      <a:pt x="8841" y="9125"/>
                      <a:pt x="8608" y="8376"/>
                      <a:pt x="8272" y="7704"/>
                    </a:cubicBezTo>
                    <a:cubicBezTo>
                      <a:pt x="8246" y="7523"/>
                      <a:pt x="8376" y="7471"/>
                      <a:pt x="8479" y="7471"/>
                    </a:cubicBezTo>
                    <a:cubicBezTo>
                      <a:pt x="8867" y="7445"/>
                      <a:pt x="9255" y="7264"/>
                      <a:pt x="9642" y="7471"/>
                    </a:cubicBezTo>
                    <a:cubicBezTo>
                      <a:pt x="9591" y="8350"/>
                      <a:pt x="9591" y="9255"/>
                      <a:pt x="9953" y="10082"/>
                    </a:cubicBezTo>
                    <a:cubicBezTo>
                      <a:pt x="10056" y="10987"/>
                      <a:pt x="10237" y="11814"/>
                      <a:pt x="11090" y="12331"/>
                    </a:cubicBezTo>
                    <a:cubicBezTo>
                      <a:pt x="11607" y="12615"/>
                      <a:pt x="12176" y="12744"/>
                      <a:pt x="12770" y="12641"/>
                    </a:cubicBezTo>
                    <a:cubicBezTo>
                      <a:pt x="12925" y="12641"/>
                      <a:pt x="13158" y="12512"/>
                      <a:pt x="13210" y="128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49"/>
              <p:cNvSpPr/>
              <p:nvPr/>
            </p:nvSpPr>
            <p:spPr>
              <a:xfrm>
                <a:off x="-629025" y="1064788"/>
                <a:ext cx="276625" cy="397475"/>
              </a:xfrm>
              <a:custGeom>
                <a:avLst/>
                <a:gdLst/>
                <a:ahLst/>
                <a:cxnLst/>
                <a:rect l="l" t="t" r="r" b="b"/>
                <a:pathLst>
                  <a:path w="11065" h="15899" extrusionOk="0">
                    <a:moveTo>
                      <a:pt x="4447" y="12744"/>
                    </a:moveTo>
                    <a:cubicBezTo>
                      <a:pt x="4679" y="12693"/>
                      <a:pt x="4628" y="12512"/>
                      <a:pt x="4679" y="12408"/>
                    </a:cubicBezTo>
                    <a:cubicBezTo>
                      <a:pt x="5041" y="11116"/>
                      <a:pt x="5403" y="9772"/>
                      <a:pt x="5791" y="8479"/>
                    </a:cubicBezTo>
                    <a:cubicBezTo>
                      <a:pt x="6256" y="6954"/>
                      <a:pt x="6877" y="5480"/>
                      <a:pt x="7652" y="4085"/>
                    </a:cubicBezTo>
                    <a:cubicBezTo>
                      <a:pt x="7937" y="3516"/>
                      <a:pt x="8350" y="2999"/>
                      <a:pt x="8841" y="2585"/>
                    </a:cubicBezTo>
                    <a:cubicBezTo>
                      <a:pt x="9048" y="2404"/>
                      <a:pt x="9281" y="2275"/>
                      <a:pt x="9539" y="2275"/>
                    </a:cubicBezTo>
                    <a:cubicBezTo>
                      <a:pt x="10366" y="2275"/>
                      <a:pt x="10625" y="2430"/>
                      <a:pt x="10883" y="3180"/>
                    </a:cubicBezTo>
                    <a:cubicBezTo>
                      <a:pt x="11013" y="3748"/>
                      <a:pt x="11064" y="4317"/>
                      <a:pt x="10961" y="4886"/>
                    </a:cubicBezTo>
                    <a:cubicBezTo>
                      <a:pt x="10858" y="5946"/>
                      <a:pt x="10651" y="6980"/>
                      <a:pt x="10315" y="7962"/>
                    </a:cubicBezTo>
                    <a:cubicBezTo>
                      <a:pt x="9798" y="9746"/>
                      <a:pt x="9255" y="11529"/>
                      <a:pt x="8738" y="13287"/>
                    </a:cubicBezTo>
                    <a:cubicBezTo>
                      <a:pt x="8712" y="13416"/>
                      <a:pt x="8634" y="13520"/>
                      <a:pt x="8505" y="13546"/>
                    </a:cubicBezTo>
                    <a:cubicBezTo>
                      <a:pt x="7652" y="13985"/>
                      <a:pt x="6928" y="14657"/>
                      <a:pt x="6360" y="15433"/>
                    </a:cubicBezTo>
                    <a:cubicBezTo>
                      <a:pt x="6256" y="15614"/>
                      <a:pt x="6101" y="15769"/>
                      <a:pt x="5920" y="15898"/>
                    </a:cubicBezTo>
                    <a:cubicBezTo>
                      <a:pt x="5894" y="15872"/>
                      <a:pt x="5868" y="15821"/>
                      <a:pt x="5843" y="15795"/>
                    </a:cubicBezTo>
                    <a:cubicBezTo>
                      <a:pt x="5377" y="14812"/>
                      <a:pt x="4602" y="14011"/>
                      <a:pt x="3620" y="13546"/>
                    </a:cubicBezTo>
                    <a:cubicBezTo>
                      <a:pt x="2585" y="13003"/>
                      <a:pt x="1474" y="12563"/>
                      <a:pt x="311" y="12253"/>
                    </a:cubicBezTo>
                    <a:cubicBezTo>
                      <a:pt x="78" y="12202"/>
                      <a:pt x="0" y="12124"/>
                      <a:pt x="0" y="11840"/>
                    </a:cubicBezTo>
                    <a:cubicBezTo>
                      <a:pt x="104" y="9229"/>
                      <a:pt x="207" y="6592"/>
                      <a:pt x="311" y="3981"/>
                    </a:cubicBezTo>
                    <a:cubicBezTo>
                      <a:pt x="337" y="3154"/>
                      <a:pt x="440" y="2327"/>
                      <a:pt x="647" y="1551"/>
                    </a:cubicBezTo>
                    <a:cubicBezTo>
                      <a:pt x="724" y="1163"/>
                      <a:pt x="879" y="802"/>
                      <a:pt x="1086" y="491"/>
                    </a:cubicBezTo>
                    <a:cubicBezTo>
                      <a:pt x="1241" y="181"/>
                      <a:pt x="1577" y="0"/>
                      <a:pt x="1913" y="104"/>
                    </a:cubicBezTo>
                    <a:cubicBezTo>
                      <a:pt x="2689" y="207"/>
                      <a:pt x="3335" y="698"/>
                      <a:pt x="3645" y="1396"/>
                    </a:cubicBezTo>
                    <a:cubicBezTo>
                      <a:pt x="4085" y="2327"/>
                      <a:pt x="4343" y="3335"/>
                      <a:pt x="4395" y="4369"/>
                    </a:cubicBezTo>
                    <a:cubicBezTo>
                      <a:pt x="4550" y="6489"/>
                      <a:pt x="4602" y="8608"/>
                      <a:pt x="4498" y="10728"/>
                    </a:cubicBezTo>
                    <a:cubicBezTo>
                      <a:pt x="4498" y="11168"/>
                      <a:pt x="4447" y="11633"/>
                      <a:pt x="4421" y="12072"/>
                    </a:cubicBezTo>
                    <a:cubicBezTo>
                      <a:pt x="4369" y="12305"/>
                      <a:pt x="4395" y="12538"/>
                      <a:pt x="4447" y="127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49"/>
              <p:cNvSpPr/>
              <p:nvPr/>
            </p:nvSpPr>
            <p:spPr>
              <a:xfrm>
                <a:off x="-496550" y="1420863"/>
                <a:ext cx="172575" cy="243675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9747" extrusionOk="0">
                    <a:moveTo>
                      <a:pt x="1" y="7368"/>
                    </a:moveTo>
                    <a:cubicBezTo>
                      <a:pt x="52" y="6153"/>
                      <a:pt x="363" y="4964"/>
                      <a:pt x="931" y="3904"/>
                    </a:cubicBezTo>
                    <a:cubicBezTo>
                      <a:pt x="1345" y="3129"/>
                      <a:pt x="1810" y="2405"/>
                      <a:pt x="2379" y="1707"/>
                    </a:cubicBezTo>
                    <a:cubicBezTo>
                      <a:pt x="2767" y="1216"/>
                      <a:pt x="3258" y="776"/>
                      <a:pt x="3827" y="440"/>
                    </a:cubicBezTo>
                    <a:cubicBezTo>
                      <a:pt x="4550" y="1"/>
                      <a:pt x="5274" y="156"/>
                      <a:pt x="5946" y="595"/>
                    </a:cubicBezTo>
                    <a:cubicBezTo>
                      <a:pt x="6567" y="931"/>
                      <a:pt x="6903" y="1603"/>
                      <a:pt x="6799" y="2301"/>
                    </a:cubicBezTo>
                    <a:cubicBezTo>
                      <a:pt x="6748" y="2767"/>
                      <a:pt x="6644" y="3232"/>
                      <a:pt x="6463" y="3671"/>
                    </a:cubicBezTo>
                    <a:cubicBezTo>
                      <a:pt x="5765" y="5378"/>
                      <a:pt x="4731" y="6929"/>
                      <a:pt x="3465" y="8273"/>
                    </a:cubicBezTo>
                    <a:cubicBezTo>
                      <a:pt x="3155" y="8557"/>
                      <a:pt x="2844" y="8790"/>
                      <a:pt x="2508" y="9022"/>
                    </a:cubicBezTo>
                    <a:cubicBezTo>
                      <a:pt x="1371" y="9746"/>
                      <a:pt x="182" y="9203"/>
                      <a:pt x="27" y="7833"/>
                    </a:cubicBezTo>
                    <a:cubicBezTo>
                      <a:pt x="1" y="7678"/>
                      <a:pt x="1" y="7497"/>
                      <a:pt x="1" y="73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8" name="Google Shape;1049;p49">
            <a:extLst>
              <a:ext uri="{FF2B5EF4-FFF2-40B4-BE49-F238E27FC236}">
                <a16:creationId xmlns:a16="http://schemas.microsoft.com/office/drawing/2014/main" id="{4413334A-B764-4311-BA5A-BB69CEC3F1CC}"/>
              </a:ext>
            </a:extLst>
          </p:cNvPr>
          <p:cNvSpPr txBox="1"/>
          <p:nvPr/>
        </p:nvSpPr>
        <p:spPr>
          <a:xfrm flipH="1">
            <a:off x="6024092" y="1710421"/>
            <a:ext cx="2428344" cy="31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LÓGICA informal</a:t>
            </a:r>
            <a:endParaRPr sz="3000" dirty="0">
              <a:solidFill>
                <a:schemeClr val="accent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30" name="Google Shape;1045;p49">
            <a:extLst>
              <a:ext uri="{FF2B5EF4-FFF2-40B4-BE49-F238E27FC236}">
                <a16:creationId xmlns:a16="http://schemas.microsoft.com/office/drawing/2014/main" id="{F8B46DBA-7066-4B81-AD16-5A73C6C08E48}"/>
              </a:ext>
            </a:extLst>
          </p:cNvPr>
          <p:cNvSpPr txBox="1"/>
          <p:nvPr/>
        </p:nvSpPr>
        <p:spPr>
          <a:xfrm flipH="1">
            <a:off x="6312823" y="2260961"/>
            <a:ext cx="951326" cy="41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ESTUDIA</a:t>
            </a:r>
            <a:endParaRPr sz="1600" dirty="0">
              <a:solidFill>
                <a:schemeClr val="dk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</p:spTree>
    <p:extLst>
      <p:ext uri="{BB962C8B-B14F-4D97-AF65-F5344CB8AC3E}">
        <p14:creationId xmlns:p14="http://schemas.microsoft.com/office/powerpoint/2010/main" val="1927418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6"/>
          <p:cNvSpPr/>
          <p:nvPr/>
        </p:nvSpPr>
        <p:spPr>
          <a:xfrm flipH="1">
            <a:off x="1243469" y="1964450"/>
            <a:ext cx="682200" cy="6822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6"/>
          <p:cNvSpPr/>
          <p:nvPr/>
        </p:nvSpPr>
        <p:spPr>
          <a:xfrm flipH="1">
            <a:off x="4182131" y="1950856"/>
            <a:ext cx="682200" cy="6822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6"/>
          <p:cNvSpPr/>
          <p:nvPr/>
        </p:nvSpPr>
        <p:spPr>
          <a:xfrm flipH="1">
            <a:off x="7218319" y="1964450"/>
            <a:ext cx="682200" cy="6822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3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DIMENSIÓN</a:t>
            </a:r>
            <a:endParaRPr dirty="0"/>
          </a:p>
        </p:txBody>
      </p:sp>
      <p:sp>
        <p:nvSpPr>
          <p:cNvPr id="522" name="Google Shape;522;p36"/>
          <p:cNvSpPr txBox="1">
            <a:spLocks noGrp="1"/>
          </p:cNvSpPr>
          <p:nvPr>
            <p:ph type="subTitle" idx="1"/>
          </p:nvPr>
        </p:nvSpPr>
        <p:spPr>
          <a:xfrm>
            <a:off x="3597269" y="30685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Corresponde al </a:t>
            </a:r>
            <a:r>
              <a:rPr lang="en" dirty="0">
                <a:solidFill>
                  <a:schemeClr val="accent3"/>
                </a:solidFill>
              </a:rPr>
              <a:t>significado</a:t>
            </a:r>
            <a:r>
              <a:rPr lang="en" dirty="0"/>
              <a:t> de las oraciones que componen un razonamiento</a:t>
            </a:r>
            <a:endParaRPr dirty="0"/>
          </a:p>
        </p:txBody>
      </p:sp>
      <p:sp>
        <p:nvSpPr>
          <p:cNvPr id="523" name="Google Shape;523;p36"/>
          <p:cNvSpPr txBox="1">
            <a:spLocks noGrp="1"/>
          </p:cNvSpPr>
          <p:nvPr>
            <p:ph type="subTitle" idx="2"/>
          </p:nvPr>
        </p:nvSpPr>
        <p:spPr>
          <a:xfrm>
            <a:off x="3633938" y="2696575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SEMÁNTICA</a:t>
            </a:r>
            <a:endParaRPr dirty="0"/>
          </a:p>
        </p:txBody>
      </p:sp>
      <p:sp>
        <p:nvSpPr>
          <p:cNvPr id="526" name="Google Shape;526;p36"/>
          <p:cNvSpPr txBox="1">
            <a:spLocks noGrp="1"/>
          </p:cNvSpPr>
          <p:nvPr>
            <p:ph type="subTitle" idx="5"/>
          </p:nvPr>
        </p:nvSpPr>
        <p:spPr>
          <a:xfrm>
            <a:off x="6688069" y="30685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dirty="0"/>
              <a:t>S</a:t>
            </a:r>
            <a:r>
              <a:rPr lang="en" dirty="0"/>
              <a:t>e refiere al </a:t>
            </a:r>
            <a:r>
              <a:rPr lang="en" dirty="0">
                <a:solidFill>
                  <a:schemeClr val="accent5"/>
                </a:solidFill>
              </a:rPr>
              <a:t>uso</a:t>
            </a:r>
            <a:r>
              <a:rPr lang="en" dirty="0"/>
              <a:t> de los razonamientos en contextos reales de comunicación.</a:t>
            </a:r>
            <a:endParaRPr dirty="0"/>
          </a:p>
        </p:txBody>
      </p:sp>
      <p:sp>
        <p:nvSpPr>
          <p:cNvPr id="527" name="Google Shape;527;p36"/>
          <p:cNvSpPr txBox="1">
            <a:spLocks noGrp="1"/>
          </p:cNvSpPr>
          <p:nvPr>
            <p:ph type="subTitle" idx="6"/>
          </p:nvPr>
        </p:nvSpPr>
        <p:spPr>
          <a:xfrm>
            <a:off x="6688069" y="2696575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PRAGMÁTICA</a:t>
            </a:r>
            <a:endParaRPr dirty="0"/>
          </a:p>
        </p:txBody>
      </p:sp>
      <p:sp>
        <p:nvSpPr>
          <p:cNvPr id="528" name="Google Shape;528;p36"/>
          <p:cNvSpPr txBox="1">
            <a:spLocks noGrp="1"/>
          </p:cNvSpPr>
          <p:nvPr>
            <p:ph type="subTitle" idx="7"/>
          </p:nvPr>
        </p:nvSpPr>
        <p:spPr>
          <a:xfrm>
            <a:off x="713219" y="30685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Se refiere al modo en que se </a:t>
            </a:r>
            <a:r>
              <a:rPr lang="en" dirty="0">
                <a:solidFill>
                  <a:schemeClr val="accent1"/>
                </a:solidFill>
              </a:rPr>
              <a:t>combinan</a:t>
            </a:r>
            <a:r>
              <a:rPr lang="en" dirty="0"/>
              <a:t> las oraciones en un razonamiento</a:t>
            </a:r>
            <a:endParaRPr dirty="0"/>
          </a:p>
        </p:txBody>
      </p:sp>
      <p:sp>
        <p:nvSpPr>
          <p:cNvPr id="529" name="Google Shape;529;p36"/>
          <p:cNvSpPr txBox="1">
            <a:spLocks noGrp="1"/>
          </p:cNvSpPr>
          <p:nvPr>
            <p:ph type="subTitle" idx="8"/>
          </p:nvPr>
        </p:nvSpPr>
        <p:spPr>
          <a:xfrm>
            <a:off x="713219" y="2696575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SINTÁCTICA</a:t>
            </a:r>
            <a:endParaRPr dirty="0"/>
          </a:p>
        </p:txBody>
      </p:sp>
      <p:grpSp>
        <p:nvGrpSpPr>
          <p:cNvPr id="530" name="Google Shape;530;p36"/>
          <p:cNvGrpSpPr/>
          <p:nvPr/>
        </p:nvGrpSpPr>
        <p:grpSpPr>
          <a:xfrm>
            <a:off x="1403102" y="2127704"/>
            <a:ext cx="362933" cy="356040"/>
            <a:chOff x="-1183550" y="3586525"/>
            <a:chExt cx="296175" cy="290550"/>
          </a:xfrm>
        </p:grpSpPr>
        <p:sp>
          <p:nvSpPr>
            <p:cNvPr id="531" name="Google Shape;531;p36"/>
            <p:cNvSpPr/>
            <p:nvPr/>
          </p:nvSpPr>
          <p:spPr>
            <a:xfrm>
              <a:off x="-927575" y="3671500"/>
              <a:ext cx="40200" cy="16575"/>
            </a:xfrm>
            <a:custGeom>
              <a:avLst/>
              <a:gdLst/>
              <a:ahLst/>
              <a:cxnLst/>
              <a:rect l="l" t="t" r="r" b="b"/>
              <a:pathLst>
                <a:path w="1608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6" y="663"/>
                    <a:pt x="1166" y="663"/>
                  </a:cubicBezTo>
                  <a:cubicBezTo>
                    <a:pt x="1607" y="663"/>
                    <a:pt x="1597" y="0"/>
                    <a:pt x="1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6"/>
            <p:cNvSpPr/>
            <p:nvPr/>
          </p:nvSpPr>
          <p:spPr>
            <a:xfrm>
              <a:off x="-1183550" y="3671500"/>
              <a:ext cx="39400" cy="16575"/>
            </a:xfrm>
            <a:custGeom>
              <a:avLst/>
              <a:gdLst/>
              <a:ahLst/>
              <a:cxnLst/>
              <a:rect l="l" t="t" r="r" b="b"/>
              <a:pathLst>
                <a:path w="1576" h="663" extrusionOk="0">
                  <a:moveTo>
                    <a:pt x="473" y="0"/>
                  </a:moveTo>
                  <a:cubicBezTo>
                    <a:pt x="32" y="0"/>
                    <a:pt x="1" y="662"/>
                    <a:pt x="473" y="662"/>
                  </a:cubicBezTo>
                  <a:lnTo>
                    <a:pt x="1135" y="662"/>
                  </a:lnTo>
                  <a:cubicBezTo>
                    <a:pt x="1145" y="663"/>
                    <a:pt x="1154" y="663"/>
                    <a:pt x="1163" y="663"/>
                  </a:cubicBezTo>
                  <a:cubicBezTo>
                    <a:pt x="1576" y="663"/>
                    <a:pt x="1566" y="0"/>
                    <a:pt x="11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6"/>
            <p:cNvSpPr/>
            <p:nvPr/>
          </p:nvSpPr>
          <p:spPr>
            <a:xfrm>
              <a:off x="-944250" y="3603025"/>
              <a:ext cx="39525" cy="26375"/>
            </a:xfrm>
            <a:custGeom>
              <a:avLst/>
              <a:gdLst/>
              <a:ahLst/>
              <a:cxnLst/>
              <a:rect l="l" t="t" r="r" b="b"/>
              <a:pathLst>
                <a:path w="1581" h="1055" extrusionOk="0">
                  <a:moveTo>
                    <a:pt x="1086" y="1"/>
                  </a:moveTo>
                  <a:cubicBezTo>
                    <a:pt x="1024" y="1"/>
                    <a:pt x="957" y="19"/>
                    <a:pt x="888" y="61"/>
                  </a:cubicBezTo>
                  <a:lnTo>
                    <a:pt x="321" y="408"/>
                  </a:lnTo>
                  <a:cubicBezTo>
                    <a:pt x="0" y="595"/>
                    <a:pt x="179" y="1054"/>
                    <a:pt x="490" y="1054"/>
                  </a:cubicBezTo>
                  <a:cubicBezTo>
                    <a:pt x="546" y="1054"/>
                    <a:pt x="606" y="1040"/>
                    <a:pt x="668" y="1006"/>
                  </a:cubicBezTo>
                  <a:lnTo>
                    <a:pt x="1266" y="660"/>
                  </a:lnTo>
                  <a:cubicBezTo>
                    <a:pt x="1581" y="450"/>
                    <a:pt x="1394" y="1"/>
                    <a:pt x="1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6"/>
            <p:cNvSpPr/>
            <p:nvPr/>
          </p:nvSpPr>
          <p:spPr>
            <a:xfrm>
              <a:off x="-1166200" y="3731225"/>
              <a:ext cx="39700" cy="26075"/>
            </a:xfrm>
            <a:custGeom>
              <a:avLst/>
              <a:gdLst/>
              <a:ahLst/>
              <a:cxnLst/>
              <a:rect l="l" t="t" r="r" b="b"/>
              <a:pathLst>
                <a:path w="1588" h="1043" extrusionOk="0">
                  <a:moveTo>
                    <a:pt x="1071" y="1"/>
                  </a:moveTo>
                  <a:cubicBezTo>
                    <a:pt x="1021" y="1"/>
                    <a:pt x="968" y="12"/>
                    <a:pt x="913" y="37"/>
                  </a:cubicBezTo>
                  <a:lnTo>
                    <a:pt x="315" y="384"/>
                  </a:lnTo>
                  <a:cubicBezTo>
                    <a:pt x="0" y="593"/>
                    <a:pt x="187" y="1043"/>
                    <a:pt x="495" y="1043"/>
                  </a:cubicBezTo>
                  <a:cubicBezTo>
                    <a:pt x="557" y="1043"/>
                    <a:pt x="624" y="1025"/>
                    <a:pt x="693" y="982"/>
                  </a:cubicBezTo>
                  <a:lnTo>
                    <a:pt x="1260" y="636"/>
                  </a:lnTo>
                  <a:cubicBezTo>
                    <a:pt x="1587" y="472"/>
                    <a:pt x="1395" y="1"/>
                    <a:pt x="10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6"/>
            <p:cNvSpPr/>
            <p:nvPr/>
          </p:nvSpPr>
          <p:spPr>
            <a:xfrm>
              <a:off x="-944925" y="3730950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515" y="0"/>
                  </a:moveTo>
                  <a:cubicBezTo>
                    <a:pt x="198" y="0"/>
                    <a:pt x="1" y="460"/>
                    <a:pt x="348" y="647"/>
                  </a:cubicBezTo>
                  <a:lnTo>
                    <a:pt x="915" y="993"/>
                  </a:lnTo>
                  <a:cubicBezTo>
                    <a:pt x="984" y="1036"/>
                    <a:pt x="1052" y="1054"/>
                    <a:pt x="1114" y="1054"/>
                  </a:cubicBezTo>
                  <a:cubicBezTo>
                    <a:pt x="1421" y="1054"/>
                    <a:pt x="1608" y="609"/>
                    <a:pt x="1293" y="426"/>
                  </a:cubicBezTo>
                  <a:lnTo>
                    <a:pt x="695" y="48"/>
                  </a:lnTo>
                  <a:cubicBezTo>
                    <a:pt x="633" y="15"/>
                    <a:pt x="572" y="0"/>
                    <a:pt x="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6"/>
            <p:cNvSpPr/>
            <p:nvPr/>
          </p:nvSpPr>
          <p:spPr>
            <a:xfrm>
              <a:off x="-1167000" y="3603025"/>
              <a:ext cx="40200" cy="26375"/>
            </a:xfrm>
            <a:custGeom>
              <a:avLst/>
              <a:gdLst/>
              <a:ahLst/>
              <a:cxnLst/>
              <a:rect l="l" t="t" r="r" b="b"/>
              <a:pathLst>
                <a:path w="1608" h="1055" extrusionOk="0">
                  <a:moveTo>
                    <a:pt x="477" y="1"/>
                  </a:moveTo>
                  <a:cubicBezTo>
                    <a:pt x="188" y="1"/>
                    <a:pt x="1" y="450"/>
                    <a:pt x="315" y="660"/>
                  </a:cubicBezTo>
                  <a:lnTo>
                    <a:pt x="914" y="1006"/>
                  </a:lnTo>
                  <a:cubicBezTo>
                    <a:pt x="981" y="1040"/>
                    <a:pt x="1044" y="1054"/>
                    <a:pt x="1103" y="1054"/>
                  </a:cubicBezTo>
                  <a:cubicBezTo>
                    <a:pt x="1434" y="1054"/>
                    <a:pt x="1608" y="595"/>
                    <a:pt x="1260" y="408"/>
                  </a:cubicBezTo>
                  <a:lnTo>
                    <a:pt x="662" y="61"/>
                  </a:lnTo>
                  <a:cubicBezTo>
                    <a:pt x="598" y="19"/>
                    <a:pt x="536" y="1"/>
                    <a:pt x="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6"/>
            <p:cNvSpPr/>
            <p:nvPr/>
          </p:nvSpPr>
          <p:spPr>
            <a:xfrm>
              <a:off x="-1065400" y="3658900"/>
              <a:ext cx="59875" cy="77200"/>
            </a:xfrm>
            <a:custGeom>
              <a:avLst/>
              <a:gdLst/>
              <a:ahLst/>
              <a:cxnLst/>
              <a:rect l="l" t="t" r="r" b="b"/>
              <a:pathLst>
                <a:path w="2395" h="3088" extrusionOk="0">
                  <a:moveTo>
                    <a:pt x="882" y="0"/>
                  </a:moveTo>
                  <a:lnTo>
                    <a:pt x="0" y="1355"/>
                  </a:lnTo>
                  <a:lnTo>
                    <a:pt x="1355" y="1922"/>
                  </a:lnTo>
                  <a:cubicBezTo>
                    <a:pt x="1450" y="1953"/>
                    <a:pt x="1544" y="2111"/>
                    <a:pt x="1544" y="2237"/>
                  </a:cubicBezTo>
                  <a:lnTo>
                    <a:pt x="1544" y="3088"/>
                  </a:lnTo>
                  <a:lnTo>
                    <a:pt x="2395" y="1733"/>
                  </a:lnTo>
                  <a:lnTo>
                    <a:pt x="1071" y="1166"/>
                  </a:lnTo>
                  <a:cubicBezTo>
                    <a:pt x="945" y="1134"/>
                    <a:pt x="882" y="1008"/>
                    <a:pt x="882" y="851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6"/>
            <p:cNvSpPr/>
            <p:nvPr/>
          </p:nvSpPr>
          <p:spPr>
            <a:xfrm>
              <a:off x="-1078000" y="3809325"/>
              <a:ext cx="85075" cy="67750"/>
            </a:xfrm>
            <a:custGeom>
              <a:avLst/>
              <a:gdLst/>
              <a:ahLst/>
              <a:cxnLst/>
              <a:rect l="l" t="t" r="r" b="b"/>
              <a:pathLst>
                <a:path w="3403" h="2710" extrusionOk="0">
                  <a:moveTo>
                    <a:pt x="0" y="1"/>
                  </a:moveTo>
                  <a:lnTo>
                    <a:pt x="0" y="662"/>
                  </a:lnTo>
                  <a:lnTo>
                    <a:pt x="1008" y="662"/>
                  </a:lnTo>
                  <a:cubicBezTo>
                    <a:pt x="1449" y="662"/>
                    <a:pt x="1481" y="1324"/>
                    <a:pt x="1008" y="1324"/>
                  </a:cubicBezTo>
                  <a:lnTo>
                    <a:pt x="0" y="1324"/>
                  </a:lnTo>
                  <a:lnTo>
                    <a:pt x="0" y="1670"/>
                  </a:lnTo>
                  <a:cubicBezTo>
                    <a:pt x="0" y="2237"/>
                    <a:pt x="473" y="2710"/>
                    <a:pt x="1008" y="2710"/>
                  </a:cubicBezTo>
                  <a:lnTo>
                    <a:pt x="2395" y="2710"/>
                  </a:lnTo>
                  <a:cubicBezTo>
                    <a:pt x="2962" y="2710"/>
                    <a:pt x="3403" y="2237"/>
                    <a:pt x="3403" y="1670"/>
                  </a:cubicBezTo>
                  <a:lnTo>
                    <a:pt x="3403" y="1324"/>
                  </a:lnTo>
                  <a:lnTo>
                    <a:pt x="2395" y="1324"/>
                  </a:lnTo>
                  <a:cubicBezTo>
                    <a:pt x="1954" y="1324"/>
                    <a:pt x="1922" y="662"/>
                    <a:pt x="2395" y="662"/>
                  </a:cubicBezTo>
                  <a:lnTo>
                    <a:pt x="3403" y="662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6"/>
            <p:cNvSpPr/>
            <p:nvPr/>
          </p:nvSpPr>
          <p:spPr>
            <a:xfrm>
              <a:off x="-1135500" y="3586525"/>
              <a:ext cx="193775" cy="204700"/>
            </a:xfrm>
            <a:custGeom>
              <a:avLst/>
              <a:gdLst/>
              <a:ahLst/>
              <a:cxnLst/>
              <a:rect l="l" t="t" r="r" b="b"/>
              <a:pathLst>
                <a:path w="7751" h="8188" extrusionOk="0">
                  <a:moveTo>
                    <a:pt x="4023" y="1424"/>
                  </a:moveTo>
                  <a:cubicBezTo>
                    <a:pt x="4201" y="1424"/>
                    <a:pt x="4380" y="1561"/>
                    <a:pt x="4380" y="1761"/>
                  </a:cubicBezTo>
                  <a:lnTo>
                    <a:pt x="4380" y="3588"/>
                  </a:lnTo>
                  <a:lnTo>
                    <a:pt x="5892" y="4124"/>
                  </a:lnTo>
                  <a:cubicBezTo>
                    <a:pt x="5955" y="4187"/>
                    <a:pt x="6049" y="4250"/>
                    <a:pt x="6081" y="4344"/>
                  </a:cubicBezTo>
                  <a:cubicBezTo>
                    <a:pt x="6081" y="4407"/>
                    <a:pt x="6081" y="4533"/>
                    <a:pt x="5986" y="4628"/>
                  </a:cubicBezTo>
                  <a:lnTo>
                    <a:pt x="4285" y="7369"/>
                  </a:lnTo>
                  <a:cubicBezTo>
                    <a:pt x="4222" y="7495"/>
                    <a:pt x="4127" y="7526"/>
                    <a:pt x="4033" y="7526"/>
                  </a:cubicBezTo>
                  <a:lnTo>
                    <a:pt x="3938" y="7526"/>
                  </a:lnTo>
                  <a:cubicBezTo>
                    <a:pt x="3781" y="7495"/>
                    <a:pt x="3718" y="7369"/>
                    <a:pt x="3718" y="7211"/>
                  </a:cubicBezTo>
                  <a:lnTo>
                    <a:pt x="3718" y="5384"/>
                  </a:lnTo>
                  <a:lnTo>
                    <a:pt x="2206" y="4817"/>
                  </a:lnTo>
                  <a:cubicBezTo>
                    <a:pt x="2143" y="4754"/>
                    <a:pt x="2048" y="4691"/>
                    <a:pt x="2017" y="4596"/>
                  </a:cubicBezTo>
                  <a:cubicBezTo>
                    <a:pt x="1985" y="4533"/>
                    <a:pt x="2017" y="4407"/>
                    <a:pt x="2048" y="4344"/>
                  </a:cubicBezTo>
                  <a:lnTo>
                    <a:pt x="3749" y="1572"/>
                  </a:lnTo>
                  <a:cubicBezTo>
                    <a:pt x="3818" y="1469"/>
                    <a:pt x="3920" y="1424"/>
                    <a:pt x="4023" y="1424"/>
                  </a:cubicBezTo>
                  <a:close/>
                  <a:moveTo>
                    <a:pt x="4019" y="1"/>
                  </a:moveTo>
                  <a:cubicBezTo>
                    <a:pt x="3743" y="1"/>
                    <a:pt x="3463" y="31"/>
                    <a:pt x="3182" y="91"/>
                  </a:cubicBezTo>
                  <a:cubicBezTo>
                    <a:pt x="1733" y="406"/>
                    <a:pt x="567" y="1572"/>
                    <a:pt x="284" y="3084"/>
                  </a:cubicBezTo>
                  <a:cubicBezTo>
                    <a:pt x="0" y="4533"/>
                    <a:pt x="599" y="5479"/>
                    <a:pt x="1040" y="6140"/>
                  </a:cubicBezTo>
                  <a:cubicBezTo>
                    <a:pt x="1922" y="7526"/>
                    <a:pt x="1387" y="7526"/>
                    <a:pt x="1670" y="8188"/>
                  </a:cubicBezTo>
                  <a:lnTo>
                    <a:pt x="6301" y="8188"/>
                  </a:lnTo>
                  <a:cubicBezTo>
                    <a:pt x="6553" y="7526"/>
                    <a:pt x="6018" y="7526"/>
                    <a:pt x="6931" y="6109"/>
                  </a:cubicBezTo>
                  <a:cubicBezTo>
                    <a:pt x="7373" y="5447"/>
                    <a:pt x="7719" y="4817"/>
                    <a:pt x="7719" y="3746"/>
                  </a:cubicBezTo>
                  <a:cubicBezTo>
                    <a:pt x="7751" y="2612"/>
                    <a:pt x="7246" y="1540"/>
                    <a:pt x="6396" y="847"/>
                  </a:cubicBezTo>
                  <a:cubicBezTo>
                    <a:pt x="5726" y="297"/>
                    <a:pt x="4892" y="1"/>
                    <a:pt x="40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0" name="Google Shape;540;p36"/>
          <p:cNvGrpSpPr/>
          <p:nvPr/>
        </p:nvGrpSpPr>
        <p:grpSpPr>
          <a:xfrm>
            <a:off x="7380372" y="2138277"/>
            <a:ext cx="358093" cy="334932"/>
            <a:chOff x="-4118225" y="3990475"/>
            <a:chExt cx="292225" cy="273325"/>
          </a:xfrm>
        </p:grpSpPr>
        <p:sp>
          <p:nvSpPr>
            <p:cNvPr id="541" name="Google Shape;541;p36"/>
            <p:cNvSpPr/>
            <p:nvPr/>
          </p:nvSpPr>
          <p:spPr>
            <a:xfrm>
              <a:off x="-3963850" y="4040100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08" y="0"/>
                  </a:moveTo>
                  <a:cubicBezTo>
                    <a:pt x="473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08" y="2048"/>
                  </a:cubicBezTo>
                  <a:cubicBezTo>
                    <a:pt x="1575" y="2048"/>
                    <a:pt x="2048" y="1607"/>
                    <a:pt x="2048" y="1040"/>
                  </a:cubicBezTo>
                  <a:cubicBezTo>
                    <a:pt x="2048" y="473"/>
                    <a:pt x="1575" y="0"/>
                    <a:pt x="1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6"/>
            <p:cNvSpPr/>
            <p:nvPr/>
          </p:nvSpPr>
          <p:spPr>
            <a:xfrm>
              <a:off x="-4015050" y="3990475"/>
              <a:ext cx="153600" cy="153625"/>
            </a:xfrm>
            <a:custGeom>
              <a:avLst/>
              <a:gdLst/>
              <a:ahLst/>
              <a:cxnLst/>
              <a:rect l="l" t="t" r="r" b="b"/>
              <a:pathLst>
                <a:path w="6144" h="6145" extrusionOk="0">
                  <a:moveTo>
                    <a:pt x="3056" y="1324"/>
                  </a:moveTo>
                  <a:cubicBezTo>
                    <a:pt x="4001" y="1324"/>
                    <a:pt x="4757" y="2080"/>
                    <a:pt x="4757" y="3025"/>
                  </a:cubicBezTo>
                  <a:cubicBezTo>
                    <a:pt x="4757" y="3970"/>
                    <a:pt x="4033" y="4726"/>
                    <a:pt x="3056" y="4726"/>
                  </a:cubicBezTo>
                  <a:cubicBezTo>
                    <a:pt x="2111" y="4726"/>
                    <a:pt x="1386" y="3970"/>
                    <a:pt x="1386" y="3025"/>
                  </a:cubicBezTo>
                  <a:cubicBezTo>
                    <a:pt x="1386" y="2080"/>
                    <a:pt x="2111" y="1324"/>
                    <a:pt x="3056" y="1324"/>
                  </a:cubicBezTo>
                  <a:close/>
                  <a:moveTo>
                    <a:pt x="3056" y="1"/>
                  </a:moveTo>
                  <a:cubicBezTo>
                    <a:pt x="1386" y="1"/>
                    <a:pt x="0" y="1355"/>
                    <a:pt x="0" y="3057"/>
                  </a:cubicBezTo>
                  <a:cubicBezTo>
                    <a:pt x="0" y="4758"/>
                    <a:pt x="1323" y="6144"/>
                    <a:pt x="3056" y="6144"/>
                  </a:cubicBezTo>
                  <a:cubicBezTo>
                    <a:pt x="4757" y="6144"/>
                    <a:pt x="6144" y="4758"/>
                    <a:pt x="6144" y="3057"/>
                  </a:cubicBezTo>
                  <a:cubicBezTo>
                    <a:pt x="6144" y="1355"/>
                    <a:pt x="4757" y="1"/>
                    <a:pt x="30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6"/>
            <p:cNvSpPr/>
            <p:nvPr/>
          </p:nvSpPr>
          <p:spPr>
            <a:xfrm>
              <a:off x="-4118225" y="4144075"/>
              <a:ext cx="33875" cy="119725"/>
            </a:xfrm>
            <a:custGeom>
              <a:avLst/>
              <a:gdLst/>
              <a:ahLst/>
              <a:cxnLst/>
              <a:rect l="l" t="t" r="r" b="b"/>
              <a:pathLst>
                <a:path w="1355" h="4789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4442"/>
                  </a:lnTo>
                  <a:cubicBezTo>
                    <a:pt x="0" y="4631"/>
                    <a:pt x="158" y="4789"/>
                    <a:pt x="347" y="4789"/>
                  </a:cubicBezTo>
                  <a:lnTo>
                    <a:pt x="1008" y="4789"/>
                  </a:lnTo>
                  <a:cubicBezTo>
                    <a:pt x="1134" y="4789"/>
                    <a:pt x="1260" y="4757"/>
                    <a:pt x="1355" y="4726"/>
                  </a:cubicBezTo>
                  <a:lnTo>
                    <a:pt x="1355" y="63"/>
                  </a:lnTo>
                  <a:cubicBezTo>
                    <a:pt x="1260" y="32"/>
                    <a:pt x="1134" y="0"/>
                    <a:pt x="10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6"/>
            <p:cNvSpPr/>
            <p:nvPr/>
          </p:nvSpPr>
          <p:spPr>
            <a:xfrm>
              <a:off x="-4067050" y="4143750"/>
              <a:ext cx="241050" cy="120050"/>
            </a:xfrm>
            <a:custGeom>
              <a:avLst/>
              <a:gdLst/>
              <a:ahLst/>
              <a:cxnLst/>
              <a:rect l="l" t="t" r="r" b="b"/>
              <a:pathLst>
                <a:path w="9642" h="4802" extrusionOk="0">
                  <a:moveTo>
                    <a:pt x="1750" y="1"/>
                  </a:moveTo>
                  <a:cubicBezTo>
                    <a:pt x="1124" y="1"/>
                    <a:pt x="537" y="197"/>
                    <a:pt x="1" y="549"/>
                  </a:cubicBezTo>
                  <a:lnTo>
                    <a:pt x="1" y="4550"/>
                  </a:lnTo>
                  <a:cubicBezTo>
                    <a:pt x="410" y="4707"/>
                    <a:pt x="883" y="4802"/>
                    <a:pt x="1356" y="4802"/>
                  </a:cubicBezTo>
                  <a:lnTo>
                    <a:pt x="5294" y="4802"/>
                  </a:lnTo>
                  <a:cubicBezTo>
                    <a:pt x="5735" y="4802"/>
                    <a:pt x="6144" y="4644"/>
                    <a:pt x="6459" y="4392"/>
                  </a:cubicBezTo>
                  <a:cubicBezTo>
                    <a:pt x="6459" y="4392"/>
                    <a:pt x="8507" y="2502"/>
                    <a:pt x="9169" y="1872"/>
                  </a:cubicBezTo>
                  <a:cubicBezTo>
                    <a:pt x="9169" y="1872"/>
                    <a:pt x="9547" y="1399"/>
                    <a:pt x="9547" y="1021"/>
                  </a:cubicBezTo>
                  <a:cubicBezTo>
                    <a:pt x="9641" y="454"/>
                    <a:pt x="9169" y="13"/>
                    <a:pt x="8602" y="13"/>
                  </a:cubicBezTo>
                  <a:cubicBezTo>
                    <a:pt x="8413" y="13"/>
                    <a:pt x="7751" y="202"/>
                    <a:pt x="6711" y="1777"/>
                  </a:cubicBezTo>
                  <a:cubicBezTo>
                    <a:pt x="6333" y="2376"/>
                    <a:pt x="5766" y="2754"/>
                    <a:pt x="5199" y="2754"/>
                  </a:cubicBezTo>
                  <a:lnTo>
                    <a:pt x="2710" y="2754"/>
                  </a:lnTo>
                  <a:cubicBezTo>
                    <a:pt x="2584" y="2754"/>
                    <a:pt x="2458" y="2849"/>
                    <a:pt x="2395" y="2975"/>
                  </a:cubicBezTo>
                  <a:cubicBezTo>
                    <a:pt x="2333" y="3099"/>
                    <a:pt x="2223" y="3152"/>
                    <a:pt x="2110" y="3152"/>
                  </a:cubicBezTo>
                  <a:cubicBezTo>
                    <a:pt x="1880" y="3152"/>
                    <a:pt x="1638" y="2934"/>
                    <a:pt x="1765" y="2660"/>
                  </a:cubicBezTo>
                  <a:cubicBezTo>
                    <a:pt x="1923" y="2344"/>
                    <a:pt x="2238" y="2092"/>
                    <a:pt x="2616" y="2092"/>
                  </a:cubicBezTo>
                  <a:lnTo>
                    <a:pt x="5231" y="2092"/>
                  </a:lnTo>
                  <a:cubicBezTo>
                    <a:pt x="6081" y="2061"/>
                    <a:pt x="6081" y="706"/>
                    <a:pt x="5136" y="706"/>
                  </a:cubicBezTo>
                  <a:lnTo>
                    <a:pt x="3844" y="706"/>
                  </a:lnTo>
                  <a:cubicBezTo>
                    <a:pt x="3116" y="220"/>
                    <a:pt x="2412" y="1"/>
                    <a:pt x="1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9" name="Google Shape;549;p36"/>
          <p:cNvGrpSpPr/>
          <p:nvPr/>
        </p:nvGrpSpPr>
        <p:grpSpPr>
          <a:xfrm>
            <a:off x="4349877" y="2112664"/>
            <a:ext cx="363883" cy="358583"/>
            <a:chOff x="-5254775" y="3631325"/>
            <a:chExt cx="296950" cy="292625"/>
          </a:xfrm>
        </p:grpSpPr>
        <p:sp>
          <p:nvSpPr>
            <p:cNvPr id="550" name="Google Shape;550;p36"/>
            <p:cNvSpPr/>
            <p:nvPr/>
          </p:nvSpPr>
          <p:spPr>
            <a:xfrm>
              <a:off x="-5246900" y="3766400"/>
              <a:ext cx="58300" cy="55150"/>
            </a:xfrm>
            <a:custGeom>
              <a:avLst/>
              <a:gdLst/>
              <a:ahLst/>
              <a:cxnLst/>
              <a:rect l="l" t="t" r="r" b="b"/>
              <a:pathLst>
                <a:path w="2332" h="2206" extrusionOk="0">
                  <a:moveTo>
                    <a:pt x="1769" y="1"/>
                  </a:moveTo>
                  <a:cubicBezTo>
                    <a:pt x="1639" y="1"/>
                    <a:pt x="1513" y="48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64"/>
                  </a:cubicBezTo>
                  <a:cubicBezTo>
                    <a:pt x="300" y="2159"/>
                    <a:pt x="434" y="2206"/>
                    <a:pt x="564" y="2206"/>
                  </a:cubicBezTo>
                  <a:cubicBezTo>
                    <a:pt x="694" y="2206"/>
                    <a:pt x="820" y="2159"/>
                    <a:pt x="914" y="2064"/>
                  </a:cubicBezTo>
                  <a:lnTo>
                    <a:pt x="2143" y="835"/>
                  </a:lnTo>
                  <a:cubicBezTo>
                    <a:pt x="2332" y="646"/>
                    <a:pt x="2332" y="331"/>
                    <a:pt x="2143" y="142"/>
                  </a:cubicBezTo>
                  <a:cubicBezTo>
                    <a:pt x="2033" y="48"/>
                    <a:pt x="1899" y="1"/>
                    <a:pt x="17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6"/>
            <p:cNvSpPr/>
            <p:nvPr/>
          </p:nvSpPr>
          <p:spPr>
            <a:xfrm>
              <a:off x="-5216175" y="3795550"/>
              <a:ext cx="58300" cy="55950"/>
            </a:xfrm>
            <a:custGeom>
              <a:avLst/>
              <a:gdLst/>
              <a:ahLst/>
              <a:cxnLst/>
              <a:rect l="l" t="t" r="r" b="b"/>
              <a:pathLst>
                <a:path w="2332" h="2238" extrusionOk="0">
                  <a:moveTo>
                    <a:pt x="1764" y="0"/>
                  </a:moveTo>
                  <a:cubicBezTo>
                    <a:pt x="1638" y="0"/>
                    <a:pt x="1512" y="47"/>
                    <a:pt x="1418" y="142"/>
                  </a:cubicBezTo>
                  <a:lnTo>
                    <a:pt x="189" y="1371"/>
                  </a:lnTo>
                  <a:cubicBezTo>
                    <a:pt x="0" y="1560"/>
                    <a:pt x="0" y="1875"/>
                    <a:pt x="189" y="2095"/>
                  </a:cubicBezTo>
                  <a:cubicBezTo>
                    <a:pt x="284" y="2190"/>
                    <a:pt x="410" y="2237"/>
                    <a:pt x="540" y="2237"/>
                  </a:cubicBezTo>
                  <a:cubicBezTo>
                    <a:pt x="670" y="2237"/>
                    <a:pt x="804" y="2190"/>
                    <a:pt x="914" y="2095"/>
                  </a:cubicBezTo>
                  <a:lnTo>
                    <a:pt x="2111" y="867"/>
                  </a:lnTo>
                  <a:cubicBezTo>
                    <a:pt x="2332" y="678"/>
                    <a:pt x="2332" y="363"/>
                    <a:pt x="2111" y="142"/>
                  </a:cubicBezTo>
                  <a:cubicBezTo>
                    <a:pt x="2016" y="47"/>
                    <a:pt x="1890" y="0"/>
                    <a:pt x="17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6"/>
            <p:cNvSpPr/>
            <p:nvPr/>
          </p:nvSpPr>
          <p:spPr>
            <a:xfrm>
              <a:off x="-5185475" y="3826250"/>
              <a:ext cx="57525" cy="55750"/>
            </a:xfrm>
            <a:custGeom>
              <a:avLst/>
              <a:gdLst/>
              <a:ahLst/>
              <a:cxnLst/>
              <a:rect l="l" t="t" r="r" b="b"/>
              <a:pathLst>
                <a:path w="2301" h="2230" extrusionOk="0">
                  <a:moveTo>
                    <a:pt x="1765" y="1"/>
                  </a:moveTo>
                  <a:cubicBezTo>
                    <a:pt x="1639" y="1"/>
                    <a:pt x="1513" y="48"/>
                    <a:pt x="1419" y="143"/>
                  </a:cubicBezTo>
                  <a:lnTo>
                    <a:pt x="190" y="1371"/>
                  </a:lnTo>
                  <a:cubicBezTo>
                    <a:pt x="1" y="1560"/>
                    <a:pt x="1" y="1875"/>
                    <a:pt x="190" y="2064"/>
                  </a:cubicBezTo>
                  <a:cubicBezTo>
                    <a:pt x="284" y="2175"/>
                    <a:pt x="410" y="2230"/>
                    <a:pt x="536" y="2230"/>
                  </a:cubicBezTo>
                  <a:cubicBezTo>
                    <a:pt x="662" y="2230"/>
                    <a:pt x="788" y="2175"/>
                    <a:pt x="883" y="2064"/>
                  </a:cubicBezTo>
                  <a:lnTo>
                    <a:pt x="2112" y="836"/>
                  </a:lnTo>
                  <a:cubicBezTo>
                    <a:pt x="2301" y="647"/>
                    <a:pt x="2301" y="332"/>
                    <a:pt x="2112" y="143"/>
                  </a:cubicBezTo>
                  <a:cubicBezTo>
                    <a:pt x="2017" y="48"/>
                    <a:pt x="1891" y="1"/>
                    <a:pt x="1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6"/>
            <p:cNvSpPr/>
            <p:nvPr/>
          </p:nvSpPr>
          <p:spPr>
            <a:xfrm>
              <a:off x="-5156325" y="3856375"/>
              <a:ext cx="58300" cy="55750"/>
            </a:xfrm>
            <a:custGeom>
              <a:avLst/>
              <a:gdLst/>
              <a:ahLst/>
              <a:cxnLst/>
              <a:rect l="l" t="t" r="r" b="b"/>
              <a:pathLst>
                <a:path w="2332" h="2230" extrusionOk="0">
                  <a:moveTo>
                    <a:pt x="1781" y="1"/>
                  </a:moveTo>
                  <a:cubicBezTo>
                    <a:pt x="1655" y="1"/>
                    <a:pt x="1529" y="56"/>
                    <a:pt x="1418" y="166"/>
                  </a:cubicBezTo>
                  <a:lnTo>
                    <a:pt x="190" y="1395"/>
                  </a:lnTo>
                  <a:cubicBezTo>
                    <a:pt x="1" y="1584"/>
                    <a:pt x="1" y="1899"/>
                    <a:pt x="190" y="2088"/>
                  </a:cubicBezTo>
                  <a:cubicBezTo>
                    <a:pt x="300" y="2183"/>
                    <a:pt x="442" y="2230"/>
                    <a:pt x="575" y="2230"/>
                  </a:cubicBezTo>
                  <a:cubicBezTo>
                    <a:pt x="709" y="2230"/>
                    <a:pt x="835" y="2183"/>
                    <a:pt x="914" y="2088"/>
                  </a:cubicBezTo>
                  <a:lnTo>
                    <a:pt x="2143" y="859"/>
                  </a:lnTo>
                  <a:cubicBezTo>
                    <a:pt x="2332" y="670"/>
                    <a:pt x="2332" y="355"/>
                    <a:pt x="2143" y="166"/>
                  </a:cubicBezTo>
                  <a:cubicBezTo>
                    <a:pt x="2033" y="56"/>
                    <a:pt x="1907" y="1"/>
                    <a:pt x="17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6"/>
            <p:cNvSpPr/>
            <p:nvPr/>
          </p:nvSpPr>
          <p:spPr>
            <a:xfrm>
              <a:off x="-5105925" y="3886525"/>
              <a:ext cx="37050" cy="37425"/>
            </a:xfrm>
            <a:custGeom>
              <a:avLst/>
              <a:gdLst/>
              <a:ahLst/>
              <a:cxnLst/>
              <a:rect l="l" t="t" r="r" b="b"/>
              <a:pathLst>
                <a:path w="1482" h="1497" extrusionOk="0">
                  <a:moveTo>
                    <a:pt x="662" y="0"/>
                  </a:moveTo>
                  <a:lnTo>
                    <a:pt x="536" y="126"/>
                  </a:lnTo>
                  <a:lnTo>
                    <a:pt x="1" y="756"/>
                  </a:lnTo>
                  <a:lnTo>
                    <a:pt x="599" y="1355"/>
                  </a:lnTo>
                  <a:cubicBezTo>
                    <a:pt x="694" y="1449"/>
                    <a:pt x="820" y="1497"/>
                    <a:pt x="946" y="1497"/>
                  </a:cubicBezTo>
                  <a:cubicBezTo>
                    <a:pt x="1072" y="1497"/>
                    <a:pt x="1198" y="1449"/>
                    <a:pt x="1293" y="1355"/>
                  </a:cubicBezTo>
                  <a:cubicBezTo>
                    <a:pt x="1482" y="1166"/>
                    <a:pt x="1482" y="851"/>
                    <a:pt x="1293" y="662"/>
                  </a:cubicBezTo>
                  <a:lnTo>
                    <a:pt x="6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6"/>
            <p:cNvSpPr/>
            <p:nvPr/>
          </p:nvSpPr>
          <p:spPr>
            <a:xfrm>
              <a:off x="-5254775" y="3648050"/>
              <a:ext cx="278050" cy="248325"/>
            </a:xfrm>
            <a:custGeom>
              <a:avLst/>
              <a:gdLst/>
              <a:ahLst/>
              <a:cxnLst/>
              <a:rect l="l" t="t" r="r" b="b"/>
              <a:pathLst>
                <a:path w="11122" h="9933" extrusionOk="0">
                  <a:moveTo>
                    <a:pt x="4049" y="1"/>
                  </a:moveTo>
                  <a:cubicBezTo>
                    <a:pt x="3781" y="1"/>
                    <a:pt x="3513" y="103"/>
                    <a:pt x="3308" y="308"/>
                  </a:cubicBezTo>
                  <a:lnTo>
                    <a:pt x="410" y="3364"/>
                  </a:lnTo>
                  <a:cubicBezTo>
                    <a:pt x="0" y="3774"/>
                    <a:pt x="0" y="4435"/>
                    <a:pt x="410" y="4813"/>
                  </a:cubicBezTo>
                  <a:lnTo>
                    <a:pt x="631" y="5065"/>
                  </a:lnTo>
                  <a:lnTo>
                    <a:pt x="1198" y="4498"/>
                  </a:lnTo>
                  <a:cubicBezTo>
                    <a:pt x="1454" y="4242"/>
                    <a:pt x="1794" y="4106"/>
                    <a:pt x="2122" y="4106"/>
                  </a:cubicBezTo>
                  <a:cubicBezTo>
                    <a:pt x="2398" y="4106"/>
                    <a:pt x="2666" y="4202"/>
                    <a:pt x="2867" y="4404"/>
                  </a:cubicBezTo>
                  <a:cubicBezTo>
                    <a:pt x="3151" y="4624"/>
                    <a:pt x="3308" y="4971"/>
                    <a:pt x="3277" y="5286"/>
                  </a:cubicBezTo>
                  <a:cubicBezTo>
                    <a:pt x="3592" y="5286"/>
                    <a:pt x="3907" y="5412"/>
                    <a:pt x="4128" y="5664"/>
                  </a:cubicBezTo>
                  <a:cubicBezTo>
                    <a:pt x="4380" y="5884"/>
                    <a:pt x="4506" y="6200"/>
                    <a:pt x="4506" y="6515"/>
                  </a:cubicBezTo>
                  <a:cubicBezTo>
                    <a:pt x="4821" y="6515"/>
                    <a:pt x="5136" y="6641"/>
                    <a:pt x="5356" y="6861"/>
                  </a:cubicBezTo>
                  <a:cubicBezTo>
                    <a:pt x="5608" y="7113"/>
                    <a:pt x="5703" y="7428"/>
                    <a:pt x="5703" y="7743"/>
                  </a:cubicBezTo>
                  <a:cubicBezTo>
                    <a:pt x="6018" y="7743"/>
                    <a:pt x="6364" y="7869"/>
                    <a:pt x="6585" y="8090"/>
                  </a:cubicBezTo>
                  <a:cubicBezTo>
                    <a:pt x="6837" y="8342"/>
                    <a:pt x="6931" y="8657"/>
                    <a:pt x="6931" y="8909"/>
                  </a:cubicBezTo>
                  <a:lnTo>
                    <a:pt x="7814" y="9791"/>
                  </a:lnTo>
                  <a:cubicBezTo>
                    <a:pt x="7908" y="9886"/>
                    <a:pt x="8034" y="9933"/>
                    <a:pt x="8160" y="9933"/>
                  </a:cubicBezTo>
                  <a:cubicBezTo>
                    <a:pt x="8286" y="9933"/>
                    <a:pt x="8412" y="9886"/>
                    <a:pt x="8507" y="9791"/>
                  </a:cubicBezTo>
                  <a:cubicBezTo>
                    <a:pt x="8727" y="9602"/>
                    <a:pt x="8727" y="9287"/>
                    <a:pt x="8507" y="9066"/>
                  </a:cubicBezTo>
                  <a:lnTo>
                    <a:pt x="7656" y="8216"/>
                  </a:lnTo>
                  <a:cubicBezTo>
                    <a:pt x="7530" y="8090"/>
                    <a:pt x="7530" y="7869"/>
                    <a:pt x="7656" y="7743"/>
                  </a:cubicBezTo>
                  <a:cubicBezTo>
                    <a:pt x="7748" y="7596"/>
                    <a:pt x="7851" y="7534"/>
                    <a:pt x="7953" y="7534"/>
                  </a:cubicBezTo>
                  <a:cubicBezTo>
                    <a:pt x="8024" y="7534"/>
                    <a:pt x="8095" y="7565"/>
                    <a:pt x="8160" y="7617"/>
                  </a:cubicBezTo>
                  <a:lnTo>
                    <a:pt x="9011" y="8499"/>
                  </a:lnTo>
                  <a:cubicBezTo>
                    <a:pt x="9121" y="8594"/>
                    <a:pt x="9255" y="8641"/>
                    <a:pt x="9385" y="8641"/>
                  </a:cubicBezTo>
                  <a:cubicBezTo>
                    <a:pt x="9515" y="8641"/>
                    <a:pt x="9641" y="8594"/>
                    <a:pt x="9735" y="8499"/>
                  </a:cubicBezTo>
                  <a:cubicBezTo>
                    <a:pt x="9924" y="8279"/>
                    <a:pt x="9924" y="7964"/>
                    <a:pt x="9735" y="7775"/>
                  </a:cubicBezTo>
                  <a:lnTo>
                    <a:pt x="8853" y="6924"/>
                  </a:lnTo>
                  <a:cubicBezTo>
                    <a:pt x="8759" y="6798"/>
                    <a:pt x="8759" y="6578"/>
                    <a:pt x="8853" y="6452"/>
                  </a:cubicBezTo>
                  <a:cubicBezTo>
                    <a:pt x="8916" y="6389"/>
                    <a:pt x="9011" y="6357"/>
                    <a:pt x="9101" y="6357"/>
                  </a:cubicBezTo>
                  <a:cubicBezTo>
                    <a:pt x="9192" y="6357"/>
                    <a:pt x="9279" y="6389"/>
                    <a:pt x="9326" y="6452"/>
                  </a:cubicBezTo>
                  <a:lnTo>
                    <a:pt x="10208" y="7302"/>
                  </a:lnTo>
                  <a:cubicBezTo>
                    <a:pt x="10303" y="7397"/>
                    <a:pt x="10429" y="7444"/>
                    <a:pt x="10555" y="7444"/>
                  </a:cubicBezTo>
                  <a:cubicBezTo>
                    <a:pt x="10681" y="7444"/>
                    <a:pt x="10807" y="7397"/>
                    <a:pt x="10901" y="7302"/>
                  </a:cubicBezTo>
                  <a:cubicBezTo>
                    <a:pt x="11122" y="7113"/>
                    <a:pt x="11122" y="6798"/>
                    <a:pt x="10901" y="6609"/>
                  </a:cubicBezTo>
                  <a:lnTo>
                    <a:pt x="10334" y="6010"/>
                  </a:lnTo>
                  <a:lnTo>
                    <a:pt x="10208" y="5884"/>
                  </a:lnTo>
                  <a:lnTo>
                    <a:pt x="6931" y="2608"/>
                  </a:lnTo>
                  <a:cubicBezTo>
                    <a:pt x="6884" y="2561"/>
                    <a:pt x="6798" y="2537"/>
                    <a:pt x="6707" y="2537"/>
                  </a:cubicBezTo>
                  <a:cubicBezTo>
                    <a:pt x="6616" y="2537"/>
                    <a:pt x="6522" y="2561"/>
                    <a:pt x="6459" y="2608"/>
                  </a:cubicBezTo>
                  <a:lnTo>
                    <a:pt x="5167" y="3931"/>
                  </a:lnTo>
                  <a:cubicBezTo>
                    <a:pt x="4904" y="4176"/>
                    <a:pt x="4562" y="4308"/>
                    <a:pt x="4229" y="4308"/>
                  </a:cubicBezTo>
                  <a:cubicBezTo>
                    <a:pt x="4004" y="4308"/>
                    <a:pt x="3783" y="4247"/>
                    <a:pt x="3592" y="4120"/>
                  </a:cubicBezTo>
                  <a:cubicBezTo>
                    <a:pt x="2962" y="3679"/>
                    <a:pt x="2930" y="2829"/>
                    <a:pt x="3434" y="2293"/>
                  </a:cubicBezTo>
                  <a:lnTo>
                    <a:pt x="5010" y="529"/>
                  </a:lnTo>
                  <a:lnTo>
                    <a:pt x="4789" y="308"/>
                  </a:lnTo>
                  <a:cubicBezTo>
                    <a:pt x="4584" y="103"/>
                    <a:pt x="4317" y="1"/>
                    <a:pt x="40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6"/>
            <p:cNvSpPr/>
            <p:nvPr/>
          </p:nvSpPr>
          <p:spPr>
            <a:xfrm>
              <a:off x="-5163425" y="3631325"/>
              <a:ext cx="205600" cy="150450"/>
            </a:xfrm>
            <a:custGeom>
              <a:avLst/>
              <a:gdLst/>
              <a:ahLst/>
              <a:cxnLst/>
              <a:rect l="l" t="t" r="r" b="b"/>
              <a:pathLst>
                <a:path w="8224" h="6018" extrusionOk="0">
                  <a:moveTo>
                    <a:pt x="3699" y="0"/>
                  </a:moveTo>
                  <a:cubicBezTo>
                    <a:pt x="3435" y="0"/>
                    <a:pt x="3167" y="95"/>
                    <a:pt x="2962" y="284"/>
                  </a:cubicBezTo>
                  <a:lnTo>
                    <a:pt x="2364" y="883"/>
                  </a:lnTo>
                  <a:lnTo>
                    <a:pt x="2269" y="1009"/>
                  </a:lnTo>
                  <a:lnTo>
                    <a:pt x="222" y="3245"/>
                  </a:lnTo>
                  <a:cubicBezTo>
                    <a:pt x="1" y="3435"/>
                    <a:pt x="1" y="3781"/>
                    <a:pt x="222" y="3970"/>
                  </a:cubicBezTo>
                  <a:cubicBezTo>
                    <a:pt x="316" y="4065"/>
                    <a:pt x="442" y="4112"/>
                    <a:pt x="568" y="4112"/>
                  </a:cubicBezTo>
                  <a:cubicBezTo>
                    <a:pt x="694" y="4112"/>
                    <a:pt x="820" y="4065"/>
                    <a:pt x="915" y="3970"/>
                  </a:cubicBezTo>
                  <a:lnTo>
                    <a:pt x="2269" y="2615"/>
                  </a:lnTo>
                  <a:cubicBezTo>
                    <a:pt x="2458" y="2426"/>
                    <a:pt x="2718" y="2332"/>
                    <a:pt x="2982" y="2332"/>
                  </a:cubicBezTo>
                  <a:cubicBezTo>
                    <a:pt x="3246" y="2332"/>
                    <a:pt x="3514" y="2426"/>
                    <a:pt x="3719" y="2615"/>
                  </a:cubicBezTo>
                  <a:lnTo>
                    <a:pt x="7090" y="6018"/>
                  </a:lnTo>
                  <a:lnTo>
                    <a:pt x="7814" y="5356"/>
                  </a:lnTo>
                  <a:cubicBezTo>
                    <a:pt x="8224" y="4947"/>
                    <a:pt x="8224" y="4285"/>
                    <a:pt x="7814" y="3876"/>
                  </a:cubicBezTo>
                  <a:lnTo>
                    <a:pt x="4412" y="284"/>
                  </a:lnTo>
                  <a:cubicBezTo>
                    <a:pt x="4223" y="95"/>
                    <a:pt x="3963" y="0"/>
                    <a:pt x="36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40"/>
          <p:cNvSpPr txBox="1">
            <a:spLocks noGrp="1"/>
          </p:cNvSpPr>
          <p:nvPr>
            <p:ph type="title"/>
          </p:nvPr>
        </p:nvSpPr>
        <p:spPr>
          <a:xfrm>
            <a:off x="5043050" y="539500"/>
            <a:ext cx="38181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LA LÓGICA COMO TEORÍA FORMAL DE LA INFERENCIA</a:t>
            </a:r>
            <a:endParaRPr dirty="0"/>
          </a:p>
        </p:txBody>
      </p:sp>
      <p:grpSp>
        <p:nvGrpSpPr>
          <p:cNvPr id="683" name="Google Shape;683;p40"/>
          <p:cNvGrpSpPr/>
          <p:nvPr/>
        </p:nvGrpSpPr>
        <p:grpSpPr>
          <a:xfrm>
            <a:off x="1443400" y="1903900"/>
            <a:ext cx="836203" cy="1504789"/>
            <a:chOff x="1443400" y="1903900"/>
            <a:chExt cx="836203" cy="1504789"/>
          </a:xfrm>
        </p:grpSpPr>
        <p:grpSp>
          <p:nvGrpSpPr>
            <p:cNvPr id="684" name="Google Shape;684;p40"/>
            <p:cNvGrpSpPr/>
            <p:nvPr/>
          </p:nvGrpSpPr>
          <p:grpSpPr>
            <a:xfrm>
              <a:off x="1443400" y="1903900"/>
              <a:ext cx="836203" cy="1504789"/>
              <a:chOff x="1443400" y="1903900"/>
              <a:chExt cx="836203" cy="1504789"/>
            </a:xfrm>
          </p:grpSpPr>
          <p:grpSp>
            <p:nvGrpSpPr>
              <p:cNvPr id="685" name="Google Shape;685;p40"/>
              <p:cNvGrpSpPr/>
              <p:nvPr/>
            </p:nvGrpSpPr>
            <p:grpSpPr>
              <a:xfrm>
                <a:off x="1443400" y="1903900"/>
                <a:ext cx="836203" cy="1504789"/>
                <a:chOff x="1443400" y="1903900"/>
                <a:chExt cx="836203" cy="1504789"/>
              </a:xfrm>
            </p:grpSpPr>
            <p:sp>
              <p:nvSpPr>
                <p:cNvPr id="686" name="Google Shape;686;p40"/>
                <p:cNvSpPr/>
                <p:nvPr/>
              </p:nvSpPr>
              <p:spPr>
                <a:xfrm>
                  <a:off x="1443400" y="1903900"/>
                  <a:ext cx="836203" cy="1504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7" h="34472" extrusionOk="0">
                      <a:moveTo>
                        <a:pt x="3459" y="2060"/>
                      </a:moveTo>
                      <a:cubicBezTo>
                        <a:pt x="3477" y="2060"/>
                        <a:pt x="3502" y="2105"/>
                        <a:pt x="3498" y="2211"/>
                      </a:cubicBezTo>
                      <a:lnTo>
                        <a:pt x="3498" y="2211"/>
                      </a:lnTo>
                      <a:lnTo>
                        <a:pt x="3470" y="2183"/>
                      </a:lnTo>
                      <a:cubicBezTo>
                        <a:pt x="3432" y="2106"/>
                        <a:pt x="3441" y="2060"/>
                        <a:pt x="3459" y="2060"/>
                      </a:cubicBezTo>
                      <a:close/>
                      <a:moveTo>
                        <a:pt x="7549" y="3078"/>
                      </a:moveTo>
                      <a:cubicBezTo>
                        <a:pt x="7558" y="3078"/>
                        <a:pt x="7556" y="3106"/>
                        <a:pt x="7528" y="3171"/>
                      </a:cubicBezTo>
                      <a:lnTo>
                        <a:pt x="7489" y="3210"/>
                      </a:lnTo>
                      <a:lnTo>
                        <a:pt x="7489" y="3210"/>
                      </a:lnTo>
                      <a:cubicBezTo>
                        <a:pt x="7502" y="3130"/>
                        <a:pt x="7536" y="3078"/>
                        <a:pt x="7549" y="3078"/>
                      </a:cubicBezTo>
                      <a:close/>
                      <a:moveTo>
                        <a:pt x="15205" y="20690"/>
                      </a:moveTo>
                      <a:cubicBezTo>
                        <a:pt x="15197" y="20709"/>
                        <a:pt x="15189" y="20728"/>
                        <a:pt x="15180" y="20747"/>
                      </a:cubicBezTo>
                      <a:lnTo>
                        <a:pt x="15135" y="20728"/>
                      </a:lnTo>
                      <a:lnTo>
                        <a:pt x="15135" y="20728"/>
                      </a:lnTo>
                      <a:cubicBezTo>
                        <a:pt x="15159" y="20716"/>
                        <a:pt x="15182" y="20703"/>
                        <a:pt x="15205" y="20690"/>
                      </a:cubicBezTo>
                      <a:close/>
                      <a:moveTo>
                        <a:pt x="9526" y="4557"/>
                      </a:moveTo>
                      <a:cubicBezTo>
                        <a:pt x="12737" y="4557"/>
                        <a:pt x="15753" y="6428"/>
                        <a:pt x="15853" y="9969"/>
                      </a:cubicBezTo>
                      <a:lnTo>
                        <a:pt x="15853" y="9969"/>
                      </a:lnTo>
                      <a:cubicBezTo>
                        <a:pt x="15816" y="10669"/>
                        <a:pt x="15563" y="11383"/>
                        <a:pt x="15553" y="12087"/>
                      </a:cubicBezTo>
                      <a:lnTo>
                        <a:pt x="15553" y="12087"/>
                      </a:lnTo>
                      <a:lnTo>
                        <a:pt x="15538" y="12085"/>
                      </a:lnTo>
                      <a:lnTo>
                        <a:pt x="15538" y="12085"/>
                      </a:lnTo>
                      <a:cubicBezTo>
                        <a:pt x="15433" y="12926"/>
                        <a:pt x="15748" y="13788"/>
                        <a:pt x="15580" y="14671"/>
                      </a:cubicBezTo>
                      <a:cubicBezTo>
                        <a:pt x="15454" y="15386"/>
                        <a:pt x="15138" y="16080"/>
                        <a:pt x="14697" y="16689"/>
                      </a:cubicBezTo>
                      <a:cubicBezTo>
                        <a:pt x="14294" y="17235"/>
                        <a:pt x="13618" y="17604"/>
                        <a:pt x="13161" y="18109"/>
                      </a:cubicBezTo>
                      <a:lnTo>
                        <a:pt x="13161" y="18109"/>
                      </a:lnTo>
                      <a:cubicBezTo>
                        <a:pt x="13074" y="18198"/>
                        <a:pt x="12999" y="18294"/>
                        <a:pt x="12937" y="18397"/>
                      </a:cubicBezTo>
                      <a:lnTo>
                        <a:pt x="12937" y="18397"/>
                      </a:lnTo>
                      <a:cubicBezTo>
                        <a:pt x="12779" y="18644"/>
                        <a:pt x="12678" y="18928"/>
                        <a:pt x="12678" y="19275"/>
                      </a:cubicBezTo>
                      <a:lnTo>
                        <a:pt x="12699" y="19273"/>
                      </a:lnTo>
                      <a:lnTo>
                        <a:pt x="12699" y="19273"/>
                      </a:lnTo>
                      <a:cubicBezTo>
                        <a:pt x="12697" y="19419"/>
                        <a:pt x="12712" y="19568"/>
                        <a:pt x="12742" y="19717"/>
                      </a:cubicBezTo>
                      <a:cubicBezTo>
                        <a:pt x="13205" y="22302"/>
                        <a:pt x="13169" y="25090"/>
                        <a:pt x="12800" y="27777"/>
                      </a:cubicBezTo>
                      <a:lnTo>
                        <a:pt x="12800" y="27777"/>
                      </a:lnTo>
                      <a:cubicBezTo>
                        <a:pt x="12759" y="27662"/>
                        <a:pt x="12719" y="27547"/>
                        <a:pt x="12678" y="27433"/>
                      </a:cubicBezTo>
                      <a:cubicBezTo>
                        <a:pt x="12475" y="26802"/>
                        <a:pt x="11878" y="26211"/>
                        <a:pt x="11155" y="26211"/>
                      </a:cubicBezTo>
                      <a:cubicBezTo>
                        <a:pt x="11130" y="26211"/>
                        <a:pt x="11105" y="26212"/>
                        <a:pt x="11081" y="26213"/>
                      </a:cubicBezTo>
                      <a:cubicBezTo>
                        <a:pt x="10851" y="26232"/>
                        <a:pt x="10623" y="26239"/>
                        <a:pt x="10396" y="26239"/>
                      </a:cubicBezTo>
                      <a:cubicBezTo>
                        <a:pt x="9587" y="26239"/>
                        <a:pt x="8795" y="26146"/>
                        <a:pt x="7990" y="26129"/>
                      </a:cubicBezTo>
                      <a:cubicBezTo>
                        <a:pt x="7401" y="26129"/>
                        <a:pt x="6855" y="26445"/>
                        <a:pt x="6560" y="26949"/>
                      </a:cubicBezTo>
                      <a:cubicBezTo>
                        <a:pt x="6322" y="27352"/>
                        <a:pt x="6084" y="27762"/>
                        <a:pt x="5840" y="28170"/>
                      </a:cubicBezTo>
                      <a:lnTo>
                        <a:pt x="5840" y="28170"/>
                      </a:lnTo>
                      <a:cubicBezTo>
                        <a:pt x="6215" y="25431"/>
                        <a:pt x="6732" y="22721"/>
                        <a:pt x="7233" y="20011"/>
                      </a:cubicBezTo>
                      <a:cubicBezTo>
                        <a:pt x="7401" y="19296"/>
                        <a:pt x="7086" y="18540"/>
                        <a:pt x="6455" y="18140"/>
                      </a:cubicBezTo>
                      <a:cubicBezTo>
                        <a:pt x="5299" y="17383"/>
                        <a:pt x="4500" y="16185"/>
                        <a:pt x="4269" y="14818"/>
                      </a:cubicBezTo>
                      <a:cubicBezTo>
                        <a:pt x="4184" y="14385"/>
                        <a:pt x="4231" y="13903"/>
                        <a:pt x="4211" y="13444"/>
                      </a:cubicBezTo>
                      <a:lnTo>
                        <a:pt x="4211" y="13444"/>
                      </a:lnTo>
                      <a:cubicBezTo>
                        <a:pt x="4218" y="13405"/>
                        <a:pt x="4223" y="13366"/>
                        <a:pt x="4227" y="13325"/>
                      </a:cubicBezTo>
                      <a:lnTo>
                        <a:pt x="4227" y="13325"/>
                      </a:lnTo>
                      <a:lnTo>
                        <a:pt x="4205" y="13331"/>
                      </a:lnTo>
                      <a:lnTo>
                        <a:pt x="4205" y="13331"/>
                      </a:lnTo>
                      <a:cubicBezTo>
                        <a:pt x="4205" y="13322"/>
                        <a:pt x="4204" y="13313"/>
                        <a:pt x="4203" y="13304"/>
                      </a:cubicBezTo>
                      <a:lnTo>
                        <a:pt x="4206" y="13304"/>
                      </a:lnTo>
                      <a:cubicBezTo>
                        <a:pt x="4206" y="13130"/>
                        <a:pt x="4170" y="12965"/>
                        <a:pt x="4115" y="12804"/>
                      </a:cubicBezTo>
                      <a:lnTo>
                        <a:pt x="4115" y="12804"/>
                      </a:lnTo>
                      <a:cubicBezTo>
                        <a:pt x="4090" y="12723"/>
                        <a:pt x="4058" y="12644"/>
                        <a:pt x="4020" y="12567"/>
                      </a:cubicBezTo>
                      <a:lnTo>
                        <a:pt x="4020" y="12567"/>
                      </a:lnTo>
                      <a:cubicBezTo>
                        <a:pt x="3897" y="12292"/>
                        <a:pt x="3740" y="12022"/>
                        <a:pt x="3638" y="11728"/>
                      </a:cubicBezTo>
                      <a:cubicBezTo>
                        <a:pt x="3407" y="11034"/>
                        <a:pt x="3302" y="10298"/>
                        <a:pt x="3386" y="9541"/>
                      </a:cubicBezTo>
                      <a:cubicBezTo>
                        <a:pt x="3449" y="8322"/>
                        <a:pt x="3974" y="7165"/>
                        <a:pt x="4836" y="6282"/>
                      </a:cubicBezTo>
                      <a:cubicBezTo>
                        <a:pt x="5097" y="6036"/>
                        <a:pt x="5332" y="5827"/>
                        <a:pt x="5530" y="5615"/>
                      </a:cubicBezTo>
                      <a:lnTo>
                        <a:pt x="5530" y="5615"/>
                      </a:lnTo>
                      <a:cubicBezTo>
                        <a:pt x="5686" y="5581"/>
                        <a:pt x="5842" y="5524"/>
                        <a:pt x="5993" y="5441"/>
                      </a:cubicBezTo>
                      <a:cubicBezTo>
                        <a:pt x="6203" y="5315"/>
                        <a:pt x="6434" y="5189"/>
                        <a:pt x="6666" y="5105"/>
                      </a:cubicBezTo>
                      <a:cubicBezTo>
                        <a:pt x="6687" y="5092"/>
                        <a:pt x="6709" y="5079"/>
                        <a:pt x="6729" y="5065"/>
                      </a:cubicBezTo>
                      <a:lnTo>
                        <a:pt x="6729" y="5065"/>
                      </a:lnTo>
                      <a:cubicBezTo>
                        <a:pt x="6785" y="5054"/>
                        <a:pt x="6841" y="5039"/>
                        <a:pt x="6897" y="5021"/>
                      </a:cubicBezTo>
                      <a:cubicBezTo>
                        <a:pt x="7128" y="4937"/>
                        <a:pt x="7359" y="4874"/>
                        <a:pt x="7591" y="4811"/>
                      </a:cubicBezTo>
                      <a:cubicBezTo>
                        <a:pt x="7695" y="4780"/>
                        <a:pt x="7795" y="4740"/>
                        <a:pt x="7888" y="4691"/>
                      </a:cubicBezTo>
                      <a:lnTo>
                        <a:pt x="7888" y="4691"/>
                      </a:lnTo>
                      <a:cubicBezTo>
                        <a:pt x="7992" y="4689"/>
                        <a:pt x="8096" y="4680"/>
                        <a:pt x="8200" y="4663"/>
                      </a:cubicBezTo>
                      <a:cubicBezTo>
                        <a:pt x="8641" y="4592"/>
                        <a:pt x="9086" y="4557"/>
                        <a:pt x="9526" y="4557"/>
                      </a:cubicBezTo>
                      <a:close/>
                      <a:moveTo>
                        <a:pt x="3991" y="30806"/>
                      </a:moveTo>
                      <a:cubicBezTo>
                        <a:pt x="3937" y="30867"/>
                        <a:pt x="3882" y="30927"/>
                        <a:pt x="3827" y="30986"/>
                      </a:cubicBezTo>
                      <a:cubicBezTo>
                        <a:pt x="3753" y="31060"/>
                        <a:pt x="3500" y="31362"/>
                        <a:pt x="3469" y="31362"/>
                      </a:cubicBezTo>
                      <a:cubicBezTo>
                        <a:pt x="3465" y="31362"/>
                        <a:pt x="3465" y="31356"/>
                        <a:pt x="3470" y="31343"/>
                      </a:cubicBezTo>
                      <a:cubicBezTo>
                        <a:pt x="3615" y="30980"/>
                        <a:pt x="3796" y="30826"/>
                        <a:pt x="3991" y="30806"/>
                      </a:cubicBezTo>
                      <a:close/>
                      <a:moveTo>
                        <a:pt x="14425" y="31625"/>
                      </a:moveTo>
                      <a:lnTo>
                        <a:pt x="14425" y="31625"/>
                      </a:lnTo>
                      <a:cubicBezTo>
                        <a:pt x="14444" y="31646"/>
                        <a:pt x="14456" y="31670"/>
                        <a:pt x="14462" y="31699"/>
                      </a:cubicBezTo>
                      <a:lnTo>
                        <a:pt x="14462" y="31699"/>
                      </a:lnTo>
                      <a:cubicBezTo>
                        <a:pt x="14456" y="31676"/>
                        <a:pt x="14443" y="31651"/>
                        <a:pt x="14425" y="31625"/>
                      </a:cubicBezTo>
                      <a:close/>
                      <a:moveTo>
                        <a:pt x="11943" y="31869"/>
                      </a:moveTo>
                      <a:cubicBezTo>
                        <a:pt x="11945" y="31870"/>
                        <a:pt x="11946" y="31871"/>
                        <a:pt x="11949" y="31872"/>
                      </a:cubicBezTo>
                      <a:lnTo>
                        <a:pt x="11949" y="31872"/>
                      </a:lnTo>
                      <a:cubicBezTo>
                        <a:pt x="11938" y="31916"/>
                        <a:pt x="11933" y="31930"/>
                        <a:pt x="11932" y="31930"/>
                      </a:cubicBezTo>
                      <a:cubicBezTo>
                        <a:pt x="11930" y="31930"/>
                        <a:pt x="11943" y="31869"/>
                        <a:pt x="11943" y="31869"/>
                      </a:cubicBezTo>
                      <a:close/>
                      <a:moveTo>
                        <a:pt x="5509" y="32163"/>
                      </a:moveTo>
                      <a:lnTo>
                        <a:pt x="5509" y="32163"/>
                      </a:lnTo>
                      <a:cubicBezTo>
                        <a:pt x="5523" y="32163"/>
                        <a:pt x="5519" y="32341"/>
                        <a:pt x="5514" y="32341"/>
                      </a:cubicBezTo>
                      <a:cubicBezTo>
                        <a:pt x="5512" y="32341"/>
                        <a:pt x="5509" y="32296"/>
                        <a:pt x="5509" y="32163"/>
                      </a:cubicBezTo>
                      <a:close/>
                      <a:moveTo>
                        <a:pt x="7525" y="1"/>
                      </a:moveTo>
                      <a:cubicBezTo>
                        <a:pt x="7432" y="1"/>
                        <a:pt x="7335" y="6"/>
                        <a:pt x="7233" y="17"/>
                      </a:cubicBezTo>
                      <a:cubicBezTo>
                        <a:pt x="6760" y="75"/>
                        <a:pt x="6416" y="240"/>
                        <a:pt x="6164" y="477"/>
                      </a:cubicBezTo>
                      <a:lnTo>
                        <a:pt x="6164" y="477"/>
                      </a:lnTo>
                      <a:cubicBezTo>
                        <a:pt x="5902" y="184"/>
                        <a:pt x="5538" y="3"/>
                        <a:pt x="5032" y="3"/>
                      </a:cubicBezTo>
                      <a:cubicBezTo>
                        <a:pt x="4847" y="3"/>
                        <a:pt x="4642" y="28"/>
                        <a:pt x="4416" y="80"/>
                      </a:cubicBezTo>
                      <a:cubicBezTo>
                        <a:pt x="2764" y="453"/>
                        <a:pt x="2808" y="2252"/>
                        <a:pt x="2861" y="3689"/>
                      </a:cubicBezTo>
                      <a:lnTo>
                        <a:pt x="2861" y="3689"/>
                      </a:lnTo>
                      <a:cubicBezTo>
                        <a:pt x="1657" y="4778"/>
                        <a:pt x="750" y="6114"/>
                        <a:pt x="337" y="7733"/>
                      </a:cubicBezTo>
                      <a:cubicBezTo>
                        <a:pt x="85" y="8784"/>
                        <a:pt x="1" y="9856"/>
                        <a:pt x="106" y="10929"/>
                      </a:cubicBezTo>
                      <a:cubicBezTo>
                        <a:pt x="169" y="11496"/>
                        <a:pt x="295" y="12085"/>
                        <a:pt x="463" y="12632"/>
                      </a:cubicBezTo>
                      <a:cubicBezTo>
                        <a:pt x="541" y="12863"/>
                        <a:pt x="754" y="13742"/>
                        <a:pt x="853" y="13742"/>
                      </a:cubicBezTo>
                      <a:cubicBezTo>
                        <a:pt x="889" y="13742"/>
                        <a:pt x="910" y="13627"/>
                        <a:pt x="905" y="13325"/>
                      </a:cubicBezTo>
                      <a:lnTo>
                        <a:pt x="905" y="13325"/>
                      </a:lnTo>
                      <a:cubicBezTo>
                        <a:pt x="910" y="13587"/>
                        <a:pt x="959" y="13816"/>
                        <a:pt x="1042" y="14013"/>
                      </a:cubicBezTo>
                      <a:lnTo>
                        <a:pt x="1042" y="14013"/>
                      </a:lnTo>
                      <a:cubicBezTo>
                        <a:pt x="960" y="13887"/>
                        <a:pt x="906" y="13835"/>
                        <a:pt x="872" y="13835"/>
                      </a:cubicBezTo>
                      <a:cubicBezTo>
                        <a:pt x="740" y="13835"/>
                        <a:pt x="936" y="14656"/>
                        <a:pt x="968" y="14923"/>
                      </a:cubicBezTo>
                      <a:cubicBezTo>
                        <a:pt x="1010" y="15407"/>
                        <a:pt x="1115" y="15911"/>
                        <a:pt x="1262" y="16374"/>
                      </a:cubicBezTo>
                      <a:cubicBezTo>
                        <a:pt x="1494" y="17194"/>
                        <a:pt x="1872" y="17972"/>
                        <a:pt x="2356" y="18666"/>
                      </a:cubicBezTo>
                      <a:cubicBezTo>
                        <a:pt x="2778" y="19279"/>
                        <a:pt x="3281" y="19831"/>
                        <a:pt x="3845" y="20309"/>
                      </a:cubicBezTo>
                      <a:lnTo>
                        <a:pt x="3845" y="20309"/>
                      </a:lnTo>
                      <a:cubicBezTo>
                        <a:pt x="3181" y="23879"/>
                        <a:pt x="2457" y="27466"/>
                        <a:pt x="2229" y="31070"/>
                      </a:cubicBezTo>
                      <a:cubicBezTo>
                        <a:pt x="2187" y="31869"/>
                        <a:pt x="2124" y="32836"/>
                        <a:pt x="2524" y="33551"/>
                      </a:cubicBezTo>
                      <a:cubicBezTo>
                        <a:pt x="2892" y="34201"/>
                        <a:pt x="3456" y="34471"/>
                        <a:pt x="4048" y="34471"/>
                      </a:cubicBezTo>
                      <a:cubicBezTo>
                        <a:pt x="4605" y="34471"/>
                        <a:pt x="5188" y="34232"/>
                        <a:pt x="5656" y="33845"/>
                      </a:cubicBezTo>
                      <a:cubicBezTo>
                        <a:pt x="7002" y="32748"/>
                        <a:pt x="8034" y="31069"/>
                        <a:pt x="8942" y="29511"/>
                      </a:cubicBezTo>
                      <a:lnTo>
                        <a:pt x="8942" y="29511"/>
                      </a:lnTo>
                      <a:cubicBezTo>
                        <a:pt x="9275" y="29530"/>
                        <a:pt x="9605" y="29551"/>
                        <a:pt x="9936" y="29563"/>
                      </a:cubicBezTo>
                      <a:lnTo>
                        <a:pt x="9936" y="29563"/>
                      </a:lnTo>
                      <a:cubicBezTo>
                        <a:pt x="10351" y="30720"/>
                        <a:pt x="10795" y="31875"/>
                        <a:pt x="11354" y="32962"/>
                      </a:cubicBezTo>
                      <a:cubicBezTo>
                        <a:pt x="11824" y="33881"/>
                        <a:pt x="12614" y="34407"/>
                        <a:pt x="13369" y="34407"/>
                      </a:cubicBezTo>
                      <a:cubicBezTo>
                        <a:pt x="14066" y="34407"/>
                        <a:pt x="14733" y="33961"/>
                        <a:pt x="15096" y="32962"/>
                      </a:cubicBezTo>
                      <a:cubicBezTo>
                        <a:pt x="15748" y="31175"/>
                        <a:pt x="15937" y="29157"/>
                        <a:pt x="16148" y="27286"/>
                      </a:cubicBezTo>
                      <a:cubicBezTo>
                        <a:pt x="16438" y="24873"/>
                        <a:pt x="16431" y="22430"/>
                        <a:pt x="16126" y="20023"/>
                      </a:cubicBezTo>
                      <a:lnTo>
                        <a:pt x="16126" y="20023"/>
                      </a:lnTo>
                      <a:cubicBezTo>
                        <a:pt x="16823" y="19408"/>
                        <a:pt x="17414" y="18684"/>
                        <a:pt x="17872" y="17888"/>
                      </a:cubicBezTo>
                      <a:cubicBezTo>
                        <a:pt x="18334" y="17110"/>
                        <a:pt x="18649" y="16269"/>
                        <a:pt x="18818" y="15386"/>
                      </a:cubicBezTo>
                      <a:cubicBezTo>
                        <a:pt x="18923" y="14818"/>
                        <a:pt x="18986" y="14272"/>
                        <a:pt x="18986" y="13704"/>
                      </a:cubicBezTo>
                      <a:cubicBezTo>
                        <a:pt x="18986" y="13178"/>
                        <a:pt x="18797" y="12548"/>
                        <a:pt x="18839" y="12085"/>
                      </a:cubicBezTo>
                      <a:cubicBezTo>
                        <a:pt x="18845" y="12031"/>
                        <a:pt x="18848" y="11978"/>
                        <a:pt x="18849" y="11927"/>
                      </a:cubicBezTo>
                      <a:lnTo>
                        <a:pt x="18849" y="11927"/>
                      </a:lnTo>
                      <a:cubicBezTo>
                        <a:pt x="18876" y="12044"/>
                        <a:pt x="18899" y="12091"/>
                        <a:pt x="18919" y="12091"/>
                      </a:cubicBezTo>
                      <a:cubicBezTo>
                        <a:pt x="18991" y="12091"/>
                        <a:pt x="19020" y="11476"/>
                        <a:pt x="19049" y="11286"/>
                      </a:cubicBezTo>
                      <a:cubicBezTo>
                        <a:pt x="19103" y="10911"/>
                        <a:pt x="19141" y="10535"/>
                        <a:pt x="19151" y="10160"/>
                      </a:cubicBezTo>
                      <a:lnTo>
                        <a:pt x="19151" y="10160"/>
                      </a:lnTo>
                      <a:cubicBezTo>
                        <a:pt x="19155" y="10102"/>
                        <a:pt x="19156" y="10043"/>
                        <a:pt x="19154" y="9983"/>
                      </a:cubicBezTo>
                      <a:cubicBezTo>
                        <a:pt x="19154" y="9982"/>
                        <a:pt x="19154" y="9982"/>
                        <a:pt x="19154" y="9981"/>
                      </a:cubicBezTo>
                      <a:lnTo>
                        <a:pt x="19154" y="9981"/>
                      </a:lnTo>
                      <a:cubicBezTo>
                        <a:pt x="19154" y="9975"/>
                        <a:pt x="19154" y="9968"/>
                        <a:pt x="19154" y="9962"/>
                      </a:cubicBezTo>
                      <a:cubicBezTo>
                        <a:pt x="19157" y="9866"/>
                        <a:pt x="19153" y="9775"/>
                        <a:pt x="19143" y="9688"/>
                      </a:cubicBezTo>
                      <a:lnTo>
                        <a:pt x="19143" y="9688"/>
                      </a:lnTo>
                      <a:cubicBezTo>
                        <a:pt x="18862" y="4260"/>
                        <a:pt x="14329" y="1300"/>
                        <a:pt x="9383" y="1300"/>
                      </a:cubicBezTo>
                      <a:cubicBezTo>
                        <a:pt x="9326" y="1300"/>
                        <a:pt x="9270" y="1301"/>
                        <a:pt x="9214" y="1301"/>
                      </a:cubicBezTo>
                      <a:lnTo>
                        <a:pt x="9214" y="1301"/>
                      </a:lnTo>
                      <a:cubicBezTo>
                        <a:pt x="8970" y="567"/>
                        <a:pt x="8481" y="1"/>
                        <a:pt x="752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" name="Google Shape;687;p40"/>
                <p:cNvSpPr/>
                <p:nvPr/>
              </p:nvSpPr>
              <p:spPr>
                <a:xfrm>
                  <a:off x="1963765" y="2326664"/>
                  <a:ext cx="286388" cy="413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1" h="9465" extrusionOk="0">
                      <a:moveTo>
                        <a:pt x="3760" y="0"/>
                      </a:moveTo>
                      <a:cubicBezTo>
                        <a:pt x="2735" y="0"/>
                        <a:pt x="3477" y="4957"/>
                        <a:pt x="1073" y="5827"/>
                      </a:cubicBezTo>
                      <a:cubicBezTo>
                        <a:pt x="1073" y="5827"/>
                        <a:pt x="1" y="8623"/>
                        <a:pt x="2208" y="9464"/>
                      </a:cubicBezTo>
                      <a:cubicBezTo>
                        <a:pt x="2208" y="9464"/>
                        <a:pt x="6560" y="7152"/>
                        <a:pt x="5131" y="1496"/>
                      </a:cubicBezTo>
                      <a:cubicBezTo>
                        <a:pt x="5131" y="1496"/>
                        <a:pt x="4920" y="171"/>
                        <a:pt x="3806" y="3"/>
                      </a:cubicBezTo>
                      <a:cubicBezTo>
                        <a:pt x="3790" y="1"/>
                        <a:pt x="3775" y="0"/>
                        <a:pt x="376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40"/>
                <p:cNvSpPr/>
                <p:nvPr/>
              </p:nvSpPr>
              <p:spPr>
                <a:xfrm>
                  <a:off x="1517738" y="2019358"/>
                  <a:ext cx="689277" cy="603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1" h="13814" extrusionOk="0">
                      <a:moveTo>
                        <a:pt x="7906" y="0"/>
                      </a:moveTo>
                      <a:cubicBezTo>
                        <a:pt x="3533" y="0"/>
                        <a:pt x="1" y="2691"/>
                        <a:pt x="1" y="7064"/>
                      </a:cubicBezTo>
                      <a:cubicBezTo>
                        <a:pt x="1" y="11437"/>
                        <a:pt x="3533" y="13813"/>
                        <a:pt x="7906" y="13813"/>
                      </a:cubicBezTo>
                      <a:cubicBezTo>
                        <a:pt x="12258" y="13813"/>
                        <a:pt x="15790" y="11437"/>
                        <a:pt x="15790" y="7064"/>
                      </a:cubicBezTo>
                      <a:cubicBezTo>
                        <a:pt x="15790" y="2691"/>
                        <a:pt x="12258" y="0"/>
                        <a:pt x="790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40"/>
                <p:cNvSpPr/>
                <p:nvPr/>
              </p:nvSpPr>
              <p:spPr>
                <a:xfrm>
                  <a:off x="1579242" y="2592020"/>
                  <a:ext cx="569938" cy="732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7" h="16780" extrusionOk="0">
                      <a:moveTo>
                        <a:pt x="3154" y="0"/>
                      </a:moveTo>
                      <a:lnTo>
                        <a:pt x="2439" y="3974"/>
                      </a:lnTo>
                      <a:cubicBezTo>
                        <a:pt x="2439" y="3974"/>
                        <a:pt x="0" y="16673"/>
                        <a:pt x="947" y="16778"/>
                      </a:cubicBezTo>
                      <a:cubicBezTo>
                        <a:pt x="956" y="16779"/>
                        <a:pt x="966" y="16779"/>
                        <a:pt x="976" y="16779"/>
                      </a:cubicBezTo>
                      <a:cubicBezTo>
                        <a:pt x="1953" y="16779"/>
                        <a:pt x="4878" y="11753"/>
                        <a:pt x="4878" y="11753"/>
                      </a:cubicBezTo>
                      <a:lnTo>
                        <a:pt x="7969" y="11816"/>
                      </a:lnTo>
                      <a:cubicBezTo>
                        <a:pt x="7969" y="11816"/>
                        <a:pt x="9664" y="16778"/>
                        <a:pt x="10173" y="16778"/>
                      </a:cubicBezTo>
                      <a:cubicBezTo>
                        <a:pt x="10174" y="16778"/>
                        <a:pt x="10175" y="16778"/>
                        <a:pt x="10176" y="16778"/>
                      </a:cubicBezTo>
                      <a:cubicBezTo>
                        <a:pt x="10681" y="16778"/>
                        <a:pt x="13057" y="5214"/>
                        <a:pt x="10176" y="232"/>
                      </a:cubicBezTo>
                      <a:lnTo>
                        <a:pt x="3154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40"/>
                <p:cNvSpPr/>
                <p:nvPr/>
              </p:nvSpPr>
              <p:spPr>
                <a:xfrm>
                  <a:off x="1741668" y="3097678"/>
                  <a:ext cx="242345" cy="13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2" h="300" extrusionOk="0">
                      <a:moveTo>
                        <a:pt x="5551" y="1"/>
                      </a:moveTo>
                      <a:lnTo>
                        <a:pt x="5551" y="1"/>
                      </a:lnTo>
                      <a:cubicBezTo>
                        <a:pt x="4626" y="116"/>
                        <a:pt x="3701" y="174"/>
                        <a:pt x="2776" y="174"/>
                      </a:cubicBezTo>
                      <a:cubicBezTo>
                        <a:pt x="1851" y="174"/>
                        <a:pt x="926" y="116"/>
                        <a:pt x="1" y="1"/>
                      </a:cubicBezTo>
                      <a:lnTo>
                        <a:pt x="1" y="1"/>
                      </a:lnTo>
                      <a:cubicBezTo>
                        <a:pt x="1" y="1"/>
                        <a:pt x="1636" y="300"/>
                        <a:pt x="3281" y="300"/>
                      </a:cubicBezTo>
                      <a:cubicBezTo>
                        <a:pt x="4103" y="300"/>
                        <a:pt x="4927" y="225"/>
                        <a:pt x="555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40"/>
                <p:cNvSpPr/>
                <p:nvPr/>
              </p:nvSpPr>
              <p:spPr>
                <a:xfrm>
                  <a:off x="1777462" y="2594770"/>
                  <a:ext cx="242345" cy="33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2" h="773" extrusionOk="0">
                      <a:moveTo>
                        <a:pt x="5551" y="0"/>
                      </a:moveTo>
                      <a:cubicBezTo>
                        <a:pt x="4353" y="463"/>
                        <a:pt x="2965" y="579"/>
                        <a:pt x="1877" y="579"/>
                      </a:cubicBezTo>
                      <a:cubicBezTo>
                        <a:pt x="789" y="579"/>
                        <a:pt x="1" y="463"/>
                        <a:pt x="1" y="463"/>
                      </a:cubicBezTo>
                      <a:lnTo>
                        <a:pt x="1" y="463"/>
                      </a:lnTo>
                      <a:cubicBezTo>
                        <a:pt x="868" y="688"/>
                        <a:pt x="1647" y="772"/>
                        <a:pt x="2328" y="772"/>
                      </a:cubicBezTo>
                      <a:cubicBezTo>
                        <a:pt x="4387" y="772"/>
                        <a:pt x="5551" y="1"/>
                        <a:pt x="555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40"/>
                <p:cNvSpPr/>
                <p:nvPr/>
              </p:nvSpPr>
              <p:spPr>
                <a:xfrm>
                  <a:off x="1503988" y="2336703"/>
                  <a:ext cx="286388" cy="4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61" h="9445" extrusionOk="0">
                      <a:moveTo>
                        <a:pt x="2806" y="0"/>
                      </a:moveTo>
                      <a:cubicBezTo>
                        <a:pt x="2790" y="0"/>
                        <a:pt x="2772" y="2"/>
                        <a:pt x="2755" y="5"/>
                      </a:cubicBezTo>
                      <a:cubicBezTo>
                        <a:pt x="1640" y="173"/>
                        <a:pt x="1430" y="1476"/>
                        <a:pt x="1430" y="1476"/>
                      </a:cubicBezTo>
                      <a:cubicBezTo>
                        <a:pt x="0" y="7132"/>
                        <a:pt x="4352" y="9444"/>
                        <a:pt x="4352" y="9444"/>
                      </a:cubicBezTo>
                      <a:cubicBezTo>
                        <a:pt x="6560" y="8603"/>
                        <a:pt x="5488" y="5828"/>
                        <a:pt x="5488" y="5828"/>
                      </a:cubicBezTo>
                      <a:cubicBezTo>
                        <a:pt x="3089" y="4939"/>
                        <a:pt x="3823" y="0"/>
                        <a:pt x="280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40"/>
                <p:cNvSpPr/>
                <p:nvPr/>
              </p:nvSpPr>
              <p:spPr>
                <a:xfrm>
                  <a:off x="1552615" y="2337969"/>
                  <a:ext cx="192758" cy="2568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6" h="5884" extrusionOk="0">
                      <a:moveTo>
                        <a:pt x="1481" y="1"/>
                      </a:moveTo>
                      <a:cubicBezTo>
                        <a:pt x="1306" y="1"/>
                        <a:pt x="1087" y="107"/>
                        <a:pt x="821" y="417"/>
                      </a:cubicBezTo>
                      <a:cubicBezTo>
                        <a:pt x="1" y="1363"/>
                        <a:pt x="43" y="3087"/>
                        <a:pt x="43" y="3087"/>
                      </a:cubicBezTo>
                      <a:cubicBezTo>
                        <a:pt x="127" y="2036"/>
                        <a:pt x="568" y="501"/>
                        <a:pt x="1178" y="186"/>
                      </a:cubicBezTo>
                      <a:cubicBezTo>
                        <a:pt x="1259" y="137"/>
                        <a:pt x="1352" y="114"/>
                        <a:pt x="1445" y="114"/>
                      </a:cubicBezTo>
                      <a:cubicBezTo>
                        <a:pt x="1593" y="114"/>
                        <a:pt x="1739" y="174"/>
                        <a:pt x="1830" y="291"/>
                      </a:cubicBezTo>
                      <a:cubicBezTo>
                        <a:pt x="1956" y="438"/>
                        <a:pt x="2019" y="648"/>
                        <a:pt x="1998" y="838"/>
                      </a:cubicBezTo>
                      <a:cubicBezTo>
                        <a:pt x="1920" y="2805"/>
                        <a:pt x="2600" y="4102"/>
                        <a:pt x="3259" y="4888"/>
                      </a:cubicBezTo>
                      <a:lnTo>
                        <a:pt x="3259" y="4888"/>
                      </a:lnTo>
                      <a:cubicBezTo>
                        <a:pt x="2305" y="3511"/>
                        <a:pt x="2088" y="1323"/>
                        <a:pt x="2040" y="669"/>
                      </a:cubicBezTo>
                      <a:cubicBezTo>
                        <a:pt x="2040" y="480"/>
                        <a:pt x="1956" y="312"/>
                        <a:pt x="1851" y="186"/>
                      </a:cubicBezTo>
                      <a:cubicBezTo>
                        <a:pt x="1761" y="86"/>
                        <a:pt x="1639" y="1"/>
                        <a:pt x="1481" y="1"/>
                      </a:cubicBezTo>
                      <a:close/>
                      <a:moveTo>
                        <a:pt x="3259" y="4888"/>
                      </a:moveTo>
                      <a:cubicBezTo>
                        <a:pt x="3563" y="5328"/>
                        <a:pt x="3943" y="5685"/>
                        <a:pt x="4416" y="5883"/>
                      </a:cubicBezTo>
                      <a:cubicBezTo>
                        <a:pt x="4416" y="5883"/>
                        <a:pt x="3846" y="5589"/>
                        <a:pt x="3259" y="488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40"/>
                <p:cNvSpPr/>
                <p:nvPr/>
              </p:nvSpPr>
              <p:spPr>
                <a:xfrm>
                  <a:off x="2057397" y="2419466"/>
                  <a:ext cx="136755" cy="1588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3" h="3638" extrusionOk="0">
                      <a:moveTo>
                        <a:pt x="3133" y="1"/>
                      </a:moveTo>
                      <a:cubicBezTo>
                        <a:pt x="2376" y="2566"/>
                        <a:pt x="0" y="3638"/>
                        <a:pt x="0" y="3638"/>
                      </a:cubicBezTo>
                      <a:cubicBezTo>
                        <a:pt x="2901" y="2398"/>
                        <a:pt x="3133" y="1"/>
                        <a:pt x="313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" name="Google Shape;695;p40"/>
                <p:cNvSpPr/>
                <p:nvPr/>
              </p:nvSpPr>
              <p:spPr>
                <a:xfrm>
                  <a:off x="2023436" y="2602104"/>
                  <a:ext cx="45920" cy="132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2" h="3029" extrusionOk="0">
                      <a:moveTo>
                        <a:pt x="0" y="1"/>
                      </a:moveTo>
                      <a:cubicBezTo>
                        <a:pt x="589" y="905"/>
                        <a:pt x="946" y="1935"/>
                        <a:pt x="1051" y="3028"/>
                      </a:cubicBezTo>
                      <a:cubicBezTo>
                        <a:pt x="1051" y="3028"/>
                        <a:pt x="1051" y="589"/>
                        <a:pt x="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" name="Google Shape;696;p40"/>
                <p:cNvSpPr/>
                <p:nvPr/>
              </p:nvSpPr>
              <p:spPr>
                <a:xfrm>
                  <a:off x="1817840" y="2261623"/>
                  <a:ext cx="141382" cy="174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9" h="3996" extrusionOk="0">
                      <a:moveTo>
                        <a:pt x="1620" y="1"/>
                      </a:moveTo>
                      <a:cubicBezTo>
                        <a:pt x="716" y="1"/>
                        <a:pt x="1" y="905"/>
                        <a:pt x="1" y="1998"/>
                      </a:cubicBezTo>
                      <a:cubicBezTo>
                        <a:pt x="1" y="3091"/>
                        <a:pt x="716" y="3995"/>
                        <a:pt x="1620" y="3995"/>
                      </a:cubicBezTo>
                      <a:cubicBezTo>
                        <a:pt x="2524" y="3995"/>
                        <a:pt x="3238" y="3091"/>
                        <a:pt x="3238" y="1998"/>
                      </a:cubicBezTo>
                      <a:cubicBezTo>
                        <a:pt x="3238" y="905"/>
                        <a:pt x="2524" y="1"/>
                        <a:pt x="162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" name="Google Shape;697;p40"/>
                <p:cNvSpPr/>
                <p:nvPr/>
              </p:nvSpPr>
              <p:spPr>
                <a:xfrm>
                  <a:off x="1821506" y="2267123"/>
                  <a:ext cx="134049" cy="163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1" h="3743" extrusionOk="0">
                      <a:moveTo>
                        <a:pt x="1536" y="1"/>
                      </a:moveTo>
                      <a:cubicBezTo>
                        <a:pt x="695" y="1"/>
                        <a:pt x="1" y="842"/>
                        <a:pt x="1" y="1872"/>
                      </a:cubicBezTo>
                      <a:cubicBezTo>
                        <a:pt x="1" y="2902"/>
                        <a:pt x="695" y="3743"/>
                        <a:pt x="1536" y="3743"/>
                      </a:cubicBezTo>
                      <a:cubicBezTo>
                        <a:pt x="2398" y="3743"/>
                        <a:pt x="3070" y="2902"/>
                        <a:pt x="3070" y="1872"/>
                      </a:cubicBezTo>
                      <a:cubicBezTo>
                        <a:pt x="3070" y="842"/>
                        <a:pt x="2377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8" name="Google Shape;698;p40"/>
                <p:cNvSpPr/>
                <p:nvPr/>
              </p:nvSpPr>
              <p:spPr>
                <a:xfrm>
                  <a:off x="2046353" y="2241412"/>
                  <a:ext cx="125799" cy="1542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2" h="3534" extrusionOk="0">
                      <a:moveTo>
                        <a:pt x="1451" y="1"/>
                      </a:moveTo>
                      <a:cubicBezTo>
                        <a:pt x="653" y="1"/>
                        <a:pt x="1" y="800"/>
                        <a:pt x="1" y="1767"/>
                      </a:cubicBezTo>
                      <a:cubicBezTo>
                        <a:pt x="1" y="2755"/>
                        <a:pt x="653" y="3533"/>
                        <a:pt x="1451" y="3533"/>
                      </a:cubicBezTo>
                      <a:cubicBezTo>
                        <a:pt x="2229" y="3533"/>
                        <a:pt x="2881" y="2734"/>
                        <a:pt x="2881" y="1767"/>
                      </a:cubicBezTo>
                      <a:cubicBezTo>
                        <a:pt x="2881" y="800"/>
                        <a:pt x="2229" y="1"/>
                        <a:pt x="145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9" name="Google Shape;699;p40"/>
                <p:cNvSpPr/>
                <p:nvPr/>
              </p:nvSpPr>
              <p:spPr>
                <a:xfrm>
                  <a:off x="2050020" y="2246039"/>
                  <a:ext cx="118466" cy="145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4" h="3322" extrusionOk="0">
                      <a:moveTo>
                        <a:pt x="1346" y="0"/>
                      </a:moveTo>
                      <a:cubicBezTo>
                        <a:pt x="611" y="0"/>
                        <a:pt x="1" y="736"/>
                        <a:pt x="1" y="1661"/>
                      </a:cubicBezTo>
                      <a:cubicBezTo>
                        <a:pt x="1" y="2586"/>
                        <a:pt x="611" y="3322"/>
                        <a:pt x="1346" y="3322"/>
                      </a:cubicBezTo>
                      <a:cubicBezTo>
                        <a:pt x="2103" y="3322"/>
                        <a:pt x="2713" y="2586"/>
                        <a:pt x="2713" y="1661"/>
                      </a:cubicBezTo>
                      <a:cubicBezTo>
                        <a:pt x="2713" y="736"/>
                        <a:pt x="2103" y="0"/>
                        <a:pt x="134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" name="Google Shape;700;p40"/>
                <p:cNvSpPr/>
                <p:nvPr/>
              </p:nvSpPr>
              <p:spPr>
                <a:xfrm>
                  <a:off x="1696700" y="1998699"/>
                  <a:ext cx="29425" cy="17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4784" extrusionOk="0">
                      <a:moveTo>
                        <a:pt x="337" y="0"/>
                      </a:moveTo>
                      <a:cubicBezTo>
                        <a:pt x="169" y="0"/>
                        <a:pt x="1" y="116"/>
                        <a:pt x="22" y="347"/>
                      </a:cubicBezTo>
                      <a:lnTo>
                        <a:pt x="22" y="4468"/>
                      </a:lnTo>
                      <a:cubicBezTo>
                        <a:pt x="22" y="4657"/>
                        <a:pt x="169" y="4783"/>
                        <a:pt x="337" y="4783"/>
                      </a:cubicBezTo>
                      <a:cubicBezTo>
                        <a:pt x="505" y="4783"/>
                        <a:pt x="652" y="4657"/>
                        <a:pt x="652" y="4489"/>
                      </a:cubicBezTo>
                      <a:lnTo>
                        <a:pt x="652" y="347"/>
                      </a:lnTo>
                      <a:cubicBezTo>
                        <a:pt x="673" y="116"/>
                        <a:pt x="505" y="0"/>
                        <a:pt x="33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1" name="Google Shape;701;p40"/>
                <p:cNvSpPr/>
                <p:nvPr/>
              </p:nvSpPr>
              <p:spPr>
                <a:xfrm>
                  <a:off x="1754545" y="1965667"/>
                  <a:ext cx="27543" cy="206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4721" extrusionOk="0">
                      <a:moveTo>
                        <a:pt x="323" y="0"/>
                      </a:moveTo>
                      <a:cubicBezTo>
                        <a:pt x="174" y="0"/>
                        <a:pt x="21" y="95"/>
                        <a:pt x="0" y="284"/>
                      </a:cubicBezTo>
                      <a:lnTo>
                        <a:pt x="0" y="4405"/>
                      </a:lnTo>
                      <a:cubicBezTo>
                        <a:pt x="0" y="4573"/>
                        <a:pt x="147" y="4720"/>
                        <a:pt x="315" y="4720"/>
                      </a:cubicBezTo>
                      <a:cubicBezTo>
                        <a:pt x="505" y="4720"/>
                        <a:pt x="631" y="4573"/>
                        <a:pt x="631" y="4405"/>
                      </a:cubicBezTo>
                      <a:lnTo>
                        <a:pt x="631" y="284"/>
                      </a:lnTo>
                      <a:cubicBezTo>
                        <a:pt x="620" y="95"/>
                        <a:pt x="473" y="0"/>
                        <a:pt x="32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2" name="Google Shape;702;p40"/>
                <p:cNvSpPr/>
                <p:nvPr/>
              </p:nvSpPr>
              <p:spPr>
                <a:xfrm>
                  <a:off x="1640747" y="1964270"/>
                  <a:ext cx="27543" cy="207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" h="4753" extrusionOk="0">
                      <a:moveTo>
                        <a:pt x="315" y="1"/>
                      </a:moveTo>
                      <a:cubicBezTo>
                        <a:pt x="158" y="1"/>
                        <a:pt x="0" y="106"/>
                        <a:pt x="0" y="316"/>
                      </a:cubicBezTo>
                      <a:lnTo>
                        <a:pt x="0" y="4437"/>
                      </a:lnTo>
                      <a:cubicBezTo>
                        <a:pt x="0" y="4605"/>
                        <a:pt x="126" y="4752"/>
                        <a:pt x="315" y="4752"/>
                      </a:cubicBezTo>
                      <a:cubicBezTo>
                        <a:pt x="484" y="4752"/>
                        <a:pt x="631" y="4605"/>
                        <a:pt x="631" y="4437"/>
                      </a:cubicBezTo>
                      <a:lnTo>
                        <a:pt x="631" y="316"/>
                      </a:lnTo>
                      <a:cubicBezTo>
                        <a:pt x="631" y="106"/>
                        <a:pt x="473" y="1"/>
                        <a:pt x="31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03" name="Google Shape;703;p40"/>
              <p:cNvSpPr/>
              <p:nvPr/>
            </p:nvSpPr>
            <p:spPr>
              <a:xfrm flipH="1">
                <a:off x="2025200" y="2450675"/>
                <a:ext cx="13475" cy="39549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115" extrusionOk="0">
                    <a:moveTo>
                      <a:pt x="190" y="0"/>
                    </a:moveTo>
                    <a:cubicBezTo>
                      <a:pt x="1" y="358"/>
                      <a:pt x="1" y="757"/>
                      <a:pt x="190" y="1115"/>
                    </a:cubicBezTo>
                    <a:lnTo>
                      <a:pt x="379" y="1031"/>
                    </a:lnTo>
                    <a:cubicBezTo>
                      <a:pt x="232" y="736"/>
                      <a:pt x="232" y="400"/>
                      <a:pt x="379" y="105"/>
                    </a:cubicBezTo>
                    <a:lnTo>
                      <a:pt x="19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4" name="Google Shape;704;p40"/>
            <p:cNvSpPr/>
            <p:nvPr/>
          </p:nvSpPr>
          <p:spPr>
            <a:xfrm rot="-256923">
              <a:off x="1639673" y="2352563"/>
              <a:ext cx="180805" cy="842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0"/>
            <p:cNvSpPr/>
            <p:nvPr/>
          </p:nvSpPr>
          <p:spPr>
            <a:xfrm rot="-262248">
              <a:off x="2169756" y="2307715"/>
              <a:ext cx="47237" cy="6627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530;p65">
            <a:extLst>
              <a:ext uri="{FF2B5EF4-FFF2-40B4-BE49-F238E27FC236}">
                <a16:creationId xmlns:a16="http://schemas.microsoft.com/office/drawing/2014/main" id="{06FA6450-B1B1-4042-9F44-5651981135A8}"/>
              </a:ext>
            </a:extLst>
          </p:cNvPr>
          <p:cNvGrpSpPr/>
          <p:nvPr/>
        </p:nvGrpSpPr>
        <p:grpSpPr>
          <a:xfrm>
            <a:off x="6162594" y="2602104"/>
            <a:ext cx="1786365" cy="2289245"/>
            <a:chOff x="1021613" y="1360088"/>
            <a:chExt cx="1203300" cy="1396796"/>
          </a:xfrm>
        </p:grpSpPr>
        <p:sp>
          <p:nvSpPr>
            <p:cNvPr id="31" name="Google Shape;1531;p65">
              <a:extLst>
                <a:ext uri="{FF2B5EF4-FFF2-40B4-BE49-F238E27FC236}">
                  <a16:creationId xmlns:a16="http://schemas.microsoft.com/office/drawing/2014/main" id="{E103248C-11FA-40FD-97DA-2A2B5C1D35DF}"/>
                </a:ext>
              </a:extLst>
            </p:cNvPr>
            <p:cNvSpPr/>
            <p:nvPr/>
          </p:nvSpPr>
          <p:spPr>
            <a:xfrm>
              <a:off x="1021613" y="1360088"/>
              <a:ext cx="1203300" cy="1203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1532;p65">
              <a:extLst>
                <a:ext uri="{FF2B5EF4-FFF2-40B4-BE49-F238E27FC236}">
                  <a16:creationId xmlns:a16="http://schemas.microsoft.com/office/drawing/2014/main" id="{29FA2030-2610-402F-8836-ED93E7902B1D}"/>
                </a:ext>
              </a:extLst>
            </p:cNvPr>
            <p:cNvGrpSpPr/>
            <p:nvPr/>
          </p:nvGrpSpPr>
          <p:grpSpPr>
            <a:xfrm>
              <a:off x="1170228" y="1677587"/>
              <a:ext cx="906397" cy="1079296"/>
              <a:chOff x="3168788" y="1709375"/>
              <a:chExt cx="464700" cy="553400"/>
            </a:xfrm>
          </p:grpSpPr>
          <p:sp>
            <p:nvSpPr>
              <p:cNvPr id="33" name="Google Shape;1533;p65">
                <a:extLst>
                  <a:ext uri="{FF2B5EF4-FFF2-40B4-BE49-F238E27FC236}">
                    <a16:creationId xmlns:a16="http://schemas.microsoft.com/office/drawing/2014/main" id="{7B5C04D4-F67D-44E7-A39E-7E10EDC0852B}"/>
                  </a:ext>
                </a:extLst>
              </p:cNvPr>
              <p:cNvSpPr/>
              <p:nvPr/>
            </p:nvSpPr>
            <p:spPr>
              <a:xfrm>
                <a:off x="3168788" y="1709375"/>
                <a:ext cx="464700" cy="553400"/>
              </a:xfrm>
              <a:custGeom>
                <a:avLst/>
                <a:gdLst/>
                <a:ahLst/>
                <a:cxnLst/>
                <a:rect l="l" t="t" r="r" b="b"/>
                <a:pathLst>
                  <a:path w="18588" h="22136" extrusionOk="0">
                    <a:moveTo>
                      <a:pt x="3930" y="7789"/>
                    </a:moveTo>
                    <a:lnTo>
                      <a:pt x="4318" y="7944"/>
                    </a:lnTo>
                    <a:cubicBezTo>
                      <a:pt x="4163" y="8022"/>
                      <a:pt x="3982" y="8099"/>
                      <a:pt x="3827" y="8203"/>
                    </a:cubicBezTo>
                    <a:cubicBezTo>
                      <a:pt x="3801" y="8099"/>
                      <a:pt x="3827" y="7996"/>
                      <a:pt x="3878" y="7892"/>
                    </a:cubicBezTo>
                    <a:cubicBezTo>
                      <a:pt x="3878" y="7841"/>
                      <a:pt x="3904" y="7815"/>
                      <a:pt x="3930" y="7789"/>
                    </a:cubicBezTo>
                    <a:close/>
                    <a:moveTo>
                      <a:pt x="3516" y="5798"/>
                    </a:moveTo>
                    <a:lnTo>
                      <a:pt x="3103" y="6212"/>
                    </a:lnTo>
                    <a:cubicBezTo>
                      <a:pt x="2793" y="6522"/>
                      <a:pt x="2534" y="6884"/>
                      <a:pt x="2379" y="7298"/>
                    </a:cubicBezTo>
                    <a:cubicBezTo>
                      <a:pt x="2172" y="7789"/>
                      <a:pt x="2146" y="8332"/>
                      <a:pt x="2327" y="8823"/>
                    </a:cubicBezTo>
                    <a:cubicBezTo>
                      <a:pt x="2482" y="9237"/>
                      <a:pt x="2741" y="9598"/>
                      <a:pt x="3051" y="9883"/>
                    </a:cubicBezTo>
                    <a:lnTo>
                      <a:pt x="3542" y="10322"/>
                    </a:lnTo>
                    <a:lnTo>
                      <a:pt x="4059" y="9960"/>
                    </a:lnTo>
                    <a:cubicBezTo>
                      <a:pt x="4990" y="9340"/>
                      <a:pt x="5998" y="8900"/>
                      <a:pt x="7058" y="8616"/>
                    </a:cubicBezTo>
                    <a:lnTo>
                      <a:pt x="10186" y="7737"/>
                    </a:lnTo>
                    <a:lnTo>
                      <a:pt x="7006" y="7065"/>
                    </a:lnTo>
                    <a:cubicBezTo>
                      <a:pt x="5998" y="6858"/>
                      <a:pt x="4990" y="6522"/>
                      <a:pt x="4059" y="6057"/>
                    </a:cubicBezTo>
                    <a:lnTo>
                      <a:pt x="3516" y="5798"/>
                    </a:lnTo>
                    <a:close/>
                    <a:moveTo>
                      <a:pt x="4033" y="1617"/>
                    </a:moveTo>
                    <a:cubicBezTo>
                      <a:pt x="4040" y="1617"/>
                      <a:pt x="4046" y="1624"/>
                      <a:pt x="4059" y="1637"/>
                    </a:cubicBezTo>
                    <a:cubicBezTo>
                      <a:pt x="4074" y="1629"/>
                      <a:pt x="4089" y="1626"/>
                      <a:pt x="4104" y="1626"/>
                    </a:cubicBezTo>
                    <a:cubicBezTo>
                      <a:pt x="4139" y="1626"/>
                      <a:pt x="4170" y="1644"/>
                      <a:pt x="4188" y="1662"/>
                    </a:cubicBezTo>
                    <a:cubicBezTo>
                      <a:pt x="4240" y="1688"/>
                      <a:pt x="4292" y="1740"/>
                      <a:pt x="4318" y="1792"/>
                    </a:cubicBezTo>
                    <a:cubicBezTo>
                      <a:pt x="4344" y="1921"/>
                      <a:pt x="4266" y="2050"/>
                      <a:pt x="4137" y="2102"/>
                    </a:cubicBezTo>
                    <a:cubicBezTo>
                      <a:pt x="3568" y="2205"/>
                      <a:pt x="3077" y="2515"/>
                      <a:pt x="2741" y="2955"/>
                    </a:cubicBezTo>
                    <a:cubicBezTo>
                      <a:pt x="2560" y="3188"/>
                      <a:pt x="2482" y="3472"/>
                      <a:pt x="2534" y="3782"/>
                    </a:cubicBezTo>
                    <a:cubicBezTo>
                      <a:pt x="2586" y="4144"/>
                      <a:pt x="2741" y="4454"/>
                      <a:pt x="3025" y="4713"/>
                    </a:cubicBezTo>
                    <a:lnTo>
                      <a:pt x="3490" y="5204"/>
                    </a:lnTo>
                    <a:lnTo>
                      <a:pt x="4033" y="4920"/>
                    </a:lnTo>
                    <a:cubicBezTo>
                      <a:pt x="5662" y="4041"/>
                      <a:pt x="7963" y="3679"/>
                      <a:pt x="9617" y="3524"/>
                    </a:cubicBezTo>
                    <a:cubicBezTo>
                      <a:pt x="10412" y="3453"/>
                      <a:pt x="11208" y="3413"/>
                      <a:pt x="12008" y="3413"/>
                    </a:cubicBezTo>
                    <a:cubicBezTo>
                      <a:pt x="12663" y="3413"/>
                      <a:pt x="13322" y="3440"/>
                      <a:pt x="13986" y="3498"/>
                    </a:cubicBezTo>
                    <a:cubicBezTo>
                      <a:pt x="15718" y="3653"/>
                      <a:pt x="16364" y="3963"/>
                      <a:pt x="16571" y="4118"/>
                    </a:cubicBezTo>
                    <a:cubicBezTo>
                      <a:pt x="16726" y="4222"/>
                      <a:pt x="16829" y="4351"/>
                      <a:pt x="16907" y="4506"/>
                    </a:cubicBezTo>
                    <a:lnTo>
                      <a:pt x="15537" y="4196"/>
                    </a:lnTo>
                    <a:cubicBezTo>
                      <a:pt x="14968" y="4066"/>
                      <a:pt x="14373" y="3989"/>
                      <a:pt x="13805" y="3937"/>
                    </a:cubicBezTo>
                    <a:cubicBezTo>
                      <a:pt x="13281" y="3908"/>
                      <a:pt x="12761" y="3894"/>
                      <a:pt x="12244" y="3894"/>
                    </a:cubicBezTo>
                    <a:cubicBezTo>
                      <a:pt x="11381" y="3894"/>
                      <a:pt x="10525" y="3934"/>
                      <a:pt x="9669" y="4015"/>
                    </a:cubicBezTo>
                    <a:cubicBezTo>
                      <a:pt x="8376" y="4118"/>
                      <a:pt x="7084" y="4351"/>
                      <a:pt x="5843" y="4713"/>
                    </a:cubicBezTo>
                    <a:lnTo>
                      <a:pt x="3335" y="5488"/>
                    </a:lnTo>
                    <a:lnTo>
                      <a:pt x="5843" y="6264"/>
                    </a:lnTo>
                    <a:cubicBezTo>
                      <a:pt x="6360" y="6419"/>
                      <a:pt x="6903" y="6548"/>
                      <a:pt x="7446" y="6652"/>
                    </a:cubicBezTo>
                    <a:cubicBezTo>
                      <a:pt x="8469" y="6858"/>
                      <a:pt x="9500" y="6959"/>
                      <a:pt x="10490" y="6959"/>
                    </a:cubicBezTo>
                    <a:cubicBezTo>
                      <a:pt x="12226" y="6959"/>
                      <a:pt x="13837" y="6649"/>
                      <a:pt x="15071" y="6057"/>
                    </a:cubicBezTo>
                    <a:cubicBezTo>
                      <a:pt x="15330" y="5954"/>
                      <a:pt x="15588" y="5798"/>
                      <a:pt x="15821" y="5618"/>
                    </a:cubicBezTo>
                    <a:lnTo>
                      <a:pt x="16959" y="4816"/>
                    </a:lnTo>
                    <a:lnTo>
                      <a:pt x="16959" y="4816"/>
                    </a:lnTo>
                    <a:cubicBezTo>
                      <a:pt x="16907" y="5126"/>
                      <a:pt x="16752" y="5437"/>
                      <a:pt x="16519" y="5669"/>
                    </a:cubicBezTo>
                    <a:cubicBezTo>
                      <a:pt x="16157" y="6005"/>
                      <a:pt x="15744" y="6290"/>
                      <a:pt x="15278" y="6496"/>
                    </a:cubicBezTo>
                    <a:cubicBezTo>
                      <a:pt x="15123" y="6574"/>
                      <a:pt x="14968" y="6626"/>
                      <a:pt x="14813" y="6703"/>
                    </a:cubicBezTo>
                    <a:lnTo>
                      <a:pt x="12616" y="7582"/>
                    </a:lnTo>
                    <a:lnTo>
                      <a:pt x="14916" y="8228"/>
                    </a:lnTo>
                    <a:cubicBezTo>
                      <a:pt x="15175" y="8280"/>
                      <a:pt x="15433" y="8409"/>
                      <a:pt x="15666" y="8564"/>
                    </a:cubicBezTo>
                    <a:cubicBezTo>
                      <a:pt x="15847" y="8720"/>
                      <a:pt x="15976" y="8900"/>
                      <a:pt x="16054" y="9133"/>
                    </a:cubicBezTo>
                    <a:lnTo>
                      <a:pt x="14916" y="8720"/>
                    </a:lnTo>
                    <a:cubicBezTo>
                      <a:pt x="14270" y="8539"/>
                      <a:pt x="13598" y="8435"/>
                      <a:pt x="12926" y="8409"/>
                    </a:cubicBezTo>
                    <a:cubicBezTo>
                      <a:pt x="12704" y="8400"/>
                      <a:pt x="12482" y="8396"/>
                      <a:pt x="12261" y="8396"/>
                    </a:cubicBezTo>
                    <a:cubicBezTo>
                      <a:pt x="11190" y="8396"/>
                      <a:pt x="10119" y="8497"/>
                      <a:pt x="9048" y="8668"/>
                    </a:cubicBezTo>
                    <a:cubicBezTo>
                      <a:pt x="7833" y="8849"/>
                      <a:pt x="6670" y="9185"/>
                      <a:pt x="5533" y="9676"/>
                    </a:cubicBezTo>
                    <a:lnTo>
                      <a:pt x="3465" y="10607"/>
                    </a:lnTo>
                    <a:lnTo>
                      <a:pt x="5662" y="11201"/>
                    </a:lnTo>
                    <a:cubicBezTo>
                      <a:pt x="6308" y="11356"/>
                      <a:pt x="7006" y="11486"/>
                      <a:pt x="7678" y="11537"/>
                    </a:cubicBezTo>
                    <a:cubicBezTo>
                      <a:pt x="8083" y="11580"/>
                      <a:pt x="8695" y="11626"/>
                      <a:pt x="9416" y="11626"/>
                    </a:cubicBezTo>
                    <a:cubicBezTo>
                      <a:pt x="10858" y="11626"/>
                      <a:pt x="12736" y="11442"/>
                      <a:pt x="14270" y="10684"/>
                    </a:cubicBezTo>
                    <a:cubicBezTo>
                      <a:pt x="14606" y="10503"/>
                      <a:pt x="14916" y="10322"/>
                      <a:pt x="15201" y="10064"/>
                    </a:cubicBezTo>
                    <a:lnTo>
                      <a:pt x="16080" y="9237"/>
                    </a:lnTo>
                    <a:lnTo>
                      <a:pt x="16080" y="9237"/>
                    </a:lnTo>
                    <a:cubicBezTo>
                      <a:pt x="16105" y="9598"/>
                      <a:pt x="15976" y="9960"/>
                      <a:pt x="15718" y="10219"/>
                    </a:cubicBezTo>
                    <a:cubicBezTo>
                      <a:pt x="15382" y="10607"/>
                      <a:pt x="14968" y="10891"/>
                      <a:pt x="14503" y="11124"/>
                    </a:cubicBezTo>
                    <a:cubicBezTo>
                      <a:pt x="13831" y="11434"/>
                      <a:pt x="13107" y="11692"/>
                      <a:pt x="12357" y="11822"/>
                    </a:cubicBezTo>
                    <a:lnTo>
                      <a:pt x="9643" y="12390"/>
                    </a:lnTo>
                    <a:lnTo>
                      <a:pt x="6696" y="11925"/>
                    </a:lnTo>
                    <a:cubicBezTo>
                      <a:pt x="5843" y="11796"/>
                      <a:pt x="5041" y="11563"/>
                      <a:pt x="4266" y="11227"/>
                    </a:cubicBezTo>
                    <a:lnTo>
                      <a:pt x="3568" y="10891"/>
                    </a:lnTo>
                    <a:lnTo>
                      <a:pt x="3206" y="11563"/>
                    </a:lnTo>
                    <a:cubicBezTo>
                      <a:pt x="3077" y="11847"/>
                      <a:pt x="2973" y="12132"/>
                      <a:pt x="2948" y="12442"/>
                    </a:cubicBezTo>
                    <a:cubicBezTo>
                      <a:pt x="2922" y="13088"/>
                      <a:pt x="3129" y="13709"/>
                      <a:pt x="3516" y="14226"/>
                    </a:cubicBezTo>
                    <a:cubicBezTo>
                      <a:pt x="3568" y="14277"/>
                      <a:pt x="3620" y="14329"/>
                      <a:pt x="3671" y="14407"/>
                    </a:cubicBezTo>
                    <a:lnTo>
                      <a:pt x="4163" y="14975"/>
                    </a:lnTo>
                    <a:lnTo>
                      <a:pt x="4783" y="14510"/>
                    </a:lnTo>
                    <a:cubicBezTo>
                      <a:pt x="5403" y="14045"/>
                      <a:pt x="6101" y="13709"/>
                      <a:pt x="6825" y="13450"/>
                    </a:cubicBezTo>
                    <a:lnTo>
                      <a:pt x="9229" y="12623"/>
                    </a:lnTo>
                    <a:lnTo>
                      <a:pt x="12331" y="13398"/>
                    </a:lnTo>
                    <a:cubicBezTo>
                      <a:pt x="12745" y="13502"/>
                      <a:pt x="13158" y="13631"/>
                      <a:pt x="13572" y="13812"/>
                    </a:cubicBezTo>
                    <a:cubicBezTo>
                      <a:pt x="13986" y="13967"/>
                      <a:pt x="14373" y="14226"/>
                      <a:pt x="14684" y="14562"/>
                    </a:cubicBezTo>
                    <a:cubicBezTo>
                      <a:pt x="14761" y="14665"/>
                      <a:pt x="14839" y="14794"/>
                      <a:pt x="14890" y="14924"/>
                    </a:cubicBezTo>
                    <a:lnTo>
                      <a:pt x="13495" y="14277"/>
                    </a:lnTo>
                    <a:lnTo>
                      <a:pt x="13391" y="14226"/>
                    </a:lnTo>
                    <a:cubicBezTo>
                      <a:pt x="12384" y="13796"/>
                      <a:pt x="10912" y="13504"/>
                      <a:pt x="9488" y="13504"/>
                    </a:cubicBezTo>
                    <a:cubicBezTo>
                      <a:pt x="8684" y="13504"/>
                      <a:pt x="7894" y="13597"/>
                      <a:pt x="7213" y="13812"/>
                    </a:cubicBezTo>
                    <a:cubicBezTo>
                      <a:pt x="6722" y="13967"/>
                      <a:pt x="6256" y="14174"/>
                      <a:pt x="5817" y="14407"/>
                    </a:cubicBezTo>
                    <a:lnTo>
                      <a:pt x="4266" y="15234"/>
                    </a:lnTo>
                    <a:lnTo>
                      <a:pt x="5895" y="15880"/>
                    </a:lnTo>
                    <a:cubicBezTo>
                      <a:pt x="7034" y="16302"/>
                      <a:pt x="8219" y="16448"/>
                      <a:pt x="9309" y="16448"/>
                    </a:cubicBezTo>
                    <a:cubicBezTo>
                      <a:pt x="10222" y="16448"/>
                      <a:pt x="11067" y="16346"/>
                      <a:pt x="11763" y="16216"/>
                    </a:cubicBezTo>
                    <a:cubicBezTo>
                      <a:pt x="12331" y="16113"/>
                      <a:pt x="12900" y="15958"/>
                      <a:pt x="13443" y="15777"/>
                    </a:cubicBezTo>
                    <a:lnTo>
                      <a:pt x="14865" y="15260"/>
                    </a:lnTo>
                    <a:lnTo>
                      <a:pt x="14865" y="15260"/>
                    </a:lnTo>
                    <a:cubicBezTo>
                      <a:pt x="14839" y="15363"/>
                      <a:pt x="14761" y="15492"/>
                      <a:pt x="14684" y="15570"/>
                    </a:cubicBezTo>
                    <a:cubicBezTo>
                      <a:pt x="14451" y="15906"/>
                      <a:pt x="13727" y="16345"/>
                      <a:pt x="11866" y="16707"/>
                    </a:cubicBezTo>
                    <a:cubicBezTo>
                      <a:pt x="10993" y="16862"/>
                      <a:pt x="10137" y="16940"/>
                      <a:pt x="9315" y="16940"/>
                    </a:cubicBezTo>
                    <a:cubicBezTo>
                      <a:pt x="7800" y="16940"/>
                      <a:pt x="6405" y="16675"/>
                      <a:pt x="5248" y="16139"/>
                    </a:cubicBezTo>
                    <a:lnTo>
                      <a:pt x="5067" y="16061"/>
                    </a:lnTo>
                    <a:lnTo>
                      <a:pt x="4059" y="15570"/>
                    </a:lnTo>
                    <a:lnTo>
                      <a:pt x="3904" y="16656"/>
                    </a:lnTo>
                    <a:cubicBezTo>
                      <a:pt x="3878" y="16940"/>
                      <a:pt x="3878" y="17250"/>
                      <a:pt x="3982" y="17534"/>
                    </a:cubicBezTo>
                    <a:cubicBezTo>
                      <a:pt x="4085" y="17845"/>
                      <a:pt x="4240" y="18129"/>
                      <a:pt x="4473" y="18362"/>
                    </a:cubicBezTo>
                    <a:cubicBezTo>
                      <a:pt x="4886" y="18801"/>
                      <a:pt x="5403" y="19137"/>
                      <a:pt x="5972" y="19370"/>
                    </a:cubicBezTo>
                    <a:cubicBezTo>
                      <a:pt x="7042" y="19806"/>
                      <a:pt x="8185" y="20040"/>
                      <a:pt x="9339" y="20040"/>
                    </a:cubicBezTo>
                    <a:cubicBezTo>
                      <a:pt x="9552" y="20040"/>
                      <a:pt x="9766" y="20032"/>
                      <a:pt x="9979" y="20016"/>
                    </a:cubicBezTo>
                    <a:cubicBezTo>
                      <a:pt x="10832" y="19964"/>
                      <a:pt x="12409" y="19732"/>
                      <a:pt x="13443" y="18801"/>
                    </a:cubicBezTo>
                    <a:cubicBezTo>
                      <a:pt x="13727" y="18543"/>
                      <a:pt x="13934" y="18258"/>
                      <a:pt x="14089" y="17896"/>
                    </a:cubicBezTo>
                    <a:cubicBezTo>
                      <a:pt x="14126" y="17822"/>
                      <a:pt x="14216" y="17761"/>
                      <a:pt x="14312" y="17761"/>
                    </a:cubicBezTo>
                    <a:cubicBezTo>
                      <a:pt x="14350" y="17761"/>
                      <a:pt x="14389" y="17771"/>
                      <a:pt x="14425" y="17793"/>
                    </a:cubicBezTo>
                    <a:cubicBezTo>
                      <a:pt x="14554" y="17845"/>
                      <a:pt x="14606" y="17974"/>
                      <a:pt x="14554" y="18103"/>
                    </a:cubicBezTo>
                    <a:cubicBezTo>
                      <a:pt x="14348" y="18491"/>
                      <a:pt x="14089" y="18853"/>
                      <a:pt x="13753" y="19137"/>
                    </a:cubicBezTo>
                    <a:cubicBezTo>
                      <a:pt x="12616" y="20171"/>
                      <a:pt x="10910" y="20430"/>
                      <a:pt x="10005" y="20507"/>
                    </a:cubicBezTo>
                    <a:cubicBezTo>
                      <a:pt x="9782" y="20523"/>
                      <a:pt x="9559" y="20531"/>
                      <a:pt x="9337" y="20531"/>
                    </a:cubicBezTo>
                    <a:cubicBezTo>
                      <a:pt x="8114" y="20531"/>
                      <a:pt x="6903" y="20291"/>
                      <a:pt x="5765" y="19809"/>
                    </a:cubicBezTo>
                    <a:cubicBezTo>
                      <a:pt x="5119" y="19551"/>
                      <a:pt x="4550" y="19163"/>
                      <a:pt x="4085" y="18672"/>
                    </a:cubicBezTo>
                    <a:cubicBezTo>
                      <a:pt x="3827" y="18388"/>
                      <a:pt x="3620" y="18051"/>
                      <a:pt x="3516" y="17690"/>
                    </a:cubicBezTo>
                    <a:cubicBezTo>
                      <a:pt x="3361" y="17198"/>
                      <a:pt x="3361" y="16681"/>
                      <a:pt x="3516" y="16216"/>
                    </a:cubicBezTo>
                    <a:cubicBezTo>
                      <a:pt x="3542" y="16087"/>
                      <a:pt x="3594" y="15958"/>
                      <a:pt x="3646" y="15854"/>
                    </a:cubicBezTo>
                    <a:lnTo>
                      <a:pt x="3878" y="15337"/>
                    </a:lnTo>
                    <a:lnTo>
                      <a:pt x="3490" y="14949"/>
                    </a:lnTo>
                    <a:cubicBezTo>
                      <a:pt x="3361" y="14820"/>
                      <a:pt x="3232" y="14665"/>
                      <a:pt x="3103" y="14510"/>
                    </a:cubicBezTo>
                    <a:cubicBezTo>
                      <a:pt x="2637" y="13915"/>
                      <a:pt x="2405" y="13166"/>
                      <a:pt x="2456" y="12416"/>
                    </a:cubicBezTo>
                    <a:cubicBezTo>
                      <a:pt x="2508" y="12003"/>
                      <a:pt x="2637" y="11589"/>
                      <a:pt x="2844" y="11227"/>
                    </a:cubicBezTo>
                    <a:lnTo>
                      <a:pt x="3180" y="10684"/>
                    </a:lnTo>
                    <a:lnTo>
                      <a:pt x="2715" y="10219"/>
                    </a:lnTo>
                    <a:cubicBezTo>
                      <a:pt x="2327" y="9883"/>
                      <a:pt x="2043" y="9469"/>
                      <a:pt x="1888" y="9004"/>
                    </a:cubicBezTo>
                    <a:cubicBezTo>
                      <a:pt x="1655" y="8383"/>
                      <a:pt x="1681" y="7711"/>
                      <a:pt x="1914" y="7117"/>
                    </a:cubicBezTo>
                    <a:cubicBezTo>
                      <a:pt x="2069" y="6729"/>
                      <a:pt x="2301" y="6367"/>
                      <a:pt x="2586" y="6057"/>
                    </a:cubicBezTo>
                    <a:lnTo>
                      <a:pt x="3077" y="5514"/>
                    </a:lnTo>
                    <a:lnTo>
                      <a:pt x="2586" y="4971"/>
                    </a:lnTo>
                    <a:cubicBezTo>
                      <a:pt x="2301" y="4661"/>
                      <a:pt x="2095" y="4273"/>
                      <a:pt x="2043" y="3834"/>
                    </a:cubicBezTo>
                    <a:cubicBezTo>
                      <a:pt x="1991" y="3420"/>
                      <a:pt x="2095" y="3007"/>
                      <a:pt x="2327" y="2671"/>
                    </a:cubicBezTo>
                    <a:cubicBezTo>
                      <a:pt x="2741" y="2128"/>
                      <a:pt x="3335" y="1766"/>
                      <a:pt x="4007" y="1637"/>
                    </a:cubicBezTo>
                    <a:cubicBezTo>
                      <a:pt x="4020" y="1624"/>
                      <a:pt x="4027" y="1617"/>
                      <a:pt x="4033" y="1617"/>
                    </a:cubicBezTo>
                    <a:close/>
                    <a:moveTo>
                      <a:pt x="4048" y="1"/>
                    </a:moveTo>
                    <a:cubicBezTo>
                      <a:pt x="3898" y="1"/>
                      <a:pt x="3745" y="20"/>
                      <a:pt x="3594" y="60"/>
                    </a:cubicBezTo>
                    <a:cubicBezTo>
                      <a:pt x="2560" y="292"/>
                      <a:pt x="1629" y="913"/>
                      <a:pt x="983" y="1766"/>
                    </a:cubicBezTo>
                    <a:cubicBezTo>
                      <a:pt x="518" y="2438"/>
                      <a:pt x="337" y="3239"/>
                      <a:pt x="440" y="4041"/>
                    </a:cubicBezTo>
                    <a:cubicBezTo>
                      <a:pt x="492" y="4558"/>
                      <a:pt x="673" y="5049"/>
                      <a:pt x="957" y="5514"/>
                    </a:cubicBezTo>
                    <a:cubicBezTo>
                      <a:pt x="750" y="5824"/>
                      <a:pt x="569" y="6160"/>
                      <a:pt x="440" y="6496"/>
                    </a:cubicBezTo>
                    <a:cubicBezTo>
                      <a:pt x="27" y="7479"/>
                      <a:pt x="1" y="8539"/>
                      <a:pt x="363" y="9547"/>
                    </a:cubicBezTo>
                    <a:cubicBezTo>
                      <a:pt x="544" y="10038"/>
                      <a:pt x="828" y="10529"/>
                      <a:pt x="1190" y="10943"/>
                    </a:cubicBezTo>
                    <a:cubicBezTo>
                      <a:pt x="1009" y="11356"/>
                      <a:pt x="905" y="11796"/>
                      <a:pt x="880" y="12261"/>
                    </a:cubicBezTo>
                    <a:cubicBezTo>
                      <a:pt x="776" y="13398"/>
                      <a:pt x="1138" y="14562"/>
                      <a:pt x="1836" y="15466"/>
                    </a:cubicBezTo>
                    <a:lnTo>
                      <a:pt x="1991" y="15673"/>
                    </a:lnTo>
                    <a:cubicBezTo>
                      <a:pt x="1991" y="15699"/>
                      <a:pt x="1991" y="15725"/>
                      <a:pt x="1991" y="15751"/>
                    </a:cubicBezTo>
                    <a:cubicBezTo>
                      <a:pt x="1733" y="16526"/>
                      <a:pt x="1733" y="17379"/>
                      <a:pt x="1991" y="18181"/>
                    </a:cubicBezTo>
                    <a:cubicBezTo>
                      <a:pt x="2172" y="18775"/>
                      <a:pt x="2482" y="19318"/>
                      <a:pt x="2896" y="19758"/>
                    </a:cubicBezTo>
                    <a:cubicBezTo>
                      <a:pt x="3516" y="20430"/>
                      <a:pt x="4292" y="20947"/>
                      <a:pt x="5119" y="21309"/>
                    </a:cubicBezTo>
                    <a:cubicBezTo>
                      <a:pt x="6463" y="21851"/>
                      <a:pt x="7885" y="22136"/>
                      <a:pt x="9358" y="22136"/>
                    </a:cubicBezTo>
                    <a:lnTo>
                      <a:pt x="10134" y="22136"/>
                    </a:lnTo>
                    <a:cubicBezTo>
                      <a:pt x="11271" y="22058"/>
                      <a:pt x="13365" y="21722"/>
                      <a:pt x="14865" y="20352"/>
                    </a:cubicBezTo>
                    <a:cubicBezTo>
                      <a:pt x="15382" y="19913"/>
                      <a:pt x="15769" y="19370"/>
                      <a:pt x="16054" y="18749"/>
                    </a:cubicBezTo>
                    <a:cubicBezTo>
                      <a:pt x="16312" y="18103"/>
                      <a:pt x="16209" y="17354"/>
                      <a:pt x="15769" y="16811"/>
                    </a:cubicBezTo>
                    <a:cubicBezTo>
                      <a:pt x="15821" y="16733"/>
                      <a:pt x="15899" y="16681"/>
                      <a:pt x="15950" y="16604"/>
                    </a:cubicBezTo>
                    <a:cubicBezTo>
                      <a:pt x="16726" y="15725"/>
                      <a:pt x="16726" y="14407"/>
                      <a:pt x="15950" y="13554"/>
                    </a:cubicBezTo>
                    <a:cubicBezTo>
                      <a:pt x="15666" y="13192"/>
                      <a:pt x="15330" y="12907"/>
                      <a:pt x="14942" y="12675"/>
                    </a:cubicBezTo>
                    <a:cubicBezTo>
                      <a:pt x="15046" y="12649"/>
                      <a:pt x="15123" y="12597"/>
                      <a:pt x="15227" y="12545"/>
                    </a:cubicBezTo>
                    <a:cubicBezTo>
                      <a:pt x="15873" y="12235"/>
                      <a:pt x="16441" y="11796"/>
                      <a:pt x="16933" y="11279"/>
                    </a:cubicBezTo>
                    <a:cubicBezTo>
                      <a:pt x="17527" y="10632"/>
                      <a:pt x="17812" y="9728"/>
                      <a:pt x="17656" y="8849"/>
                    </a:cubicBezTo>
                    <a:cubicBezTo>
                      <a:pt x="17527" y="8306"/>
                      <a:pt x="17243" y="7841"/>
                      <a:pt x="16855" y="7453"/>
                    </a:cubicBezTo>
                    <a:cubicBezTo>
                      <a:pt x="17139" y="7272"/>
                      <a:pt x="17398" y="7039"/>
                      <a:pt x="17656" y="6781"/>
                    </a:cubicBezTo>
                    <a:cubicBezTo>
                      <a:pt x="18277" y="6212"/>
                      <a:pt x="18587" y="5359"/>
                      <a:pt x="18535" y="4506"/>
                    </a:cubicBezTo>
                    <a:cubicBezTo>
                      <a:pt x="18432" y="3834"/>
                      <a:pt x="18096" y="3239"/>
                      <a:pt x="17527" y="2826"/>
                    </a:cubicBezTo>
                    <a:cubicBezTo>
                      <a:pt x="16881" y="2360"/>
                      <a:pt x="15769" y="2050"/>
                      <a:pt x="14115" y="1895"/>
                    </a:cubicBezTo>
                    <a:cubicBezTo>
                      <a:pt x="13375" y="1833"/>
                      <a:pt x="12629" y="1801"/>
                      <a:pt x="11882" y="1801"/>
                    </a:cubicBezTo>
                    <a:cubicBezTo>
                      <a:pt x="11065" y="1801"/>
                      <a:pt x="10247" y="1840"/>
                      <a:pt x="9436" y="1921"/>
                    </a:cubicBezTo>
                    <a:cubicBezTo>
                      <a:pt x="8221" y="2024"/>
                      <a:pt x="6980" y="2231"/>
                      <a:pt x="5791" y="2541"/>
                    </a:cubicBezTo>
                    <a:cubicBezTo>
                      <a:pt x="5920" y="2179"/>
                      <a:pt x="5946" y="1792"/>
                      <a:pt x="5869" y="1404"/>
                    </a:cubicBezTo>
                    <a:cubicBezTo>
                      <a:pt x="5650" y="573"/>
                      <a:pt x="4876" y="1"/>
                      <a:pt x="4048" y="1"/>
                    </a:cubicBezTo>
                    <a:close/>
                  </a:path>
                </a:pathLst>
              </a:custGeom>
              <a:solidFill>
                <a:srgbClr val="1C1C1C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" name="Google Shape;1534;p65">
                <a:extLst>
                  <a:ext uri="{FF2B5EF4-FFF2-40B4-BE49-F238E27FC236}">
                    <a16:creationId xmlns:a16="http://schemas.microsoft.com/office/drawing/2014/main" id="{6D234A3C-1FD9-4B10-AD58-BF4A0574EBEF}"/>
                  </a:ext>
                </a:extLst>
              </p:cNvPr>
              <p:cNvGrpSpPr/>
              <p:nvPr/>
            </p:nvGrpSpPr>
            <p:grpSpPr>
              <a:xfrm>
                <a:off x="3168788" y="1709375"/>
                <a:ext cx="464700" cy="553400"/>
                <a:chOff x="6407288" y="1271225"/>
                <a:chExt cx="464700" cy="553400"/>
              </a:xfrm>
            </p:grpSpPr>
            <p:sp>
              <p:nvSpPr>
                <p:cNvPr id="35" name="Google Shape;1535;p65">
                  <a:extLst>
                    <a:ext uri="{FF2B5EF4-FFF2-40B4-BE49-F238E27FC236}">
                      <a16:creationId xmlns:a16="http://schemas.microsoft.com/office/drawing/2014/main" id="{FDCADD02-B81A-4374-8F57-C6D9F6A0F141}"/>
                    </a:ext>
                  </a:extLst>
                </p:cNvPr>
                <p:cNvSpPr/>
                <p:nvPr/>
              </p:nvSpPr>
              <p:spPr>
                <a:xfrm>
                  <a:off x="6427963" y="1283700"/>
                  <a:ext cx="423975" cy="52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9" h="20939" extrusionOk="0">
                      <a:moveTo>
                        <a:pt x="3878" y="16286"/>
                      </a:moveTo>
                      <a:cubicBezTo>
                        <a:pt x="3853" y="16441"/>
                        <a:pt x="3878" y="16622"/>
                        <a:pt x="3930" y="16803"/>
                      </a:cubicBezTo>
                      <a:cubicBezTo>
                        <a:pt x="3982" y="16984"/>
                        <a:pt x="4111" y="17165"/>
                        <a:pt x="4240" y="17320"/>
                      </a:cubicBezTo>
                      <a:cubicBezTo>
                        <a:pt x="4602" y="17682"/>
                        <a:pt x="5016" y="17940"/>
                        <a:pt x="5481" y="18147"/>
                      </a:cubicBezTo>
                      <a:cubicBezTo>
                        <a:pt x="6619" y="18612"/>
                        <a:pt x="7859" y="18793"/>
                        <a:pt x="9126" y="18716"/>
                      </a:cubicBezTo>
                      <a:cubicBezTo>
                        <a:pt x="10083" y="18638"/>
                        <a:pt x="11349" y="18380"/>
                        <a:pt x="12099" y="17708"/>
                      </a:cubicBezTo>
                      <a:cubicBezTo>
                        <a:pt x="12280" y="17527"/>
                        <a:pt x="12435" y="17320"/>
                        <a:pt x="12538" y="17087"/>
                      </a:cubicBezTo>
                      <a:cubicBezTo>
                        <a:pt x="13055" y="15691"/>
                        <a:pt x="15123" y="16622"/>
                        <a:pt x="14451" y="17940"/>
                      </a:cubicBezTo>
                      <a:cubicBezTo>
                        <a:pt x="14219" y="18431"/>
                        <a:pt x="13908" y="18897"/>
                        <a:pt x="13495" y="19259"/>
                      </a:cubicBezTo>
                      <a:cubicBezTo>
                        <a:pt x="12357" y="20293"/>
                        <a:pt x="10729" y="20732"/>
                        <a:pt x="9229" y="20810"/>
                      </a:cubicBezTo>
                      <a:cubicBezTo>
                        <a:pt x="7653" y="20939"/>
                        <a:pt x="6076" y="20680"/>
                        <a:pt x="4628" y="20086"/>
                      </a:cubicBezTo>
                      <a:cubicBezTo>
                        <a:pt x="3878" y="19776"/>
                        <a:pt x="3232" y="19310"/>
                        <a:pt x="2689" y="18742"/>
                      </a:cubicBezTo>
                      <a:cubicBezTo>
                        <a:pt x="2327" y="18354"/>
                        <a:pt x="2069" y="17914"/>
                        <a:pt x="1914" y="17449"/>
                      </a:cubicBezTo>
                      <a:cubicBezTo>
                        <a:pt x="1733" y="16803"/>
                        <a:pt x="1733" y="16131"/>
                        <a:pt x="1914" y="15510"/>
                      </a:cubicBezTo>
                      <a:cubicBezTo>
                        <a:pt x="1966" y="15355"/>
                        <a:pt x="2043" y="15174"/>
                        <a:pt x="2121" y="15019"/>
                      </a:cubicBezTo>
                      <a:cubicBezTo>
                        <a:pt x="1940" y="14864"/>
                        <a:pt x="1785" y="14683"/>
                        <a:pt x="1655" y="14502"/>
                      </a:cubicBezTo>
                      <a:cubicBezTo>
                        <a:pt x="1061" y="13752"/>
                        <a:pt x="751" y="12796"/>
                        <a:pt x="828" y="11814"/>
                      </a:cubicBezTo>
                      <a:cubicBezTo>
                        <a:pt x="880" y="11297"/>
                        <a:pt x="1035" y="10754"/>
                        <a:pt x="1319" y="10314"/>
                      </a:cubicBezTo>
                      <a:cubicBezTo>
                        <a:pt x="854" y="9875"/>
                        <a:pt x="492" y="9358"/>
                        <a:pt x="285" y="8763"/>
                      </a:cubicBezTo>
                      <a:cubicBezTo>
                        <a:pt x="1" y="7962"/>
                        <a:pt x="27" y="7083"/>
                        <a:pt x="337" y="6308"/>
                      </a:cubicBezTo>
                      <a:cubicBezTo>
                        <a:pt x="544" y="5842"/>
                        <a:pt x="802" y="5403"/>
                        <a:pt x="1164" y="5015"/>
                      </a:cubicBezTo>
                      <a:cubicBezTo>
                        <a:pt x="751" y="4576"/>
                        <a:pt x="492" y="4033"/>
                        <a:pt x="389" y="3438"/>
                      </a:cubicBezTo>
                      <a:cubicBezTo>
                        <a:pt x="337" y="2844"/>
                        <a:pt x="492" y="2223"/>
                        <a:pt x="828" y="1732"/>
                      </a:cubicBezTo>
                      <a:cubicBezTo>
                        <a:pt x="1345" y="1034"/>
                        <a:pt x="2121" y="543"/>
                        <a:pt x="2974" y="336"/>
                      </a:cubicBezTo>
                      <a:cubicBezTo>
                        <a:pt x="4344" y="0"/>
                        <a:pt x="4861" y="2042"/>
                        <a:pt x="3491" y="2378"/>
                      </a:cubicBezTo>
                      <a:cubicBezTo>
                        <a:pt x="3129" y="2456"/>
                        <a:pt x="2793" y="2637"/>
                        <a:pt x="2560" y="2921"/>
                      </a:cubicBezTo>
                      <a:cubicBezTo>
                        <a:pt x="2508" y="2999"/>
                        <a:pt x="2483" y="3102"/>
                        <a:pt x="2483" y="3180"/>
                      </a:cubicBezTo>
                      <a:cubicBezTo>
                        <a:pt x="2534" y="3361"/>
                        <a:pt x="2638" y="3542"/>
                        <a:pt x="2767" y="3671"/>
                      </a:cubicBezTo>
                      <a:lnTo>
                        <a:pt x="2819" y="3723"/>
                      </a:lnTo>
                      <a:cubicBezTo>
                        <a:pt x="4499" y="2818"/>
                        <a:pt x="6851" y="2404"/>
                        <a:pt x="8712" y="2223"/>
                      </a:cubicBezTo>
                      <a:cubicBezTo>
                        <a:pt x="10212" y="2094"/>
                        <a:pt x="11711" y="2068"/>
                        <a:pt x="13236" y="2197"/>
                      </a:cubicBezTo>
                      <a:cubicBezTo>
                        <a:pt x="14089" y="2275"/>
                        <a:pt x="15537" y="2456"/>
                        <a:pt x="16235" y="2973"/>
                      </a:cubicBezTo>
                      <a:cubicBezTo>
                        <a:pt x="16623" y="3231"/>
                        <a:pt x="16855" y="3645"/>
                        <a:pt x="16907" y="4110"/>
                      </a:cubicBezTo>
                      <a:cubicBezTo>
                        <a:pt x="16959" y="4705"/>
                        <a:pt x="16726" y="5299"/>
                        <a:pt x="16261" y="5713"/>
                      </a:cubicBezTo>
                      <a:cubicBezTo>
                        <a:pt x="15847" y="6127"/>
                        <a:pt x="15330" y="6463"/>
                        <a:pt x="14787" y="6721"/>
                      </a:cubicBezTo>
                      <a:cubicBezTo>
                        <a:pt x="14632" y="6799"/>
                        <a:pt x="14477" y="6876"/>
                        <a:pt x="14296" y="6954"/>
                      </a:cubicBezTo>
                      <a:cubicBezTo>
                        <a:pt x="14684" y="7031"/>
                        <a:pt x="15046" y="7212"/>
                        <a:pt x="15356" y="7445"/>
                      </a:cubicBezTo>
                      <a:cubicBezTo>
                        <a:pt x="15692" y="7704"/>
                        <a:pt x="15925" y="8091"/>
                        <a:pt x="16028" y="8531"/>
                      </a:cubicBezTo>
                      <a:cubicBezTo>
                        <a:pt x="16132" y="9151"/>
                        <a:pt x="15925" y="9797"/>
                        <a:pt x="15485" y="10237"/>
                      </a:cubicBezTo>
                      <a:cubicBezTo>
                        <a:pt x="15072" y="10702"/>
                        <a:pt x="14555" y="11064"/>
                        <a:pt x="14012" y="11323"/>
                      </a:cubicBezTo>
                      <a:cubicBezTo>
                        <a:pt x="13262" y="11684"/>
                        <a:pt x="12487" y="11943"/>
                        <a:pt x="11685" y="12124"/>
                      </a:cubicBezTo>
                      <a:cubicBezTo>
                        <a:pt x="12151" y="12227"/>
                        <a:pt x="12616" y="12382"/>
                        <a:pt x="13081" y="12563"/>
                      </a:cubicBezTo>
                      <a:cubicBezTo>
                        <a:pt x="13598" y="12770"/>
                        <a:pt x="14089" y="13106"/>
                        <a:pt x="14477" y="13546"/>
                      </a:cubicBezTo>
                      <a:cubicBezTo>
                        <a:pt x="14994" y="14114"/>
                        <a:pt x="14994" y="14993"/>
                        <a:pt x="14477" y="15588"/>
                      </a:cubicBezTo>
                      <a:cubicBezTo>
                        <a:pt x="13805" y="16415"/>
                        <a:pt x="12176" y="16803"/>
                        <a:pt x="11168" y="16984"/>
                      </a:cubicBezTo>
                      <a:cubicBezTo>
                        <a:pt x="8842" y="17423"/>
                        <a:pt x="6257" y="17372"/>
                        <a:pt x="4085" y="16363"/>
                      </a:cubicBezTo>
                      <a:lnTo>
                        <a:pt x="3878" y="16260"/>
                      </a:lnTo>
                      <a:close/>
                      <a:moveTo>
                        <a:pt x="6024" y="7342"/>
                      </a:moveTo>
                      <a:cubicBezTo>
                        <a:pt x="4912" y="7135"/>
                        <a:pt x="3853" y="6773"/>
                        <a:pt x="2844" y="6282"/>
                      </a:cubicBezTo>
                      <a:cubicBezTo>
                        <a:pt x="2612" y="6514"/>
                        <a:pt x="2431" y="6773"/>
                        <a:pt x="2302" y="7083"/>
                      </a:cubicBezTo>
                      <a:cubicBezTo>
                        <a:pt x="2172" y="7393"/>
                        <a:pt x="2146" y="7755"/>
                        <a:pt x="2276" y="8065"/>
                      </a:cubicBezTo>
                      <a:cubicBezTo>
                        <a:pt x="2379" y="8350"/>
                        <a:pt x="2534" y="8582"/>
                        <a:pt x="2767" y="8789"/>
                      </a:cubicBezTo>
                      <a:cubicBezTo>
                        <a:pt x="3749" y="8143"/>
                        <a:pt x="4861" y="7652"/>
                        <a:pt x="5998" y="7342"/>
                      </a:cubicBezTo>
                      <a:close/>
                      <a:moveTo>
                        <a:pt x="5740" y="12201"/>
                      </a:moveTo>
                      <a:cubicBezTo>
                        <a:pt x="4809" y="12046"/>
                        <a:pt x="3930" y="11814"/>
                        <a:pt x="3103" y="11452"/>
                      </a:cubicBezTo>
                      <a:cubicBezTo>
                        <a:pt x="3000" y="11607"/>
                        <a:pt x="2948" y="11814"/>
                        <a:pt x="2922" y="11995"/>
                      </a:cubicBezTo>
                      <a:cubicBezTo>
                        <a:pt x="2896" y="12460"/>
                        <a:pt x="3051" y="12874"/>
                        <a:pt x="3336" y="13235"/>
                      </a:cubicBezTo>
                      <a:cubicBezTo>
                        <a:pt x="3361" y="13287"/>
                        <a:pt x="3413" y="13339"/>
                        <a:pt x="3439" y="13365"/>
                      </a:cubicBezTo>
                      <a:cubicBezTo>
                        <a:pt x="4137" y="12874"/>
                        <a:pt x="4912" y="12460"/>
                        <a:pt x="5714" y="12201"/>
                      </a:cubicBezTo>
                      <a:close/>
                      <a:moveTo>
                        <a:pt x="5248" y="4989"/>
                      </a:moveTo>
                      <a:cubicBezTo>
                        <a:pt x="5740" y="5119"/>
                        <a:pt x="6257" y="5248"/>
                        <a:pt x="6748" y="5351"/>
                      </a:cubicBezTo>
                      <a:cubicBezTo>
                        <a:pt x="8945" y="5791"/>
                        <a:pt x="11789" y="5816"/>
                        <a:pt x="13883" y="4834"/>
                      </a:cubicBezTo>
                      <a:cubicBezTo>
                        <a:pt x="14089" y="4731"/>
                        <a:pt x="14296" y="4602"/>
                        <a:pt x="14503" y="4472"/>
                      </a:cubicBezTo>
                      <a:cubicBezTo>
                        <a:pt x="13960" y="4369"/>
                        <a:pt x="13417" y="4291"/>
                        <a:pt x="12874" y="4240"/>
                      </a:cubicBezTo>
                      <a:cubicBezTo>
                        <a:pt x="11556" y="4162"/>
                        <a:pt x="10212" y="4188"/>
                        <a:pt x="8893" y="4317"/>
                      </a:cubicBezTo>
                      <a:cubicBezTo>
                        <a:pt x="7653" y="4421"/>
                        <a:pt x="6438" y="4627"/>
                        <a:pt x="5248" y="4963"/>
                      </a:cubicBezTo>
                      <a:close/>
                      <a:moveTo>
                        <a:pt x="5042" y="9901"/>
                      </a:moveTo>
                      <a:cubicBezTo>
                        <a:pt x="5636" y="10082"/>
                        <a:pt x="6283" y="10185"/>
                        <a:pt x="6929" y="10237"/>
                      </a:cubicBezTo>
                      <a:cubicBezTo>
                        <a:pt x="8842" y="10418"/>
                        <a:pt x="11323" y="10314"/>
                        <a:pt x="13081" y="9435"/>
                      </a:cubicBezTo>
                      <a:cubicBezTo>
                        <a:pt x="13340" y="9306"/>
                        <a:pt x="13572" y="9151"/>
                        <a:pt x="13805" y="8970"/>
                      </a:cubicBezTo>
                      <a:cubicBezTo>
                        <a:pt x="13236" y="8815"/>
                        <a:pt x="12642" y="8738"/>
                        <a:pt x="12073" y="8712"/>
                      </a:cubicBezTo>
                      <a:cubicBezTo>
                        <a:pt x="10832" y="8660"/>
                        <a:pt x="9566" y="8763"/>
                        <a:pt x="8351" y="8970"/>
                      </a:cubicBezTo>
                      <a:cubicBezTo>
                        <a:pt x="7213" y="9151"/>
                        <a:pt x="6102" y="9461"/>
                        <a:pt x="5042" y="9901"/>
                      </a:cubicBezTo>
                      <a:close/>
                      <a:moveTo>
                        <a:pt x="5352" y="14631"/>
                      </a:moveTo>
                      <a:cubicBezTo>
                        <a:pt x="7058" y="15278"/>
                        <a:pt x="9049" y="15252"/>
                        <a:pt x="10780" y="14916"/>
                      </a:cubicBezTo>
                      <a:cubicBezTo>
                        <a:pt x="11297" y="14838"/>
                        <a:pt x="11814" y="14709"/>
                        <a:pt x="12331" y="14528"/>
                      </a:cubicBezTo>
                      <a:lnTo>
                        <a:pt x="12228" y="14502"/>
                      </a:lnTo>
                      <a:cubicBezTo>
                        <a:pt x="10729" y="13856"/>
                        <a:pt x="8195" y="13597"/>
                        <a:pt x="6619" y="14114"/>
                      </a:cubicBezTo>
                      <a:cubicBezTo>
                        <a:pt x="6179" y="14244"/>
                        <a:pt x="5766" y="14425"/>
                        <a:pt x="5352" y="14631"/>
                      </a:cubicBezTo>
                      <a:close/>
                    </a:path>
                  </a:pathLst>
                </a:custGeom>
                <a:solidFill>
                  <a:srgbClr val="1C1C1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1536;p65">
                  <a:extLst>
                    <a:ext uri="{FF2B5EF4-FFF2-40B4-BE49-F238E27FC236}">
                      <a16:creationId xmlns:a16="http://schemas.microsoft.com/office/drawing/2014/main" id="{CEFE8A91-9F42-4F01-8869-9F0973302DBE}"/>
                    </a:ext>
                  </a:extLst>
                </p:cNvPr>
                <p:cNvSpPr/>
                <p:nvPr/>
              </p:nvSpPr>
              <p:spPr>
                <a:xfrm>
                  <a:off x="6407288" y="1271225"/>
                  <a:ext cx="464700" cy="55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88" h="22136" extrusionOk="0">
                      <a:moveTo>
                        <a:pt x="3930" y="7789"/>
                      </a:moveTo>
                      <a:lnTo>
                        <a:pt x="4318" y="7944"/>
                      </a:lnTo>
                      <a:cubicBezTo>
                        <a:pt x="4163" y="8022"/>
                        <a:pt x="3982" y="8099"/>
                        <a:pt x="3827" y="8203"/>
                      </a:cubicBezTo>
                      <a:cubicBezTo>
                        <a:pt x="3801" y="8099"/>
                        <a:pt x="3827" y="7996"/>
                        <a:pt x="3878" y="7892"/>
                      </a:cubicBezTo>
                      <a:cubicBezTo>
                        <a:pt x="3878" y="7841"/>
                        <a:pt x="3904" y="7815"/>
                        <a:pt x="3930" y="7789"/>
                      </a:cubicBezTo>
                      <a:close/>
                      <a:moveTo>
                        <a:pt x="3516" y="5798"/>
                      </a:moveTo>
                      <a:lnTo>
                        <a:pt x="3103" y="6212"/>
                      </a:lnTo>
                      <a:cubicBezTo>
                        <a:pt x="2793" y="6522"/>
                        <a:pt x="2534" y="6884"/>
                        <a:pt x="2379" y="7298"/>
                      </a:cubicBezTo>
                      <a:cubicBezTo>
                        <a:pt x="2172" y="7789"/>
                        <a:pt x="2146" y="8332"/>
                        <a:pt x="2327" y="8823"/>
                      </a:cubicBezTo>
                      <a:cubicBezTo>
                        <a:pt x="2482" y="9237"/>
                        <a:pt x="2741" y="9598"/>
                        <a:pt x="3051" y="9883"/>
                      </a:cubicBezTo>
                      <a:lnTo>
                        <a:pt x="3542" y="10322"/>
                      </a:lnTo>
                      <a:lnTo>
                        <a:pt x="4059" y="9960"/>
                      </a:lnTo>
                      <a:cubicBezTo>
                        <a:pt x="4990" y="9340"/>
                        <a:pt x="5998" y="8900"/>
                        <a:pt x="7058" y="8616"/>
                      </a:cubicBezTo>
                      <a:lnTo>
                        <a:pt x="10186" y="7737"/>
                      </a:lnTo>
                      <a:lnTo>
                        <a:pt x="7006" y="7065"/>
                      </a:lnTo>
                      <a:cubicBezTo>
                        <a:pt x="5998" y="6858"/>
                        <a:pt x="4990" y="6522"/>
                        <a:pt x="4059" y="6057"/>
                      </a:cubicBezTo>
                      <a:lnTo>
                        <a:pt x="3516" y="5798"/>
                      </a:lnTo>
                      <a:close/>
                      <a:moveTo>
                        <a:pt x="4033" y="1617"/>
                      </a:moveTo>
                      <a:cubicBezTo>
                        <a:pt x="4040" y="1617"/>
                        <a:pt x="4046" y="1624"/>
                        <a:pt x="4059" y="1637"/>
                      </a:cubicBezTo>
                      <a:cubicBezTo>
                        <a:pt x="4074" y="1629"/>
                        <a:pt x="4089" y="1626"/>
                        <a:pt x="4104" y="1626"/>
                      </a:cubicBezTo>
                      <a:cubicBezTo>
                        <a:pt x="4139" y="1626"/>
                        <a:pt x="4170" y="1644"/>
                        <a:pt x="4188" y="1662"/>
                      </a:cubicBezTo>
                      <a:cubicBezTo>
                        <a:pt x="4240" y="1688"/>
                        <a:pt x="4292" y="1740"/>
                        <a:pt x="4318" y="1792"/>
                      </a:cubicBezTo>
                      <a:cubicBezTo>
                        <a:pt x="4344" y="1921"/>
                        <a:pt x="4266" y="2050"/>
                        <a:pt x="4137" y="2102"/>
                      </a:cubicBezTo>
                      <a:cubicBezTo>
                        <a:pt x="3568" y="2205"/>
                        <a:pt x="3077" y="2515"/>
                        <a:pt x="2741" y="2955"/>
                      </a:cubicBezTo>
                      <a:cubicBezTo>
                        <a:pt x="2560" y="3188"/>
                        <a:pt x="2482" y="3472"/>
                        <a:pt x="2534" y="3782"/>
                      </a:cubicBezTo>
                      <a:cubicBezTo>
                        <a:pt x="2586" y="4144"/>
                        <a:pt x="2741" y="4454"/>
                        <a:pt x="3025" y="4713"/>
                      </a:cubicBezTo>
                      <a:lnTo>
                        <a:pt x="3490" y="5204"/>
                      </a:lnTo>
                      <a:lnTo>
                        <a:pt x="4033" y="4920"/>
                      </a:lnTo>
                      <a:cubicBezTo>
                        <a:pt x="5662" y="4041"/>
                        <a:pt x="7963" y="3679"/>
                        <a:pt x="9617" y="3524"/>
                      </a:cubicBezTo>
                      <a:cubicBezTo>
                        <a:pt x="10412" y="3453"/>
                        <a:pt x="11208" y="3413"/>
                        <a:pt x="12008" y="3413"/>
                      </a:cubicBezTo>
                      <a:cubicBezTo>
                        <a:pt x="12663" y="3413"/>
                        <a:pt x="13322" y="3440"/>
                        <a:pt x="13986" y="3498"/>
                      </a:cubicBezTo>
                      <a:cubicBezTo>
                        <a:pt x="15718" y="3653"/>
                        <a:pt x="16364" y="3963"/>
                        <a:pt x="16571" y="4118"/>
                      </a:cubicBezTo>
                      <a:cubicBezTo>
                        <a:pt x="16726" y="4222"/>
                        <a:pt x="16829" y="4351"/>
                        <a:pt x="16907" y="4506"/>
                      </a:cubicBezTo>
                      <a:lnTo>
                        <a:pt x="15537" y="4196"/>
                      </a:lnTo>
                      <a:cubicBezTo>
                        <a:pt x="14968" y="4066"/>
                        <a:pt x="14373" y="3989"/>
                        <a:pt x="13805" y="3937"/>
                      </a:cubicBezTo>
                      <a:cubicBezTo>
                        <a:pt x="13281" y="3908"/>
                        <a:pt x="12761" y="3894"/>
                        <a:pt x="12244" y="3894"/>
                      </a:cubicBezTo>
                      <a:cubicBezTo>
                        <a:pt x="11381" y="3894"/>
                        <a:pt x="10525" y="3934"/>
                        <a:pt x="9669" y="4015"/>
                      </a:cubicBezTo>
                      <a:cubicBezTo>
                        <a:pt x="8376" y="4118"/>
                        <a:pt x="7084" y="4351"/>
                        <a:pt x="5843" y="4713"/>
                      </a:cubicBezTo>
                      <a:lnTo>
                        <a:pt x="3335" y="5488"/>
                      </a:lnTo>
                      <a:lnTo>
                        <a:pt x="5843" y="6264"/>
                      </a:lnTo>
                      <a:cubicBezTo>
                        <a:pt x="6360" y="6419"/>
                        <a:pt x="6903" y="6548"/>
                        <a:pt x="7446" y="6652"/>
                      </a:cubicBezTo>
                      <a:cubicBezTo>
                        <a:pt x="8469" y="6858"/>
                        <a:pt x="9500" y="6959"/>
                        <a:pt x="10490" y="6959"/>
                      </a:cubicBezTo>
                      <a:cubicBezTo>
                        <a:pt x="12226" y="6959"/>
                        <a:pt x="13837" y="6649"/>
                        <a:pt x="15071" y="6057"/>
                      </a:cubicBezTo>
                      <a:cubicBezTo>
                        <a:pt x="15330" y="5954"/>
                        <a:pt x="15588" y="5798"/>
                        <a:pt x="15821" y="5618"/>
                      </a:cubicBezTo>
                      <a:lnTo>
                        <a:pt x="16959" y="4816"/>
                      </a:lnTo>
                      <a:lnTo>
                        <a:pt x="16959" y="4816"/>
                      </a:lnTo>
                      <a:cubicBezTo>
                        <a:pt x="16907" y="5126"/>
                        <a:pt x="16752" y="5437"/>
                        <a:pt x="16519" y="5669"/>
                      </a:cubicBezTo>
                      <a:cubicBezTo>
                        <a:pt x="16157" y="6005"/>
                        <a:pt x="15744" y="6290"/>
                        <a:pt x="15278" y="6496"/>
                      </a:cubicBezTo>
                      <a:cubicBezTo>
                        <a:pt x="15123" y="6574"/>
                        <a:pt x="14968" y="6626"/>
                        <a:pt x="14813" y="6703"/>
                      </a:cubicBezTo>
                      <a:lnTo>
                        <a:pt x="12616" y="7582"/>
                      </a:lnTo>
                      <a:lnTo>
                        <a:pt x="14916" y="8228"/>
                      </a:lnTo>
                      <a:cubicBezTo>
                        <a:pt x="15175" y="8280"/>
                        <a:pt x="15433" y="8409"/>
                        <a:pt x="15666" y="8564"/>
                      </a:cubicBezTo>
                      <a:cubicBezTo>
                        <a:pt x="15847" y="8720"/>
                        <a:pt x="15976" y="8900"/>
                        <a:pt x="16054" y="9133"/>
                      </a:cubicBezTo>
                      <a:lnTo>
                        <a:pt x="14916" y="8720"/>
                      </a:lnTo>
                      <a:cubicBezTo>
                        <a:pt x="14270" y="8539"/>
                        <a:pt x="13598" y="8435"/>
                        <a:pt x="12926" y="8409"/>
                      </a:cubicBezTo>
                      <a:cubicBezTo>
                        <a:pt x="12704" y="8400"/>
                        <a:pt x="12482" y="8396"/>
                        <a:pt x="12261" y="8396"/>
                      </a:cubicBezTo>
                      <a:cubicBezTo>
                        <a:pt x="11190" y="8396"/>
                        <a:pt x="10119" y="8497"/>
                        <a:pt x="9048" y="8668"/>
                      </a:cubicBezTo>
                      <a:cubicBezTo>
                        <a:pt x="7833" y="8849"/>
                        <a:pt x="6670" y="9185"/>
                        <a:pt x="5533" y="9676"/>
                      </a:cubicBezTo>
                      <a:lnTo>
                        <a:pt x="3465" y="10607"/>
                      </a:lnTo>
                      <a:lnTo>
                        <a:pt x="5662" y="11201"/>
                      </a:lnTo>
                      <a:cubicBezTo>
                        <a:pt x="6308" y="11356"/>
                        <a:pt x="7006" y="11486"/>
                        <a:pt x="7678" y="11537"/>
                      </a:cubicBezTo>
                      <a:cubicBezTo>
                        <a:pt x="8083" y="11580"/>
                        <a:pt x="8695" y="11626"/>
                        <a:pt x="9416" y="11626"/>
                      </a:cubicBezTo>
                      <a:cubicBezTo>
                        <a:pt x="10858" y="11626"/>
                        <a:pt x="12736" y="11442"/>
                        <a:pt x="14270" y="10684"/>
                      </a:cubicBezTo>
                      <a:cubicBezTo>
                        <a:pt x="14606" y="10503"/>
                        <a:pt x="14916" y="10322"/>
                        <a:pt x="15201" y="10064"/>
                      </a:cubicBezTo>
                      <a:lnTo>
                        <a:pt x="16080" y="9237"/>
                      </a:lnTo>
                      <a:lnTo>
                        <a:pt x="16080" y="9237"/>
                      </a:lnTo>
                      <a:cubicBezTo>
                        <a:pt x="16105" y="9598"/>
                        <a:pt x="15976" y="9960"/>
                        <a:pt x="15718" y="10219"/>
                      </a:cubicBezTo>
                      <a:cubicBezTo>
                        <a:pt x="15382" y="10607"/>
                        <a:pt x="14968" y="10891"/>
                        <a:pt x="14503" y="11124"/>
                      </a:cubicBezTo>
                      <a:cubicBezTo>
                        <a:pt x="13831" y="11434"/>
                        <a:pt x="13107" y="11692"/>
                        <a:pt x="12357" y="11822"/>
                      </a:cubicBezTo>
                      <a:lnTo>
                        <a:pt x="9643" y="12390"/>
                      </a:lnTo>
                      <a:lnTo>
                        <a:pt x="6696" y="11925"/>
                      </a:lnTo>
                      <a:cubicBezTo>
                        <a:pt x="5843" y="11796"/>
                        <a:pt x="5041" y="11563"/>
                        <a:pt x="4266" y="11227"/>
                      </a:cubicBezTo>
                      <a:lnTo>
                        <a:pt x="3568" y="10891"/>
                      </a:lnTo>
                      <a:lnTo>
                        <a:pt x="3206" y="11563"/>
                      </a:lnTo>
                      <a:cubicBezTo>
                        <a:pt x="3077" y="11847"/>
                        <a:pt x="2973" y="12132"/>
                        <a:pt x="2948" y="12442"/>
                      </a:cubicBezTo>
                      <a:cubicBezTo>
                        <a:pt x="2922" y="13088"/>
                        <a:pt x="3129" y="13709"/>
                        <a:pt x="3516" y="14226"/>
                      </a:cubicBezTo>
                      <a:cubicBezTo>
                        <a:pt x="3568" y="14277"/>
                        <a:pt x="3620" y="14329"/>
                        <a:pt x="3671" y="14407"/>
                      </a:cubicBezTo>
                      <a:lnTo>
                        <a:pt x="4163" y="14975"/>
                      </a:lnTo>
                      <a:lnTo>
                        <a:pt x="4783" y="14510"/>
                      </a:lnTo>
                      <a:cubicBezTo>
                        <a:pt x="5403" y="14045"/>
                        <a:pt x="6101" y="13709"/>
                        <a:pt x="6825" y="13450"/>
                      </a:cubicBezTo>
                      <a:lnTo>
                        <a:pt x="9229" y="12623"/>
                      </a:lnTo>
                      <a:lnTo>
                        <a:pt x="12331" y="13398"/>
                      </a:lnTo>
                      <a:cubicBezTo>
                        <a:pt x="12745" y="13502"/>
                        <a:pt x="13158" y="13631"/>
                        <a:pt x="13572" y="13812"/>
                      </a:cubicBezTo>
                      <a:cubicBezTo>
                        <a:pt x="13986" y="13967"/>
                        <a:pt x="14373" y="14226"/>
                        <a:pt x="14684" y="14562"/>
                      </a:cubicBezTo>
                      <a:cubicBezTo>
                        <a:pt x="14761" y="14665"/>
                        <a:pt x="14839" y="14794"/>
                        <a:pt x="14890" y="14924"/>
                      </a:cubicBezTo>
                      <a:lnTo>
                        <a:pt x="13495" y="14277"/>
                      </a:lnTo>
                      <a:lnTo>
                        <a:pt x="13391" y="14226"/>
                      </a:lnTo>
                      <a:cubicBezTo>
                        <a:pt x="12384" y="13796"/>
                        <a:pt x="10912" y="13504"/>
                        <a:pt x="9488" y="13504"/>
                      </a:cubicBezTo>
                      <a:cubicBezTo>
                        <a:pt x="8684" y="13504"/>
                        <a:pt x="7894" y="13597"/>
                        <a:pt x="7213" y="13812"/>
                      </a:cubicBezTo>
                      <a:cubicBezTo>
                        <a:pt x="6722" y="13967"/>
                        <a:pt x="6256" y="14174"/>
                        <a:pt x="5817" y="14407"/>
                      </a:cubicBezTo>
                      <a:lnTo>
                        <a:pt x="4266" y="15234"/>
                      </a:lnTo>
                      <a:lnTo>
                        <a:pt x="5895" y="15880"/>
                      </a:lnTo>
                      <a:cubicBezTo>
                        <a:pt x="7034" y="16302"/>
                        <a:pt x="8219" y="16448"/>
                        <a:pt x="9309" y="16448"/>
                      </a:cubicBezTo>
                      <a:cubicBezTo>
                        <a:pt x="10222" y="16448"/>
                        <a:pt x="11067" y="16346"/>
                        <a:pt x="11763" y="16216"/>
                      </a:cubicBezTo>
                      <a:cubicBezTo>
                        <a:pt x="12331" y="16113"/>
                        <a:pt x="12900" y="15958"/>
                        <a:pt x="13443" y="15777"/>
                      </a:cubicBezTo>
                      <a:lnTo>
                        <a:pt x="14865" y="15260"/>
                      </a:lnTo>
                      <a:lnTo>
                        <a:pt x="14865" y="15260"/>
                      </a:lnTo>
                      <a:cubicBezTo>
                        <a:pt x="14839" y="15363"/>
                        <a:pt x="14761" y="15492"/>
                        <a:pt x="14684" y="15570"/>
                      </a:cubicBezTo>
                      <a:cubicBezTo>
                        <a:pt x="14451" y="15906"/>
                        <a:pt x="13727" y="16345"/>
                        <a:pt x="11866" y="16707"/>
                      </a:cubicBezTo>
                      <a:cubicBezTo>
                        <a:pt x="10993" y="16862"/>
                        <a:pt x="10137" y="16940"/>
                        <a:pt x="9315" y="16940"/>
                      </a:cubicBezTo>
                      <a:cubicBezTo>
                        <a:pt x="7800" y="16940"/>
                        <a:pt x="6405" y="16675"/>
                        <a:pt x="5248" y="16139"/>
                      </a:cubicBezTo>
                      <a:lnTo>
                        <a:pt x="5067" y="16061"/>
                      </a:lnTo>
                      <a:lnTo>
                        <a:pt x="4059" y="15570"/>
                      </a:lnTo>
                      <a:lnTo>
                        <a:pt x="3904" y="16656"/>
                      </a:lnTo>
                      <a:cubicBezTo>
                        <a:pt x="3878" y="16940"/>
                        <a:pt x="3878" y="17250"/>
                        <a:pt x="3982" y="17534"/>
                      </a:cubicBezTo>
                      <a:cubicBezTo>
                        <a:pt x="4085" y="17845"/>
                        <a:pt x="4240" y="18129"/>
                        <a:pt x="4473" y="18362"/>
                      </a:cubicBezTo>
                      <a:cubicBezTo>
                        <a:pt x="4886" y="18801"/>
                        <a:pt x="5403" y="19137"/>
                        <a:pt x="5972" y="19370"/>
                      </a:cubicBezTo>
                      <a:cubicBezTo>
                        <a:pt x="7042" y="19806"/>
                        <a:pt x="8185" y="20040"/>
                        <a:pt x="9339" y="20040"/>
                      </a:cubicBezTo>
                      <a:cubicBezTo>
                        <a:pt x="9552" y="20040"/>
                        <a:pt x="9766" y="20032"/>
                        <a:pt x="9979" y="20016"/>
                      </a:cubicBezTo>
                      <a:cubicBezTo>
                        <a:pt x="10832" y="19964"/>
                        <a:pt x="12409" y="19732"/>
                        <a:pt x="13443" y="18801"/>
                      </a:cubicBezTo>
                      <a:cubicBezTo>
                        <a:pt x="13727" y="18543"/>
                        <a:pt x="13934" y="18258"/>
                        <a:pt x="14089" y="17896"/>
                      </a:cubicBezTo>
                      <a:cubicBezTo>
                        <a:pt x="14126" y="17822"/>
                        <a:pt x="14216" y="17761"/>
                        <a:pt x="14312" y="17761"/>
                      </a:cubicBezTo>
                      <a:cubicBezTo>
                        <a:pt x="14350" y="17761"/>
                        <a:pt x="14389" y="17771"/>
                        <a:pt x="14425" y="17793"/>
                      </a:cubicBezTo>
                      <a:cubicBezTo>
                        <a:pt x="14554" y="17845"/>
                        <a:pt x="14606" y="17974"/>
                        <a:pt x="14554" y="18103"/>
                      </a:cubicBezTo>
                      <a:cubicBezTo>
                        <a:pt x="14348" y="18491"/>
                        <a:pt x="14089" y="18853"/>
                        <a:pt x="13753" y="19137"/>
                      </a:cubicBezTo>
                      <a:cubicBezTo>
                        <a:pt x="12616" y="20171"/>
                        <a:pt x="10910" y="20430"/>
                        <a:pt x="10005" y="20507"/>
                      </a:cubicBezTo>
                      <a:cubicBezTo>
                        <a:pt x="9782" y="20523"/>
                        <a:pt x="9559" y="20531"/>
                        <a:pt x="9337" y="20531"/>
                      </a:cubicBezTo>
                      <a:cubicBezTo>
                        <a:pt x="8114" y="20531"/>
                        <a:pt x="6903" y="20291"/>
                        <a:pt x="5765" y="19809"/>
                      </a:cubicBezTo>
                      <a:cubicBezTo>
                        <a:pt x="5119" y="19551"/>
                        <a:pt x="4550" y="19163"/>
                        <a:pt x="4085" y="18672"/>
                      </a:cubicBezTo>
                      <a:cubicBezTo>
                        <a:pt x="3827" y="18388"/>
                        <a:pt x="3620" y="18051"/>
                        <a:pt x="3516" y="17690"/>
                      </a:cubicBezTo>
                      <a:cubicBezTo>
                        <a:pt x="3361" y="17198"/>
                        <a:pt x="3361" y="16681"/>
                        <a:pt x="3516" y="16216"/>
                      </a:cubicBezTo>
                      <a:cubicBezTo>
                        <a:pt x="3542" y="16087"/>
                        <a:pt x="3594" y="15958"/>
                        <a:pt x="3646" y="15854"/>
                      </a:cubicBezTo>
                      <a:lnTo>
                        <a:pt x="3878" y="15337"/>
                      </a:lnTo>
                      <a:lnTo>
                        <a:pt x="3490" y="14949"/>
                      </a:lnTo>
                      <a:cubicBezTo>
                        <a:pt x="3361" y="14820"/>
                        <a:pt x="3232" y="14665"/>
                        <a:pt x="3103" y="14510"/>
                      </a:cubicBezTo>
                      <a:cubicBezTo>
                        <a:pt x="2637" y="13915"/>
                        <a:pt x="2405" y="13166"/>
                        <a:pt x="2456" y="12416"/>
                      </a:cubicBezTo>
                      <a:cubicBezTo>
                        <a:pt x="2508" y="12003"/>
                        <a:pt x="2637" y="11589"/>
                        <a:pt x="2844" y="11227"/>
                      </a:cubicBezTo>
                      <a:lnTo>
                        <a:pt x="3180" y="10684"/>
                      </a:lnTo>
                      <a:lnTo>
                        <a:pt x="2715" y="10219"/>
                      </a:lnTo>
                      <a:cubicBezTo>
                        <a:pt x="2327" y="9883"/>
                        <a:pt x="2043" y="9469"/>
                        <a:pt x="1888" y="9004"/>
                      </a:cubicBezTo>
                      <a:cubicBezTo>
                        <a:pt x="1655" y="8383"/>
                        <a:pt x="1681" y="7711"/>
                        <a:pt x="1914" y="7117"/>
                      </a:cubicBezTo>
                      <a:cubicBezTo>
                        <a:pt x="2069" y="6729"/>
                        <a:pt x="2301" y="6367"/>
                        <a:pt x="2586" y="6057"/>
                      </a:cubicBezTo>
                      <a:lnTo>
                        <a:pt x="3077" y="5514"/>
                      </a:lnTo>
                      <a:lnTo>
                        <a:pt x="2586" y="4971"/>
                      </a:lnTo>
                      <a:cubicBezTo>
                        <a:pt x="2301" y="4661"/>
                        <a:pt x="2095" y="4273"/>
                        <a:pt x="2043" y="3834"/>
                      </a:cubicBezTo>
                      <a:cubicBezTo>
                        <a:pt x="1991" y="3420"/>
                        <a:pt x="2095" y="3007"/>
                        <a:pt x="2327" y="2671"/>
                      </a:cubicBezTo>
                      <a:cubicBezTo>
                        <a:pt x="2741" y="2128"/>
                        <a:pt x="3335" y="1766"/>
                        <a:pt x="4007" y="1637"/>
                      </a:cubicBezTo>
                      <a:cubicBezTo>
                        <a:pt x="4020" y="1624"/>
                        <a:pt x="4027" y="1617"/>
                        <a:pt x="4033" y="1617"/>
                      </a:cubicBezTo>
                      <a:close/>
                      <a:moveTo>
                        <a:pt x="4048" y="1"/>
                      </a:moveTo>
                      <a:cubicBezTo>
                        <a:pt x="3898" y="1"/>
                        <a:pt x="3745" y="20"/>
                        <a:pt x="3594" y="60"/>
                      </a:cubicBezTo>
                      <a:cubicBezTo>
                        <a:pt x="2560" y="292"/>
                        <a:pt x="1629" y="913"/>
                        <a:pt x="983" y="1766"/>
                      </a:cubicBezTo>
                      <a:cubicBezTo>
                        <a:pt x="518" y="2438"/>
                        <a:pt x="337" y="3239"/>
                        <a:pt x="440" y="4041"/>
                      </a:cubicBezTo>
                      <a:cubicBezTo>
                        <a:pt x="492" y="4558"/>
                        <a:pt x="673" y="5049"/>
                        <a:pt x="957" y="5514"/>
                      </a:cubicBezTo>
                      <a:cubicBezTo>
                        <a:pt x="750" y="5824"/>
                        <a:pt x="569" y="6160"/>
                        <a:pt x="440" y="6496"/>
                      </a:cubicBezTo>
                      <a:cubicBezTo>
                        <a:pt x="27" y="7479"/>
                        <a:pt x="1" y="8539"/>
                        <a:pt x="363" y="9547"/>
                      </a:cubicBezTo>
                      <a:cubicBezTo>
                        <a:pt x="544" y="10038"/>
                        <a:pt x="828" y="10529"/>
                        <a:pt x="1190" y="10943"/>
                      </a:cubicBezTo>
                      <a:cubicBezTo>
                        <a:pt x="1009" y="11356"/>
                        <a:pt x="905" y="11796"/>
                        <a:pt x="880" y="12261"/>
                      </a:cubicBezTo>
                      <a:cubicBezTo>
                        <a:pt x="776" y="13398"/>
                        <a:pt x="1138" y="14562"/>
                        <a:pt x="1836" y="15466"/>
                      </a:cubicBezTo>
                      <a:lnTo>
                        <a:pt x="1991" y="15673"/>
                      </a:lnTo>
                      <a:cubicBezTo>
                        <a:pt x="1991" y="15699"/>
                        <a:pt x="1991" y="15725"/>
                        <a:pt x="1991" y="15751"/>
                      </a:cubicBezTo>
                      <a:cubicBezTo>
                        <a:pt x="1733" y="16526"/>
                        <a:pt x="1733" y="17379"/>
                        <a:pt x="1991" y="18181"/>
                      </a:cubicBezTo>
                      <a:cubicBezTo>
                        <a:pt x="2172" y="18775"/>
                        <a:pt x="2482" y="19318"/>
                        <a:pt x="2896" y="19758"/>
                      </a:cubicBezTo>
                      <a:cubicBezTo>
                        <a:pt x="3516" y="20430"/>
                        <a:pt x="4292" y="20947"/>
                        <a:pt x="5119" y="21309"/>
                      </a:cubicBezTo>
                      <a:cubicBezTo>
                        <a:pt x="6463" y="21851"/>
                        <a:pt x="7885" y="22136"/>
                        <a:pt x="9358" y="22136"/>
                      </a:cubicBezTo>
                      <a:lnTo>
                        <a:pt x="10134" y="22136"/>
                      </a:lnTo>
                      <a:cubicBezTo>
                        <a:pt x="11271" y="22058"/>
                        <a:pt x="13365" y="21722"/>
                        <a:pt x="14865" y="20352"/>
                      </a:cubicBezTo>
                      <a:cubicBezTo>
                        <a:pt x="15382" y="19913"/>
                        <a:pt x="15769" y="19370"/>
                        <a:pt x="16054" y="18749"/>
                      </a:cubicBezTo>
                      <a:cubicBezTo>
                        <a:pt x="16312" y="18103"/>
                        <a:pt x="16209" y="17354"/>
                        <a:pt x="15769" y="16811"/>
                      </a:cubicBezTo>
                      <a:cubicBezTo>
                        <a:pt x="15821" y="16733"/>
                        <a:pt x="15899" y="16681"/>
                        <a:pt x="15950" y="16604"/>
                      </a:cubicBezTo>
                      <a:cubicBezTo>
                        <a:pt x="16726" y="15725"/>
                        <a:pt x="16726" y="14407"/>
                        <a:pt x="15950" y="13554"/>
                      </a:cubicBezTo>
                      <a:cubicBezTo>
                        <a:pt x="15666" y="13192"/>
                        <a:pt x="15330" y="12907"/>
                        <a:pt x="14942" y="12675"/>
                      </a:cubicBezTo>
                      <a:cubicBezTo>
                        <a:pt x="15046" y="12649"/>
                        <a:pt x="15123" y="12597"/>
                        <a:pt x="15227" y="12545"/>
                      </a:cubicBezTo>
                      <a:cubicBezTo>
                        <a:pt x="15873" y="12235"/>
                        <a:pt x="16441" y="11796"/>
                        <a:pt x="16933" y="11279"/>
                      </a:cubicBezTo>
                      <a:cubicBezTo>
                        <a:pt x="17527" y="10632"/>
                        <a:pt x="17812" y="9728"/>
                        <a:pt x="17656" y="8849"/>
                      </a:cubicBezTo>
                      <a:cubicBezTo>
                        <a:pt x="17527" y="8306"/>
                        <a:pt x="17243" y="7841"/>
                        <a:pt x="16855" y="7453"/>
                      </a:cubicBezTo>
                      <a:cubicBezTo>
                        <a:pt x="17139" y="7272"/>
                        <a:pt x="17398" y="7039"/>
                        <a:pt x="17656" y="6781"/>
                      </a:cubicBezTo>
                      <a:cubicBezTo>
                        <a:pt x="18277" y="6212"/>
                        <a:pt x="18587" y="5359"/>
                        <a:pt x="18535" y="4506"/>
                      </a:cubicBezTo>
                      <a:cubicBezTo>
                        <a:pt x="18432" y="3834"/>
                        <a:pt x="18096" y="3239"/>
                        <a:pt x="17527" y="2826"/>
                      </a:cubicBezTo>
                      <a:cubicBezTo>
                        <a:pt x="16881" y="2360"/>
                        <a:pt x="15769" y="2050"/>
                        <a:pt x="14115" y="1895"/>
                      </a:cubicBezTo>
                      <a:cubicBezTo>
                        <a:pt x="13375" y="1833"/>
                        <a:pt x="12629" y="1801"/>
                        <a:pt x="11882" y="1801"/>
                      </a:cubicBezTo>
                      <a:cubicBezTo>
                        <a:pt x="11065" y="1801"/>
                        <a:pt x="10247" y="1840"/>
                        <a:pt x="9436" y="1921"/>
                      </a:cubicBezTo>
                      <a:cubicBezTo>
                        <a:pt x="8221" y="2024"/>
                        <a:pt x="6980" y="2231"/>
                        <a:pt x="5791" y="2541"/>
                      </a:cubicBezTo>
                      <a:cubicBezTo>
                        <a:pt x="5920" y="2179"/>
                        <a:pt x="5946" y="1792"/>
                        <a:pt x="5869" y="1404"/>
                      </a:cubicBezTo>
                      <a:cubicBezTo>
                        <a:pt x="5650" y="573"/>
                        <a:pt x="4876" y="1"/>
                        <a:pt x="4048" y="1"/>
                      </a:cubicBezTo>
                      <a:close/>
                    </a:path>
                  </a:pathLst>
                </a:custGeom>
                <a:solidFill>
                  <a:srgbClr val="1C1C1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1537;p65">
                  <a:extLst>
                    <a:ext uri="{FF2B5EF4-FFF2-40B4-BE49-F238E27FC236}">
                      <a16:creationId xmlns:a16="http://schemas.microsoft.com/office/drawing/2014/main" id="{2265FCF6-9D02-43CC-9889-460F2F416792}"/>
                    </a:ext>
                  </a:extLst>
                </p:cNvPr>
                <p:cNvSpPr/>
                <p:nvPr/>
              </p:nvSpPr>
              <p:spPr>
                <a:xfrm>
                  <a:off x="6427963" y="1283700"/>
                  <a:ext cx="423975" cy="52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59" h="20939" extrusionOk="0">
                      <a:moveTo>
                        <a:pt x="3878" y="16286"/>
                      </a:moveTo>
                      <a:cubicBezTo>
                        <a:pt x="3853" y="16441"/>
                        <a:pt x="3878" y="16622"/>
                        <a:pt x="3930" y="16803"/>
                      </a:cubicBezTo>
                      <a:cubicBezTo>
                        <a:pt x="3982" y="16984"/>
                        <a:pt x="4111" y="17165"/>
                        <a:pt x="4240" y="17320"/>
                      </a:cubicBezTo>
                      <a:cubicBezTo>
                        <a:pt x="4602" y="17682"/>
                        <a:pt x="5016" y="17940"/>
                        <a:pt x="5481" y="18147"/>
                      </a:cubicBezTo>
                      <a:cubicBezTo>
                        <a:pt x="6619" y="18612"/>
                        <a:pt x="7859" y="18793"/>
                        <a:pt x="9126" y="18716"/>
                      </a:cubicBezTo>
                      <a:cubicBezTo>
                        <a:pt x="10083" y="18638"/>
                        <a:pt x="11349" y="18380"/>
                        <a:pt x="12099" y="17708"/>
                      </a:cubicBezTo>
                      <a:cubicBezTo>
                        <a:pt x="12280" y="17527"/>
                        <a:pt x="12435" y="17320"/>
                        <a:pt x="12538" y="17087"/>
                      </a:cubicBezTo>
                      <a:cubicBezTo>
                        <a:pt x="13055" y="15691"/>
                        <a:pt x="15123" y="16622"/>
                        <a:pt x="14451" y="17940"/>
                      </a:cubicBezTo>
                      <a:cubicBezTo>
                        <a:pt x="14219" y="18431"/>
                        <a:pt x="13908" y="18897"/>
                        <a:pt x="13495" y="19259"/>
                      </a:cubicBezTo>
                      <a:cubicBezTo>
                        <a:pt x="12357" y="20293"/>
                        <a:pt x="10729" y="20732"/>
                        <a:pt x="9229" y="20810"/>
                      </a:cubicBezTo>
                      <a:cubicBezTo>
                        <a:pt x="7653" y="20939"/>
                        <a:pt x="6076" y="20680"/>
                        <a:pt x="4628" y="20086"/>
                      </a:cubicBezTo>
                      <a:cubicBezTo>
                        <a:pt x="3878" y="19776"/>
                        <a:pt x="3232" y="19310"/>
                        <a:pt x="2689" y="18742"/>
                      </a:cubicBezTo>
                      <a:cubicBezTo>
                        <a:pt x="2327" y="18354"/>
                        <a:pt x="2069" y="17914"/>
                        <a:pt x="1914" y="17449"/>
                      </a:cubicBezTo>
                      <a:cubicBezTo>
                        <a:pt x="1733" y="16803"/>
                        <a:pt x="1733" y="16131"/>
                        <a:pt x="1914" y="15510"/>
                      </a:cubicBezTo>
                      <a:cubicBezTo>
                        <a:pt x="1966" y="15355"/>
                        <a:pt x="2043" y="15174"/>
                        <a:pt x="2121" y="15019"/>
                      </a:cubicBezTo>
                      <a:cubicBezTo>
                        <a:pt x="1940" y="14864"/>
                        <a:pt x="1785" y="14683"/>
                        <a:pt x="1655" y="14502"/>
                      </a:cubicBezTo>
                      <a:cubicBezTo>
                        <a:pt x="1061" y="13752"/>
                        <a:pt x="751" y="12796"/>
                        <a:pt x="828" y="11814"/>
                      </a:cubicBezTo>
                      <a:cubicBezTo>
                        <a:pt x="880" y="11297"/>
                        <a:pt x="1035" y="10754"/>
                        <a:pt x="1319" y="10314"/>
                      </a:cubicBezTo>
                      <a:cubicBezTo>
                        <a:pt x="854" y="9875"/>
                        <a:pt x="492" y="9358"/>
                        <a:pt x="285" y="8763"/>
                      </a:cubicBezTo>
                      <a:cubicBezTo>
                        <a:pt x="1" y="7962"/>
                        <a:pt x="27" y="7083"/>
                        <a:pt x="337" y="6308"/>
                      </a:cubicBezTo>
                      <a:cubicBezTo>
                        <a:pt x="544" y="5842"/>
                        <a:pt x="802" y="5403"/>
                        <a:pt x="1164" y="5015"/>
                      </a:cubicBezTo>
                      <a:cubicBezTo>
                        <a:pt x="751" y="4576"/>
                        <a:pt x="492" y="4033"/>
                        <a:pt x="389" y="3438"/>
                      </a:cubicBezTo>
                      <a:cubicBezTo>
                        <a:pt x="337" y="2844"/>
                        <a:pt x="492" y="2223"/>
                        <a:pt x="828" y="1732"/>
                      </a:cubicBezTo>
                      <a:cubicBezTo>
                        <a:pt x="1345" y="1034"/>
                        <a:pt x="2121" y="543"/>
                        <a:pt x="2974" y="336"/>
                      </a:cubicBezTo>
                      <a:cubicBezTo>
                        <a:pt x="4344" y="0"/>
                        <a:pt x="4861" y="2042"/>
                        <a:pt x="3491" y="2378"/>
                      </a:cubicBezTo>
                      <a:cubicBezTo>
                        <a:pt x="3129" y="2456"/>
                        <a:pt x="2793" y="2637"/>
                        <a:pt x="2560" y="2921"/>
                      </a:cubicBezTo>
                      <a:cubicBezTo>
                        <a:pt x="2508" y="2999"/>
                        <a:pt x="2483" y="3102"/>
                        <a:pt x="2483" y="3180"/>
                      </a:cubicBezTo>
                      <a:cubicBezTo>
                        <a:pt x="2534" y="3361"/>
                        <a:pt x="2638" y="3542"/>
                        <a:pt x="2767" y="3671"/>
                      </a:cubicBezTo>
                      <a:lnTo>
                        <a:pt x="2819" y="3723"/>
                      </a:lnTo>
                      <a:cubicBezTo>
                        <a:pt x="4499" y="2818"/>
                        <a:pt x="6851" y="2404"/>
                        <a:pt x="8712" y="2223"/>
                      </a:cubicBezTo>
                      <a:cubicBezTo>
                        <a:pt x="10212" y="2094"/>
                        <a:pt x="11711" y="2068"/>
                        <a:pt x="13236" y="2197"/>
                      </a:cubicBezTo>
                      <a:cubicBezTo>
                        <a:pt x="14089" y="2275"/>
                        <a:pt x="15537" y="2456"/>
                        <a:pt x="16235" y="2973"/>
                      </a:cubicBezTo>
                      <a:cubicBezTo>
                        <a:pt x="16623" y="3231"/>
                        <a:pt x="16855" y="3645"/>
                        <a:pt x="16907" y="4110"/>
                      </a:cubicBezTo>
                      <a:cubicBezTo>
                        <a:pt x="16959" y="4705"/>
                        <a:pt x="16726" y="5299"/>
                        <a:pt x="16261" y="5713"/>
                      </a:cubicBezTo>
                      <a:cubicBezTo>
                        <a:pt x="15847" y="6127"/>
                        <a:pt x="15330" y="6463"/>
                        <a:pt x="14787" y="6721"/>
                      </a:cubicBezTo>
                      <a:cubicBezTo>
                        <a:pt x="14632" y="6799"/>
                        <a:pt x="14477" y="6876"/>
                        <a:pt x="14296" y="6954"/>
                      </a:cubicBezTo>
                      <a:cubicBezTo>
                        <a:pt x="14684" y="7031"/>
                        <a:pt x="15046" y="7212"/>
                        <a:pt x="15356" y="7445"/>
                      </a:cubicBezTo>
                      <a:cubicBezTo>
                        <a:pt x="15692" y="7704"/>
                        <a:pt x="15925" y="8091"/>
                        <a:pt x="16028" y="8531"/>
                      </a:cubicBezTo>
                      <a:cubicBezTo>
                        <a:pt x="16132" y="9151"/>
                        <a:pt x="15925" y="9797"/>
                        <a:pt x="15485" y="10237"/>
                      </a:cubicBezTo>
                      <a:cubicBezTo>
                        <a:pt x="15072" y="10702"/>
                        <a:pt x="14555" y="11064"/>
                        <a:pt x="14012" y="11323"/>
                      </a:cubicBezTo>
                      <a:cubicBezTo>
                        <a:pt x="13262" y="11684"/>
                        <a:pt x="12487" y="11943"/>
                        <a:pt x="11685" y="12124"/>
                      </a:cubicBezTo>
                      <a:cubicBezTo>
                        <a:pt x="12151" y="12227"/>
                        <a:pt x="12616" y="12382"/>
                        <a:pt x="13081" y="12563"/>
                      </a:cubicBezTo>
                      <a:cubicBezTo>
                        <a:pt x="13598" y="12770"/>
                        <a:pt x="14089" y="13106"/>
                        <a:pt x="14477" y="13546"/>
                      </a:cubicBezTo>
                      <a:cubicBezTo>
                        <a:pt x="14994" y="14114"/>
                        <a:pt x="14994" y="14993"/>
                        <a:pt x="14477" y="15588"/>
                      </a:cubicBezTo>
                      <a:cubicBezTo>
                        <a:pt x="13805" y="16415"/>
                        <a:pt x="12176" y="16803"/>
                        <a:pt x="11168" y="16984"/>
                      </a:cubicBezTo>
                      <a:cubicBezTo>
                        <a:pt x="8842" y="17423"/>
                        <a:pt x="6257" y="17372"/>
                        <a:pt x="4085" y="16363"/>
                      </a:cubicBezTo>
                      <a:lnTo>
                        <a:pt x="3878" y="16260"/>
                      </a:lnTo>
                      <a:close/>
                      <a:moveTo>
                        <a:pt x="6024" y="7342"/>
                      </a:moveTo>
                      <a:cubicBezTo>
                        <a:pt x="4912" y="7135"/>
                        <a:pt x="3853" y="6773"/>
                        <a:pt x="2844" y="6282"/>
                      </a:cubicBezTo>
                      <a:cubicBezTo>
                        <a:pt x="2612" y="6514"/>
                        <a:pt x="2431" y="6773"/>
                        <a:pt x="2302" y="7083"/>
                      </a:cubicBezTo>
                      <a:cubicBezTo>
                        <a:pt x="2172" y="7393"/>
                        <a:pt x="2146" y="7755"/>
                        <a:pt x="2276" y="8065"/>
                      </a:cubicBezTo>
                      <a:cubicBezTo>
                        <a:pt x="2379" y="8350"/>
                        <a:pt x="2534" y="8582"/>
                        <a:pt x="2767" y="8789"/>
                      </a:cubicBezTo>
                      <a:cubicBezTo>
                        <a:pt x="3749" y="8143"/>
                        <a:pt x="4861" y="7652"/>
                        <a:pt x="5998" y="7342"/>
                      </a:cubicBezTo>
                      <a:close/>
                      <a:moveTo>
                        <a:pt x="5740" y="12201"/>
                      </a:moveTo>
                      <a:cubicBezTo>
                        <a:pt x="4809" y="12046"/>
                        <a:pt x="3930" y="11814"/>
                        <a:pt x="3103" y="11452"/>
                      </a:cubicBezTo>
                      <a:cubicBezTo>
                        <a:pt x="3000" y="11607"/>
                        <a:pt x="2948" y="11814"/>
                        <a:pt x="2922" y="11995"/>
                      </a:cubicBezTo>
                      <a:cubicBezTo>
                        <a:pt x="2896" y="12460"/>
                        <a:pt x="3051" y="12874"/>
                        <a:pt x="3336" y="13235"/>
                      </a:cubicBezTo>
                      <a:cubicBezTo>
                        <a:pt x="3361" y="13287"/>
                        <a:pt x="3413" y="13339"/>
                        <a:pt x="3439" y="13365"/>
                      </a:cubicBezTo>
                      <a:cubicBezTo>
                        <a:pt x="4137" y="12874"/>
                        <a:pt x="4912" y="12460"/>
                        <a:pt x="5714" y="12201"/>
                      </a:cubicBezTo>
                      <a:close/>
                      <a:moveTo>
                        <a:pt x="5248" y="4989"/>
                      </a:moveTo>
                      <a:cubicBezTo>
                        <a:pt x="5740" y="5119"/>
                        <a:pt x="6257" y="5248"/>
                        <a:pt x="6748" y="5351"/>
                      </a:cubicBezTo>
                      <a:cubicBezTo>
                        <a:pt x="8945" y="5791"/>
                        <a:pt x="11789" y="5816"/>
                        <a:pt x="13883" y="4834"/>
                      </a:cubicBezTo>
                      <a:cubicBezTo>
                        <a:pt x="14089" y="4731"/>
                        <a:pt x="14296" y="4602"/>
                        <a:pt x="14503" y="4472"/>
                      </a:cubicBezTo>
                      <a:cubicBezTo>
                        <a:pt x="13960" y="4369"/>
                        <a:pt x="13417" y="4291"/>
                        <a:pt x="12874" y="4240"/>
                      </a:cubicBezTo>
                      <a:cubicBezTo>
                        <a:pt x="11556" y="4162"/>
                        <a:pt x="10212" y="4188"/>
                        <a:pt x="8893" y="4317"/>
                      </a:cubicBezTo>
                      <a:cubicBezTo>
                        <a:pt x="7653" y="4421"/>
                        <a:pt x="6438" y="4627"/>
                        <a:pt x="5248" y="4963"/>
                      </a:cubicBezTo>
                      <a:close/>
                      <a:moveTo>
                        <a:pt x="5042" y="9901"/>
                      </a:moveTo>
                      <a:cubicBezTo>
                        <a:pt x="5636" y="10082"/>
                        <a:pt x="6283" y="10185"/>
                        <a:pt x="6929" y="10237"/>
                      </a:cubicBezTo>
                      <a:cubicBezTo>
                        <a:pt x="8842" y="10418"/>
                        <a:pt x="11323" y="10314"/>
                        <a:pt x="13081" y="9435"/>
                      </a:cubicBezTo>
                      <a:cubicBezTo>
                        <a:pt x="13340" y="9306"/>
                        <a:pt x="13572" y="9151"/>
                        <a:pt x="13805" y="8970"/>
                      </a:cubicBezTo>
                      <a:cubicBezTo>
                        <a:pt x="13236" y="8815"/>
                        <a:pt x="12642" y="8738"/>
                        <a:pt x="12073" y="8712"/>
                      </a:cubicBezTo>
                      <a:cubicBezTo>
                        <a:pt x="10832" y="8660"/>
                        <a:pt x="9566" y="8763"/>
                        <a:pt x="8351" y="8970"/>
                      </a:cubicBezTo>
                      <a:cubicBezTo>
                        <a:pt x="7213" y="9151"/>
                        <a:pt x="6102" y="9461"/>
                        <a:pt x="5042" y="9901"/>
                      </a:cubicBezTo>
                      <a:close/>
                      <a:moveTo>
                        <a:pt x="5352" y="14631"/>
                      </a:moveTo>
                      <a:cubicBezTo>
                        <a:pt x="7058" y="15278"/>
                        <a:pt x="9049" y="15252"/>
                        <a:pt x="10780" y="14916"/>
                      </a:cubicBezTo>
                      <a:cubicBezTo>
                        <a:pt x="11297" y="14838"/>
                        <a:pt x="11814" y="14709"/>
                        <a:pt x="12331" y="14528"/>
                      </a:cubicBezTo>
                      <a:lnTo>
                        <a:pt x="12228" y="14502"/>
                      </a:lnTo>
                      <a:cubicBezTo>
                        <a:pt x="10729" y="13856"/>
                        <a:pt x="8195" y="13597"/>
                        <a:pt x="6619" y="14114"/>
                      </a:cubicBezTo>
                      <a:cubicBezTo>
                        <a:pt x="6179" y="14244"/>
                        <a:pt x="5766" y="14425"/>
                        <a:pt x="5352" y="14631"/>
                      </a:cubicBezTo>
                      <a:close/>
                    </a:path>
                  </a:pathLst>
                </a:custGeom>
                <a:solidFill>
                  <a:srgbClr val="1C1C1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1538;p65">
                  <a:extLst>
                    <a:ext uri="{FF2B5EF4-FFF2-40B4-BE49-F238E27FC236}">
                      <a16:creationId xmlns:a16="http://schemas.microsoft.com/office/drawing/2014/main" id="{A594FEC7-97F1-45AF-8448-7D5F0C52114F}"/>
                    </a:ext>
                  </a:extLst>
                </p:cNvPr>
                <p:cNvSpPr/>
                <p:nvPr/>
              </p:nvSpPr>
              <p:spPr>
                <a:xfrm>
                  <a:off x="6444763" y="1305025"/>
                  <a:ext cx="390375" cy="48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5" h="19388" extrusionOk="0">
                      <a:moveTo>
                        <a:pt x="2457" y="129"/>
                      </a:moveTo>
                      <a:cubicBezTo>
                        <a:pt x="3000" y="0"/>
                        <a:pt x="3181" y="776"/>
                        <a:pt x="2664" y="931"/>
                      </a:cubicBezTo>
                      <a:cubicBezTo>
                        <a:pt x="2147" y="1008"/>
                        <a:pt x="1681" y="1293"/>
                        <a:pt x="1345" y="1706"/>
                      </a:cubicBezTo>
                      <a:cubicBezTo>
                        <a:pt x="1216" y="1913"/>
                        <a:pt x="1138" y="2172"/>
                        <a:pt x="1164" y="2430"/>
                      </a:cubicBezTo>
                      <a:cubicBezTo>
                        <a:pt x="1242" y="2740"/>
                        <a:pt x="1397" y="3051"/>
                        <a:pt x="1630" y="3283"/>
                      </a:cubicBezTo>
                      <a:cubicBezTo>
                        <a:pt x="1759" y="3412"/>
                        <a:pt x="1914" y="3568"/>
                        <a:pt x="2069" y="3671"/>
                      </a:cubicBezTo>
                      <a:cubicBezTo>
                        <a:pt x="3491" y="2766"/>
                        <a:pt x="5791" y="2249"/>
                        <a:pt x="8092" y="2042"/>
                      </a:cubicBezTo>
                      <a:cubicBezTo>
                        <a:pt x="11194" y="1732"/>
                        <a:pt x="14348" y="2042"/>
                        <a:pt x="15175" y="2663"/>
                      </a:cubicBezTo>
                      <a:cubicBezTo>
                        <a:pt x="15408" y="2818"/>
                        <a:pt x="15563" y="3076"/>
                        <a:pt x="15589" y="3335"/>
                      </a:cubicBezTo>
                      <a:cubicBezTo>
                        <a:pt x="15615" y="3749"/>
                        <a:pt x="15434" y="4162"/>
                        <a:pt x="15123" y="4446"/>
                      </a:cubicBezTo>
                      <a:cubicBezTo>
                        <a:pt x="14736" y="4808"/>
                        <a:pt x="14296" y="5093"/>
                        <a:pt x="13831" y="5300"/>
                      </a:cubicBezTo>
                      <a:cubicBezTo>
                        <a:pt x="12151" y="6101"/>
                        <a:pt x="9281" y="6644"/>
                        <a:pt x="5791" y="5946"/>
                      </a:cubicBezTo>
                      <a:cubicBezTo>
                        <a:pt x="4473" y="5739"/>
                        <a:pt x="3232" y="5300"/>
                        <a:pt x="2095" y="4653"/>
                      </a:cubicBezTo>
                      <a:cubicBezTo>
                        <a:pt x="1604" y="5015"/>
                        <a:pt x="1242" y="5480"/>
                        <a:pt x="1009" y="6023"/>
                      </a:cubicBezTo>
                      <a:cubicBezTo>
                        <a:pt x="828" y="6463"/>
                        <a:pt x="802" y="6980"/>
                        <a:pt x="983" y="7445"/>
                      </a:cubicBezTo>
                      <a:cubicBezTo>
                        <a:pt x="1190" y="7988"/>
                        <a:pt x="1604" y="8427"/>
                        <a:pt x="2095" y="8738"/>
                      </a:cubicBezTo>
                      <a:lnTo>
                        <a:pt x="2095" y="8738"/>
                      </a:lnTo>
                      <a:cubicBezTo>
                        <a:pt x="3362" y="7704"/>
                        <a:pt x="5404" y="7031"/>
                        <a:pt x="7446" y="6670"/>
                      </a:cubicBezTo>
                      <a:cubicBezTo>
                        <a:pt x="10367" y="6204"/>
                        <a:pt x="13391" y="6385"/>
                        <a:pt x="14270" y="7083"/>
                      </a:cubicBezTo>
                      <a:cubicBezTo>
                        <a:pt x="14503" y="7264"/>
                        <a:pt x="14658" y="7497"/>
                        <a:pt x="14710" y="7781"/>
                      </a:cubicBezTo>
                      <a:cubicBezTo>
                        <a:pt x="14787" y="8221"/>
                        <a:pt x="14632" y="8660"/>
                        <a:pt x="14322" y="8970"/>
                      </a:cubicBezTo>
                      <a:cubicBezTo>
                        <a:pt x="13960" y="9358"/>
                        <a:pt x="13547" y="9668"/>
                        <a:pt x="13055" y="9875"/>
                      </a:cubicBezTo>
                      <a:cubicBezTo>
                        <a:pt x="11608" y="10625"/>
                        <a:pt x="9178" y="11116"/>
                        <a:pt x="6102" y="10831"/>
                      </a:cubicBezTo>
                      <a:cubicBezTo>
                        <a:pt x="4757" y="10728"/>
                        <a:pt x="3413" y="10366"/>
                        <a:pt x="2198" y="9772"/>
                      </a:cubicBezTo>
                      <a:cubicBezTo>
                        <a:pt x="1862" y="10134"/>
                        <a:pt x="1655" y="10599"/>
                        <a:pt x="1604" y="11090"/>
                      </a:cubicBezTo>
                      <a:cubicBezTo>
                        <a:pt x="1578" y="11685"/>
                        <a:pt x="1759" y="12279"/>
                        <a:pt x="2147" y="12744"/>
                      </a:cubicBezTo>
                      <a:cubicBezTo>
                        <a:pt x="2328" y="13003"/>
                        <a:pt x="2508" y="13210"/>
                        <a:pt x="2741" y="13391"/>
                      </a:cubicBezTo>
                      <a:lnTo>
                        <a:pt x="2870" y="13287"/>
                      </a:lnTo>
                      <a:cubicBezTo>
                        <a:pt x="3646" y="12641"/>
                        <a:pt x="4551" y="12150"/>
                        <a:pt x="5507" y="11865"/>
                      </a:cubicBezTo>
                      <a:cubicBezTo>
                        <a:pt x="7523" y="11219"/>
                        <a:pt x="10496" y="11607"/>
                        <a:pt x="12125" y="12305"/>
                      </a:cubicBezTo>
                      <a:cubicBezTo>
                        <a:pt x="12590" y="12460"/>
                        <a:pt x="12978" y="12744"/>
                        <a:pt x="13288" y="13080"/>
                      </a:cubicBezTo>
                      <a:cubicBezTo>
                        <a:pt x="13624" y="13442"/>
                        <a:pt x="13624" y="13985"/>
                        <a:pt x="13288" y="14321"/>
                      </a:cubicBezTo>
                      <a:cubicBezTo>
                        <a:pt x="12926" y="14761"/>
                        <a:pt x="12021" y="15200"/>
                        <a:pt x="10367" y="15510"/>
                      </a:cubicBezTo>
                      <a:cubicBezTo>
                        <a:pt x="7627" y="16002"/>
                        <a:pt x="5326" y="15691"/>
                        <a:pt x="3672" y="14942"/>
                      </a:cubicBezTo>
                      <a:cubicBezTo>
                        <a:pt x="3413" y="14812"/>
                        <a:pt x="3129" y="14657"/>
                        <a:pt x="2896" y="14502"/>
                      </a:cubicBezTo>
                      <a:cubicBezTo>
                        <a:pt x="2767" y="14657"/>
                        <a:pt x="2689" y="14838"/>
                        <a:pt x="2638" y="15045"/>
                      </a:cubicBezTo>
                      <a:cubicBezTo>
                        <a:pt x="2508" y="15381"/>
                        <a:pt x="2508" y="15769"/>
                        <a:pt x="2638" y="16131"/>
                      </a:cubicBezTo>
                      <a:cubicBezTo>
                        <a:pt x="2715" y="16415"/>
                        <a:pt x="2870" y="16674"/>
                        <a:pt x="3077" y="16880"/>
                      </a:cubicBezTo>
                      <a:cubicBezTo>
                        <a:pt x="3491" y="17294"/>
                        <a:pt x="3982" y="17630"/>
                        <a:pt x="4525" y="17863"/>
                      </a:cubicBezTo>
                      <a:cubicBezTo>
                        <a:pt x="5766" y="18354"/>
                        <a:pt x="7110" y="18587"/>
                        <a:pt x="8454" y="18483"/>
                      </a:cubicBezTo>
                      <a:cubicBezTo>
                        <a:pt x="9798" y="18380"/>
                        <a:pt x="11039" y="18018"/>
                        <a:pt x="11840" y="17294"/>
                      </a:cubicBezTo>
                      <a:cubicBezTo>
                        <a:pt x="12099" y="17061"/>
                        <a:pt x="12306" y="16777"/>
                        <a:pt x="12461" y="16467"/>
                      </a:cubicBezTo>
                      <a:cubicBezTo>
                        <a:pt x="12668" y="15976"/>
                        <a:pt x="13391" y="16286"/>
                        <a:pt x="13185" y="16777"/>
                      </a:cubicBezTo>
                      <a:cubicBezTo>
                        <a:pt x="13004" y="17216"/>
                        <a:pt x="12719" y="17578"/>
                        <a:pt x="12383" y="17889"/>
                      </a:cubicBezTo>
                      <a:cubicBezTo>
                        <a:pt x="11453" y="18742"/>
                        <a:pt x="10031" y="19181"/>
                        <a:pt x="8506" y="19285"/>
                      </a:cubicBezTo>
                      <a:cubicBezTo>
                        <a:pt x="7032" y="19388"/>
                        <a:pt x="5559" y="19155"/>
                        <a:pt x="4189" y="18587"/>
                      </a:cubicBezTo>
                      <a:cubicBezTo>
                        <a:pt x="3542" y="18328"/>
                        <a:pt x="2974" y="17914"/>
                        <a:pt x="2483" y="17423"/>
                      </a:cubicBezTo>
                      <a:cubicBezTo>
                        <a:pt x="2198" y="17113"/>
                        <a:pt x="1991" y="16751"/>
                        <a:pt x="1862" y="16363"/>
                      </a:cubicBezTo>
                      <a:cubicBezTo>
                        <a:pt x="1707" y="15846"/>
                        <a:pt x="1707" y="15304"/>
                        <a:pt x="1862" y="14787"/>
                      </a:cubicBezTo>
                      <a:cubicBezTo>
                        <a:pt x="1940" y="14502"/>
                        <a:pt x="2069" y="14244"/>
                        <a:pt x="2250" y="14011"/>
                      </a:cubicBezTo>
                      <a:cubicBezTo>
                        <a:pt x="1966" y="13778"/>
                        <a:pt x="1707" y="13520"/>
                        <a:pt x="1500" y="13210"/>
                      </a:cubicBezTo>
                      <a:cubicBezTo>
                        <a:pt x="1009" y="12615"/>
                        <a:pt x="751" y="11814"/>
                        <a:pt x="802" y="11038"/>
                      </a:cubicBezTo>
                      <a:cubicBezTo>
                        <a:pt x="854" y="10418"/>
                        <a:pt x="1113" y="9823"/>
                        <a:pt x="1526" y="9332"/>
                      </a:cubicBezTo>
                      <a:cubicBezTo>
                        <a:pt x="932" y="8919"/>
                        <a:pt x="492" y="8350"/>
                        <a:pt x="234" y="7678"/>
                      </a:cubicBezTo>
                      <a:cubicBezTo>
                        <a:pt x="1" y="7031"/>
                        <a:pt x="1" y="6334"/>
                        <a:pt x="285" y="5687"/>
                      </a:cubicBezTo>
                      <a:cubicBezTo>
                        <a:pt x="518" y="5093"/>
                        <a:pt x="906" y="4576"/>
                        <a:pt x="1397" y="4162"/>
                      </a:cubicBezTo>
                      <a:cubicBezTo>
                        <a:pt x="1268" y="4059"/>
                        <a:pt x="1164" y="3955"/>
                        <a:pt x="1035" y="3826"/>
                      </a:cubicBezTo>
                      <a:cubicBezTo>
                        <a:pt x="673" y="3464"/>
                        <a:pt x="440" y="3025"/>
                        <a:pt x="363" y="2508"/>
                      </a:cubicBezTo>
                      <a:cubicBezTo>
                        <a:pt x="311" y="2068"/>
                        <a:pt x="440" y="1629"/>
                        <a:pt x="699" y="1267"/>
                      </a:cubicBezTo>
                      <a:cubicBezTo>
                        <a:pt x="1138" y="672"/>
                        <a:pt x="1759" y="285"/>
                        <a:pt x="2483" y="129"/>
                      </a:cubicBezTo>
                      <a:close/>
                      <a:moveTo>
                        <a:pt x="2845" y="4162"/>
                      </a:moveTo>
                      <a:cubicBezTo>
                        <a:pt x="3827" y="4627"/>
                        <a:pt x="4861" y="4963"/>
                        <a:pt x="5947" y="5144"/>
                      </a:cubicBezTo>
                      <a:cubicBezTo>
                        <a:pt x="9255" y="5791"/>
                        <a:pt x="11944" y="5325"/>
                        <a:pt x="13495" y="4576"/>
                      </a:cubicBezTo>
                      <a:cubicBezTo>
                        <a:pt x="13883" y="4395"/>
                        <a:pt x="14219" y="4162"/>
                        <a:pt x="14529" y="3878"/>
                      </a:cubicBezTo>
                      <a:cubicBezTo>
                        <a:pt x="14710" y="3697"/>
                        <a:pt x="14787" y="3542"/>
                        <a:pt x="14787" y="3438"/>
                      </a:cubicBezTo>
                      <a:cubicBezTo>
                        <a:pt x="14762" y="3387"/>
                        <a:pt x="14736" y="3335"/>
                        <a:pt x="14684" y="3309"/>
                      </a:cubicBezTo>
                      <a:cubicBezTo>
                        <a:pt x="13986" y="2766"/>
                        <a:pt x="11117" y="2559"/>
                        <a:pt x="8170" y="2818"/>
                      </a:cubicBezTo>
                      <a:cubicBezTo>
                        <a:pt x="6153" y="3025"/>
                        <a:pt x="4163" y="3438"/>
                        <a:pt x="2845" y="4162"/>
                      </a:cubicBezTo>
                      <a:close/>
                      <a:moveTo>
                        <a:pt x="2845" y="9203"/>
                      </a:moveTo>
                      <a:cubicBezTo>
                        <a:pt x="3904" y="9668"/>
                        <a:pt x="5042" y="9953"/>
                        <a:pt x="6205" y="10056"/>
                      </a:cubicBezTo>
                      <a:cubicBezTo>
                        <a:pt x="9100" y="10314"/>
                        <a:pt x="11375" y="9849"/>
                        <a:pt x="12719" y="9177"/>
                      </a:cubicBezTo>
                      <a:cubicBezTo>
                        <a:pt x="13081" y="8996"/>
                        <a:pt x="13443" y="8763"/>
                        <a:pt x="13728" y="8453"/>
                      </a:cubicBezTo>
                      <a:cubicBezTo>
                        <a:pt x="13857" y="8324"/>
                        <a:pt x="13934" y="8143"/>
                        <a:pt x="13934" y="7962"/>
                      </a:cubicBezTo>
                      <a:cubicBezTo>
                        <a:pt x="13908" y="7859"/>
                        <a:pt x="13857" y="7781"/>
                        <a:pt x="13779" y="7729"/>
                      </a:cubicBezTo>
                      <a:cubicBezTo>
                        <a:pt x="13055" y="7135"/>
                        <a:pt x="10315" y="7031"/>
                        <a:pt x="7601" y="7497"/>
                      </a:cubicBezTo>
                      <a:cubicBezTo>
                        <a:pt x="5791" y="7781"/>
                        <a:pt x="4008" y="8350"/>
                        <a:pt x="2845" y="9203"/>
                      </a:cubicBezTo>
                      <a:close/>
                      <a:moveTo>
                        <a:pt x="3413" y="13908"/>
                      </a:moveTo>
                      <a:cubicBezTo>
                        <a:pt x="3620" y="14011"/>
                        <a:pt x="3827" y="14114"/>
                        <a:pt x="4034" y="14218"/>
                      </a:cubicBezTo>
                      <a:cubicBezTo>
                        <a:pt x="5533" y="14916"/>
                        <a:pt x="7653" y="15200"/>
                        <a:pt x="10238" y="14735"/>
                      </a:cubicBezTo>
                      <a:cubicBezTo>
                        <a:pt x="11685" y="14451"/>
                        <a:pt x="12435" y="14140"/>
                        <a:pt x="12694" y="13830"/>
                      </a:cubicBezTo>
                      <a:cubicBezTo>
                        <a:pt x="12745" y="13778"/>
                        <a:pt x="12745" y="13675"/>
                        <a:pt x="12668" y="13597"/>
                      </a:cubicBezTo>
                      <a:cubicBezTo>
                        <a:pt x="12435" y="13365"/>
                        <a:pt x="12151" y="13184"/>
                        <a:pt x="11815" y="13055"/>
                      </a:cubicBezTo>
                      <a:cubicBezTo>
                        <a:pt x="10315" y="12408"/>
                        <a:pt x="7601" y="12072"/>
                        <a:pt x="5766" y="12667"/>
                      </a:cubicBezTo>
                      <a:cubicBezTo>
                        <a:pt x="4913" y="12899"/>
                        <a:pt x="4111" y="13313"/>
                        <a:pt x="3413" y="13882"/>
                      </a:cubicBezTo>
                      <a:close/>
                    </a:path>
                  </a:pathLst>
                </a:custGeom>
                <a:solidFill>
                  <a:srgbClr val="EAEA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1539;p65">
                  <a:extLst>
                    <a:ext uri="{FF2B5EF4-FFF2-40B4-BE49-F238E27FC236}">
                      <a16:creationId xmlns:a16="http://schemas.microsoft.com/office/drawing/2014/main" id="{9F42F741-1B38-4356-9CFD-0E73F9BF2DAA}"/>
                    </a:ext>
                  </a:extLst>
                </p:cNvPr>
                <p:cNvSpPr/>
                <p:nvPr/>
              </p:nvSpPr>
              <p:spPr>
                <a:xfrm>
                  <a:off x="6446063" y="1378050"/>
                  <a:ext cx="96325" cy="73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3" h="2948" extrusionOk="0">
                      <a:moveTo>
                        <a:pt x="104" y="466"/>
                      </a:moveTo>
                      <a:cubicBezTo>
                        <a:pt x="1" y="181"/>
                        <a:pt x="414" y="0"/>
                        <a:pt x="544" y="285"/>
                      </a:cubicBezTo>
                      <a:cubicBezTo>
                        <a:pt x="776" y="802"/>
                        <a:pt x="1345" y="1241"/>
                        <a:pt x="1965" y="1629"/>
                      </a:cubicBezTo>
                      <a:cubicBezTo>
                        <a:pt x="2508" y="1939"/>
                        <a:pt x="3077" y="2223"/>
                        <a:pt x="3646" y="2430"/>
                      </a:cubicBezTo>
                      <a:cubicBezTo>
                        <a:pt x="3775" y="2482"/>
                        <a:pt x="3852" y="2637"/>
                        <a:pt x="3801" y="2766"/>
                      </a:cubicBezTo>
                      <a:cubicBezTo>
                        <a:pt x="3749" y="2896"/>
                        <a:pt x="3594" y="2947"/>
                        <a:pt x="3465" y="2896"/>
                      </a:cubicBezTo>
                      <a:cubicBezTo>
                        <a:pt x="2844" y="2663"/>
                        <a:pt x="2276" y="2379"/>
                        <a:pt x="1707" y="2042"/>
                      </a:cubicBezTo>
                      <a:cubicBezTo>
                        <a:pt x="1009" y="1629"/>
                        <a:pt x="363" y="1086"/>
                        <a:pt x="104" y="466"/>
                      </a:cubicBezTo>
                      <a:close/>
                    </a:path>
                  </a:pathLst>
                </a:custGeom>
                <a:solidFill>
                  <a:srgbClr val="1C1C1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1540;p65">
                  <a:extLst>
                    <a:ext uri="{FF2B5EF4-FFF2-40B4-BE49-F238E27FC236}">
                      <a16:creationId xmlns:a16="http://schemas.microsoft.com/office/drawing/2014/main" id="{E5FB5DBD-8A38-4781-AC32-385E22D99B61}"/>
                    </a:ext>
                  </a:extLst>
                </p:cNvPr>
                <p:cNvSpPr/>
                <p:nvPr/>
              </p:nvSpPr>
              <p:spPr>
                <a:xfrm>
                  <a:off x="6474513" y="1359300"/>
                  <a:ext cx="98250" cy="6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0" h="2793" extrusionOk="0">
                      <a:moveTo>
                        <a:pt x="104" y="440"/>
                      </a:moveTo>
                      <a:cubicBezTo>
                        <a:pt x="0" y="156"/>
                        <a:pt x="414" y="1"/>
                        <a:pt x="543" y="259"/>
                      </a:cubicBezTo>
                      <a:cubicBezTo>
                        <a:pt x="750" y="776"/>
                        <a:pt x="1138" y="1216"/>
                        <a:pt x="1603" y="1500"/>
                      </a:cubicBezTo>
                      <a:cubicBezTo>
                        <a:pt x="2275" y="1888"/>
                        <a:pt x="2973" y="2146"/>
                        <a:pt x="3723" y="2301"/>
                      </a:cubicBezTo>
                      <a:cubicBezTo>
                        <a:pt x="3852" y="2327"/>
                        <a:pt x="3929" y="2456"/>
                        <a:pt x="3904" y="2586"/>
                      </a:cubicBezTo>
                      <a:cubicBezTo>
                        <a:pt x="3878" y="2715"/>
                        <a:pt x="3748" y="2792"/>
                        <a:pt x="3619" y="2767"/>
                      </a:cubicBezTo>
                      <a:cubicBezTo>
                        <a:pt x="2818" y="2612"/>
                        <a:pt x="2068" y="2327"/>
                        <a:pt x="1344" y="1914"/>
                      </a:cubicBezTo>
                      <a:cubicBezTo>
                        <a:pt x="801" y="1578"/>
                        <a:pt x="362" y="1060"/>
                        <a:pt x="104" y="440"/>
                      </a:cubicBezTo>
                      <a:close/>
                    </a:path>
                  </a:pathLst>
                </a:custGeom>
                <a:solidFill>
                  <a:srgbClr val="1C1C1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1541;p65">
                  <a:extLst>
                    <a:ext uri="{FF2B5EF4-FFF2-40B4-BE49-F238E27FC236}">
                      <a16:creationId xmlns:a16="http://schemas.microsoft.com/office/drawing/2014/main" id="{C75AB8B5-2968-4EE8-B22A-8CDA9167E6E3}"/>
                    </a:ext>
                  </a:extLst>
                </p:cNvPr>
                <p:cNvSpPr/>
                <p:nvPr/>
              </p:nvSpPr>
              <p:spPr>
                <a:xfrm>
                  <a:off x="6451238" y="1514400"/>
                  <a:ext cx="103425" cy="6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7" h="2638" extrusionOk="0">
                      <a:moveTo>
                        <a:pt x="78" y="388"/>
                      </a:moveTo>
                      <a:cubicBezTo>
                        <a:pt x="0" y="259"/>
                        <a:pt x="52" y="130"/>
                        <a:pt x="181" y="52"/>
                      </a:cubicBezTo>
                      <a:cubicBezTo>
                        <a:pt x="285" y="1"/>
                        <a:pt x="440" y="52"/>
                        <a:pt x="492" y="156"/>
                      </a:cubicBezTo>
                      <a:cubicBezTo>
                        <a:pt x="750" y="647"/>
                        <a:pt x="1371" y="1061"/>
                        <a:pt x="2017" y="1371"/>
                      </a:cubicBezTo>
                      <a:cubicBezTo>
                        <a:pt x="2586" y="1655"/>
                        <a:pt x="3180" y="1862"/>
                        <a:pt x="3775" y="2017"/>
                      </a:cubicBezTo>
                      <a:cubicBezTo>
                        <a:pt x="4137" y="2095"/>
                        <a:pt x="3981" y="2637"/>
                        <a:pt x="3645" y="2482"/>
                      </a:cubicBezTo>
                      <a:cubicBezTo>
                        <a:pt x="2999" y="2301"/>
                        <a:pt x="2405" y="2095"/>
                        <a:pt x="1810" y="1810"/>
                      </a:cubicBezTo>
                      <a:cubicBezTo>
                        <a:pt x="1086" y="1448"/>
                        <a:pt x="388" y="983"/>
                        <a:pt x="78" y="388"/>
                      </a:cubicBezTo>
                      <a:close/>
                    </a:path>
                  </a:pathLst>
                </a:custGeom>
                <a:solidFill>
                  <a:srgbClr val="1C1C1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1542;p65">
                  <a:extLst>
                    <a:ext uri="{FF2B5EF4-FFF2-40B4-BE49-F238E27FC236}">
                      <a16:creationId xmlns:a16="http://schemas.microsoft.com/office/drawing/2014/main" id="{88D0049A-0407-4BE0-A8A7-2F8C1C10C281}"/>
                    </a:ext>
                  </a:extLst>
                </p:cNvPr>
                <p:cNvSpPr/>
                <p:nvPr/>
              </p:nvSpPr>
              <p:spPr>
                <a:xfrm>
                  <a:off x="6475138" y="1488550"/>
                  <a:ext cx="107325" cy="64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93" h="2586" extrusionOk="0">
                      <a:moveTo>
                        <a:pt x="182" y="544"/>
                      </a:moveTo>
                      <a:cubicBezTo>
                        <a:pt x="1" y="259"/>
                        <a:pt x="492" y="1"/>
                        <a:pt x="621" y="337"/>
                      </a:cubicBezTo>
                      <a:cubicBezTo>
                        <a:pt x="880" y="828"/>
                        <a:pt x="1293" y="1216"/>
                        <a:pt x="1785" y="1474"/>
                      </a:cubicBezTo>
                      <a:cubicBezTo>
                        <a:pt x="2457" y="1784"/>
                        <a:pt x="3206" y="1991"/>
                        <a:pt x="3956" y="2069"/>
                      </a:cubicBezTo>
                      <a:cubicBezTo>
                        <a:pt x="4292" y="2095"/>
                        <a:pt x="4215" y="2586"/>
                        <a:pt x="3904" y="2534"/>
                      </a:cubicBezTo>
                      <a:cubicBezTo>
                        <a:pt x="3077" y="2456"/>
                        <a:pt x="2302" y="2250"/>
                        <a:pt x="1552" y="1888"/>
                      </a:cubicBezTo>
                      <a:cubicBezTo>
                        <a:pt x="957" y="1603"/>
                        <a:pt x="492" y="1138"/>
                        <a:pt x="182" y="544"/>
                      </a:cubicBezTo>
                      <a:close/>
                    </a:path>
                  </a:pathLst>
                </a:custGeom>
                <a:solidFill>
                  <a:srgbClr val="1C1C1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1543;p65">
                  <a:extLst>
                    <a:ext uri="{FF2B5EF4-FFF2-40B4-BE49-F238E27FC236}">
                      <a16:creationId xmlns:a16="http://schemas.microsoft.com/office/drawing/2014/main" id="{75C6BF84-E3AE-4D46-895F-CEA0A93A8706}"/>
                    </a:ext>
                  </a:extLst>
                </p:cNvPr>
                <p:cNvSpPr/>
                <p:nvPr/>
              </p:nvSpPr>
              <p:spPr>
                <a:xfrm>
                  <a:off x="6471913" y="1633325"/>
                  <a:ext cx="100850" cy="6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4" h="2715" extrusionOk="0">
                      <a:moveTo>
                        <a:pt x="78" y="388"/>
                      </a:moveTo>
                      <a:cubicBezTo>
                        <a:pt x="1" y="259"/>
                        <a:pt x="52" y="129"/>
                        <a:pt x="182" y="78"/>
                      </a:cubicBezTo>
                      <a:cubicBezTo>
                        <a:pt x="285" y="0"/>
                        <a:pt x="440" y="52"/>
                        <a:pt x="492" y="181"/>
                      </a:cubicBezTo>
                      <a:cubicBezTo>
                        <a:pt x="750" y="672"/>
                        <a:pt x="1345" y="1112"/>
                        <a:pt x="1991" y="1448"/>
                      </a:cubicBezTo>
                      <a:cubicBezTo>
                        <a:pt x="2560" y="1732"/>
                        <a:pt x="3129" y="1965"/>
                        <a:pt x="3723" y="2146"/>
                      </a:cubicBezTo>
                      <a:cubicBezTo>
                        <a:pt x="4033" y="2223"/>
                        <a:pt x="3904" y="2714"/>
                        <a:pt x="3568" y="2611"/>
                      </a:cubicBezTo>
                      <a:cubicBezTo>
                        <a:pt x="2948" y="2404"/>
                        <a:pt x="2353" y="2172"/>
                        <a:pt x="1759" y="1861"/>
                      </a:cubicBezTo>
                      <a:cubicBezTo>
                        <a:pt x="1061" y="1499"/>
                        <a:pt x="363" y="982"/>
                        <a:pt x="78" y="388"/>
                      </a:cubicBezTo>
                      <a:close/>
                    </a:path>
                  </a:pathLst>
                </a:custGeom>
                <a:solidFill>
                  <a:srgbClr val="1C1C1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1544;p65">
                  <a:extLst>
                    <a:ext uri="{FF2B5EF4-FFF2-40B4-BE49-F238E27FC236}">
                      <a16:creationId xmlns:a16="http://schemas.microsoft.com/office/drawing/2014/main" id="{0BBD0781-90A0-4C13-9E8D-BB359E2AE8FA}"/>
                    </a:ext>
                  </a:extLst>
                </p:cNvPr>
                <p:cNvSpPr/>
                <p:nvPr/>
              </p:nvSpPr>
              <p:spPr>
                <a:xfrm>
                  <a:off x="6499713" y="1612625"/>
                  <a:ext cx="102125" cy="6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5" h="2535" extrusionOk="0">
                      <a:moveTo>
                        <a:pt x="52" y="363"/>
                      </a:moveTo>
                      <a:cubicBezTo>
                        <a:pt x="0" y="259"/>
                        <a:pt x="52" y="104"/>
                        <a:pt x="181" y="53"/>
                      </a:cubicBezTo>
                      <a:cubicBezTo>
                        <a:pt x="285" y="1"/>
                        <a:pt x="440" y="53"/>
                        <a:pt x="491" y="156"/>
                      </a:cubicBezTo>
                      <a:cubicBezTo>
                        <a:pt x="750" y="673"/>
                        <a:pt x="1138" y="1061"/>
                        <a:pt x="1629" y="1345"/>
                      </a:cubicBezTo>
                      <a:cubicBezTo>
                        <a:pt x="2301" y="1681"/>
                        <a:pt x="3025" y="1888"/>
                        <a:pt x="3774" y="1991"/>
                      </a:cubicBezTo>
                      <a:cubicBezTo>
                        <a:pt x="4085" y="2069"/>
                        <a:pt x="4007" y="2534"/>
                        <a:pt x="3697" y="2483"/>
                      </a:cubicBezTo>
                      <a:cubicBezTo>
                        <a:pt x="2870" y="2353"/>
                        <a:pt x="2094" y="2121"/>
                        <a:pt x="1370" y="1759"/>
                      </a:cubicBezTo>
                      <a:cubicBezTo>
                        <a:pt x="802" y="1449"/>
                        <a:pt x="336" y="957"/>
                        <a:pt x="52" y="363"/>
                      </a:cubicBezTo>
                      <a:close/>
                    </a:path>
                  </a:pathLst>
                </a:custGeom>
                <a:solidFill>
                  <a:srgbClr val="1C1C1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41"/>
          <p:cNvSpPr txBox="1">
            <a:spLocks noGrp="1"/>
          </p:cNvSpPr>
          <p:nvPr>
            <p:ph type="title"/>
          </p:nvPr>
        </p:nvSpPr>
        <p:spPr>
          <a:xfrm>
            <a:off x="0" y="355083"/>
            <a:ext cx="9013371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ógica </a:t>
            </a:r>
            <a:br>
              <a:rPr lang="en" dirty="0"/>
            </a:br>
            <a:r>
              <a:rPr lang="en" dirty="0">
                <a:solidFill>
                  <a:schemeClr val="accent3"/>
                </a:solidFill>
              </a:rPr>
              <a:t>como teoría </a:t>
            </a:r>
            <a:r>
              <a:rPr lang="en" dirty="0">
                <a:solidFill>
                  <a:schemeClr val="accent5"/>
                </a:solidFill>
              </a:rPr>
              <a:t>formal</a:t>
            </a:r>
            <a:r>
              <a:rPr lang="en" dirty="0"/>
              <a:t> </a:t>
            </a:r>
            <a:r>
              <a:rPr lang="en" dirty="0">
                <a:solidFill>
                  <a:schemeClr val="accent1"/>
                </a:solidFill>
              </a:rPr>
              <a:t>de la inferencia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718" name="Google Shape;718;p41"/>
          <p:cNvSpPr txBox="1"/>
          <p:nvPr/>
        </p:nvSpPr>
        <p:spPr>
          <a:xfrm>
            <a:off x="1743915" y="2571750"/>
            <a:ext cx="4142054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1600" dirty="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D</a:t>
            </a:r>
            <a:r>
              <a:rPr lang="en" sz="1600" dirty="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e las reglas del razonamiento válido, sin considerar la naturaleza de los objetos sobre los que razona.</a:t>
            </a:r>
            <a:endParaRPr sz="1600" dirty="0">
              <a:solidFill>
                <a:schemeClr val="dk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719" name="Google Shape;719;p41"/>
          <p:cNvSpPr txBox="1"/>
          <p:nvPr/>
        </p:nvSpPr>
        <p:spPr>
          <a:xfrm>
            <a:off x="1743915" y="2209575"/>
            <a:ext cx="2167257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LA LÓGICA SE OCUPA</a:t>
            </a:r>
            <a:endParaRPr sz="24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20" name="Google Shape;720;p41"/>
          <p:cNvSpPr txBox="1"/>
          <p:nvPr/>
        </p:nvSpPr>
        <p:spPr>
          <a:xfrm>
            <a:off x="1743913" y="3593763"/>
            <a:ext cx="4687621" cy="5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1600" dirty="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U</a:t>
            </a:r>
            <a:r>
              <a:rPr lang="en" sz="1600" dirty="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na ciencia formal, pues trata de la forma de los razonamientos y no de la materia a la que estos se refieren.</a:t>
            </a:r>
            <a:endParaRPr sz="1600" dirty="0">
              <a:solidFill>
                <a:schemeClr val="dk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721" name="Google Shape;721;p41"/>
          <p:cNvSpPr txBox="1"/>
          <p:nvPr/>
        </p:nvSpPr>
        <p:spPr>
          <a:xfrm>
            <a:off x="1743926" y="3243388"/>
            <a:ext cx="1395000" cy="3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sz="24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L</a:t>
            </a:r>
            <a:r>
              <a:rPr lang="en" sz="24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a lógica es</a:t>
            </a:r>
            <a:endParaRPr sz="24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grpSp>
        <p:nvGrpSpPr>
          <p:cNvPr id="724" name="Google Shape;724;p41"/>
          <p:cNvGrpSpPr/>
          <p:nvPr/>
        </p:nvGrpSpPr>
        <p:grpSpPr>
          <a:xfrm>
            <a:off x="1476365" y="2398725"/>
            <a:ext cx="203100" cy="203100"/>
            <a:chOff x="645700" y="1594575"/>
            <a:chExt cx="203100" cy="203100"/>
          </a:xfrm>
        </p:grpSpPr>
        <p:sp>
          <p:nvSpPr>
            <p:cNvPr id="725" name="Google Shape;725;p41"/>
            <p:cNvSpPr/>
            <p:nvPr/>
          </p:nvSpPr>
          <p:spPr>
            <a:xfrm>
              <a:off x="654050" y="1602925"/>
              <a:ext cx="186300" cy="186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41"/>
            <p:cNvSpPr/>
            <p:nvPr/>
          </p:nvSpPr>
          <p:spPr>
            <a:xfrm>
              <a:off x="645700" y="1594575"/>
              <a:ext cx="203100" cy="203100"/>
            </a:xfrm>
            <a:prstGeom prst="smileyFace">
              <a:avLst>
                <a:gd name="adj" fmla="val 4653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7" name="Google Shape;727;p41"/>
          <p:cNvGrpSpPr/>
          <p:nvPr/>
        </p:nvGrpSpPr>
        <p:grpSpPr>
          <a:xfrm>
            <a:off x="1484715" y="3407475"/>
            <a:ext cx="186300" cy="186300"/>
            <a:chOff x="654050" y="2603325"/>
            <a:chExt cx="186300" cy="186300"/>
          </a:xfrm>
        </p:grpSpPr>
        <p:sp>
          <p:nvSpPr>
            <p:cNvPr id="728" name="Google Shape;728;p41"/>
            <p:cNvSpPr/>
            <p:nvPr/>
          </p:nvSpPr>
          <p:spPr>
            <a:xfrm>
              <a:off x="654050" y="2603325"/>
              <a:ext cx="186300" cy="18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1"/>
            <p:cNvSpPr/>
            <p:nvPr/>
          </p:nvSpPr>
          <p:spPr>
            <a:xfrm>
              <a:off x="654050" y="2603325"/>
              <a:ext cx="186300" cy="186300"/>
            </a:xfrm>
            <a:prstGeom prst="smileyFace">
              <a:avLst>
                <a:gd name="adj" fmla="val 4653"/>
              </a:avLst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43"/>
          <p:cNvSpPr/>
          <p:nvPr/>
        </p:nvSpPr>
        <p:spPr>
          <a:xfrm>
            <a:off x="1412100" y="2544104"/>
            <a:ext cx="1709700" cy="1709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8" name="Google Shape;758;p43"/>
          <p:cNvGrpSpPr/>
          <p:nvPr/>
        </p:nvGrpSpPr>
        <p:grpSpPr>
          <a:xfrm rot="-515919">
            <a:off x="664894" y="1032064"/>
            <a:ext cx="1568047" cy="2395535"/>
            <a:chOff x="761450" y="532975"/>
            <a:chExt cx="644425" cy="984500"/>
          </a:xfrm>
        </p:grpSpPr>
        <p:sp>
          <p:nvSpPr>
            <p:cNvPr id="759" name="Google Shape;759;p43"/>
            <p:cNvSpPr/>
            <p:nvPr/>
          </p:nvSpPr>
          <p:spPr>
            <a:xfrm>
              <a:off x="763550" y="532975"/>
              <a:ext cx="642325" cy="984500"/>
            </a:xfrm>
            <a:custGeom>
              <a:avLst/>
              <a:gdLst/>
              <a:ahLst/>
              <a:cxnLst/>
              <a:rect l="l" t="t" r="r" b="b"/>
              <a:pathLst>
                <a:path w="25693" h="39380" extrusionOk="0">
                  <a:moveTo>
                    <a:pt x="25083" y="25882"/>
                  </a:moveTo>
                  <a:cubicBezTo>
                    <a:pt x="23233" y="37571"/>
                    <a:pt x="6434" y="39379"/>
                    <a:pt x="1115" y="28972"/>
                  </a:cubicBezTo>
                  <a:lnTo>
                    <a:pt x="1157" y="28972"/>
                  </a:lnTo>
                  <a:cubicBezTo>
                    <a:pt x="1031" y="28699"/>
                    <a:pt x="926" y="28405"/>
                    <a:pt x="821" y="28131"/>
                  </a:cubicBezTo>
                  <a:cubicBezTo>
                    <a:pt x="274" y="26723"/>
                    <a:pt x="1" y="24978"/>
                    <a:pt x="547" y="23548"/>
                  </a:cubicBezTo>
                  <a:cubicBezTo>
                    <a:pt x="989" y="22434"/>
                    <a:pt x="1935" y="21614"/>
                    <a:pt x="3091" y="21298"/>
                  </a:cubicBezTo>
                  <a:cubicBezTo>
                    <a:pt x="3112" y="21193"/>
                    <a:pt x="3133" y="21088"/>
                    <a:pt x="3175" y="20983"/>
                  </a:cubicBezTo>
                  <a:cubicBezTo>
                    <a:pt x="3512" y="19827"/>
                    <a:pt x="4248" y="18839"/>
                    <a:pt x="5425" y="18439"/>
                  </a:cubicBezTo>
                  <a:cubicBezTo>
                    <a:pt x="5404" y="18376"/>
                    <a:pt x="5383" y="18292"/>
                    <a:pt x="5362" y="18229"/>
                  </a:cubicBezTo>
                  <a:cubicBezTo>
                    <a:pt x="4899" y="16568"/>
                    <a:pt x="4290" y="14949"/>
                    <a:pt x="3533" y="13414"/>
                  </a:cubicBezTo>
                  <a:cubicBezTo>
                    <a:pt x="3091" y="12510"/>
                    <a:pt x="2545" y="11669"/>
                    <a:pt x="1893" y="10912"/>
                  </a:cubicBezTo>
                  <a:cubicBezTo>
                    <a:pt x="1094" y="10071"/>
                    <a:pt x="526" y="9041"/>
                    <a:pt x="274" y="7906"/>
                  </a:cubicBezTo>
                  <a:cubicBezTo>
                    <a:pt x="43" y="6834"/>
                    <a:pt x="274" y="5740"/>
                    <a:pt x="884" y="4857"/>
                  </a:cubicBezTo>
                  <a:cubicBezTo>
                    <a:pt x="1746" y="3722"/>
                    <a:pt x="3070" y="3049"/>
                    <a:pt x="4479" y="3028"/>
                  </a:cubicBezTo>
                  <a:cubicBezTo>
                    <a:pt x="5930" y="2965"/>
                    <a:pt x="7338" y="3470"/>
                    <a:pt x="8390" y="4458"/>
                  </a:cubicBezTo>
                  <a:cubicBezTo>
                    <a:pt x="8579" y="4647"/>
                    <a:pt x="8768" y="4836"/>
                    <a:pt x="8936" y="5026"/>
                  </a:cubicBezTo>
                  <a:cubicBezTo>
                    <a:pt x="8684" y="3680"/>
                    <a:pt x="9146" y="2292"/>
                    <a:pt x="10135" y="1325"/>
                  </a:cubicBezTo>
                  <a:cubicBezTo>
                    <a:pt x="11144" y="400"/>
                    <a:pt x="12552" y="1"/>
                    <a:pt x="13919" y="274"/>
                  </a:cubicBezTo>
                  <a:cubicBezTo>
                    <a:pt x="15370" y="568"/>
                    <a:pt x="16631" y="1493"/>
                    <a:pt x="17346" y="2797"/>
                  </a:cubicBezTo>
                  <a:cubicBezTo>
                    <a:pt x="18397" y="4626"/>
                    <a:pt x="18607" y="7086"/>
                    <a:pt x="18607" y="9167"/>
                  </a:cubicBezTo>
                  <a:cubicBezTo>
                    <a:pt x="18607" y="10324"/>
                    <a:pt x="18565" y="11459"/>
                    <a:pt x="18481" y="12615"/>
                  </a:cubicBezTo>
                  <a:cubicBezTo>
                    <a:pt x="18418" y="13435"/>
                    <a:pt x="18334" y="14276"/>
                    <a:pt x="18313" y="15117"/>
                  </a:cubicBezTo>
                  <a:cubicBezTo>
                    <a:pt x="18292" y="15748"/>
                    <a:pt x="18271" y="16379"/>
                    <a:pt x="18229" y="17030"/>
                  </a:cubicBezTo>
                  <a:cubicBezTo>
                    <a:pt x="18797" y="16673"/>
                    <a:pt x="19406" y="16379"/>
                    <a:pt x="20037" y="16189"/>
                  </a:cubicBezTo>
                  <a:cubicBezTo>
                    <a:pt x="21025" y="15874"/>
                    <a:pt x="22076" y="15916"/>
                    <a:pt x="23022" y="16316"/>
                  </a:cubicBezTo>
                  <a:cubicBezTo>
                    <a:pt x="24284" y="16883"/>
                    <a:pt x="25020" y="18040"/>
                    <a:pt x="25377" y="19343"/>
                  </a:cubicBezTo>
                  <a:cubicBezTo>
                    <a:pt x="25629" y="20352"/>
                    <a:pt x="25693" y="21425"/>
                    <a:pt x="25608" y="22455"/>
                  </a:cubicBezTo>
                  <a:cubicBezTo>
                    <a:pt x="25524" y="23611"/>
                    <a:pt x="25209" y="25041"/>
                    <a:pt x="25083" y="25882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3"/>
            <p:cNvSpPr/>
            <p:nvPr/>
          </p:nvSpPr>
          <p:spPr>
            <a:xfrm>
              <a:off x="786675" y="556625"/>
              <a:ext cx="596075" cy="870975"/>
            </a:xfrm>
            <a:custGeom>
              <a:avLst/>
              <a:gdLst/>
              <a:ahLst/>
              <a:cxnLst/>
              <a:rect l="l" t="t" r="r" b="b"/>
              <a:pathLst>
                <a:path w="23843" h="34839" extrusionOk="0">
                  <a:moveTo>
                    <a:pt x="23569" y="18628"/>
                  </a:moveTo>
                  <a:cubicBezTo>
                    <a:pt x="23296" y="17598"/>
                    <a:pt x="22728" y="16652"/>
                    <a:pt x="21719" y="16211"/>
                  </a:cubicBezTo>
                  <a:cubicBezTo>
                    <a:pt x="20983" y="15916"/>
                    <a:pt x="20142" y="15874"/>
                    <a:pt x="19385" y="16126"/>
                  </a:cubicBezTo>
                  <a:cubicBezTo>
                    <a:pt x="18670" y="16358"/>
                    <a:pt x="17977" y="16694"/>
                    <a:pt x="17367" y="17136"/>
                  </a:cubicBezTo>
                  <a:lnTo>
                    <a:pt x="16358" y="17094"/>
                  </a:lnTo>
                  <a:cubicBezTo>
                    <a:pt x="16400" y="16105"/>
                    <a:pt x="16442" y="15117"/>
                    <a:pt x="16484" y="14129"/>
                  </a:cubicBezTo>
                  <a:cubicBezTo>
                    <a:pt x="16505" y="13288"/>
                    <a:pt x="16589" y="12447"/>
                    <a:pt x="16652" y="11606"/>
                  </a:cubicBezTo>
                  <a:cubicBezTo>
                    <a:pt x="16715" y="10471"/>
                    <a:pt x="16778" y="9357"/>
                    <a:pt x="16778" y="8221"/>
                  </a:cubicBezTo>
                  <a:cubicBezTo>
                    <a:pt x="16778" y="6329"/>
                    <a:pt x="16589" y="3974"/>
                    <a:pt x="15643" y="2313"/>
                  </a:cubicBezTo>
                  <a:cubicBezTo>
                    <a:pt x="15054" y="1220"/>
                    <a:pt x="14024" y="463"/>
                    <a:pt x="12826" y="232"/>
                  </a:cubicBezTo>
                  <a:cubicBezTo>
                    <a:pt x="11753" y="1"/>
                    <a:pt x="10660" y="316"/>
                    <a:pt x="9861" y="1052"/>
                  </a:cubicBezTo>
                  <a:cubicBezTo>
                    <a:pt x="8936" y="1935"/>
                    <a:pt x="8621" y="3281"/>
                    <a:pt x="9062" y="4479"/>
                  </a:cubicBezTo>
                  <a:cubicBezTo>
                    <a:pt x="9315" y="5719"/>
                    <a:pt x="9525" y="6981"/>
                    <a:pt x="9672" y="8242"/>
                  </a:cubicBezTo>
                  <a:cubicBezTo>
                    <a:pt x="8894" y="6708"/>
                    <a:pt x="7906" y="5215"/>
                    <a:pt x="6834" y="4185"/>
                  </a:cubicBezTo>
                  <a:cubicBezTo>
                    <a:pt x="5951" y="3365"/>
                    <a:pt x="4794" y="2944"/>
                    <a:pt x="3596" y="3007"/>
                  </a:cubicBezTo>
                  <a:cubicBezTo>
                    <a:pt x="2482" y="3049"/>
                    <a:pt x="1367" y="3533"/>
                    <a:pt x="716" y="4458"/>
                  </a:cubicBezTo>
                  <a:cubicBezTo>
                    <a:pt x="232" y="5131"/>
                    <a:pt x="64" y="5972"/>
                    <a:pt x="232" y="6771"/>
                  </a:cubicBezTo>
                  <a:cubicBezTo>
                    <a:pt x="463" y="7759"/>
                    <a:pt x="947" y="8642"/>
                    <a:pt x="1641" y="9357"/>
                  </a:cubicBezTo>
                  <a:cubicBezTo>
                    <a:pt x="2335" y="10177"/>
                    <a:pt x="2944" y="11081"/>
                    <a:pt x="3428" y="12048"/>
                  </a:cubicBezTo>
                  <a:cubicBezTo>
                    <a:pt x="4227" y="13646"/>
                    <a:pt x="4857" y="15307"/>
                    <a:pt x="5320" y="17031"/>
                  </a:cubicBezTo>
                  <a:cubicBezTo>
                    <a:pt x="5425" y="17409"/>
                    <a:pt x="5530" y="17787"/>
                    <a:pt x="5614" y="18166"/>
                  </a:cubicBezTo>
                  <a:cubicBezTo>
                    <a:pt x="5383" y="18208"/>
                    <a:pt x="5173" y="18271"/>
                    <a:pt x="4963" y="18313"/>
                  </a:cubicBezTo>
                  <a:cubicBezTo>
                    <a:pt x="3974" y="18586"/>
                    <a:pt x="3407" y="19385"/>
                    <a:pt x="3112" y="20310"/>
                  </a:cubicBezTo>
                  <a:cubicBezTo>
                    <a:pt x="3028" y="20584"/>
                    <a:pt x="2965" y="20857"/>
                    <a:pt x="2944" y="21130"/>
                  </a:cubicBezTo>
                  <a:lnTo>
                    <a:pt x="2755" y="21151"/>
                  </a:lnTo>
                  <a:cubicBezTo>
                    <a:pt x="1746" y="21298"/>
                    <a:pt x="863" y="21971"/>
                    <a:pt x="463" y="22938"/>
                  </a:cubicBezTo>
                  <a:cubicBezTo>
                    <a:pt x="1" y="24137"/>
                    <a:pt x="316" y="25693"/>
                    <a:pt x="737" y="26870"/>
                  </a:cubicBezTo>
                  <a:cubicBezTo>
                    <a:pt x="1115" y="27837"/>
                    <a:pt x="1620" y="28741"/>
                    <a:pt x="2250" y="29582"/>
                  </a:cubicBezTo>
                  <a:cubicBezTo>
                    <a:pt x="2986" y="30570"/>
                    <a:pt x="4458" y="32042"/>
                    <a:pt x="5741" y="32715"/>
                  </a:cubicBezTo>
                  <a:cubicBezTo>
                    <a:pt x="8936" y="34355"/>
                    <a:pt x="12868" y="34838"/>
                    <a:pt x="17808" y="32862"/>
                  </a:cubicBezTo>
                  <a:cubicBezTo>
                    <a:pt x="18797" y="32357"/>
                    <a:pt x="19701" y="31706"/>
                    <a:pt x="20479" y="30907"/>
                  </a:cubicBezTo>
                  <a:cubicBezTo>
                    <a:pt x="20836" y="30549"/>
                    <a:pt x="21151" y="30129"/>
                    <a:pt x="21404" y="29708"/>
                  </a:cubicBezTo>
                  <a:cubicBezTo>
                    <a:pt x="22287" y="28258"/>
                    <a:pt x="22875" y="26365"/>
                    <a:pt x="23254" y="24725"/>
                  </a:cubicBezTo>
                  <a:cubicBezTo>
                    <a:pt x="23506" y="23653"/>
                    <a:pt x="23674" y="22560"/>
                    <a:pt x="23758" y="21446"/>
                  </a:cubicBezTo>
                  <a:cubicBezTo>
                    <a:pt x="23842" y="20500"/>
                    <a:pt x="23779" y="19553"/>
                    <a:pt x="23569" y="186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3"/>
            <p:cNvSpPr/>
            <p:nvPr/>
          </p:nvSpPr>
          <p:spPr>
            <a:xfrm>
              <a:off x="800350" y="570300"/>
              <a:ext cx="569250" cy="831000"/>
            </a:xfrm>
            <a:custGeom>
              <a:avLst/>
              <a:gdLst/>
              <a:ahLst/>
              <a:cxnLst/>
              <a:rect l="l" t="t" r="r" b="b"/>
              <a:pathLst>
                <a:path w="22770" h="33240" extrusionOk="0">
                  <a:moveTo>
                    <a:pt x="5719" y="18081"/>
                  </a:moveTo>
                  <a:cubicBezTo>
                    <a:pt x="5593" y="17493"/>
                    <a:pt x="5425" y="16904"/>
                    <a:pt x="5278" y="16336"/>
                  </a:cubicBezTo>
                  <a:cubicBezTo>
                    <a:pt x="4794" y="14591"/>
                    <a:pt x="4142" y="12888"/>
                    <a:pt x="3343" y="11248"/>
                  </a:cubicBezTo>
                  <a:cubicBezTo>
                    <a:pt x="2839" y="10260"/>
                    <a:pt x="2229" y="9314"/>
                    <a:pt x="1493" y="8473"/>
                  </a:cubicBezTo>
                  <a:cubicBezTo>
                    <a:pt x="884" y="7821"/>
                    <a:pt x="421" y="7023"/>
                    <a:pt x="211" y="6140"/>
                  </a:cubicBezTo>
                  <a:cubicBezTo>
                    <a:pt x="64" y="5467"/>
                    <a:pt x="211" y="4773"/>
                    <a:pt x="610" y="4205"/>
                  </a:cubicBezTo>
                  <a:cubicBezTo>
                    <a:pt x="1157" y="3427"/>
                    <a:pt x="2124" y="3028"/>
                    <a:pt x="3070" y="2986"/>
                  </a:cubicBezTo>
                  <a:cubicBezTo>
                    <a:pt x="4121" y="2923"/>
                    <a:pt x="5151" y="3301"/>
                    <a:pt x="5929" y="4037"/>
                  </a:cubicBezTo>
                  <a:cubicBezTo>
                    <a:pt x="7569" y="5614"/>
                    <a:pt x="9083" y="8473"/>
                    <a:pt x="9840" y="10702"/>
                  </a:cubicBezTo>
                  <a:cubicBezTo>
                    <a:pt x="9840" y="10113"/>
                    <a:pt x="9819" y="9524"/>
                    <a:pt x="9798" y="8936"/>
                  </a:cubicBezTo>
                  <a:cubicBezTo>
                    <a:pt x="9630" y="7212"/>
                    <a:pt x="9356" y="5488"/>
                    <a:pt x="9020" y="3806"/>
                  </a:cubicBezTo>
                  <a:cubicBezTo>
                    <a:pt x="8620" y="2776"/>
                    <a:pt x="8873" y="1640"/>
                    <a:pt x="9672" y="883"/>
                  </a:cubicBezTo>
                  <a:cubicBezTo>
                    <a:pt x="10344" y="253"/>
                    <a:pt x="11270" y="0"/>
                    <a:pt x="12174" y="190"/>
                  </a:cubicBezTo>
                  <a:cubicBezTo>
                    <a:pt x="13225" y="421"/>
                    <a:pt x="14129" y="1073"/>
                    <a:pt x="14633" y="2019"/>
                  </a:cubicBezTo>
                  <a:cubicBezTo>
                    <a:pt x="15537" y="3596"/>
                    <a:pt x="15685" y="5908"/>
                    <a:pt x="15685" y="7695"/>
                  </a:cubicBezTo>
                  <a:cubicBezTo>
                    <a:pt x="15685" y="8789"/>
                    <a:pt x="15622" y="9903"/>
                    <a:pt x="15559" y="11017"/>
                  </a:cubicBezTo>
                  <a:cubicBezTo>
                    <a:pt x="15495" y="11858"/>
                    <a:pt x="15411" y="12720"/>
                    <a:pt x="15390" y="13561"/>
                  </a:cubicBezTo>
                  <a:cubicBezTo>
                    <a:pt x="15348" y="14717"/>
                    <a:pt x="15285" y="15874"/>
                    <a:pt x="15222" y="17030"/>
                  </a:cubicBezTo>
                  <a:lnTo>
                    <a:pt x="16946" y="17135"/>
                  </a:lnTo>
                  <a:cubicBezTo>
                    <a:pt x="17556" y="16673"/>
                    <a:pt x="18250" y="16315"/>
                    <a:pt x="18964" y="16084"/>
                  </a:cubicBezTo>
                  <a:cubicBezTo>
                    <a:pt x="19616" y="15874"/>
                    <a:pt x="20310" y="15895"/>
                    <a:pt x="20941" y="16147"/>
                  </a:cubicBezTo>
                  <a:cubicBezTo>
                    <a:pt x="21803" y="16526"/>
                    <a:pt x="22265" y="17346"/>
                    <a:pt x="22497" y="18229"/>
                  </a:cubicBezTo>
                  <a:cubicBezTo>
                    <a:pt x="22707" y="19091"/>
                    <a:pt x="22770" y="19995"/>
                    <a:pt x="22686" y="20878"/>
                  </a:cubicBezTo>
                  <a:cubicBezTo>
                    <a:pt x="22602" y="21950"/>
                    <a:pt x="22433" y="23022"/>
                    <a:pt x="22202" y="24073"/>
                  </a:cubicBezTo>
                  <a:cubicBezTo>
                    <a:pt x="21845" y="25629"/>
                    <a:pt x="21256" y="27521"/>
                    <a:pt x="20415" y="28888"/>
                  </a:cubicBezTo>
                  <a:cubicBezTo>
                    <a:pt x="20163" y="29287"/>
                    <a:pt x="19869" y="29666"/>
                    <a:pt x="19553" y="30023"/>
                  </a:cubicBezTo>
                  <a:cubicBezTo>
                    <a:pt x="17934" y="31747"/>
                    <a:pt x="15516" y="32609"/>
                    <a:pt x="13225" y="32925"/>
                  </a:cubicBezTo>
                  <a:cubicBezTo>
                    <a:pt x="10933" y="33240"/>
                    <a:pt x="8242" y="33072"/>
                    <a:pt x="6098" y="32252"/>
                  </a:cubicBezTo>
                  <a:cubicBezTo>
                    <a:pt x="4668" y="31705"/>
                    <a:pt x="3028" y="29939"/>
                    <a:pt x="2124" y="28720"/>
                  </a:cubicBezTo>
                  <a:cubicBezTo>
                    <a:pt x="1535" y="27921"/>
                    <a:pt x="1052" y="27059"/>
                    <a:pt x="694" y="26134"/>
                  </a:cubicBezTo>
                  <a:cubicBezTo>
                    <a:pt x="337" y="25188"/>
                    <a:pt x="0" y="23695"/>
                    <a:pt x="421" y="22560"/>
                  </a:cubicBezTo>
                  <a:cubicBezTo>
                    <a:pt x="757" y="21782"/>
                    <a:pt x="1472" y="21235"/>
                    <a:pt x="2313" y="21130"/>
                  </a:cubicBezTo>
                  <a:cubicBezTo>
                    <a:pt x="2502" y="21088"/>
                    <a:pt x="2692" y="21088"/>
                    <a:pt x="2860" y="21130"/>
                  </a:cubicBezTo>
                  <a:cubicBezTo>
                    <a:pt x="2902" y="20709"/>
                    <a:pt x="2965" y="20310"/>
                    <a:pt x="3091" y="19910"/>
                  </a:cubicBezTo>
                  <a:cubicBezTo>
                    <a:pt x="3301" y="19175"/>
                    <a:pt x="3743" y="18481"/>
                    <a:pt x="4542" y="18271"/>
                  </a:cubicBezTo>
                  <a:cubicBezTo>
                    <a:pt x="4920" y="18165"/>
                    <a:pt x="5320" y="18102"/>
                    <a:pt x="5719" y="180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3"/>
            <p:cNvSpPr/>
            <p:nvPr/>
          </p:nvSpPr>
          <p:spPr>
            <a:xfrm>
              <a:off x="761450" y="566625"/>
              <a:ext cx="605525" cy="817875"/>
            </a:xfrm>
            <a:custGeom>
              <a:avLst/>
              <a:gdLst/>
              <a:ahLst/>
              <a:cxnLst/>
              <a:rect l="l" t="t" r="r" b="b"/>
              <a:pathLst>
                <a:path w="24221" h="32715" extrusionOk="0">
                  <a:moveTo>
                    <a:pt x="23569" y="18523"/>
                  </a:moveTo>
                  <a:cubicBezTo>
                    <a:pt x="22623" y="15075"/>
                    <a:pt x="19848" y="17156"/>
                    <a:pt x="18082" y="18270"/>
                  </a:cubicBezTo>
                  <a:cubicBezTo>
                    <a:pt x="16778" y="19048"/>
                    <a:pt x="15222" y="20079"/>
                    <a:pt x="14823" y="20373"/>
                  </a:cubicBezTo>
                  <a:cubicBezTo>
                    <a:pt x="14781" y="20394"/>
                    <a:pt x="14739" y="20436"/>
                    <a:pt x="14718" y="20499"/>
                  </a:cubicBezTo>
                  <a:cubicBezTo>
                    <a:pt x="14676" y="20646"/>
                    <a:pt x="14655" y="20793"/>
                    <a:pt x="14697" y="20941"/>
                  </a:cubicBezTo>
                  <a:cubicBezTo>
                    <a:pt x="14739" y="21151"/>
                    <a:pt x="14844" y="21361"/>
                    <a:pt x="14970" y="21550"/>
                  </a:cubicBezTo>
                  <a:cubicBezTo>
                    <a:pt x="15138" y="21803"/>
                    <a:pt x="15391" y="22034"/>
                    <a:pt x="15685" y="22160"/>
                  </a:cubicBezTo>
                  <a:cubicBezTo>
                    <a:pt x="16253" y="22349"/>
                    <a:pt x="16862" y="22412"/>
                    <a:pt x="17451" y="22349"/>
                  </a:cubicBezTo>
                  <a:cubicBezTo>
                    <a:pt x="17998" y="22307"/>
                    <a:pt x="18544" y="22223"/>
                    <a:pt x="19070" y="22076"/>
                  </a:cubicBezTo>
                  <a:lnTo>
                    <a:pt x="19364" y="21929"/>
                  </a:lnTo>
                  <a:cubicBezTo>
                    <a:pt x="19448" y="21887"/>
                    <a:pt x="19553" y="21845"/>
                    <a:pt x="19658" y="21824"/>
                  </a:cubicBezTo>
                  <a:lnTo>
                    <a:pt x="19679" y="21824"/>
                  </a:lnTo>
                  <a:cubicBezTo>
                    <a:pt x="19806" y="21697"/>
                    <a:pt x="19974" y="21655"/>
                    <a:pt x="20142" y="21697"/>
                  </a:cubicBezTo>
                  <a:cubicBezTo>
                    <a:pt x="20541" y="21634"/>
                    <a:pt x="20584" y="21803"/>
                    <a:pt x="20268" y="22139"/>
                  </a:cubicBezTo>
                  <a:cubicBezTo>
                    <a:pt x="20226" y="22244"/>
                    <a:pt x="20142" y="22307"/>
                    <a:pt x="20037" y="22370"/>
                  </a:cubicBezTo>
                  <a:lnTo>
                    <a:pt x="20037" y="22370"/>
                  </a:lnTo>
                  <a:cubicBezTo>
                    <a:pt x="19974" y="22412"/>
                    <a:pt x="19911" y="22454"/>
                    <a:pt x="19848" y="22475"/>
                  </a:cubicBezTo>
                  <a:cubicBezTo>
                    <a:pt x="19679" y="22559"/>
                    <a:pt x="19511" y="22622"/>
                    <a:pt x="19322" y="22686"/>
                  </a:cubicBezTo>
                  <a:cubicBezTo>
                    <a:pt x="18628" y="23064"/>
                    <a:pt x="17998" y="23548"/>
                    <a:pt x="17430" y="24115"/>
                  </a:cubicBezTo>
                  <a:cubicBezTo>
                    <a:pt x="16967" y="24599"/>
                    <a:pt x="16505" y="25524"/>
                    <a:pt x="16231" y="26617"/>
                  </a:cubicBezTo>
                  <a:cubicBezTo>
                    <a:pt x="15979" y="27605"/>
                    <a:pt x="15937" y="28635"/>
                    <a:pt x="16105" y="29645"/>
                  </a:cubicBezTo>
                  <a:cubicBezTo>
                    <a:pt x="16189" y="30086"/>
                    <a:pt x="15517" y="30191"/>
                    <a:pt x="15454" y="29750"/>
                  </a:cubicBezTo>
                  <a:cubicBezTo>
                    <a:pt x="15264" y="28656"/>
                    <a:pt x="15327" y="27542"/>
                    <a:pt x="15601" y="26470"/>
                  </a:cubicBezTo>
                  <a:cubicBezTo>
                    <a:pt x="15895" y="25251"/>
                    <a:pt x="16421" y="24220"/>
                    <a:pt x="16967" y="23653"/>
                  </a:cubicBezTo>
                  <a:cubicBezTo>
                    <a:pt x="17199" y="23421"/>
                    <a:pt x="17430" y="23190"/>
                    <a:pt x="17682" y="23001"/>
                  </a:cubicBezTo>
                  <a:lnTo>
                    <a:pt x="17514" y="23001"/>
                  </a:lnTo>
                  <a:cubicBezTo>
                    <a:pt x="16799" y="23085"/>
                    <a:pt x="16105" y="23001"/>
                    <a:pt x="15433" y="22770"/>
                  </a:cubicBezTo>
                  <a:cubicBezTo>
                    <a:pt x="15033" y="22580"/>
                    <a:pt x="14676" y="22286"/>
                    <a:pt x="14423" y="21908"/>
                  </a:cubicBezTo>
                  <a:cubicBezTo>
                    <a:pt x="14255" y="21655"/>
                    <a:pt x="14129" y="21382"/>
                    <a:pt x="14066" y="21067"/>
                  </a:cubicBezTo>
                  <a:cubicBezTo>
                    <a:pt x="14003" y="20793"/>
                    <a:pt x="14024" y="20499"/>
                    <a:pt x="14150" y="20247"/>
                  </a:cubicBezTo>
                  <a:cubicBezTo>
                    <a:pt x="14213" y="20057"/>
                    <a:pt x="14318" y="19910"/>
                    <a:pt x="14465" y="19805"/>
                  </a:cubicBezTo>
                  <a:cubicBezTo>
                    <a:pt x="14865" y="19553"/>
                    <a:pt x="16400" y="18544"/>
                    <a:pt x="17640" y="17766"/>
                  </a:cubicBezTo>
                  <a:cubicBezTo>
                    <a:pt x="15874" y="17661"/>
                    <a:pt x="14087" y="17724"/>
                    <a:pt x="12321" y="17955"/>
                  </a:cubicBezTo>
                  <a:cubicBezTo>
                    <a:pt x="11249" y="18123"/>
                    <a:pt x="10219" y="18397"/>
                    <a:pt x="9525" y="18817"/>
                  </a:cubicBezTo>
                  <a:cubicBezTo>
                    <a:pt x="9378" y="18901"/>
                    <a:pt x="9188" y="18859"/>
                    <a:pt x="9083" y="18691"/>
                  </a:cubicBezTo>
                  <a:cubicBezTo>
                    <a:pt x="8999" y="18544"/>
                    <a:pt x="9041" y="18355"/>
                    <a:pt x="9188" y="18249"/>
                  </a:cubicBezTo>
                  <a:cubicBezTo>
                    <a:pt x="10008" y="17808"/>
                    <a:pt x="10912" y="17514"/>
                    <a:pt x="11837" y="17366"/>
                  </a:cubicBezTo>
                  <a:cubicBezTo>
                    <a:pt x="11795" y="17324"/>
                    <a:pt x="11774" y="17240"/>
                    <a:pt x="11795" y="17177"/>
                  </a:cubicBezTo>
                  <a:cubicBezTo>
                    <a:pt x="11837" y="15937"/>
                    <a:pt x="11753" y="14717"/>
                    <a:pt x="11522" y="13498"/>
                  </a:cubicBezTo>
                  <a:cubicBezTo>
                    <a:pt x="10996" y="10597"/>
                    <a:pt x="9146" y="6476"/>
                    <a:pt x="7107" y="4563"/>
                  </a:cubicBezTo>
                  <a:cubicBezTo>
                    <a:pt x="4815" y="2376"/>
                    <a:pt x="1" y="4373"/>
                    <a:pt x="3449" y="8263"/>
                  </a:cubicBezTo>
                  <a:cubicBezTo>
                    <a:pt x="5803" y="10954"/>
                    <a:pt x="7128" y="15390"/>
                    <a:pt x="7654" y="17577"/>
                  </a:cubicBezTo>
                  <a:cubicBezTo>
                    <a:pt x="7801" y="18165"/>
                    <a:pt x="7633" y="17997"/>
                    <a:pt x="8095" y="18312"/>
                  </a:cubicBezTo>
                  <a:cubicBezTo>
                    <a:pt x="8831" y="18796"/>
                    <a:pt x="9714" y="19784"/>
                    <a:pt x="10408" y="20962"/>
                  </a:cubicBezTo>
                  <a:cubicBezTo>
                    <a:pt x="11038" y="21971"/>
                    <a:pt x="11480" y="23106"/>
                    <a:pt x="11690" y="24304"/>
                  </a:cubicBezTo>
                  <a:cubicBezTo>
                    <a:pt x="11795" y="24851"/>
                    <a:pt x="11816" y="25419"/>
                    <a:pt x="11774" y="25986"/>
                  </a:cubicBezTo>
                  <a:cubicBezTo>
                    <a:pt x="11732" y="26449"/>
                    <a:pt x="11564" y="26890"/>
                    <a:pt x="11291" y="27269"/>
                  </a:cubicBezTo>
                  <a:cubicBezTo>
                    <a:pt x="11038" y="27563"/>
                    <a:pt x="10702" y="27752"/>
                    <a:pt x="10345" y="27815"/>
                  </a:cubicBezTo>
                  <a:cubicBezTo>
                    <a:pt x="10176" y="27837"/>
                    <a:pt x="10029" y="27837"/>
                    <a:pt x="9882" y="27815"/>
                  </a:cubicBezTo>
                  <a:cubicBezTo>
                    <a:pt x="9525" y="27773"/>
                    <a:pt x="9188" y="27689"/>
                    <a:pt x="8852" y="27563"/>
                  </a:cubicBezTo>
                  <a:cubicBezTo>
                    <a:pt x="8852" y="27731"/>
                    <a:pt x="8810" y="27921"/>
                    <a:pt x="8768" y="28089"/>
                  </a:cubicBezTo>
                  <a:cubicBezTo>
                    <a:pt x="8705" y="28320"/>
                    <a:pt x="8558" y="28530"/>
                    <a:pt x="8368" y="28699"/>
                  </a:cubicBezTo>
                  <a:cubicBezTo>
                    <a:pt x="8221" y="28846"/>
                    <a:pt x="8011" y="28951"/>
                    <a:pt x="7801" y="28993"/>
                  </a:cubicBezTo>
                  <a:cubicBezTo>
                    <a:pt x="7443" y="29056"/>
                    <a:pt x="7086" y="29014"/>
                    <a:pt x="6750" y="28909"/>
                  </a:cubicBezTo>
                  <a:cubicBezTo>
                    <a:pt x="6035" y="28635"/>
                    <a:pt x="5425" y="28173"/>
                    <a:pt x="4941" y="27584"/>
                  </a:cubicBezTo>
                  <a:cubicBezTo>
                    <a:pt x="4437" y="27038"/>
                    <a:pt x="3995" y="26449"/>
                    <a:pt x="3596" y="25818"/>
                  </a:cubicBezTo>
                  <a:cubicBezTo>
                    <a:pt x="3386" y="25461"/>
                    <a:pt x="3890" y="25145"/>
                    <a:pt x="4142" y="25461"/>
                  </a:cubicBezTo>
                  <a:cubicBezTo>
                    <a:pt x="4521" y="26049"/>
                    <a:pt x="4941" y="26617"/>
                    <a:pt x="5425" y="27143"/>
                  </a:cubicBezTo>
                  <a:cubicBezTo>
                    <a:pt x="5824" y="27647"/>
                    <a:pt x="6350" y="28047"/>
                    <a:pt x="6939" y="28278"/>
                  </a:cubicBezTo>
                  <a:cubicBezTo>
                    <a:pt x="7170" y="28362"/>
                    <a:pt x="7422" y="28383"/>
                    <a:pt x="7675" y="28341"/>
                  </a:cubicBezTo>
                  <a:cubicBezTo>
                    <a:pt x="7780" y="28320"/>
                    <a:pt x="7864" y="28278"/>
                    <a:pt x="7948" y="28215"/>
                  </a:cubicBezTo>
                  <a:cubicBezTo>
                    <a:pt x="8053" y="28131"/>
                    <a:pt x="8116" y="28026"/>
                    <a:pt x="8137" y="27900"/>
                  </a:cubicBezTo>
                  <a:cubicBezTo>
                    <a:pt x="8242" y="27458"/>
                    <a:pt x="8242" y="27017"/>
                    <a:pt x="8116" y="26575"/>
                  </a:cubicBezTo>
                  <a:cubicBezTo>
                    <a:pt x="7801" y="25145"/>
                    <a:pt x="5782" y="22370"/>
                    <a:pt x="4164" y="22076"/>
                  </a:cubicBezTo>
                  <a:cubicBezTo>
                    <a:pt x="800" y="21466"/>
                    <a:pt x="2860" y="29434"/>
                    <a:pt x="7359" y="31684"/>
                  </a:cubicBezTo>
                  <a:cubicBezTo>
                    <a:pt x="7506" y="31768"/>
                    <a:pt x="7675" y="31831"/>
                    <a:pt x="7843" y="31894"/>
                  </a:cubicBezTo>
                  <a:lnTo>
                    <a:pt x="7906" y="31915"/>
                  </a:lnTo>
                  <a:cubicBezTo>
                    <a:pt x="8179" y="32020"/>
                    <a:pt x="8474" y="32125"/>
                    <a:pt x="8789" y="32210"/>
                  </a:cubicBezTo>
                  <a:cubicBezTo>
                    <a:pt x="9041" y="32273"/>
                    <a:pt x="9293" y="32336"/>
                    <a:pt x="9546" y="32378"/>
                  </a:cubicBezTo>
                  <a:cubicBezTo>
                    <a:pt x="10408" y="32567"/>
                    <a:pt x="11270" y="32651"/>
                    <a:pt x="12153" y="32672"/>
                  </a:cubicBezTo>
                  <a:cubicBezTo>
                    <a:pt x="13225" y="32714"/>
                    <a:pt x="14297" y="32630"/>
                    <a:pt x="15348" y="32441"/>
                  </a:cubicBezTo>
                  <a:cubicBezTo>
                    <a:pt x="17871" y="31978"/>
                    <a:pt x="20247" y="30822"/>
                    <a:pt x="21530" y="28762"/>
                  </a:cubicBezTo>
                  <a:cubicBezTo>
                    <a:pt x="23001" y="26344"/>
                    <a:pt x="24221" y="20877"/>
                    <a:pt x="23569" y="18523"/>
                  </a:cubicBezTo>
                  <a:close/>
                  <a:moveTo>
                    <a:pt x="15727" y="2439"/>
                  </a:moveTo>
                  <a:cubicBezTo>
                    <a:pt x="14339" y="0"/>
                    <a:pt x="11207" y="505"/>
                    <a:pt x="11017" y="2607"/>
                  </a:cubicBezTo>
                  <a:cubicBezTo>
                    <a:pt x="10954" y="3343"/>
                    <a:pt x="11606" y="6202"/>
                    <a:pt x="11711" y="7106"/>
                  </a:cubicBezTo>
                  <a:cubicBezTo>
                    <a:pt x="12111" y="10723"/>
                    <a:pt x="12531" y="16084"/>
                    <a:pt x="12447" y="17198"/>
                  </a:cubicBezTo>
                  <a:cubicBezTo>
                    <a:pt x="12447" y="17240"/>
                    <a:pt x="12447" y="17261"/>
                    <a:pt x="12447" y="17282"/>
                  </a:cubicBezTo>
                  <a:cubicBezTo>
                    <a:pt x="13709" y="17093"/>
                    <a:pt x="14991" y="17030"/>
                    <a:pt x="16295" y="17114"/>
                  </a:cubicBezTo>
                  <a:cubicBezTo>
                    <a:pt x="16316" y="16462"/>
                    <a:pt x="16379" y="15264"/>
                    <a:pt x="16442" y="13687"/>
                  </a:cubicBezTo>
                  <a:cubicBezTo>
                    <a:pt x="16526" y="11227"/>
                    <a:pt x="17367" y="5256"/>
                    <a:pt x="15727" y="2439"/>
                  </a:cubicBezTo>
                  <a:close/>
                  <a:moveTo>
                    <a:pt x="11060" y="24410"/>
                  </a:moveTo>
                  <a:cubicBezTo>
                    <a:pt x="10849" y="23295"/>
                    <a:pt x="10450" y="22244"/>
                    <a:pt x="9861" y="21298"/>
                  </a:cubicBezTo>
                  <a:cubicBezTo>
                    <a:pt x="8810" y="19532"/>
                    <a:pt x="8200" y="18418"/>
                    <a:pt x="6224" y="18922"/>
                  </a:cubicBezTo>
                  <a:cubicBezTo>
                    <a:pt x="5236" y="19195"/>
                    <a:pt x="4983" y="20541"/>
                    <a:pt x="4941" y="21361"/>
                  </a:cubicBezTo>
                  <a:cubicBezTo>
                    <a:pt x="4983" y="21361"/>
                    <a:pt x="5004" y="21382"/>
                    <a:pt x="5047" y="21403"/>
                  </a:cubicBezTo>
                  <a:cubicBezTo>
                    <a:pt x="6771" y="22454"/>
                    <a:pt x="8326" y="24452"/>
                    <a:pt x="8768" y="26449"/>
                  </a:cubicBezTo>
                  <a:cubicBezTo>
                    <a:pt x="8789" y="26554"/>
                    <a:pt x="8810" y="26680"/>
                    <a:pt x="8831" y="26785"/>
                  </a:cubicBezTo>
                  <a:cubicBezTo>
                    <a:pt x="9167" y="27017"/>
                    <a:pt x="9546" y="27143"/>
                    <a:pt x="9966" y="27164"/>
                  </a:cubicBezTo>
                  <a:cubicBezTo>
                    <a:pt x="10050" y="27185"/>
                    <a:pt x="10155" y="27185"/>
                    <a:pt x="10240" y="27164"/>
                  </a:cubicBezTo>
                  <a:cubicBezTo>
                    <a:pt x="10450" y="27122"/>
                    <a:pt x="10639" y="27017"/>
                    <a:pt x="10765" y="26848"/>
                  </a:cubicBezTo>
                  <a:cubicBezTo>
                    <a:pt x="10975" y="26575"/>
                    <a:pt x="11081" y="26239"/>
                    <a:pt x="11102" y="25902"/>
                  </a:cubicBezTo>
                  <a:cubicBezTo>
                    <a:pt x="11165" y="25398"/>
                    <a:pt x="11144" y="24893"/>
                    <a:pt x="11060" y="2441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3" name="Google Shape;763;p43"/>
          <p:cNvSpPr txBox="1">
            <a:spLocks noGrp="1"/>
          </p:cNvSpPr>
          <p:nvPr>
            <p:ph type="title"/>
          </p:nvPr>
        </p:nvSpPr>
        <p:spPr>
          <a:xfrm>
            <a:off x="805433" y="310135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400" dirty="0">
                <a:solidFill>
                  <a:schemeClr val="accent3"/>
                </a:solidFill>
              </a:rPr>
              <a:t>R</a:t>
            </a:r>
            <a:r>
              <a:rPr lang="en" sz="4400" dirty="0">
                <a:solidFill>
                  <a:schemeClr val="accent3"/>
                </a:solidFill>
              </a:rPr>
              <a:t>azonamiento lógico</a:t>
            </a:r>
            <a:r>
              <a:rPr lang="en" sz="4400" dirty="0"/>
              <a:t>: </a:t>
            </a:r>
            <a:r>
              <a:rPr lang="en" sz="4400" dirty="0">
                <a:solidFill>
                  <a:schemeClr val="accent1"/>
                </a:solidFill>
              </a:rPr>
              <a:t>verdad</a:t>
            </a:r>
            <a:r>
              <a:rPr lang="en" sz="4400" dirty="0"/>
              <a:t> y </a:t>
            </a:r>
            <a:r>
              <a:rPr lang="en" sz="4400" dirty="0">
                <a:solidFill>
                  <a:schemeClr val="accent5"/>
                </a:solidFill>
              </a:rPr>
              <a:t>validez</a:t>
            </a:r>
            <a:endParaRPr sz="4400" dirty="0">
              <a:solidFill>
                <a:schemeClr val="accent5"/>
              </a:solidFill>
            </a:endParaRPr>
          </a:p>
        </p:txBody>
      </p:sp>
      <p:sp>
        <p:nvSpPr>
          <p:cNvPr id="764" name="Google Shape;764;p43"/>
          <p:cNvSpPr txBox="1">
            <a:spLocks noGrp="1"/>
          </p:cNvSpPr>
          <p:nvPr>
            <p:ph type="ctrTitle" idx="4294967295"/>
          </p:nvPr>
        </p:nvSpPr>
        <p:spPr>
          <a:xfrm>
            <a:off x="4075476" y="2038616"/>
            <a:ext cx="3077809" cy="2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400" dirty="0"/>
              <a:t>T</a:t>
            </a:r>
            <a:r>
              <a:rPr lang="en" sz="2400" dirty="0"/>
              <a:t>odo razonamiento</a:t>
            </a:r>
            <a:endParaRPr sz="2400" dirty="0"/>
          </a:p>
        </p:txBody>
      </p:sp>
      <p:sp>
        <p:nvSpPr>
          <p:cNvPr id="768" name="Google Shape;768;p43"/>
          <p:cNvSpPr txBox="1">
            <a:spLocks noGrp="1"/>
          </p:cNvSpPr>
          <p:nvPr>
            <p:ph type="ctrTitle" idx="4294967295"/>
          </p:nvPr>
        </p:nvSpPr>
        <p:spPr>
          <a:xfrm>
            <a:off x="4085985" y="2363170"/>
            <a:ext cx="4346757" cy="297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dirty="0">
                <a:latin typeface="Darker Grotesque"/>
                <a:ea typeface="Darker Grotesque"/>
                <a:cs typeface="Darker Grotesque"/>
                <a:sym typeface="Darker Grotesque"/>
              </a:rPr>
              <a:t>C</a:t>
            </a:r>
            <a:r>
              <a:rPr lang="en" sz="1600" dirty="0">
                <a:latin typeface="Darker Grotesque"/>
                <a:ea typeface="Darker Grotesque"/>
                <a:cs typeface="Darker Grotesque"/>
                <a:sym typeface="Darker Grotesque"/>
              </a:rPr>
              <a:t>onsta de cierto número de oraciones, colocadas de tal modo que podamos decir que una de ellas, a la que llamamos </a:t>
            </a:r>
            <a:r>
              <a:rPr lang="en" sz="1600" b="1" dirty="0">
                <a:latin typeface="Darker Grotesque"/>
                <a:ea typeface="Darker Grotesque"/>
                <a:cs typeface="Darker Grotesque"/>
                <a:sym typeface="Darker Grotesque"/>
              </a:rPr>
              <a:t>conclusión, se sigue o se deriva lógicamente de las demás</a:t>
            </a:r>
            <a:r>
              <a:rPr lang="en" sz="1600" dirty="0">
                <a:latin typeface="Darker Grotesque"/>
                <a:ea typeface="Darker Grotesque"/>
                <a:cs typeface="Darker Grotesque"/>
                <a:sym typeface="Darker Grotesque"/>
              </a:rPr>
              <a:t>, a las que denominamos premisas. Todas ellas son </a:t>
            </a:r>
            <a:r>
              <a:rPr lang="en" sz="1600" b="1" dirty="0">
                <a:latin typeface="Darker Grotesque"/>
                <a:ea typeface="Darker Grotesque"/>
                <a:cs typeface="Darker Grotesque"/>
                <a:sym typeface="Darker Grotesque"/>
              </a:rPr>
              <a:t>proposiciones</a:t>
            </a:r>
            <a:r>
              <a:rPr lang="en" sz="1600" dirty="0">
                <a:latin typeface="Darker Grotesque"/>
                <a:ea typeface="Darker Grotesque"/>
                <a:cs typeface="Darker Grotesque"/>
                <a:sym typeface="Darker Grotesque"/>
              </a:rPr>
              <a:t>, esto es, oraciones enunciativas que son o verdaderas o falsas. </a:t>
            </a:r>
            <a:endParaRPr sz="1600" dirty="0"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grpSp>
        <p:nvGrpSpPr>
          <p:cNvPr id="776" name="Google Shape;776;p43"/>
          <p:cNvGrpSpPr/>
          <p:nvPr/>
        </p:nvGrpSpPr>
        <p:grpSpPr>
          <a:xfrm>
            <a:off x="1696132" y="2645932"/>
            <a:ext cx="1260424" cy="1505862"/>
            <a:chOff x="4041753" y="2145320"/>
            <a:chExt cx="1260424" cy="1505862"/>
          </a:xfrm>
        </p:grpSpPr>
        <p:sp>
          <p:nvSpPr>
            <p:cNvPr id="777" name="Google Shape;777;p43"/>
            <p:cNvSpPr/>
            <p:nvPr/>
          </p:nvSpPr>
          <p:spPr>
            <a:xfrm rot="6892417" flipH="1">
              <a:off x="4031602" y="2818770"/>
              <a:ext cx="593697" cy="192358"/>
            </a:xfrm>
            <a:custGeom>
              <a:avLst/>
              <a:gdLst/>
              <a:ahLst/>
              <a:cxnLst/>
              <a:rect l="l" t="t" r="r" b="b"/>
              <a:pathLst>
                <a:path w="17037" h="5520" extrusionOk="0">
                  <a:moveTo>
                    <a:pt x="11866" y="1"/>
                  </a:moveTo>
                  <a:cubicBezTo>
                    <a:pt x="11866" y="1"/>
                    <a:pt x="1" y="1836"/>
                    <a:pt x="363" y="4369"/>
                  </a:cubicBezTo>
                  <a:cubicBezTo>
                    <a:pt x="491" y="5248"/>
                    <a:pt x="1728" y="5520"/>
                    <a:pt x="3209" y="5520"/>
                  </a:cubicBezTo>
                  <a:cubicBezTo>
                    <a:pt x="5604" y="5520"/>
                    <a:pt x="8635" y="4809"/>
                    <a:pt x="8635" y="4809"/>
                  </a:cubicBezTo>
                  <a:cubicBezTo>
                    <a:pt x="8635" y="4809"/>
                    <a:pt x="17036" y="2689"/>
                    <a:pt x="118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3"/>
            <p:cNvSpPr/>
            <p:nvPr/>
          </p:nvSpPr>
          <p:spPr>
            <a:xfrm rot="6892417" flipH="1">
              <a:off x="4000529" y="2779064"/>
              <a:ext cx="655831" cy="327950"/>
            </a:xfrm>
            <a:custGeom>
              <a:avLst/>
              <a:gdLst/>
              <a:ahLst/>
              <a:cxnLst/>
              <a:rect l="l" t="t" r="r" b="b"/>
              <a:pathLst>
                <a:path w="18820" h="9411" extrusionOk="0">
                  <a:moveTo>
                    <a:pt x="13649" y="1940"/>
                  </a:moveTo>
                  <a:lnTo>
                    <a:pt x="13649" y="1940"/>
                  </a:lnTo>
                  <a:cubicBezTo>
                    <a:pt x="18819" y="4602"/>
                    <a:pt x="10418" y="6748"/>
                    <a:pt x="10418" y="6748"/>
                  </a:cubicBezTo>
                  <a:cubicBezTo>
                    <a:pt x="10418" y="6748"/>
                    <a:pt x="7393" y="7472"/>
                    <a:pt x="4989" y="7472"/>
                  </a:cubicBezTo>
                  <a:cubicBezTo>
                    <a:pt x="3516" y="7472"/>
                    <a:pt x="2275" y="7187"/>
                    <a:pt x="2146" y="6308"/>
                  </a:cubicBezTo>
                  <a:cubicBezTo>
                    <a:pt x="1784" y="3775"/>
                    <a:pt x="13649" y="1940"/>
                    <a:pt x="13649" y="1940"/>
                  </a:cubicBezTo>
                  <a:close/>
                  <a:moveTo>
                    <a:pt x="13649" y="1"/>
                  </a:moveTo>
                  <a:cubicBezTo>
                    <a:pt x="13546" y="1"/>
                    <a:pt x="13442" y="1"/>
                    <a:pt x="13339" y="27"/>
                  </a:cubicBezTo>
                  <a:cubicBezTo>
                    <a:pt x="13210" y="53"/>
                    <a:pt x="10237" y="518"/>
                    <a:pt x="7264" y="1293"/>
                  </a:cubicBezTo>
                  <a:cubicBezTo>
                    <a:pt x="5765" y="1655"/>
                    <a:pt x="4317" y="2172"/>
                    <a:pt x="2921" y="2819"/>
                  </a:cubicBezTo>
                  <a:cubicBezTo>
                    <a:pt x="905" y="3827"/>
                    <a:pt x="0" y="5068"/>
                    <a:pt x="233" y="6593"/>
                  </a:cubicBezTo>
                  <a:cubicBezTo>
                    <a:pt x="414" y="7885"/>
                    <a:pt x="1396" y="9410"/>
                    <a:pt x="4989" y="9410"/>
                  </a:cubicBezTo>
                  <a:cubicBezTo>
                    <a:pt x="7574" y="9410"/>
                    <a:pt x="10728" y="8661"/>
                    <a:pt x="10857" y="8635"/>
                  </a:cubicBezTo>
                  <a:lnTo>
                    <a:pt x="10883" y="8635"/>
                  </a:lnTo>
                  <a:cubicBezTo>
                    <a:pt x="11788" y="8402"/>
                    <a:pt x="12693" y="8092"/>
                    <a:pt x="13546" y="7730"/>
                  </a:cubicBezTo>
                  <a:cubicBezTo>
                    <a:pt x="14399" y="7368"/>
                    <a:pt x="16984" y="6257"/>
                    <a:pt x="17242" y="4059"/>
                  </a:cubicBezTo>
                  <a:cubicBezTo>
                    <a:pt x="17449" y="2172"/>
                    <a:pt x="15898" y="932"/>
                    <a:pt x="14528" y="234"/>
                  </a:cubicBezTo>
                  <a:cubicBezTo>
                    <a:pt x="14244" y="78"/>
                    <a:pt x="13933" y="1"/>
                    <a:pt x="136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3"/>
            <p:cNvSpPr/>
            <p:nvPr/>
          </p:nvSpPr>
          <p:spPr>
            <a:xfrm rot="-1017860">
              <a:off x="4669017" y="2698189"/>
              <a:ext cx="546709" cy="186103"/>
            </a:xfrm>
            <a:custGeom>
              <a:avLst/>
              <a:gdLst/>
              <a:ahLst/>
              <a:cxnLst/>
              <a:rect l="l" t="t" r="r" b="b"/>
              <a:pathLst>
                <a:path w="14753" h="5022" extrusionOk="0">
                  <a:moveTo>
                    <a:pt x="4708" y="1"/>
                  </a:moveTo>
                  <a:cubicBezTo>
                    <a:pt x="2621" y="1"/>
                    <a:pt x="1" y="521"/>
                    <a:pt x="2318" y="3532"/>
                  </a:cubicBezTo>
                  <a:cubicBezTo>
                    <a:pt x="2318" y="3532"/>
                    <a:pt x="7834" y="5021"/>
                    <a:pt x="11324" y="5021"/>
                  </a:cubicBezTo>
                  <a:cubicBezTo>
                    <a:pt x="12765" y="5021"/>
                    <a:pt x="13861" y="4767"/>
                    <a:pt x="14080" y="4049"/>
                  </a:cubicBezTo>
                  <a:cubicBezTo>
                    <a:pt x="14752" y="1801"/>
                    <a:pt x="6765" y="146"/>
                    <a:pt x="6765" y="146"/>
                  </a:cubicBezTo>
                  <a:cubicBezTo>
                    <a:pt x="6765" y="146"/>
                    <a:pt x="5811" y="1"/>
                    <a:pt x="4708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3"/>
            <p:cNvSpPr/>
            <p:nvPr/>
          </p:nvSpPr>
          <p:spPr>
            <a:xfrm rot="-1017860">
              <a:off x="4636346" y="2622054"/>
              <a:ext cx="631349" cy="330516"/>
            </a:xfrm>
            <a:custGeom>
              <a:avLst/>
              <a:gdLst/>
              <a:ahLst/>
              <a:cxnLst/>
              <a:rect l="l" t="t" r="r" b="b"/>
              <a:pathLst>
                <a:path w="17037" h="8919" extrusionOk="0">
                  <a:moveTo>
                    <a:pt x="5584" y="1965"/>
                  </a:moveTo>
                  <a:cubicBezTo>
                    <a:pt x="6282" y="1965"/>
                    <a:pt x="6954" y="2017"/>
                    <a:pt x="7627" y="2120"/>
                  </a:cubicBezTo>
                  <a:cubicBezTo>
                    <a:pt x="7627" y="2120"/>
                    <a:pt x="15614" y="3775"/>
                    <a:pt x="14942" y="6023"/>
                  </a:cubicBezTo>
                  <a:cubicBezTo>
                    <a:pt x="14710" y="6721"/>
                    <a:pt x="13624" y="6980"/>
                    <a:pt x="12176" y="6980"/>
                  </a:cubicBezTo>
                  <a:cubicBezTo>
                    <a:pt x="8686" y="6980"/>
                    <a:pt x="3180" y="5506"/>
                    <a:pt x="3180" y="5506"/>
                  </a:cubicBezTo>
                  <a:cubicBezTo>
                    <a:pt x="854" y="2482"/>
                    <a:pt x="3516" y="1965"/>
                    <a:pt x="5584" y="1965"/>
                  </a:cubicBezTo>
                  <a:close/>
                  <a:moveTo>
                    <a:pt x="5584" y="0"/>
                  </a:moveTo>
                  <a:lnTo>
                    <a:pt x="5584" y="26"/>
                  </a:lnTo>
                  <a:cubicBezTo>
                    <a:pt x="2999" y="26"/>
                    <a:pt x="1345" y="750"/>
                    <a:pt x="647" y="2146"/>
                  </a:cubicBezTo>
                  <a:cubicBezTo>
                    <a:pt x="1" y="3464"/>
                    <a:pt x="337" y="4989"/>
                    <a:pt x="1655" y="6670"/>
                  </a:cubicBezTo>
                  <a:cubicBezTo>
                    <a:pt x="1914" y="7006"/>
                    <a:pt x="2276" y="7264"/>
                    <a:pt x="2689" y="7368"/>
                  </a:cubicBezTo>
                  <a:cubicBezTo>
                    <a:pt x="2922" y="7445"/>
                    <a:pt x="8480" y="8919"/>
                    <a:pt x="12176" y="8919"/>
                  </a:cubicBezTo>
                  <a:cubicBezTo>
                    <a:pt x="14761" y="8919"/>
                    <a:pt x="16312" y="8117"/>
                    <a:pt x="16803" y="6566"/>
                  </a:cubicBezTo>
                  <a:cubicBezTo>
                    <a:pt x="17036" y="5765"/>
                    <a:pt x="16907" y="4886"/>
                    <a:pt x="16467" y="4188"/>
                  </a:cubicBezTo>
                  <a:cubicBezTo>
                    <a:pt x="15769" y="2999"/>
                    <a:pt x="14141" y="2017"/>
                    <a:pt x="11401" y="1112"/>
                  </a:cubicBezTo>
                  <a:cubicBezTo>
                    <a:pt x="9669" y="543"/>
                    <a:pt x="8066" y="207"/>
                    <a:pt x="8014" y="181"/>
                  </a:cubicBezTo>
                  <a:lnTo>
                    <a:pt x="7911" y="181"/>
                  </a:lnTo>
                  <a:cubicBezTo>
                    <a:pt x="7135" y="78"/>
                    <a:pt x="6360" y="0"/>
                    <a:pt x="5584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3"/>
            <p:cNvSpPr/>
            <p:nvPr/>
          </p:nvSpPr>
          <p:spPr>
            <a:xfrm>
              <a:off x="4229702" y="2217172"/>
              <a:ext cx="720349" cy="629379"/>
            </a:xfrm>
            <a:custGeom>
              <a:avLst/>
              <a:gdLst/>
              <a:ahLst/>
              <a:cxnLst/>
              <a:rect l="l" t="t" r="r" b="b"/>
              <a:pathLst>
                <a:path w="19440" h="16985" extrusionOk="0">
                  <a:moveTo>
                    <a:pt x="9720" y="1"/>
                  </a:moveTo>
                  <a:cubicBezTo>
                    <a:pt x="4343" y="1"/>
                    <a:pt x="0" y="3310"/>
                    <a:pt x="0" y="8686"/>
                  </a:cubicBezTo>
                  <a:cubicBezTo>
                    <a:pt x="0" y="14063"/>
                    <a:pt x="4343" y="16984"/>
                    <a:pt x="9720" y="16984"/>
                  </a:cubicBezTo>
                  <a:cubicBezTo>
                    <a:pt x="15071" y="16984"/>
                    <a:pt x="19440" y="14063"/>
                    <a:pt x="19440" y="8686"/>
                  </a:cubicBezTo>
                  <a:cubicBezTo>
                    <a:pt x="19440" y="3310"/>
                    <a:pt x="15071" y="1"/>
                    <a:pt x="9720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3"/>
            <p:cNvSpPr/>
            <p:nvPr/>
          </p:nvSpPr>
          <p:spPr>
            <a:xfrm>
              <a:off x="4157850" y="2145320"/>
              <a:ext cx="864048" cy="773078"/>
            </a:xfrm>
            <a:custGeom>
              <a:avLst/>
              <a:gdLst/>
              <a:ahLst/>
              <a:cxnLst/>
              <a:rect l="l" t="t" r="r" b="b"/>
              <a:pathLst>
                <a:path w="23318" h="20863" extrusionOk="0">
                  <a:moveTo>
                    <a:pt x="11659" y="1940"/>
                  </a:moveTo>
                  <a:cubicBezTo>
                    <a:pt x="17010" y="1940"/>
                    <a:pt x="21379" y="5274"/>
                    <a:pt x="21379" y="10651"/>
                  </a:cubicBezTo>
                  <a:cubicBezTo>
                    <a:pt x="21379" y="16002"/>
                    <a:pt x="17010" y="18923"/>
                    <a:pt x="11659" y="18923"/>
                  </a:cubicBezTo>
                  <a:cubicBezTo>
                    <a:pt x="6282" y="18923"/>
                    <a:pt x="1939" y="16002"/>
                    <a:pt x="1939" y="10625"/>
                  </a:cubicBezTo>
                  <a:cubicBezTo>
                    <a:pt x="1939" y="5249"/>
                    <a:pt x="6282" y="1940"/>
                    <a:pt x="11659" y="1940"/>
                  </a:cubicBezTo>
                  <a:close/>
                  <a:moveTo>
                    <a:pt x="11659" y="1"/>
                  </a:moveTo>
                  <a:cubicBezTo>
                    <a:pt x="4912" y="1"/>
                    <a:pt x="1" y="4473"/>
                    <a:pt x="1" y="10651"/>
                  </a:cubicBezTo>
                  <a:cubicBezTo>
                    <a:pt x="1" y="13805"/>
                    <a:pt x="1241" y="16468"/>
                    <a:pt x="3568" y="18303"/>
                  </a:cubicBezTo>
                  <a:cubicBezTo>
                    <a:pt x="5636" y="19957"/>
                    <a:pt x="8505" y="20862"/>
                    <a:pt x="11659" y="20862"/>
                  </a:cubicBezTo>
                  <a:cubicBezTo>
                    <a:pt x="14787" y="20862"/>
                    <a:pt x="17656" y="19957"/>
                    <a:pt x="19724" y="18303"/>
                  </a:cubicBezTo>
                  <a:cubicBezTo>
                    <a:pt x="22077" y="16442"/>
                    <a:pt x="23318" y="13779"/>
                    <a:pt x="23318" y="10651"/>
                  </a:cubicBezTo>
                  <a:cubicBezTo>
                    <a:pt x="23318" y="4447"/>
                    <a:pt x="18406" y="1"/>
                    <a:pt x="11659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3"/>
            <p:cNvSpPr/>
            <p:nvPr/>
          </p:nvSpPr>
          <p:spPr>
            <a:xfrm>
              <a:off x="4294847" y="2814928"/>
              <a:ext cx="593918" cy="764519"/>
            </a:xfrm>
            <a:custGeom>
              <a:avLst/>
              <a:gdLst/>
              <a:ahLst/>
              <a:cxnLst/>
              <a:rect l="l" t="t" r="r" b="b"/>
              <a:pathLst>
                <a:path w="16028" h="20632" extrusionOk="0">
                  <a:moveTo>
                    <a:pt x="3852" y="0"/>
                  </a:moveTo>
                  <a:lnTo>
                    <a:pt x="2973" y="4886"/>
                  </a:lnTo>
                  <a:cubicBezTo>
                    <a:pt x="2973" y="4886"/>
                    <a:pt x="0" y="20500"/>
                    <a:pt x="1138" y="20629"/>
                  </a:cubicBezTo>
                  <a:cubicBezTo>
                    <a:pt x="1152" y="20631"/>
                    <a:pt x="1166" y="20632"/>
                    <a:pt x="1181" y="20632"/>
                  </a:cubicBezTo>
                  <a:cubicBezTo>
                    <a:pt x="2389" y="20632"/>
                    <a:pt x="5972" y="14451"/>
                    <a:pt x="5972" y="14451"/>
                  </a:cubicBezTo>
                  <a:lnTo>
                    <a:pt x="9772" y="14528"/>
                  </a:lnTo>
                  <a:cubicBezTo>
                    <a:pt x="9772" y="14528"/>
                    <a:pt x="11883" y="20629"/>
                    <a:pt x="12482" y="20629"/>
                  </a:cubicBezTo>
                  <a:cubicBezTo>
                    <a:pt x="12483" y="20629"/>
                    <a:pt x="12485" y="20629"/>
                    <a:pt x="12486" y="20629"/>
                  </a:cubicBezTo>
                  <a:cubicBezTo>
                    <a:pt x="13106" y="20629"/>
                    <a:pt x="16027" y="6411"/>
                    <a:pt x="12486" y="285"/>
                  </a:cubicBezTo>
                  <a:lnTo>
                    <a:pt x="3852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3"/>
            <p:cNvSpPr/>
            <p:nvPr/>
          </p:nvSpPr>
          <p:spPr>
            <a:xfrm>
              <a:off x="4251714" y="2742112"/>
              <a:ext cx="647573" cy="909070"/>
            </a:xfrm>
            <a:custGeom>
              <a:avLst/>
              <a:gdLst/>
              <a:ahLst/>
              <a:cxnLst/>
              <a:rect l="l" t="t" r="r" b="b"/>
              <a:pathLst>
                <a:path w="17476" h="24533" extrusionOk="0">
                  <a:moveTo>
                    <a:pt x="5016" y="1939"/>
                  </a:moveTo>
                  <a:lnTo>
                    <a:pt x="13650" y="2250"/>
                  </a:lnTo>
                  <a:cubicBezTo>
                    <a:pt x="17191" y="8376"/>
                    <a:pt x="14270" y="22594"/>
                    <a:pt x="13650" y="22594"/>
                  </a:cubicBezTo>
                  <a:cubicBezTo>
                    <a:pt x="13055" y="22594"/>
                    <a:pt x="10936" y="16493"/>
                    <a:pt x="10936" y="16493"/>
                  </a:cubicBezTo>
                  <a:lnTo>
                    <a:pt x="7136" y="16416"/>
                  </a:lnTo>
                  <a:cubicBezTo>
                    <a:pt x="7136" y="16416"/>
                    <a:pt x="3543" y="22620"/>
                    <a:pt x="2353" y="22620"/>
                  </a:cubicBezTo>
                  <a:lnTo>
                    <a:pt x="2302" y="22620"/>
                  </a:lnTo>
                  <a:cubicBezTo>
                    <a:pt x="1164" y="22465"/>
                    <a:pt x="4137" y="6851"/>
                    <a:pt x="4137" y="6851"/>
                  </a:cubicBezTo>
                  <a:lnTo>
                    <a:pt x="5016" y="1939"/>
                  </a:lnTo>
                  <a:close/>
                  <a:moveTo>
                    <a:pt x="5016" y="1"/>
                  </a:moveTo>
                  <a:cubicBezTo>
                    <a:pt x="4085" y="1"/>
                    <a:pt x="3284" y="673"/>
                    <a:pt x="3129" y="1603"/>
                  </a:cubicBezTo>
                  <a:lnTo>
                    <a:pt x="2250" y="6489"/>
                  </a:lnTo>
                  <a:cubicBezTo>
                    <a:pt x="2198" y="6696"/>
                    <a:pt x="1526" y="10289"/>
                    <a:pt x="957" y="13960"/>
                  </a:cubicBezTo>
                  <a:cubicBezTo>
                    <a:pt x="596" y="16183"/>
                    <a:pt x="363" y="18018"/>
                    <a:pt x="234" y="19414"/>
                  </a:cubicBezTo>
                  <a:cubicBezTo>
                    <a:pt x="1" y="21896"/>
                    <a:pt x="104" y="22930"/>
                    <a:pt x="647" y="23680"/>
                  </a:cubicBezTo>
                  <a:cubicBezTo>
                    <a:pt x="983" y="24145"/>
                    <a:pt x="1500" y="24455"/>
                    <a:pt x="2095" y="24533"/>
                  </a:cubicBezTo>
                  <a:lnTo>
                    <a:pt x="2353" y="24533"/>
                  </a:lnTo>
                  <a:cubicBezTo>
                    <a:pt x="3672" y="24533"/>
                    <a:pt x="4783" y="23550"/>
                    <a:pt x="6800" y="20603"/>
                  </a:cubicBezTo>
                  <a:cubicBezTo>
                    <a:pt x="7343" y="19776"/>
                    <a:pt x="7860" y="18975"/>
                    <a:pt x="8221" y="18380"/>
                  </a:cubicBezTo>
                  <a:lnTo>
                    <a:pt x="9566" y="18406"/>
                  </a:lnTo>
                  <a:cubicBezTo>
                    <a:pt x="9772" y="18949"/>
                    <a:pt x="10005" y="19595"/>
                    <a:pt x="10264" y="20267"/>
                  </a:cubicBezTo>
                  <a:cubicBezTo>
                    <a:pt x="11349" y="23007"/>
                    <a:pt x="12021" y="24533"/>
                    <a:pt x="13650" y="24533"/>
                  </a:cubicBezTo>
                  <a:cubicBezTo>
                    <a:pt x="14400" y="24533"/>
                    <a:pt x="15098" y="24119"/>
                    <a:pt x="15460" y="23447"/>
                  </a:cubicBezTo>
                  <a:cubicBezTo>
                    <a:pt x="16132" y="22258"/>
                    <a:pt x="16933" y="18096"/>
                    <a:pt x="17191" y="14167"/>
                  </a:cubicBezTo>
                  <a:cubicBezTo>
                    <a:pt x="17476" y="10237"/>
                    <a:pt x="17372" y="4809"/>
                    <a:pt x="15330" y="1267"/>
                  </a:cubicBezTo>
                  <a:cubicBezTo>
                    <a:pt x="14994" y="699"/>
                    <a:pt x="14400" y="337"/>
                    <a:pt x="13728" y="311"/>
                  </a:cubicBezTo>
                  <a:lnTo>
                    <a:pt x="5094" y="1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3"/>
            <p:cNvSpPr/>
            <p:nvPr/>
          </p:nvSpPr>
          <p:spPr>
            <a:xfrm>
              <a:off x="4229702" y="2206648"/>
              <a:ext cx="720349" cy="629342"/>
            </a:xfrm>
            <a:custGeom>
              <a:avLst/>
              <a:gdLst/>
              <a:ahLst/>
              <a:cxnLst/>
              <a:rect l="l" t="t" r="r" b="b"/>
              <a:pathLst>
                <a:path w="19440" h="16984" extrusionOk="0">
                  <a:moveTo>
                    <a:pt x="9720" y="0"/>
                  </a:moveTo>
                  <a:cubicBezTo>
                    <a:pt x="4343" y="0"/>
                    <a:pt x="0" y="3309"/>
                    <a:pt x="0" y="8686"/>
                  </a:cubicBezTo>
                  <a:cubicBezTo>
                    <a:pt x="0" y="14063"/>
                    <a:pt x="4343" y="16984"/>
                    <a:pt x="9720" y="16984"/>
                  </a:cubicBezTo>
                  <a:cubicBezTo>
                    <a:pt x="15071" y="16984"/>
                    <a:pt x="19440" y="14063"/>
                    <a:pt x="19440" y="8686"/>
                  </a:cubicBezTo>
                  <a:cubicBezTo>
                    <a:pt x="19440" y="3309"/>
                    <a:pt x="15071" y="0"/>
                    <a:pt x="9720" y="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3"/>
            <p:cNvSpPr/>
            <p:nvPr/>
          </p:nvSpPr>
          <p:spPr>
            <a:xfrm rot="-1017860">
              <a:off x="4665833" y="2688177"/>
              <a:ext cx="546858" cy="186251"/>
            </a:xfrm>
            <a:custGeom>
              <a:avLst/>
              <a:gdLst/>
              <a:ahLst/>
              <a:cxnLst/>
              <a:rect l="l" t="t" r="r" b="b"/>
              <a:pathLst>
                <a:path w="14757" h="5026" extrusionOk="0">
                  <a:moveTo>
                    <a:pt x="4724" y="1"/>
                  </a:moveTo>
                  <a:cubicBezTo>
                    <a:pt x="2635" y="1"/>
                    <a:pt x="0" y="523"/>
                    <a:pt x="2322" y="3557"/>
                  </a:cubicBezTo>
                  <a:cubicBezTo>
                    <a:pt x="2322" y="3557"/>
                    <a:pt x="7809" y="5025"/>
                    <a:pt x="11301" y="5025"/>
                  </a:cubicBezTo>
                  <a:cubicBezTo>
                    <a:pt x="12755" y="5025"/>
                    <a:pt x="13864" y="4770"/>
                    <a:pt x="14084" y="4048"/>
                  </a:cubicBezTo>
                  <a:cubicBezTo>
                    <a:pt x="14756" y="1799"/>
                    <a:pt x="6769" y="145"/>
                    <a:pt x="6769" y="145"/>
                  </a:cubicBezTo>
                  <a:cubicBezTo>
                    <a:pt x="6769" y="145"/>
                    <a:pt x="5822" y="1"/>
                    <a:pt x="4724" y="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3"/>
            <p:cNvSpPr/>
            <p:nvPr/>
          </p:nvSpPr>
          <p:spPr>
            <a:xfrm>
              <a:off x="4297700" y="2804367"/>
              <a:ext cx="593955" cy="765482"/>
            </a:xfrm>
            <a:custGeom>
              <a:avLst/>
              <a:gdLst/>
              <a:ahLst/>
              <a:cxnLst/>
              <a:rect l="l" t="t" r="r" b="b"/>
              <a:pathLst>
                <a:path w="16029" h="20658" extrusionOk="0">
                  <a:moveTo>
                    <a:pt x="3878" y="1"/>
                  </a:moveTo>
                  <a:lnTo>
                    <a:pt x="2999" y="4887"/>
                  </a:lnTo>
                  <a:cubicBezTo>
                    <a:pt x="2999" y="4887"/>
                    <a:pt x="1" y="20500"/>
                    <a:pt x="1138" y="20655"/>
                  </a:cubicBezTo>
                  <a:cubicBezTo>
                    <a:pt x="1150" y="20657"/>
                    <a:pt x="1162" y="20657"/>
                    <a:pt x="1174" y="20657"/>
                  </a:cubicBezTo>
                  <a:cubicBezTo>
                    <a:pt x="2375" y="20657"/>
                    <a:pt x="5972" y="14451"/>
                    <a:pt x="5972" y="14451"/>
                  </a:cubicBezTo>
                  <a:lnTo>
                    <a:pt x="9772" y="14529"/>
                  </a:lnTo>
                  <a:cubicBezTo>
                    <a:pt x="9772" y="14529"/>
                    <a:pt x="11892" y="20655"/>
                    <a:pt x="12487" y="20655"/>
                  </a:cubicBezTo>
                  <a:cubicBezTo>
                    <a:pt x="13107" y="20655"/>
                    <a:pt x="16028" y="6438"/>
                    <a:pt x="12487" y="285"/>
                  </a:cubicBezTo>
                  <a:lnTo>
                    <a:pt x="3878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3"/>
            <p:cNvSpPr/>
            <p:nvPr/>
          </p:nvSpPr>
          <p:spPr>
            <a:xfrm>
              <a:off x="4463415" y="3333160"/>
              <a:ext cx="252937" cy="13229"/>
            </a:xfrm>
            <a:custGeom>
              <a:avLst/>
              <a:gdLst/>
              <a:ahLst/>
              <a:cxnLst/>
              <a:rect l="l" t="t" r="r" b="b"/>
              <a:pathLst>
                <a:path w="6826" h="357" extrusionOk="0">
                  <a:moveTo>
                    <a:pt x="6825" y="0"/>
                  </a:moveTo>
                  <a:lnTo>
                    <a:pt x="6825" y="0"/>
                  </a:lnTo>
                  <a:cubicBezTo>
                    <a:pt x="5701" y="130"/>
                    <a:pt x="4564" y="194"/>
                    <a:pt x="3423" y="194"/>
                  </a:cubicBezTo>
                  <a:cubicBezTo>
                    <a:pt x="2282" y="194"/>
                    <a:pt x="1138" y="130"/>
                    <a:pt x="1" y="0"/>
                  </a:cubicBezTo>
                  <a:lnTo>
                    <a:pt x="1" y="0"/>
                  </a:lnTo>
                  <a:cubicBezTo>
                    <a:pt x="1" y="0"/>
                    <a:pt x="2012" y="356"/>
                    <a:pt x="4034" y="356"/>
                  </a:cubicBezTo>
                  <a:cubicBezTo>
                    <a:pt x="5045" y="356"/>
                    <a:pt x="6059" y="267"/>
                    <a:pt x="68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3"/>
            <p:cNvSpPr/>
            <p:nvPr/>
          </p:nvSpPr>
          <p:spPr>
            <a:xfrm>
              <a:off x="4778577" y="2857061"/>
              <a:ext cx="70923" cy="282618"/>
            </a:xfrm>
            <a:custGeom>
              <a:avLst/>
              <a:gdLst/>
              <a:ahLst/>
              <a:cxnLst/>
              <a:rect l="l" t="t" r="r" b="b"/>
              <a:pathLst>
                <a:path w="1914" h="7627" extrusionOk="0">
                  <a:moveTo>
                    <a:pt x="1" y="1"/>
                  </a:moveTo>
                  <a:cubicBezTo>
                    <a:pt x="1" y="1"/>
                    <a:pt x="1422" y="3000"/>
                    <a:pt x="1164" y="7627"/>
                  </a:cubicBezTo>
                  <a:cubicBezTo>
                    <a:pt x="1164" y="7627"/>
                    <a:pt x="1914" y="274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3"/>
            <p:cNvSpPr/>
            <p:nvPr/>
          </p:nvSpPr>
          <p:spPr>
            <a:xfrm>
              <a:off x="4502694" y="2807257"/>
              <a:ext cx="252937" cy="35610"/>
            </a:xfrm>
            <a:custGeom>
              <a:avLst/>
              <a:gdLst/>
              <a:ahLst/>
              <a:cxnLst/>
              <a:rect l="l" t="t" r="r" b="b"/>
              <a:pathLst>
                <a:path w="6826" h="961" extrusionOk="0">
                  <a:moveTo>
                    <a:pt x="6825" y="0"/>
                  </a:moveTo>
                  <a:cubicBezTo>
                    <a:pt x="6825" y="0"/>
                    <a:pt x="6824" y="1"/>
                    <a:pt x="6823" y="1"/>
                  </a:cubicBezTo>
                  <a:lnTo>
                    <a:pt x="6823" y="1"/>
                  </a:lnTo>
                  <a:cubicBezTo>
                    <a:pt x="6824" y="1"/>
                    <a:pt x="6824" y="1"/>
                    <a:pt x="6825" y="0"/>
                  </a:cubicBezTo>
                  <a:close/>
                  <a:moveTo>
                    <a:pt x="6823" y="1"/>
                  </a:moveTo>
                  <a:lnTo>
                    <a:pt x="6823" y="1"/>
                  </a:lnTo>
                  <a:cubicBezTo>
                    <a:pt x="5350" y="569"/>
                    <a:pt x="3645" y="711"/>
                    <a:pt x="2308" y="711"/>
                  </a:cubicBezTo>
                  <a:cubicBezTo>
                    <a:pt x="970" y="711"/>
                    <a:pt x="1" y="569"/>
                    <a:pt x="1" y="569"/>
                  </a:cubicBezTo>
                  <a:lnTo>
                    <a:pt x="1" y="569"/>
                  </a:lnTo>
                  <a:cubicBezTo>
                    <a:pt x="1067" y="854"/>
                    <a:pt x="2025" y="960"/>
                    <a:pt x="2863" y="960"/>
                  </a:cubicBezTo>
                  <a:cubicBezTo>
                    <a:pt x="5330" y="960"/>
                    <a:pt x="6753" y="36"/>
                    <a:pt x="68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1" name="Google Shape;791;p43"/>
            <p:cNvGrpSpPr/>
            <p:nvPr/>
          </p:nvGrpSpPr>
          <p:grpSpPr>
            <a:xfrm>
              <a:off x="4406109" y="2473566"/>
              <a:ext cx="421284" cy="58546"/>
              <a:chOff x="18675" y="2926600"/>
              <a:chExt cx="203450" cy="28275"/>
            </a:xfrm>
          </p:grpSpPr>
          <p:sp>
            <p:nvSpPr>
              <p:cNvPr id="792" name="Google Shape;792;p43"/>
              <p:cNvSpPr/>
              <p:nvPr/>
            </p:nvSpPr>
            <p:spPr>
              <a:xfrm>
                <a:off x="18675" y="2939750"/>
                <a:ext cx="17900" cy="15125"/>
              </a:xfrm>
              <a:custGeom>
                <a:avLst/>
                <a:gdLst/>
                <a:ahLst/>
                <a:cxnLst/>
                <a:rect l="l" t="t" r="r" b="b"/>
                <a:pathLst>
                  <a:path w="716" h="605" extrusionOk="0">
                    <a:moveTo>
                      <a:pt x="421" y="0"/>
                    </a:moveTo>
                    <a:cubicBezTo>
                      <a:pt x="148" y="0"/>
                      <a:pt x="1" y="316"/>
                      <a:pt x="190" y="505"/>
                    </a:cubicBezTo>
                    <a:cubicBezTo>
                      <a:pt x="252" y="574"/>
                      <a:pt x="331" y="605"/>
                      <a:pt x="407" y="605"/>
                    </a:cubicBezTo>
                    <a:cubicBezTo>
                      <a:pt x="564" y="605"/>
                      <a:pt x="716" y="478"/>
                      <a:pt x="716" y="295"/>
                    </a:cubicBezTo>
                    <a:cubicBezTo>
                      <a:pt x="716" y="126"/>
                      <a:pt x="590" y="0"/>
                      <a:pt x="42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43"/>
              <p:cNvSpPr/>
              <p:nvPr/>
            </p:nvSpPr>
            <p:spPr>
              <a:xfrm>
                <a:off x="204225" y="2926600"/>
                <a:ext cx="1790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716" h="617" extrusionOk="0">
                    <a:moveTo>
                      <a:pt x="400" y="1"/>
                    </a:moveTo>
                    <a:cubicBezTo>
                      <a:pt x="127" y="1"/>
                      <a:pt x="0" y="337"/>
                      <a:pt x="190" y="526"/>
                    </a:cubicBezTo>
                    <a:cubicBezTo>
                      <a:pt x="252" y="589"/>
                      <a:pt x="330" y="617"/>
                      <a:pt x="407" y="617"/>
                    </a:cubicBezTo>
                    <a:cubicBezTo>
                      <a:pt x="564" y="617"/>
                      <a:pt x="715" y="500"/>
                      <a:pt x="715" y="316"/>
                    </a:cubicBezTo>
                    <a:cubicBezTo>
                      <a:pt x="715" y="148"/>
                      <a:pt x="568" y="1"/>
                      <a:pt x="40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4" name="Google Shape;794;p43"/>
            <p:cNvSpPr/>
            <p:nvPr/>
          </p:nvSpPr>
          <p:spPr>
            <a:xfrm>
              <a:off x="4564350" y="2626850"/>
              <a:ext cx="116699" cy="52650"/>
            </a:xfrm>
            <a:custGeom>
              <a:avLst/>
              <a:gdLst/>
              <a:ahLst/>
              <a:cxnLst/>
              <a:rect l="l" t="t" r="r" b="b"/>
              <a:pathLst>
                <a:path w="2522" h="1138" extrusionOk="0">
                  <a:moveTo>
                    <a:pt x="548" y="1"/>
                  </a:moveTo>
                  <a:cubicBezTo>
                    <a:pt x="184" y="1"/>
                    <a:pt x="1" y="389"/>
                    <a:pt x="237" y="709"/>
                  </a:cubicBezTo>
                  <a:cubicBezTo>
                    <a:pt x="453" y="989"/>
                    <a:pt x="845" y="1138"/>
                    <a:pt x="1247" y="1138"/>
                  </a:cubicBezTo>
                  <a:cubicBezTo>
                    <a:pt x="1511" y="1138"/>
                    <a:pt x="1778" y="1074"/>
                    <a:pt x="2003" y="941"/>
                  </a:cubicBezTo>
                  <a:cubicBezTo>
                    <a:pt x="2521" y="626"/>
                    <a:pt x="2290" y="67"/>
                    <a:pt x="1926" y="67"/>
                  </a:cubicBezTo>
                  <a:cubicBezTo>
                    <a:pt x="1876" y="67"/>
                    <a:pt x="1824" y="77"/>
                    <a:pt x="1772" y="100"/>
                  </a:cubicBezTo>
                  <a:lnTo>
                    <a:pt x="1751" y="100"/>
                  </a:lnTo>
                  <a:cubicBezTo>
                    <a:pt x="1610" y="150"/>
                    <a:pt x="1460" y="176"/>
                    <a:pt x="1312" y="176"/>
                  </a:cubicBezTo>
                  <a:cubicBezTo>
                    <a:pt x="1150" y="176"/>
                    <a:pt x="989" y="144"/>
                    <a:pt x="847" y="79"/>
                  </a:cubicBezTo>
                  <a:cubicBezTo>
                    <a:pt x="738" y="24"/>
                    <a:pt x="638" y="1"/>
                    <a:pt x="548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3"/>
            <p:cNvSpPr/>
            <p:nvPr/>
          </p:nvSpPr>
          <p:spPr>
            <a:xfrm rot="6892417" flipH="1">
              <a:off x="4038136" y="2827561"/>
              <a:ext cx="593697" cy="192742"/>
            </a:xfrm>
            <a:custGeom>
              <a:avLst/>
              <a:gdLst/>
              <a:ahLst/>
              <a:cxnLst/>
              <a:rect l="l" t="t" r="r" b="b"/>
              <a:pathLst>
                <a:path w="17037" h="5531" extrusionOk="0">
                  <a:moveTo>
                    <a:pt x="11866" y="0"/>
                  </a:moveTo>
                  <a:cubicBezTo>
                    <a:pt x="11866" y="0"/>
                    <a:pt x="1" y="1836"/>
                    <a:pt x="363" y="4369"/>
                  </a:cubicBezTo>
                  <a:cubicBezTo>
                    <a:pt x="491" y="5256"/>
                    <a:pt x="1724" y="5531"/>
                    <a:pt x="3201" y="5531"/>
                  </a:cubicBezTo>
                  <a:cubicBezTo>
                    <a:pt x="5597" y="5531"/>
                    <a:pt x="8635" y="4808"/>
                    <a:pt x="8635" y="4808"/>
                  </a:cubicBezTo>
                  <a:cubicBezTo>
                    <a:pt x="8635" y="4808"/>
                    <a:pt x="17036" y="2689"/>
                    <a:pt x="11866" y="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3"/>
            <p:cNvSpPr/>
            <p:nvPr/>
          </p:nvSpPr>
          <p:spPr>
            <a:xfrm>
              <a:off x="4369009" y="2902662"/>
              <a:ext cx="50802" cy="277838"/>
            </a:xfrm>
            <a:custGeom>
              <a:avLst/>
              <a:gdLst/>
              <a:ahLst/>
              <a:cxnLst/>
              <a:rect l="l" t="t" r="r" b="b"/>
              <a:pathLst>
                <a:path w="1371" h="7498" extrusionOk="0">
                  <a:moveTo>
                    <a:pt x="1371" y="1"/>
                  </a:moveTo>
                  <a:lnTo>
                    <a:pt x="1" y="7497"/>
                  </a:lnTo>
                  <a:cubicBezTo>
                    <a:pt x="854" y="5093"/>
                    <a:pt x="1319" y="2560"/>
                    <a:pt x="13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97" name="Google Shape;797;p43"/>
          <p:cNvCxnSpPr>
            <a:stCxn id="798" idx="2"/>
            <a:endCxn id="799" idx="2"/>
          </p:cNvCxnSpPr>
          <p:nvPr/>
        </p:nvCxnSpPr>
        <p:spPr>
          <a:xfrm>
            <a:off x="4002417" y="1848575"/>
            <a:ext cx="0" cy="231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00" name="Google Shape;800;p43"/>
          <p:cNvGrpSpPr/>
          <p:nvPr/>
        </p:nvGrpSpPr>
        <p:grpSpPr>
          <a:xfrm>
            <a:off x="3812817" y="1753724"/>
            <a:ext cx="189600" cy="2500086"/>
            <a:chOff x="3812817" y="1753724"/>
            <a:chExt cx="189600" cy="2500086"/>
          </a:xfrm>
        </p:grpSpPr>
        <p:grpSp>
          <p:nvGrpSpPr>
            <p:cNvPr id="801" name="Google Shape;801;p43"/>
            <p:cNvGrpSpPr/>
            <p:nvPr/>
          </p:nvGrpSpPr>
          <p:grpSpPr>
            <a:xfrm rot="5400000">
              <a:off x="2847324" y="2719318"/>
              <a:ext cx="2120686" cy="189499"/>
              <a:chOff x="1031499" y="140012"/>
              <a:chExt cx="2797001" cy="249900"/>
            </a:xfrm>
          </p:grpSpPr>
          <p:grpSp>
            <p:nvGrpSpPr>
              <p:cNvPr id="802" name="Google Shape;802;p43"/>
              <p:cNvGrpSpPr/>
              <p:nvPr/>
            </p:nvGrpSpPr>
            <p:grpSpPr>
              <a:xfrm rot="5400000">
                <a:off x="3008212" y="-430376"/>
                <a:ext cx="249900" cy="1390676"/>
                <a:chOff x="8049324" y="3290824"/>
                <a:chExt cx="249900" cy="1390676"/>
              </a:xfrm>
            </p:grpSpPr>
            <p:sp>
              <p:nvSpPr>
                <p:cNvPr id="803" name="Google Shape;803;p43"/>
                <p:cNvSpPr/>
                <p:nvPr/>
              </p:nvSpPr>
              <p:spPr>
                <a:xfrm>
                  <a:off x="8049324" y="4431300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" name="Google Shape;804;p43"/>
                <p:cNvSpPr/>
                <p:nvPr/>
              </p:nvSpPr>
              <p:spPr>
                <a:xfrm>
                  <a:off x="8049324" y="4146182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5" name="Google Shape;805;p43"/>
                <p:cNvSpPr/>
                <p:nvPr/>
              </p:nvSpPr>
              <p:spPr>
                <a:xfrm>
                  <a:off x="8049324" y="3861065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" name="Google Shape;806;p43"/>
                <p:cNvSpPr/>
                <p:nvPr/>
              </p:nvSpPr>
              <p:spPr>
                <a:xfrm>
                  <a:off x="8049324" y="3575944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" name="Google Shape;807;p43"/>
                <p:cNvSpPr/>
                <p:nvPr/>
              </p:nvSpPr>
              <p:spPr>
                <a:xfrm>
                  <a:off x="8049324" y="3290824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08" name="Google Shape;808;p43"/>
              <p:cNvGrpSpPr/>
              <p:nvPr/>
            </p:nvGrpSpPr>
            <p:grpSpPr>
              <a:xfrm rot="5400000">
                <a:off x="1601887" y="-430376"/>
                <a:ext cx="249900" cy="1390676"/>
                <a:chOff x="8049324" y="3290824"/>
                <a:chExt cx="249900" cy="1390676"/>
              </a:xfrm>
            </p:grpSpPr>
            <p:sp>
              <p:nvSpPr>
                <p:cNvPr id="798" name="Google Shape;798;p43"/>
                <p:cNvSpPr/>
                <p:nvPr/>
              </p:nvSpPr>
              <p:spPr>
                <a:xfrm>
                  <a:off x="8049324" y="4431300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" name="Google Shape;809;p43"/>
                <p:cNvSpPr/>
                <p:nvPr/>
              </p:nvSpPr>
              <p:spPr>
                <a:xfrm>
                  <a:off x="8049324" y="4146182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" name="Google Shape;810;p43"/>
                <p:cNvSpPr/>
                <p:nvPr/>
              </p:nvSpPr>
              <p:spPr>
                <a:xfrm>
                  <a:off x="8049324" y="3861065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" name="Google Shape;811;p43"/>
                <p:cNvSpPr/>
                <p:nvPr/>
              </p:nvSpPr>
              <p:spPr>
                <a:xfrm>
                  <a:off x="8049324" y="3575944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" name="Google Shape;812;p43"/>
                <p:cNvSpPr/>
                <p:nvPr/>
              </p:nvSpPr>
              <p:spPr>
                <a:xfrm>
                  <a:off x="8049324" y="3290824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813" name="Google Shape;813;p43"/>
            <p:cNvSpPr/>
            <p:nvPr/>
          </p:nvSpPr>
          <p:spPr>
            <a:xfrm rot="10800000">
              <a:off x="3812817" y="3874511"/>
              <a:ext cx="189600" cy="189600"/>
            </a:xfrm>
            <a:prstGeom prst="smileyFace">
              <a:avLst>
                <a:gd name="adj" fmla="val 4653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3"/>
            <p:cNvSpPr/>
            <p:nvPr/>
          </p:nvSpPr>
          <p:spPr>
            <a:xfrm rot="10800000">
              <a:off x="3812817" y="4064211"/>
              <a:ext cx="189600" cy="189600"/>
            </a:xfrm>
            <a:prstGeom prst="smileyFace">
              <a:avLst>
                <a:gd name="adj" fmla="val 4653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4" name="Google Shape;814;p43"/>
          <p:cNvGrpSpPr/>
          <p:nvPr/>
        </p:nvGrpSpPr>
        <p:grpSpPr>
          <a:xfrm rot="10800000" flipH="1">
            <a:off x="8521533" y="1737817"/>
            <a:ext cx="189600" cy="2500086"/>
            <a:chOff x="3812817" y="1753724"/>
            <a:chExt cx="189600" cy="2500086"/>
          </a:xfrm>
        </p:grpSpPr>
        <p:grpSp>
          <p:nvGrpSpPr>
            <p:cNvPr id="815" name="Google Shape;815;p43"/>
            <p:cNvGrpSpPr/>
            <p:nvPr/>
          </p:nvGrpSpPr>
          <p:grpSpPr>
            <a:xfrm rot="5400000">
              <a:off x="2847324" y="2719318"/>
              <a:ext cx="2120686" cy="189499"/>
              <a:chOff x="1031499" y="140012"/>
              <a:chExt cx="2797001" cy="249900"/>
            </a:xfrm>
          </p:grpSpPr>
          <p:grpSp>
            <p:nvGrpSpPr>
              <p:cNvPr id="816" name="Google Shape;816;p43"/>
              <p:cNvGrpSpPr/>
              <p:nvPr/>
            </p:nvGrpSpPr>
            <p:grpSpPr>
              <a:xfrm rot="5400000">
                <a:off x="3008212" y="-430376"/>
                <a:ext cx="249900" cy="1390676"/>
                <a:chOff x="8049324" y="3290824"/>
                <a:chExt cx="249900" cy="1390676"/>
              </a:xfrm>
            </p:grpSpPr>
            <p:sp>
              <p:nvSpPr>
                <p:cNvPr id="817" name="Google Shape;817;p43"/>
                <p:cNvSpPr/>
                <p:nvPr/>
              </p:nvSpPr>
              <p:spPr>
                <a:xfrm>
                  <a:off x="8049324" y="4431300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8" name="Google Shape;818;p43"/>
                <p:cNvSpPr/>
                <p:nvPr/>
              </p:nvSpPr>
              <p:spPr>
                <a:xfrm>
                  <a:off x="8049324" y="4146182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9" name="Google Shape;819;p43"/>
                <p:cNvSpPr/>
                <p:nvPr/>
              </p:nvSpPr>
              <p:spPr>
                <a:xfrm>
                  <a:off x="8049324" y="3861065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0" name="Google Shape;820;p43"/>
                <p:cNvSpPr/>
                <p:nvPr/>
              </p:nvSpPr>
              <p:spPr>
                <a:xfrm>
                  <a:off x="8049324" y="3575944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1" name="Google Shape;821;p43"/>
                <p:cNvSpPr/>
                <p:nvPr/>
              </p:nvSpPr>
              <p:spPr>
                <a:xfrm>
                  <a:off x="8049324" y="3290824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22" name="Google Shape;822;p43"/>
              <p:cNvGrpSpPr/>
              <p:nvPr/>
            </p:nvGrpSpPr>
            <p:grpSpPr>
              <a:xfrm rot="5400000">
                <a:off x="1601887" y="-430376"/>
                <a:ext cx="249900" cy="1390676"/>
                <a:chOff x="8049324" y="3290824"/>
                <a:chExt cx="249900" cy="1390676"/>
              </a:xfrm>
            </p:grpSpPr>
            <p:sp>
              <p:nvSpPr>
                <p:cNvPr id="823" name="Google Shape;823;p43"/>
                <p:cNvSpPr/>
                <p:nvPr/>
              </p:nvSpPr>
              <p:spPr>
                <a:xfrm>
                  <a:off x="8049324" y="4431300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4" name="Google Shape;824;p43"/>
                <p:cNvSpPr/>
                <p:nvPr/>
              </p:nvSpPr>
              <p:spPr>
                <a:xfrm>
                  <a:off x="8049324" y="4146182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43"/>
                <p:cNvSpPr/>
                <p:nvPr/>
              </p:nvSpPr>
              <p:spPr>
                <a:xfrm>
                  <a:off x="8049324" y="3861065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6" name="Google Shape;826;p43"/>
                <p:cNvSpPr/>
                <p:nvPr/>
              </p:nvSpPr>
              <p:spPr>
                <a:xfrm>
                  <a:off x="8049324" y="3575944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7" name="Google Shape;827;p43"/>
                <p:cNvSpPr/>
                <p:nvPr/>
              </p:nvSpPr>
              <p:spPr>
                <a:xfrm>
                  <a:off x="8049324" y="3290824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828" name="Google Shape;828;p43"/>
            <p:cNvSpPr/>
            <p:nvPr/>
          </p:nvSpPr>
          <p:spPr>
            <a:xfrm rot="10800000">
              <a:off x="3812817" y="3874511"/>
              <a:ext cx="189600" cy="189600"/>
            </a:xfrm>
            <a:prstGeom prst="smileyFace">
              <a:avLst>
                <a:gd name="adj" fmla="val 4653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3"/>
            <p:cNvSpPr/>
            <p:nvPr/>
          </p:nvSpPr>
          <p:spPr>
            <a:xfrm rot="10800000">
              <a:off x="3812817" y="4064211"/>
              <a:ext cx="189600" cy="189600"/>
            </a:xfrm>
            <a:prstGeom prst="smileyFace">
              <a:avLst>
                <a:gd name="adj" fmla="val 4653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830" name="Google Shape;830;p43"/>
          <p:cNvCxnSpPr>
            <a:cxnSpLocks/>
          </p:cNvCxnSpPr>
          <p:nvPr/>
        </p:nvCxnSpPr>
        <p:spPr>
          <a:xfrm rot="10800000">
            <a:off x="8733528" y="1846008"/>
            <a:ext cx="0" cy="231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43"/>
          <p:cNvSpPr/>
          <p:nvPr/>
        </p:nvSpPr>
        <p:spPr>
          <a:xfrm>
            <a:off x="1413584" y="2528202"/>
            <a:ext cx="1709700" cy="1709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8" name="Google Shape;758;p43"/>
          <p:cNvGrpSpPr/>
          <p:nvPr/>
        </p:nvGrpSpPr>
        <p:grpSpPr>
          <a:xfrm rot="-515919">
            <a:off x="664894" y="1032064"/>
            <a:ext cx="1568047" cy="2395535"/>
            <a:chOff x="761450" y="532975"/>
            <a:chExt cx="644425" cy="984500"/>
          </a:xfrm>
        </p:grpSpPr>
        <p:sp>
          <p:nvSpPr>
            <p:cNvPr id="759" name="Google Shape;759;p43"/>
            <p:cNvSpPr/>
            <p:nvPr/>
          </p:nvSpPr>
          <p:spPr>
            <a:xfrm>
              <a:off x="763550" y="532975"/>
              <a:ext cx="642325" cy="984500"/>
            </a:xfrm>
            <a:custGeom>
              <a:avLst/>
              <a:gdLst/>
              <a:ahLst/>
              <a:cxnLst/>
              <a:rect l="l" t="t" r="r" b="b"/>
              <a:pathLst>
                <a:path w="25693" h="39380" extrusionOk="0">
                  <a:moveTo>
                    <a:pt x="25083" y="25882"/>
                  </a:moveTo>
                  <a:cubicBezTo>
                    <a:pt x="23233" y="37571"/>
                    <a:pt x="6434" y="39379"/>
                    <a:pt x="1115" y="28972"/>
                  </a:cubicBezTo>
                  <a:lnTo>
                    <a:pt x="1157" y="28972"/>
                  </a:lnTo>
                  <a:cubicBezTo>
                    <a:pt x="1031" y="28699"/>
                    <a:pt x="926" y="28405"/>
                    <a:pt x="821" y="28131"/>
                  </a:cubicBezTo>
                  <a:cubicBezTo>
                    <a:pt x="274" y="26723"/>
                    <a:pt x="1" y="24978"/>
                    <a:pt x="547" y="23548"/>
                  </a:cubicBezTo>
                  <a:cubicBezTo>
                    <a:pt x="989" y="22434"/>
                    <a:pt x="1935" y="21614"/>
                    <a:pt x="3091" y="21298"/>
                  </a:cubicBezTo>
                  <a:cubicBezTo>
                    <a:pt x="3112" y="21193"/>
                    <a:pt x="3133" y="21088"/>
                    <a:pt x="3175" y="20983"/>
                  </a:cubicBezTo>
                  <a:cubicBezTo>
                    <a:pt x="3512" y="19827"/>
                    <a:pt x="4248" y="18839"/>
                    <a:pt x="5425" y="18439"/>
                  </a:cubicBezTo>
                  <a:cubicBezTo>
                    <a:pt x="5404" y="18376"/>
                    <a:pt x="5383" y="18292"/>
                    <a:pt x="5362" y="18229"/>
                  </a:cubicBezTo>
                  <a:cubicBezTo>
                    <a:pt x="4899" y="16568"/>
                    <a:pt x="4290" y="14949"/>
                    <a:pt x="3533" y="13414"/>
                  </a:cubicBezTo>
                  <a:cubicBezTo>
                    <a:pt x="3091" y="12510"/>
                    <a:pt x="2545" y="11669"/>
                    <a:pt x="1893" y="10912"/>
                  </a:cubicBezTo>
                  <a:cubicBezTo>
                    <a:pt x="1094" y="10071"/>
                    <a:pt x="526" y="9041"/>
                    <a:pt x="274" y="7906"/>
                  </a:cubicBezTo>
                  <a:cubicBezTo>
                    <a:pt x="43" y="6834"/>
                    <a:pt x="274" y="5740"/>
                    <a:pt x="884" y="4857"/>
                  </a:cubicBezTo>
                  <a:cubicBezTo>
                    <a:pt x="1746" y="3722"/>
                    <a:pt x="3070" y="3049"/>
                    <a:pt x="4479" y="3028"/>
                  </a:cubicBezTo>
                  <a:cubicBezTo>
                    <a:pt x="5930" y="2965"/>
                    <a:pt x="7338" y="3470"/>
                    <a:pt x="8390" y="4458"/>
                  </a:cubicBezTo>
                  <a:cubicBezTo>
                    <a:pt x="8579" y="4647"/>
                    <a:pt x="8768" y="4836"/>
                    <a:pt x="8936" y="5026"/>
                  </a:cubicBezTo>
                  <a:cubicBezTo>
                    <a:pt x="8684" y="3680"/>
                    <a:pt x="9146" y="2292"/>
                    <a:pt x="10135" y="1325"/>
                  </a:cubicBezTo>
                  <a:cubicBezTo>
                    <a:pt x="11144" y="400"/>
                    <a:pt x="12552" y="1"/>
                    <a:pt x="13919" y="274"/>
                  </a:cubicBezTo>
                  <a:cubicBezTo>
                    <a:pt x="15370" y="568"/>
                    <a:pt x="16631" y="1493"/>
                    <a:pt x="17346" y="2797"/>
                  </a:cubicBezTo>
                  <a:cubicBezTo>
                    <a:pt x="18397" y="4626"/>
                    <a:pt x="18607" y="7086"/>
                    <a:pt x="18607" y="9167"/>
                  </a:cubicBezTo>
                  <a:cubicBezTo>
                    <a:pt x="18607" y="10324"/>
                    <a:pt x="18565" y="11459"/>
                    <a:pt x="18481" y="12615"/>
                  </a:cubicBezTo>
                  <a:cubicBezTo>
                    <a:pt x="18418" y="13435"/>
                    <a:pt x="18334" y="14276"/>
                    <a:pt x="18313" y="15117"/>
                  </a:cubicBezTo>
                  <a:cubicBezTo>
                    <a:pt x="18292" y="15748"/>
                    <a:pt x="18271" y="16379"/>
                    <a:pt x="18229" y="17030"/>
                  </a:cubicBezTo>
                  <a:cubicBezTo>
                    <a:pt x="18797" y="16673"/>
                    <a:pt x="19406" y="16379"/>
                    <a:pt x="20037" y="16189"/>
                  </a:cubicBezTo>
                  <a:cubicBezTo>
                    <a:pt x="21025" y="15874"/>
                    <a:pt x="22076" y="15916"/>
                    <a:pt x="23022" y="16316"/>
                  </a:cubicBezTo>
                  <a:cubicBezTo>
                    <a:pt x="24284" y="16883"/>
                    <a:pt x="25020" y="18040"/>
                    <a:pt x="25377" y="19343"/>
                  </a:cubicBezTo>
                  <a:cubicBezTo>
                    <a:pt x="25629" y="20352"/>
                    <a:pt x="25693" y="21425"/>
                    <a:pt x="25608" y="22455"/>
                  </a:cubicBezTo>
                  <a:cubicBezTo>
                    <a:pt x="25524" y="23611"/>
                    <a:pt x="25209" y="25041"/>
                    <a:pt x="25083" y="25882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3"/>
            <p:cNvSpPr/>
            <p:nvPr/>
          </p:nvSpPr>
          <p:spPr>
            <a:xfrm>
              <a:off x="786675" y="556625"/>
              <a:ext cx="596075" cy="870975"/>
            </a:xfrm>
            <a:custGeom>
              <a:avLst/>
              <a:gdLst/>
              <a:ahLst/>
              <a:cxnLst/>
              <a:rect l="l" t="t" r="r" b="b"/>
              <a:pathLst>
                <a:path w="23843" h="34839" extrusionOk="0">
                  <a:moveTo>
                    <a:pt x="23569" y="18628"/>
                  </a:moveTo>
                  <a:cubicBezTo>
                    <a:pt x="23296" y="17598"/>
                    <a:pt x="22728" y="16652"/>
                    <a:pt x="21719" y="16211"/>
                  </a:cubicBezTo>
                  <a:cubicBezTo>
                    <a:pt x="20983" y="15916"/>
                    <a:pt x="20142" y="15874"/>
                    <a:pt x="19385" y="16126"/>
                  </a:cubicBezTo>
                  <a:cubicBezTo>
                    <a:pt x="18670" y="16358"/>
                    <a:pt x="17977" y="16694"/>
                    <a:pt x="17367" y="17136"/>
                  </a:cubicBezTo>
                  <a:lnTo>
                    <a:pt x="16358" y="17094"/>
                  </a:lnTo>
                  <a:cubicBezTo>
                    <a:pt x="16400" y="16105"/>
                    <a:pt x="16442" y="15117"/>
                    <a:pt x="16484" y="14129"/>
                  </a:cubicBezTo>
                  <a:cubicBezTo>
                    <a:pt x="16505" y="13288"/>
                    <a:pt x="16589" y="12447"/>
                    <a:pt x="16652" y="11606"/>
                  </a:cubicBezTo>
                  <a:cubicBezTo>
                    <a:pt x="16715" y="10471"/>
                    <a:pt x="16778" y="9357"/>
                    <a:pt x="16778" y="8221"/>
                  </a:cubicBezTo>
                  <a:cubicBezTo>
                    <a:pt x="16778" y="6329"/>
                    <a:pt x="16589" y="3974"/>
                    <a:pt x="15643" y="2313"/>
                  </a:cubicBezTo>
                  <a:cubicBezTo>
                    <a:pt x="15054" y="1220"/>
                    <a:pt x="14024" y="463"/>
                    <a:pt x="12826" y="232"/>
                  </a:cubicBezTo>
                  <a:cubicBezTo>
                    <a:pt x="11753" y="1"/>
                    <a:pt x="10660" y="316"/>
                    <a:pt x="9861" y="1052"/>
                  </a:cubicBezTo>
                  <a:cubicBezTo>
                    <a:pt x="8936" y="1935"/>
                    <a:pt x="8621" y="3281"/>
                    <a:pt x="9062" y="4479"/>
                  </a:cubicBezTo>
                  <a:cubicBezTo>
                    <a:pt x="9315" y="5719"/>
                    <a:pt x="9525" y="6981"/>
                    <a:pt x="9672" y="8242"/>
                  </a:cubicBezTo>
                  <a:cubicBezTo>
                    <a:pt x="8894" y="6708"/>
                    <a:pt x="7906" y="5215"/>
                    <a:pt x="6834" y="4185"/>
                  </a:cubicBezTo>
                  <a:cubicBezTo>
                    <a:pt x="5951" y="3365"/>
                    <a:pt x="4794" y="2944"/>
                    <a:pt x="3596" y="3007"/>
                  </a:cubicBezTo>
                  <a:cubicBezTo>
                    <a:pt x="2482" y="3049"/>
                    <a:pt x="1367" y="3533"/>
                    <a:pt x="716" y="4458"/>
                  </a:cubicBezTo>
                  <a:cubicBezTo>
                    <a:pt x="232" y="5131"/>
                    <a:pt x="64" y="5972"/>
                    <a:pt x="232" y="6771"/>
                  </a:cubicBezTo>
                  <a:cubicBezTo>
                    <a:pt x="463" y="7759"/>
                    <a:pt x="947" y="8642"/>
                    <a:pt x="1641" y="9357"/>
                  </a:cubicBezTo>
                  <a:cubicBezTo>
                    <a:pt x="2335" y="10177"/>
                    <a:pt x="2944" y="11081"/>
                    <a:pt x="3428" y="12048"/>
                  </a:cubicBezTo>
                  <a:cubicBezTo>
                    <a:pt x="4227" y="13646"/>
                    <a:pt x="4857" y="15307"/>
                    <a:pt x="5320" y="17031"/>
                  </a:cubicBezTo>
                  <a:cubicBezTo>
                    <a:pt x="5425" y="17409"/>
                    <a:pt x="5530" y="17787"/>
                    <a:pt x="5614" y="18166"/>
                  </a:cubicBezTo>
                  <a:cubicBezTo>
                    <a:pt x="5383" y="18208"/>
                    <a:pt x="5173" y="18271"/>
                    <a:pt x="4963" y="18313"/>
                  </a:cubicBezTo>
                  <a:cubicBezTo>
                    <a:pt x="3974" y="18586"/>
                    <a:pt x="3407" y="19385"/>
                    <a:pt x="3112" y="20310"/>
                  </a:cubicBezTo>
                  <a:cubicBezTo>
                    <a:pt x="3028" y="20584"/>
                    <a:pt x="2965" y="20857"/>
                    <a:pt x="2944" y="21130"/>
                  </a:cubicBezTo>
                  <a:lnTo>
                    <a:pt x="2755" y="21151"/>
                  </a:lnTo>
                  <a:cubicBezTo>
                    <a:pt x="1746" y="21298"/>
                    <a:pt x="863" y="21971"/>
                    <a:pt x="463" y="22938"/>
                  </a:cubicBezTo>
                  <a:cubicBezTo>
                    <a:pt x="1" y="24137"/>
                    <a:pt x="316" y="25693"/>
                    <a:pt x="737" y="26870"/>
                  </a:cubicBezTo>
                  <a:cubicBezTo>
                    <a:pt x="1115" y="27837"/>
                    <a:pt x="1620" y="28741"/>
                    <a:pt x="2250" y="29582"/>
                  </a:cubicBezTo>
                  <a:cubicBezTo>
                    <a:pt x="2986" y="30570"/>
                    <a:pt x="4458" y="32042"/>
                    <a:pt x="5741" y="32715"/>
                  </a:cubicBezTo>
                  <a:cubicBezTo>
                    <a:pt x="8936" y="34355"/>
                    <a:pt x="12868" y="34838"/>
                    <a:pt x="17808" y="32862"/>
                  </a:cubicBezTo>
                  <a:cubicBezTo>
                    <a:pt x="18797" y="32357"/>
                    <a:pt x="19701" y="31706"/>
                    <a:pt x="20479" y="30907"/>
                  </a:cubicBezTo>
                  <a:cubicBezTo>
                    <a:pt x="20836" y="30549"/>
                    <a:pt x="21151" y="30129"/>
                    <a:pt x="21404" y="29708"/>
                  </a:cubicBezTo>
                  <a:cubicBezTo>
                    <a:pt x="22287" y="28258"/>
                    <a:pt x="22875" y="26365"/>
                    <a:pt x="23254" y="24725"/>
                  </a:cubicBezTo>
                  <a:cubicBezTo>
                    <a:pt x="23506" y="23653"/>
                    <a:pt x="23674" y="22560"/>
                    <a:pt x="23758" y="21446"/>
                  </a:cubicBezTo>
                  <a:cubicBezTo>
                    <a:pt x="23842" y="20500"/>
                    <a:pt x="23779" y="19553"/>
                    <a:pt x="23569" y="186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3"/>
            <p:cNvSpPr/>
            <p:nvPr/>
          </p:nvSpPr>
          <p:spPr>
            <a:xfrm>
              <a:off x="800350" y="570300"/>
              <a:ext cx="569250" cy="831000"/>
            </a:xfrm>
            <a:custGeom>
              <a:avLst/>
              <a:gdLst/>
              <a:ahLst/>
              <a:cxnLst/>
              <a:rect l="l" t="t" r="r" b="b"/>
              <a:pathLst>
                <a:path w="22770" h="33240" extrusionOk="0">
                  <a:moveTo>
                    <a:pt x="5719" y="18081"/>
                  </a:moveTo>
                  <a:cubicBezTo>
                    <a:pt x="5593" y="17493"/>
                    <a:pt x="5425" y="16904"/>
                    <a:pt x="5278" y="16336"/>
                  </a:cubicBezTo>
                  <a:cubicBezTo>
                    <a:pt x="4794" y="14591"/>
                    <a:pt x="4142" y="12888"/>
                    <a:pt x="3343" y="11248"/>
                  </a:cubicBezTo>
                  <a:cubicBezTo>
                    <a:pt x="2839" y="10260"/>
                    <a:pt x="2229" y="9314"/>
                    <a:pt x="1493" y="8473"/>
                  </a:cubicBezTo>
                  <a:cubicBezTo>
                    <a:pt x="884" y="7821"/>
                    <a:pt x="421" y="7023"/>
                    <a:pt x="211" y="6140"/>
                  </a:cubicBezTo>
                  <a:cubicBezTo>
                    <a:pt x="64" y="5467"/>
                    <a:pt x="211" y="4773"/>
                    <a:pt x="610" y="4205"/>
                  </a:cubicBezTo>
                  <a:cubicBezTo>
                    <a:pt x="1157" y="3427"/>
                    <a:pt x="2124" y="3028"/>
                    <a:pt x="3070" y="2986"/>
                  </a:cubicBezTo>
                  <a:cubicBezTo>
                    <a:pt x="4121" y="2923"/>
                    <a:pt x="5151" y="3301"/>
                    <a:pt x="5929" y="4037"/>
                  </a:cubicBezTo>
                  <a:cubicBezTo>
                    <a:pt x="7569" y="5614"/>
                    <a:pt x="9083" y="8473"/>
                    <a:pt x="9840" y="10702"/>
                  </a:cubicBezTo>
                  <a:cubicBezTo>
                    <a:pt x="9840" y="10113"/>
                    <a:pt x="9819" y="9524"/>
                    <a:pt x="9798" y="8936"/>
                  </a:cubicBezTo>
                  <a:cubicBezTo>
                    <a:pt x="9630" y="7212"/>
                    <a:pt x="9356" y="5488"/>
                    <a:pt x="9020" y="3806"/>
                  </a:cubicBezTo>
                  <a:cubicBezTo>
                    <a:pt x="8620" y="2776"/>
                    <a:pt x="8873" y="1640"/>
                    <a:pt x="9672" y="883"/>
                  </a:cubicBezTo>
                  <a:cubicBezTo>
                    <a:pt x="10344" y="253"/>
                    <a:pt x="11270" y="0"/>
                    <a:pt x="12174" y="190"/>
                  </a:cubicBezTo>
                  <a:cubicBezTo>
                    <a:pt x="13225" y="421"/>
                    <a:pt x="14129" y="1073"/>
                    <a:pt x="14633" y="2019"/>
                  </a:cubicBezTo>
                  <a:cubicBezTo>
                    <a:pt x="15537" y="3596"/>
                    <a:pt x="15685" y="5908"/>
                    <a:pt x="15685" y="7695"/>
                  </a:cubicBezTo>
                  <a:cubicBezTo>
                    <a:pt x="15685" y="8789"/>
                    <a:pt x="15622" y="9903"/>
                    <a:pt x="15559" y="11017"/>
                  </a:cubicBezTo>
                  <a:cubicBezTo>
                    <a:pt x="15495" y="11858"/>
                    <a:pt x="15411" y="12720"/>
                    <a:pt x="15390" y="13561"/>
                  </a:cubicBezTo>
                  <a:cubicBezTo>
                    <a:pt x="15348" y="14717"/>
                    <a:pt x="15285" y="15874"/>
                    <a:pt x="15222" y="17030"/>
                  </a:cubicBezTo>
                  <a:lnTo>
                    <a:pt x="16946" y="17135"/>
                  </a:lnTo>
                  <a:cubicBezTo>
                    <a:pt x="17556" y="16673"/>
                    <a:pt x="18250" y="16315"/>
                    <a:pt x="18964" y="16084"/>
                  </a:cubicBezTo>
                  <a:cubicBezTo>
                    <a:pt x="19616" y="15874"/>
                    <a:pt x="20310" y="15895"/>
                    <a:pt x="20941" y="16147"/>
                  </a:cubicBezTo>
                  <a:cubicBezTo>
                    <a:pt x="21803" y="16526"/>
                    <a:pt x="22265" y="17346"/>
                    <a:pt x="22497" y="18229"/>
                  </a:cubicBezTo>
                  <a:cubicBezTo>
                    <a:pt x="22707" y="19091"/>
                    <a:pt x="22770" y="19995"/>
                    <a:pt x="22686" y="20878"/>
                  </a:cubicBezTo>
                  <a:cubicBezTo>
                    <a:pt x="22602" y="21950"/>
                    <a:pt x="22433" y="23022"/>
                    <a:pt x="22202" y="24073"/>
                  </a:cubicBezTo>
                  <a:cubicBezTo>
                    <a:pt x="21845" y="25629"/>
                    <a:pt x="21256" y="27521"/>
                    <a:pt x="20415" y="28888"/>
                  </a:cubicBezTo>
                  <a:cubicBezTo>
                    <a:pt x="20163" y="29287"/>
                    <a:pt x="19869" y="29666"/>
                    <a:pt x="19553" y="30023"/>
                  </a:cubicBezTo>
                  <a:cubicBezTo>
                    <a:pt x="17934" y="31747"/>
                    <a:pt x="15516" y="32609"/>
                    <a:pt x="13225" y="32925"/>
                  </a:cubicBezTo>
                  <a:cubicBezTo>
                    <a:pt x="10933" y="33240"/>
                    <a:pt x="8242" y="33072"/>
                    <a:pt x="6098" y="32252"/>
                  </a:cubicBezTo>
                  <a:cubicBezTo>
                    <a:pt x="4668" y="31705"/>
                    <a:pt x="3028" y="29939"/>
                    <a:pt x="2124" y="28720"/>
                  </a:cubicBezTo>
                  <a:cubicBezTo>
                    <a:pt x="1535" y="27921"/>
                    <a:pt x="1052" y="27059"/>
                    <a:pt x="694" y="26134"/>
                  </a:cubicBezTo>
                  <a:cubicBezTo>
                    <a:pt x="337" y="25188"/>
                    <a:pt x="0" y="23695"/>
                    <a:pt x="421" y="22560"/>
                  </a:cubicBezTo>
                  <a:cubicBezTo>
                    <a:pt x="757" y="21782"/>
                    <a:pt x="1472" y="21235"/>
                    <a:pt x="2313" y="21130"/>
                  </a:cubicBezTo>
                  <a:cubicBezTo>
                    <a:pt x="2502" y="21088"/>
                    <a:pt x="2692" y="21088"/>
                    <a:pt x="2860" y="21130"/>
                  </a:cubicBezTo>
                  <a:cubicBezTo>
                    <a:pt x="2902" y="20709"/>
                    <a:pt x="2965" y="20310"/>
                    <a:pt x="3091" y="19910"/>
                  </a:cubicBezTo>
                  <a:cubicBezTo>
                    <a:pt x="3301" y="19175"/>
                    <a:pt x="3743" y="18481"/>
                    <a:pt x="4542" y="18271"/>
                  </a:cubicBezTo>
                  <a:cubicBezTo>
                    <a:pt x="4920" y="18165"/>
                    <a:pt x="5320" y="18102"/>
                    <a:pt x="5719" y="1808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3"/>
            <p:cNvSpPr/>
            <p:nvPr/>
          </p:nvSpPr>
          <p:spPr>
            <a:xfrm>
              <a:off x="761450" y="566625"/>
              <a:ext cx="605525" cy="817875"/>
            </a:xfrm>
            <a:custGeom>
              <a:avLst/>
              <a:gdLst/>
              <a:ahLst/>
              <a:cxnLst/>
              <a:rect l="l" t="t" r="r" b="b"/>
              <a:pathLst>
                <a:path w="24221" h="32715" extrusionOk="0">
                  <a:moveTo>
                    <a:pt x="23569" y="18523"/>
                  </a:moveTo>
                  <a:cubicBezTo>
                    <a:pt x="22623" y="15075"/>
                    <a:pt x="19848" y="17156"/>
                    <a:pt x="18082" y="18270"/>
                  </a:cubicBezTo>
                  <a:cubicBezTo>
                    <a:pt x="16778" y="19048"/>
                    <a:pt x="15222" y="20079"/>
                    <a:pt x="14823" y="20373"/>
                  </a:cubicBezTo>
                  <a:cubicBezTo>
                    <a:pt x="14781" y="20394"/>
                    <a:pt x="14739" y="20436"/>
                    <a:pt x="14718" y="20499"/>
                  </a:cubicBezTo>
                  <a:cubicBezTo>
                    <a:pt x="14676" y="20646"/>
                    <a:pt x="14655" y="20793"/>
                    <a:pt x="14697" y="20941"/>
                  </a:cubicBezTo>
                  <a:cubicBezTo>
                    <a:pt x="14739" y="21151"/>
                    <a:pt x="14844" y="21361"/>
                    <a:pt x="14970" y="21550"/>
                  </a:cubicBezTo>
                  <a:cubicBezTo>
                    <a:pt x="15138" y="21803"/>
                    <a:pt x="15391" y="22034"/>
                    <a:pt x="15685" y="22160"/>
                  </a:cubicBezTo>
                  <a:cubicBezTo>
                    <a:pt x="16253" y="22349"/>
                    <a:pt x="16862" y="22412"/>
                    <a:pt x="17451" y="22349"/>
                  </a:cubicBezTo>
                  <a:cubicBezTo>
                    <a:pt x="17998" y="22307"/>
                    <a:pt x="18544" y="22223"/>
                    <a:pt x="19070" y="22076"/>
                  </a:cubicBezTo>
                  <a:lnTo>
                    <a:pt x="19364" y="21929"/>
                  </a:lnTo>
                  <a:cubicBezTo>
                    <a:pt x="19448" y="21887"/>
                    <a:pt x="19553" y="21845"/>
                    <a:pt x="19658" y="21824"/>
                  </a:cubicBezTo>
                  <a:lnTo>
                    <a:pt x="19679" y="21824"/>
                  </a:lnTo>
                  <a:cubicBezTo>
                    <a:pt x="19806" y="21697"/>
                    <a:pt x="19974" y="21655"/>
                    <a:pt x="20142" y="21697"/>
                  </a:cubicBezTo>
                  <a:cubicBezTo>
                    <a:pt x="20541" y="21634"/>
                    <a:pt x="20584" y="21803"/>
                    <a:pt x="20268" y="22139"/>
                  </a:cubicBezTo>
                  <a:cubicBezTo>
                    <a:pt x="20226" y="22244"/>
                    <a:pt x="20142" y="22307"/>
                    <a:pt x="20037" y="22370"/>
                  </a:cubicBezTo>
                  <a:lnTo>
                    <a:pt x="20037" y="22370"/>
                  </a:lnTo>
                  <a:cubicBezTo>
                    <a:pt x="19974" y="22412"/>
                    <a:pt x="19911" y="22454"/>
                    <a:pt x="19848" y="22475"/>
                  </a:cubicBezTo>
                  <a:cubicBezTo>
                    <a:pt x="19679" y="22559"/>
                    <a:pt x="19511" y="22622"/>
                    <a:pt x="19322" y="22686"/>
                  </a:cubicBezTo>
                  <a:cubicBezTo>
                    <a:pt x="18628" y="23064"/>
                    <a:pt x="17998" y="23548"/>
                    <a:pt x="17430" y="24115"/>
                  </a:cubicBezTo>
                  <a:cubicBezTo>
                    <a:pt x="16967" y="24599"/>
                    <a:pt x="16505" y="25524"/>
                    <a:pt x="16231" y="26617"/>
                  </a:cubicBezTo>
                  <a:cubicBezTo>
                    <a:pt x="15979" y="27605"/>
                    <a:pt x="15937" y="28635"/>
                    <a:pt x="16105" y="29645"/>
                  </a:cubicBezTo>
                  <a:cubicBezTo>
                    <a:pt x="16189" y="30086"/>
                    <a:pt x="15517" y="30191"/>
                    <a:pt x="15454" y="29750"/>
                  </a:cubicBezTo>
                  <a:cubicBezTo>
                    <a:pt x="15264" y="28656"/>
                    <a:pt x="15327" y="27542"/>
                    <a:pt x="15601" y="26470"/>
                  </a:cubicBezTo>
                  <a:cubicBezTo>
                    <a:pt x="15895" y="25251"/>
                    <a:pt x="16421" y="24220"/>
                    <a:pt x="16967" y="23653"/>
                  </a:cubicBezTo>
                  <a:cubicBezTo>
                    <a:pt x="17199" y="23421"/>
                    <a:pt x="17430" y="23190"/>
                    <a:pt x="17682" y="23001"/>
                  </a:cubicBezTo>
                  <a:lnTo>
                    <a:pt x="17514" y="23001"/>
                  </a:lnTo>
                  <a:cubicBezTo>
                    <a:pt x="16799" y="23085"/>
                    <a:pt x="16105" y="23001"/>
                    <a:pt x="15433" y="22770"/>
                  </a:cubicBezTo>
                  <a:cubicBezTo>
                    <a:pt x="15033" y="22580"/>
                    <a:pt x="14676" y="22286"/>
                    <a:pt x="14423" y="21908"/>
                  </a:cubicBezTo>
                  <a:cubicBezTo>
                    <a:pt x="14255" y="21655"/>
                    <a:pt x="14129" y="21382"/>
                    <a:pt x="14066" y="21067"/>
                  </a:cubicBezTo>
                  <a:cubicBezTo>
                    <a:pt x="14003" y="20793"/>
                    <a:pt x="14024" y="20499"/>
                    <a:pt x="14150" y="20247"/>
                  </a:cubicBezTo>
                  <a:cubicBezTo>
                    <a:pt x="14213" y="20057"/>
                    <a:pt x="14318" y="19910"/>
                    <a:pt x="14465" y="19805"/>
                  </a:cubicBezTo>
                  <a:cubicBezTo>
                    <a:pt x="14865" y="19553"/>
                    <a:pt x="16400" y="18544"/>
                    <a:pt x="17640" y="17766"/>
                  </a:cubicBezTo>
                  <a:cubicBezTo>
                    <a:pt x="15874" y="17661"/>
                    <a:pt x="14087" y="17724"/>
                    <a:pt x="12321" y="17955"/>
                  </a:cubicBezTo>
                  <a:cubicBezTo>
                    <a:pt x="11249" y="18123"/>
                    <a:pt x="10219" y="18397"/>
                    <a:pt x="9525" y="18817"/>
                  </a:cubicBezTo>
                  <a:cubicBezTo>
                    <a:pt x="9378" y="18901"/>
                    <a:pt x="9188" y="18859"/>
                    <a:pt x="9083" y="18691"/>
                  </a:cubicBezTo>
                  <a:cubicBezTo>
                    <a:pt x="8999" y="18544"/>
                    <a:pt x="9041" y="18355"/>
                    <a:pt x="9188" y="18249"/>
                  </a:cubicBezTo>
                  <a:cubicBezTo>
                    <a:pt x="10008" y="17808"/>
                    <a:pt x="10912" y="17514"/>
                    <a:pt x="11837" y="17366"/>
                  </a:cubicBezTo>
                  <a:cubicBezTo>
                    <a:pt x="11795" y="17324"/>
                    <a:pt x="11774" y="17240"/>
                    <a:pt x="11795" y="17177"/>
                  </a:cubicBezTo>
                  <a:cubicBezTo>
                    <a:pt x="11837" y="15937"/>
                    <a:pt x="11753" y="14717"/>
                    <a:pt x="11522" y="13498"/>
                  </a:cubicBezTo>
                  <a:cubicBezTo>
                    <a:pt x="10996" y="10597"/>
                    <a:pt x="9146" y="6476"/>
                    <a:pt x="7107" y="4563"/>
                  </a:cubicBezTo>
                  <a:cubicBezTo>
                    <a:pt x="4815" y="2376"/>
                    <a:pt x="1" y="4373"/>
                    <a:pt x="3449" y="8263"/>
                  </a:cubicBezTo>
                  <a:cubicBezTo>
                    <a:pt x="5803" y="10954"/>
                    <a:pt x="7128" y="15390"/>
                    <a:pt x="7654" y="17577"/>
                  </a:cubicBezTo>
                  <a:cubicBezTo>
                    <a:pt x="7801" y="18165"/>
                    <a:pt x="7633" y="17997"/>
                    <a:pt x="8095" y="18312"/>
                  </a:cubicBezTo>
                  <a:cubicBezTo>
                    <a:pt x="8831" y="18796"/>
                    <a:pt x="9714" y="19784"/>
                    <a:pt x="10408" y="20962"/>
                  </a:cubicBezTo>
                  <a:cubicBezTo>
                    <a:pt x="11038" y="21971"/>
                    <a:pt x="11480" y="23106"/>
                    <a:pt x="11690" y="24304"/>
                  </a:cubicBezTo>
                  <a:cubicBezTo>
                    <a:pt x="11795" y="24851"/>
                    <a:pt x="11816" y="25419"/>
                    <a:pt x="11774" y="25986"/>
                  </a:cubicBezTo>
                  <a:cubicBezTo>
                    <a:pt x="11732" y="26449"/>
                    <a:pt x="11564" y="26890"/>
                    <a:pt x="11291" y="27269"/>
                  </a:cubicBezTo>
                  <a:cubicBezTo>
                    <a:pt x="11038" y="27563"/>
                    <a:pt x="10702" y="27752"/>
                    <a:pt x="10345" y="27815"/>
                  </a:cubicBezTo>
                  <a:cubicBezTo>
                    <a:pt x="10176" y="27837"/>
                    <a:pt x="10029" y="27837"/>
                    <a:pt x="9882" y="27815"/>
                  </a:cubicBezTo>
                  <a:cubicBezTo>
                    <a:pt x="9525" y="27773"/>
                    <a:pt x="9188" y="27689"/>
                    <a:pt x="8852" y="27563"/>
                  </a:cubicBezTo>
                  <a:cubicBezTo>
                    <a:pt x="8852" y="27731"/>
                    <a:pt x="8810" y="27921"/>
                    <a:pt x="8768" y="28089"/>
                  </a:cubicBezTo>
                  <a:cubicBezTo>
                    <a:pt x="8705" y="28320"/>
                    <a:pt x="8558" y="28530"/>
                    <a:pt x="8368" y="28699"/>
                  </a:cubicBezTo>
                  <a:cubicBezTo>
                    <a:pt x="8221" y="28846"/>
                    <a:pt x="8011" y="28951"/>
                    <a:pt x="7801" y="28993"/>
                  </a:cubicBezTo>
                  <a:cubicBezTo>
                    <a:pt x="7443" y="29056"/>
                    <a:pt x="7086" y="29014"/>
                    <a:pt x="6750" y="28909"/>
                  </a:cubicBezTo>
                  <a:cubicBezTo>
                    <a:pt x="6035" y="28635"/>
                    <a:pt x="5425" y="28173"/>
                    <a:pt x="4941" y="27584"/>
                  </a:cubicBezTo>
                  <a:cubicBezTo>
                    <a:pt x="4437" y="27038"/>
                    <a:pt x="3995" y="26449"/>
                    <a:pt x="3596" y="25818"/>
                  </a:cubicBezTo>
                  <a:cubicBezTo>
                    <a:pt x="3386" y="25461"/>
                    <a:pt x="3890" y="25145"/>
                    <a:pt x="4142" y="25461"/>
                  </a:cubicBezTo>
                  <a:cubicBezTo>
                    <a:pt x="4521" y="26049"/>
                    <a:pt x="4941" y="26617"/>
                    <a:pt x="5425" y="27143"/>
                  </a:cubicBezTo>
                  <a:cubicBezTo>
                    <a:pt x="5824" y="27647"/>
                    <a:pt x="6350" y="28047"/>
                    <a:pt x="6939" y="28278"/>
                  </a:cubicBezTo>
                  <a:cubicBezTo>
                    <a:pt x="7170" y="28362"/>
                    <a:pt x="7422" y="28383"/>
                    <a:pt x="7675" y="28341"/>
                  </a:cubicBezTo>
                  <a:cubicBezTo>
                    <a:pt x="7780" y="28320"/>
                    <a:pt x="7864" y="28278"/>
                    <a:pt x="7948" y="28215"/>
                  </a:cubicBezTo>
                  <a:cubicBezTo>
                    <a:pt x="8053" y="28131"/>
                    <a:pt x="8116" y="28026"/>
                    <a:pt x="8137" y="27900"/>
                  </a:cubicBezTo>
                  <a:cubicBezTo>
                    <a:pt x="8242" y="27458"/>
                    <a:pt x="8242" y="27017"/>
                    <a:pt x="8116" y="26575"/>
                  </a:cubicBezTo>
                  <a:cubicBezTo>
                    <a:pt x="7801" y="25145"/>
                    <a:pt x="5782" y="22370"/>
                    <a:pt x="4164" y="22076"/>
                  </a:cubicBezTo>
                  <a:cubicBezTo>
                    <a:pt x="800" y="21466"/>
                    <a:pt x="2860" y="29434"/>
                    <a:pt x="7359" y="31684"/>
                  </a:cubicBezTo>
                  <a:cubicBezTo>
                    <a:pt x="7506" y="31768"/>
                    <a:pt x="7675" y="31831"/>
                    <a:pt x="7843" y="31894"/>
                  </a:cubicBezTo>
                  <a:lnTo>
                    <a:pt x="7906" y="31915"/>
                  </a:lnTo>
                  <a:cubicBezTo>
                    <a:pt x="8179" y="32020"/>
                    <a:pt x="8474" y="32125"/>
                    <a:pt x="8789" y="32210"/>
                  </a:cubicBezTo>
                  <a:cubicBezTo>
                    <a:pt x="9041" y="32273"/>
                    <a:pt x="9293" y="32336"/>
                    <a:pt x="9546" y="32378"/>
                  </a:cubicBezTo>
                  <a:cubicBezTo>
                    <a:pt x="10408" y="32567"/>
                    <a:pt x="11270" y="32651"/>
                    <a:pt x="12153" y="32672"/>
                  </a:cubicBezTo>
                  <a:cubicBezTo>
                    <a:pt x="13225" y="32714"/>
                    <a:pt x="14297" y="32630"/>
                    <a:pt x="15348" y="32441"/>
                  </a:cubicBezTo>
                  <a:cubicBezTo>
                    <a:pt x="17871" y="31978"/>
                    <a:pt x="20247" y="30822"/>
                    <a:pt x="21530" y="28762"/>
                  </a:cubicBezTo>
                  <a:cubicBezTo>
                    <a:pt x="23001" y="26344"/>
                    <a:pt x="24221" y="20877"/>
                    <a:pt x="23569" y="18523"/>
                  </a:cubicBezTo>
                  <a:close/>
                  <a:moveTo>
                    <a:pt x="15727" y="2439"/>
                  </a:moveTo>
                  <a:cubicBezTo>
                    <a:pt x="14339" y="0"/>
                    <a:pt x="11207" y="505"/>
                    <a:pt x="11017" y="2607"/>
                  </a:cubicBezTo>
                  <a:cubicBezTo>
                    <a:pt x="10954" y="3343"/>
                    <a:pt x="11606" y="6202"/>
                    <a:pt x="11711" y="7106"/>
                  </a:cubicBezTo>
                  <a:cubicBezTo>
                    <a:pt x="12111" y="10723"/>
                    <a:pt x="12531" y="16084"/>
                    <a:pt x="12447" y="17198"/>
                  </a:cubicBezTo>
                  <a:cubicBezTo>
                    <a:pt x="12447" y="17240"/>
                    <a:pt x="12447" y="17261"/>
                    <a:pt x="12447" y="17282"/>
                  </a:cubicBezTo>
                  <a:cubicBezTo>
                    <a:pt x="13709" y="17093"/>
                    <a:pt x="14991" y="17030"/>
                    <a:pt x="16295" y="17114"/>
                  </a:cubicBezTo>
                  <a:cubicBezTo>
                    <a:pt x="16316" y="16462"/>
                    <a:pt x="16379" y="15264"/>
                    <a:pt x="16442" y="13687"/>
                  </a:cubicBezTo>
                  <a:cubicBezTo>
                    <a:pt x="16526" y="11227"/>
                    <a:pt x="17367" y="5256"/>
                    <a:pt x="15727" y="2439"/>
                  </a:cubicBezTo>
                  <a:close/>
                  <a:moveTo>
                    <a:pt x="11060" y="24410"/>
                  </a:moveTo>
                  <a:cubicBezTo>
                    <a:pt x="10849" y="23295"/>
                    <a:pt x="10450" y="22244"/>
                    <a:pt x="9861" y="21298"/>
                  </a:cubicBezTo>
                  <a:cubicBezTo>
                    <a:pt x="8810" y="19532"/>
                    <a:pt x="8200" y="18418"/>
                    <a:pt x="6224" y="18922"/>
                  </a:cubicBezTo>
                  <a:cubicBezTo>
                    <a:pt x="5236" y="19195"/>
                    <a:pt x="4983" y="20541"/>
                    <a:pt x="4941" y="21361"/>
                  </a:cubicBezTo>
                  <a:cubicBezTo>
                    <a:pt x="4983" y="21361"/>
                    <a:pt x="5004" y="21382"/>
                    <a:pt x="5047" y="21403"/>
                  </a:cubicBezTo>
                  <a:cubicBezTo>
                    <a:pt x="6771" y="22454"/>
                    <a:pt x="8326" y="24452"/>
                    <a:pt x="8768" y="26449"/>
                  </a:cubicBezTo>
                  <a:cubicBezTo>
                    <a:pt x="8789" y="26554"/>
                    <a:pt x="8810" y="26680"/>
                    <a:pt x="8831" y="26785"/>
                  </a:cubicBezTo>
                  <a:cubicBezTo>
                    <a:pt x="9167" y="27017"/>
                    <a:pt x="9546" y="27143"/>
                    <a:pt x="9966" y="27164"/>
                  </a:cubicBezTo>
                  <a:cubicBezTo>
                    <a:pt x="10050" y="27185"/>
                    <a:pt x="10155" y="27185"/>
                    <a:pt x="10240" y="27164"/>
                  </a:cubicBezTo>
                  <a:cubicBezTo>
                    <a:pt x="10450" y="27122"/>
                    <a:pt x="10639" y="27017"/>
                    <a:pt x="10765" y="26848"/>
                  </a:cubicBezTo>
                  <a:cubicBezTo>
                    <a:pt x="10975" y="26575"/>
                    <a:pt x="11081" y="26239"/>
                    <a:pt x="11102" y="25902"/>
                  </a:cubicBezTo>
                  <a:cubicBezTo>
                    <a:pt x="11165" y="25398"/>
                    <a:pt x="11144" y="24893"/>
                    <a:pt x="11060" y="2441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3" name="Google Shape;763;p43"/>
          <p:cNvSpPr txBox="1">
            <a:spLocks noGrp="1"/>
          </p:cNvSpPr>
          <p:nvPr>
            <p:ph type="title"/>
          </p:nvPr>
        </p:nvSpPr>
        <p:spPr>
          <a:xfrm>
            <a:off x="805433" y="310135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400" dirty="0">
                <a:solidFill>
                  <a:schemeClr val="accent3"/>
                </a:solidFill>
              </a:rPr>
              <a:t>R</a:t>
            </a:r>
            <a:r>
              <a:rPr lang="en" sz="4400" dirty="0">
                <a:solidFill>
                  <a:schemeClr val="accent3"/>
                </a:solidFill>
              </a:rPr>
              <a:t>azonamiento lógico</a:t>
            </a:r>
            <a:r>
              <a:rPr lang="en" sz="4400" dirty="0"/>
              <a:t>: </a:t>
            </a:r>
            <a:r>
              <a:rPr lang="en" sz="4400" dirty="0">
                <a:solidFill>
                  <a:schemeClr val="accent1"/>
                </a:solidFill>
              </a:rPr>
              <a:t>verdad</a:t>
            </a:r>
            <a:r>
              <a:rPr lang="en" sz="4400" dirty="0"/>
              <a:t> y </a:t>
            </a:r>
            <a:r>
              <a:rPr lang="en" sz="4400" dirty="0">
                <a:solidFill>
                  <a:schemeClr val="accent5"/>
                </a:solidFill>
              </a:rPr>
              <a:t>validez</a:t>
            </a:r>
            <a:endParaRPr sz="4400" dirty="0">
              <a:solidFill>
                <a:schemeClr val="accent5"/>
              </a:solidFill>
            </a:endParaRPr>
          </a:p>
        </p:txBody>
      </p:sp>
      <p:sp>
        <p:nvSpPr>
          <p:cNvPr id="764" name="Google Shape;764;p43"/>
          <p:cNvSpPr txBox="1">
            <a:spLocks noGrp="1"/>
          </p:cNvSpPr>
          <p:nvPr>
            <p:ph type="ctrTitle" idx="4294967295"/>
          </p:nvPr>
        </p:nvSpPr>
        <p:spPr>
          <a:xfrm>
            <a:off x="4042504" y="1624830"/>
            <a:ext cx="4523577" cy="3370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dirty="0"/>
              <a:t>No es lo mismo verdad que validez lógica</a:t>
            </a:r>
          </a:p>
        </p:txBody>
      </p:sp>
      <p:sp>
        <p:nvSpPr>
          <p:cNvPr id="768" name="Google Shape;768;p43"/>
          <p:cNvSpPr txBox="1">
            <a:spLocks noGrp="1"/>
          </p:cNvSpPr>
          <p:nvPr>
            <p:ph type="ctrTitle" idx="4294967295"/>
          </p:nvPr>
        </p:nvSpPr>
        <p:spPr>
          <a:xfrm>
            <a:off x="4088547" y="2011853"/>
            <a:ext cx="4346757" cy="297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dirty="0">
                <a:latin typeface="Darker Grotesque"/>
                <a:ea typeface="Darker Grotesque"/>
                <a:cs typeface="Darker Grotesque"/>
                <a:sym typeface="Darker Grotesque"/>
              </a:rPr>
              <a:t>La </a:t>
            </a:r>
            <a:r>
              <a:rPr lang="es-CL" sz="1600" b="1" dirty="0">
                <a:latin typeface="Darker Grotesque"/>
                <a:ea typeface="Darker Grotesque"/>
                <a:cs typeface="Darker Grotesque"/>
                <a:sym typeface="Darker Grotesque"/>
              </a:rPr>
              <a:t>verdad o falsedad </a:t>
            </a:r>
            <a:r>
              <a:rPr lang="es-CL" sz="1600" dirty="0">
                <a:latin typeface="Darker Grotesque"/>
                <a:ea typeface="Darker Grotesque"/>
                <a:cs typeface="Darker Grotesque"/>
                <a:sym typeface="Darker Grotesque"/>
              </a:rPr>
              <a:t>de una inferencia o de un razonamiento depende de que el significado atribuido o símbolos lógicos esté o no de acuerdo con la realidad significada.</a:t>
            </a:r>
            <a:br>
              <a:rPr lang="es-CL" sz="1600" dirty="0">
                <a:latin typeface="Darker Grotesque"/>
                <a:ea typeface="Darker Grotesque"/>
                <a:cs typeface="Darker Grotesque"/>
                <a:sym typeface="Darker Grotesque"/>
              </a:rPr>
            </a:br>
            <a:br>
              <a:rPr lang="es-CL" sz="1600" dirty="0">
                <a:latin typeface="Darker Grotesque"/>
                <a:ea typeface="Darker Grotesque"/>
                <a:cs typeface="Darker Grotesque"/>
                <a:sym typeface="Darker Grotesque"/>
              </a:rPr>
            </a:br>
            <a:r>
              <a:rPr lang="es-CL" sz="1600" dirty="0">
                <a:latin typeface="Darker Grotesque"/>
                <a:ea typeface="Darker Grotesque"/>
                <a:cs typeface="Darker Grotesque"/>
                <a:sym typeface="Darker Grotesque"/>
              </a:rPr>
              <a:t>Un razonamiento es </a:t>
            </a:r>
            <a:r>
              <a:rPr lang="es-CL" sz="1600" b="1" dirty="0">
                <a:latin typeface="Darker Grotesque"/>
                <a:ea typeface="Darker Grotesque"/>
                <a:cs typeface="Darker Grotesque"/>
                <a:sym typeface="Darker Grotesque"/>
              </a:rPr>
              <a:t>válido</a:t>
            </a:r>
            <a:r>
              <a:rPr lang="es-CL" sz="1600" dirty="0">
                <a:latin typeface="Darker Grotesque"/>
                <a:ea typeface="Darker Grotesque"/>
                <a:cs typeface="Darker Grotesque"/>
                <a:sym typeface="Darker Grotesque"/>
              </a:rPr>
              <a:t> si la conclusión se sigue lógicamente de las premisas. Un razonamiento es </a:t>
            </a:r>
            <a:r>
              <a:rPr lang="es-CL" sz="1600" b="1" dirty="0">
                <a:latin typeface="Darker Grotesque"/>
                <a:ea typeface="Darker Grotesque"/>
                <a:cs typeface="Darker Grotesque"/>
                <a:sym typeface="Darker Grotesque"/>
              </a:rPr>
              <a:t>inválido</a:t>
            </a:r>
            <a:r>
              <a:rPr lang="es-CL" sz="1600" dirty="0">
                <a:latin typeface="Darker Grotesque"/>
                <a:ea typeface="Darker Grotesque"/>
                <a:cs typeface="Darker Grotesque"/>
                <a:sym typeface="Darker Grotesque"/>
              </a:rPr>
              <a:t> cuando la conclusión no se sigue de las premisas.</a:t>
            </a:r>
            <a:endParaRPr sz="1600" dirty="0"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grpSp>
        <p:nvGrpSpPr>
          <p:cNvPr id="776" name="Google Shape;776;p43"/>
          <p:cNvGrpSpPr/>
          <p:nvPr/>
        </p:nvGrpSpPr>
        <p:grpSpPr>
          <a:xfrm>
            <a:off x="1696132" y="2645932"/>
            <a:ext cx="1260424" cy="1505862"/>
            <a:chOff x="4041753" y="2145320"/>
            <a:chExt cx="1260424" cy="1505862"/>
          </a:xfrm>
        </p:grpSpPr>
        <p:sp>
          <p:nvSpPr>
            <p:cNvPr id="777" name="Google Shape;777;p43"/>
            <p:cNvSpPr/>
            <p:nvPr/>
          </p:nvSpPr>
          <p:spPr>
            <a:xfrm rot="6892417" flipH="1">
              <a:off x="4031602" y="2818770"/>
              <a:ext cx="593697" cy="192358"/>
            </a:xfrm>
            <a:custGeom>
              <a:avLst/>
              <a:gdLst/>
              <a:ahLst/>
              <a:cxnLst/>
              <a:rect l="l" t="t" r="r" b="b"/>
              <a:pathLst>
                <a:path w="17037" h="5520" extrusionOk="0">
                  <a:moveTo>
                    <a:pt x="11866" y="1"/>
                  </a:moveTo>
                  <a:cubicBezTo>
                    <a:pt x="11866" y="1"/>
                    <a:pt x="1" y="1836"/>
                    <a:pt x="363" y="4369"/>
                  </a:cubicBezTo>
                  <a:cubicBezTo>
                    <a:pt x="491" y="5248"/>
                    <a:pt x="1728" y="5520"/>
                    <a:pt x="3209" y="5520"/>
                  </a:cubicBezTo>
                  <a:cubicBezTo>
                    <a:pt x="5604" y="5520"/>
                    <a:pt x="8635" y="4809"/>
                    <a:pt x="8635" y="4809"/>
                  </a:cubicBezTo>
                  <a:cubicBezTo>
                    <a:pt x="8635" y="4809"/>
                    <a:pt x="17036" y="2689"/>
                    <a:pt x="118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3"/>
            <p:cNvSpPr/>
            <p:nvPr/>
          </p:nvSpPr>
          <p:spPr>
            <a:xfrm rot="6892417" flipH="1">
              <a:off x="4000529" y="2779064"/>
              <a:ext cx="655831" cy="327950"/>
            </a:xfrm>
            <a:custGeom>
              <a:avLst/>
              <a:gdLst/>
              <a:ahLst/>
              <a:cxnLst/>
              <a:rect l="l" t="t" r="r" b="b"/>
              <a:pathLst>
                <a:path w="18820" h="9411" extrusionOk="0">
                  <a:moveTo>
                    <a:pt x="13649" y="1940"/>
                  </a:moveTo>
                  <a:lnTo>
                    <a:pt x="13649" y="1940"/>
                  </a:lnTo>
                  <a:cubicBezTo>
                    <a:pt x="18819" y="4602"/>
                    <a:pt x="10418" y="6748"/>
                    <a:pt x="10418" y="6748"/>
                  </a:cubicBezTo>
                  <a:cubicBezTo>
                    <a:pt x="10418" y="6748"/>
                    <a:pt x="7393" y="7472"/>
                    <a:pt x="4989" y="7472"/>
                  </a:cubicBezTo>
                  <a:cubicBezTo>
                    <a:pt x="3516" y="7472"/>
                    <a:pt x="2275" y="7187"/>
                    <a:pt x="2146" y="6308"/>
                  </a:cubicBezTo>
                  <a:cubicBezTo>
                    <a:pt x="1784" y="3775"/>
                    <a:pt x="13649" y="1940"/>
                    <a:pt x="13649" y="1940"/>
                  </a:cubicBezTo>
                  <a:close/>
                  <a:moveTo>
                    <a:pt x="13649" y="1"/>
                  </a:moveTo>
                  <a:cubicBezTo>
                    <a:pt x="13546" y="1"/>
                    <a:pt x="13442" y="1"/>
                    <a:pt x="13339" y="27"/>
                  </a:cubicBezTo>
                  <a:cubicBezTo>
                    <a:pt x="13210" y="53"/>
                    <a:pt x="10237" y="518"/>
                    <a:pt x="7264" y="1293"/>
                  </a:cubicBezTo>
                  <a:cubicBezTo>
                    <a:pt x="5765" y="1655"/>
                    <a:pt x="4317" y="2172"/>
                    <a:pt x="2921" y="2819"/>
                  </a:cubicBezTo>
                  <a:cubicBezTo>
                    <a:pt x="905" y="3827"/>
                    <a:pt x="0" y="5068"/>
                    <a:pt x="233" y="6593"/>
                  </a:cubicBezTo>
                  <a:cubicBezTo>
                    <a:pt x="414" y="7885"/>
                    <a:pt x="1396" y="9410"/>
                    <a:pt x="4989" y="9410"/>
                  </a:cubicBezTo>
                  <a:cubicBezTo>
                    <a:pt x="7574" y="9410"/>
                    <a:pt x="10728" y="8661"/>
                    <a:pt x="10857" y="8635"/>
                  </a:cubicBezTo>
                  <a:lnTo>
                    <a:pt x="10883" y="8635"/>
                  </a:lnTo>
                  <a:cubicBezTo>
                    <a:pt x="11788" y="8402"/>
                    <a:pt x="12693" y="8092"/>
                    <a:pt x="13546" y="7730"/>
                  </a:cubicBezTo>
                  <a:cubicBezTo>
                    <a:pt x="14399" y="7368"/>
                    <a:pt x="16984" y="6257"/>
                    <a:pt x="17242" y="4059"/>
                  </a:cubicBezTo>
                  <a:cubicBezTo>
                    <a:pt x="17449" y="2172"/>
                    <a:pt x="15898" y="932"/>
                    <a:pt x="14528" y="234"/>
                  </a:cubicBezTo>
                  <a:cubicBezTo>
                    <a:pt x="14244" y="78"/>
                    <a:pt x="13933" y="1"/>
                    <a:pt x="136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3"/>
            <p:cNvSpPr/>
            <p:nvPr/>
          </p:nvSpPr>
          <p:spPr>
            <a:xfrm rot="-1017860">
              <a:off x="4669017" y="2698189"/>
              <a:ext cx="546709" cy="186103"/>
            </a:xfrm>
            <a:custGeom>
              <a:avLst/>
              <a:gdLst/>
              <a:ahLst/>
              <a:cxnLst/>
              <a:rect l="l" t="t" r="r" b="b"/>
              <a:pathLst>
                <a:path w="14753" h="5022" extrusionOk="0">
                  <a:moveTo>
                    <a:pt x="4708" y="1"/>
                  </a:moveTo>
                  <a:cubicBezTo>
                    <a:pt x="2621" y="1"/>
                    <a:pt x="1" y="521"/>
                    <a:pt x="2318" y="3532"/>
                  </a:cubicBezTo>
                  <a:cubicBezTo>
                    <a:pt x="2318" y="3532"/>
                    <a:pt x="7834" y="5021"/>
                    <a:pt x="11324" y="5021"/>
                  </a:cubicBezTo>
                  <a:cubicBezTo>
                    <a:pt x="12765" y="5021"/>
                    <a:pt x="13861" y="4767"/>
                    <a:pt x="14080" y="4049"/>
                  </a:cubicBezTo>
                  <a:cubicBezTo>
                    <a:pt x="14752" y="1801"/>
                    <a:pt x="6765" y="146"/>
                    <a:pt x="6765" y="146"/>
                  </a:cubicBezTo>
                  <a:cubicBezTo>
                    <a:pt x="6765" y="146"/>
                    <a:pt x="5811" y="1"/>
                    <a:pt x="4708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3"/>
            <p:cNvSpPr/>
            <p:nvPr/>
          </p:nvSpPr>
          <p:spPr>
            <a:xfrm rot="-1017860">
              <a:off x="4636346" y="2622054"/>
              <a:ext cx="631349" cy="330516"/>
            </a:xfrm>
            <a:custGeom>
              <a:avLst/>
              <a:gdLst/>
              <a:ahLst/>
              <a:cxnLst/>
              <a:rect l="l" t="t" r="r" b="b"/>
              <a:pathLst>
                <a:path w="17037" h="8919" extrusionOk="0">
                  <a:moveTo>
                    <a:pt x="5584" y="1965"/>
                  </a:moveTo>
                  <a:cubicBezTo>
                    <a:pt x="6282" y="1965"/>
                    <a:pt x="6954" y="2017"/>
                    <a:pt x="7627" y="2120"/>
                  </a:cubicBezTo>
                  <a:cubicBezTo>
                    <a:pt x="7627" y="2120"/>
                    <a:pt x="15614" y="3775"/>
                    <a:pt x="14942" y="6023"/>
                  </a:cubicBezTo>
                  <a:cubicBezTo>
                    <a:pt x="14710" y="6721"/>
                    <a:pt x="13624" y="6980"/>
                    <a:pt x="12176" y="6980"/>
                  </a:cubicBezTo>
                  <a:cubicBezTo>
                    <a:pt x="8686" y="6980"/>
                    <a:pt x="3180" y="5506"/>
                    <a:pt x="3180" y="5506"/>
                  </a:cubicBezTo>
                  <a:cubicBezTo>
                    <a:pt x="854" y="2482"/>
                    <a:pt x="3516" y="1965"/>
                    <a:pt x="5584" y="1965"/>
                  </a:cubicBezTo>
                  <a:close/>
                  <a:moveTo>
                    <a:pt x="5584" y="0"/>
                  </a:moveTo>
                  <a:lnTo>
                    <a:pt x="5584" y="26"/>
                  </a:lnTo>
                  <a:cubicBezTo>
                    <a:pt x="2999" y="26"/>
                    <a:pt x="1345" y="750"/>
                    <a:pt x="647" y="2146"/>
                  </a:cubicBezTo>
                  <a:cubicBezTo>
                    <a:pt x="1" y="3464"/>
                    <a:pt x="337" y="4989"/>
                    <a:pt x="1655" y="6670"/>
                  </a:cubicBezTo>
                  <a:cubicBezTo>
                    <a:pt x="1914" y="7006"/>
                    <a:pt x="2276" y="7264"/>
                    <a:pt x="2689" y="7368"/>
                  </a:cubicBezTo>
                  <a:cubicBezTo>
                    <a:pt x="2922" y="7445"/>
                    <a:pt x="8480" y="8919"/>
                    <a:pt x="12176" y="8919"/>
                  </a:cubicBezTo>
                  <a:cubicBezTo>
                    <a:pt x="14761" y="8919"/>
                    <a:pt x="16312" y="8117"/>
                    <a:pt x="16803" y="6566"/>
                  </a:cubicBezTo>
                  <a:cubicBezTo>
                    <a:pt x="17036" y="5765"/>
                    <a:pt x="16907" y="4886"/>
                    <a:pt x="16467" y="4188"/>
                  </a:cubicBezTo>
                  <a:cubicBezTo>
                    <a:pt x="15769" y="2999"/>
                    <a:pt x="14141" y="2017"/>
                    <a:pt x="11401" y="1112"/>
                  </a:cubicBezTo>
                  <a:cubicBezTo>
                    <a:pt x="9669" y="543"/>
                    <a:pt x="8066" y="207"/>
                    <a:pt x="8014" y="181"/>
                  </a:cubicBezTo>
                  <a:lnTo>
                    <a:pt x="7911" y="181"/>
                  </a:lnTo>
                  <a:cubicBezTo>
                    <a:pt x="7135" y="78"/>
                    <a:pt x="6360" y="0"/>
                    <a:pt x="5584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3"/>
            <p:cNvSpPr/>
            <p:nvPr/>
          </p:nvSpPr>
          <p:spPr>
            <a:xfrm>
              <a:off x="4229702" y="2217172"/>
              <a:ext cx="720349" cy="629379"/>
            </a:xfrm>
            <a:custGeom>
              <a:avLst/>
              <a:gdLst/>
              <a:ahLst/>
              <a:cxnLst/>
              <a:rect l="l" t="t" r="r" b="b"/>
              <a:pathLst>
                <a:path w="19440" h="16985" extrusionOk="0">
                  <a:moveTo>
                    <a:pt x="9720" y="1"/>
                  </a:moveTo>
                  <a:cubicBezTo>
                    <a:pt x="4343" y="1"/>
                    <a:pt x="0" y="3310"/>
                    <a:pt x="0" y="8686"/>
                  </a:cubicBezTo>
                  <a:cubicBezTo>
                    <a:pt x="0" y="14063"/>
                    <a:pt x="4343" y="16984"/>
                    <a:pt x="9720" y="16984"/>
                  </a:cubicBezTo>
                  <a:cubicBezTo>
                    <a:pt x="15071" y="16984"/>
                    <a:pt x="19440" y="14063"/>
                    <a:pt x="19440" y="8686"/>
                  </a:cubicBezTo>
                  <a:cubicBezTo>
                    <a:pt x="19440" y="3310"/>
                    <a:pt x="15071" y="1"/>
                    <a:pt x="9720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3"/>
            <p:cNvSpPr/>
            <p:nvPr/>
          </p:nvSpPr>
          <p:spPr>
            <a:xfrm>
              <a:off x="4157850" y="2145320"/>
              <a:ext cx="864048" cy="773078"/>
            </a:xfrm>
            <a:custGeom>
              <a:avLst/>
              <a:gdLst/>
              <a:ahLst/>
              <a:cxnLst/>
              <a:rect l="l" t="t" r="r" b="b"/>
              <a:pathLst>
                <a:path w="23318" h="20863" extrusionOk="0">
                  <a:moveTo>
                    <a:pt x="11659" y="1940"/>
                  </a:moveTo>
                  <a:cubicBezTo>
                    <a:pt x="17010" y="1940"/>
                    <a:pt x="21379" y="5274"/>
                    <a:pt x="21379" y="10651"/>
                  </a:cubicBezTo>
                  <a:cubicBezTo>
                    <a:pt x="21379" y="16002"/>
                    <a:pt x="17010" y="18923"/>
                    <a:pt x="11659" y="18923"/>
                  </a:cubicBezTo>
                  <a:cubicBezTo>
                    <a:pt x="6282" y="18923"/>
                    <a:pt x="1939" y="16002"/>
                    <a:pt x="1939" y="10625"/>
                  </a:cubicBezTo>
                  <a:cubicBezTo>
                    <a:pt x="1939" y="5249"/>
                    <a:pt x="6282" y="1940"/>
                    <a:pt x="11659" y="1940"/>
                  </a:cubicBezTo>
                  <a:close/>
                  <a:moveTo>
                    <a:pt x="11659" y="1"/>
                  </a:moveTo>
                  <a:cubicBezTo>
                    <a:pt x="4912" y="1"/>
                    <a:pt x="1" y="4473"/>
                    <a:pt x="1" y="10651"/>
                  </a:cubicBezTo>
                  <a:cubicBezTo>
                    <a:pt x="1" y="13805"/>
                    <a:pt x="1241" y="16468"/>
                    <a:pt x="3568" y="18303"/>
                  </a:cubicBezTo>
                  <a:cubicBezTo>
                    <a:pt x="5636" y="19957"/>
                    <a:pt x="8505" y="20862"/>
                    <a:pt x="11659" y="20862"/>
                  </a:cubicBezTo>
                  <a:cubicBezTo>
                    <a:pt x="14787" y="20862"/>
                    <a:pt x="17656" y="19957"/>
                    <a:pt x="19724" y="18303"/>
                  </a:cubicBezTo>
                  <a:cubicBezTo>
                    <a:pt x="22077" y="16442"/>
                    <a:pt x="23318" y="13779"/>
                    <a:pt x="23318" y="10651"/>
                  </a:cubicBezTo>
                  <a:cubicBezTo>
                    <a:pt x="23318" y="4447"/>
                    <a:pt x="18406" y="1"/>
                    <a:pt x="11659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3"/>
            <p:cNvSpPr/>
            <p:nvPr/>
          </p:nvSpPr>
          <p:spPr>
            <a:xfrm>
              <a:off x="4294847" y="2814928"/>
              <a:ext cx="593918" cy="764519"/>
            </a:xfrm>
            <a:custGeom>
              <a:avLst/>
              <a:gdLst/>
              <a:ahLst/>
              <a:cxnLst/>
              <a:rect l="l" t="t" r="r" b="b"/>
              <a:pathLst>
                <a:path w="16028" h="20632" extrusionOk="0">
                  <a:moveTo>
                    <a:pt x="3852" y="0"/>
                  </a:moveTo>
                  <a:lnTo>
                    <a:pt x="2973" y="4886"/>
                  </a:lnTo>
                  <a:cubicBezTo>
                    <a:pt x="2973" y="4886"/>
                    <a:pt x="0" y="20500"/>
                    <a:pt x="1138" y="20629"/>
                  </a:cubicBezTo>
                  <a:cubicBezTo>
                    <a:pt x="1152" y="20631"/>
                    <a:pt x="1166" y="20632"/>
                    <a:pt x="1181" y="20632"/>
                  </a:cubicBezTo>
                  <a:cubicBezTo>
                    <a:pt x="2389" y="20632"/>
                    <a:pt x="5972" y="14451"/>
                    <a:pt x="5972" y="14451"/>
                  </a:cubicBezTo>
                  <a:lnTo>
                    <a:pt x="9772" y="14528"/>
                  </a:lnTo>
                  <a:cubicBezTo>
                    <a:pt x="9772" y="14528"/>
                    <a:pt x="11883" y="20629"/>
                    <a:pt x="12482" y="20629"/>
                  </a:cubicBezTo>
                  <a:cubicBezTo>
                    <a:pt x="12483" y="20629"/>
                    <a:pt x="12485" y="20629"/>
                    <a:pt x="12486" y="20629"/>
                  </a:cubicBezTo>
                  <a:cubicBezTo>
                    <a:pt x="13106" y="20629"/>
                    <a:pt x="16027" y="6411"/>
                    <a:pt x="12486" y="285"/>
                  </a:cubicBezTo>
                  <a:lnTo>
                    <a:pt x="3852" y="0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3"/>
            <p:cNvSpPr/>
            <p:nvPr/>
          </p:nvSpPr>
          <p:spPr>
            <a:xfrm>
              <a:off x="4251714" y="2742112"/>
              <a:ext cx="647573" cy="909070"/>
            </a:xfrm>
            <a:custGeom>
              <a:avLst/>
              <a:gdLst/>
              <a:ahLst/>
              <a:cxnLst/>
              <a:rect l="l" t="t" r="r" b="b"/>
              <a:pathLst>
                <a:path w="17476" h="24533" extrusionOk="0">
                  <a:moveTo>
                    <a:pt x="5016" y="1939"/>
                  </a:moveTo>
                  <a:lnTo>
                    <a:pt x="13650" y="2250"/>
                  </a:lnTo>
                  <a:cubicBezTo>
                    <a:pt x="17191" y="8376"/>
                    <a:pt x="14270" y="22594"/>
                    <a:pt x="13650" y="22594"/>
                  </a:cubicBezTo>
                  <a:cubicBezTo>
                    <a:pt x="13055" y="22594"/>
                    <a:pt x="10936" y="16493"/>
                    <a:pt x="10936" y="16493"/>
                  </a:cubicBezTo>
                  <a:lnTo>
                    <a:pt x="7136" y="16416"/>
                  </a:lnTo>
                  <a:cubicBezTo>
                    <a:pt x="7136" y="16416"/>
                    <a:pt x="3543" y="22620"/>
                    <a:pt x="2353" y="22620"/>
                  </a:cubicBezTo>
                  <a:lnTo>
                    <a:pt x="2302" y="22620"/>
                  </a:lnTo>
                  <a:cubicBezTo>
                    <a:pt x="1164" y="22465"/>
                    <a:pt x="4137" y="6851"/>
                    <a:pt x="4137" y="6851"/>
                  </a:cubicBezTo>
                  <a:lnTo>
                    <a:pt x="5016" y="1939"/>
                  </a:lnTo>
                  <a:close/>
                  <a:moveTo>
                    <a:pt x="5016" y="1"/>
                  </a:moveTo>
                  <a:cubicBezTo>
                    <a:pt x="4085" y="1"/>
                    <a:pt x="3284" y="673"/>
                    <a:pt x="3129" y="1603"/>
                  </a:cubicBezTo>
                  <a:lnTo>
                    <a:pt x="2250" y="6489"/>
                  </a:lnTo>
                  <a:cubicBezTo>
                    <a:pt x="2198" y="6696"/>
                    <a:pt x="1526" y="10289"/>
                    <a:pt x="957" y="13960"/>
                  </a:cubicBezTo>
                  <a:cubicBezTo>
                    <a:pt x="596" y="16183"/>
                    <a:pt x="363" y="18018"/>
                    <a:pt x="234" y="19414"/>
                  </a:cubicBezTo>
                  <a:cubicBezTo>
                    <a:pt x="1" y="21896"/>
                    <a:pt x="104" y="22930"/>
                    <a:pt x="647" y="23680"/>
                  </a:cubicBezTo>
                  <a:cubicBezTo>
                    <a:pt x="983" y="24145"/>
                    <a:pt x="1500" y="24455"/>
                    <a:pt x="2095" y="24533"/>
                  </a:cubicBezTo>
                  <a:lnTo>
                    <a:pt x="2353" y="24533"/>
                  </a:lnTo>
                  <a:cubicBezTo>
                    <a:pt x="3672" y="24533"/>
                    <a:pt x="4783" y="23550"/>
                    <a:pt x="6800" y="20603"/>
                  </a:cubicBezTo>
                  <a:cubicBezTo>
                    <a:pt x="7343" y="19776"/>
                    <a:pt x="7860" y="18975"/>
                    <a:pt x="8221" y="18380"/>
                  </a:cubicBezTo>
                  <a:lnTo>
                    <a:pt x="9566" y="18406"/>
                  </a:lnTo>
                  <a:cubicBezTo>
                    <a:pt x="9772" y="18949"/>
                    <a:pt x="10005" y="19595"/>
                    <a:pt x="10264" y="20267"/>
                  </a:cubicBezTo>
                  <a:cubicBezTo>
                    <a:pt x="11349" y="23007"/>
                    <a:pt x="12021" y="24533"/>
                    <a:pt x="13650" y="24533"/>
                  </a:cubicBezTo>
                  <a:cubicBezTo>
                    <a:pt x="14400" y="24533"/>
                    <a:pt x="15098" y="24119"/>
                    <a:pt x="15460" y="23447"/>
                  </a:cubicBezTo>
                  <a:cubicBezTo>
                    <a:pt x="16132" y="22258"/>
                    <a:pt x="16933" y="18096"/>
                    <a:pt x="17191" y="14167"/>
                  </a:cubicBezTo>
                  <a:cubicBezTo>
                    <a:pt x="17476" y="10237"/>
                    <a:pt x="17372" y="4809"/>
                    <a:pt x="15330" y="1267"/>
                  </a:cubicBezTo>
                  <a:cubicBezTo>
                    <a:pt x="14994" y="699"/>
                    <a:pt x="14400" y="337"/>
                    <a:pt x="13728" y="311"/>
                  </a:cubicBezTo>
                  <a:lnTo>
                    <a:pt x="5094" y="1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3"/>
            <p:cNvSpPr/>
            <p:nvPr/>
          </p:nvSpPr>
          <p:spPr>
            <a:xfrm>
              <a:off x="4229702" y="2206648"/>
              <a:ext cx="720349" cy="629342"/>
            </a:xfrm>
            <a:custGeom>
              <a:avLst/>
              <a:gdLst/>
              <a:ahLst/>
              <a:cxnLst/>
              <a:rect l="l" t="t" r="r" b="b"/>
              <a:pathLst>
                <a:path w="19440" h="16984" extrusionOk="0">
                  <a:moveTo>
                    <a:pt x="9720" y="0"/>
                  </a:moveTo>
                  <a:cubicBezTo>
                    <a:pt x="4343" y="0"/>
                    <a:pt x="0" y="3309"/>
                    <a:pt x="0" y="8686"/>
                  </a:cubicBezTo>
                  <a:cubicBezTo>
                    <a:pt x="0" y="14063"/>
                    <a:pt x="4343" y="16984"/>
                    <a:pt x="9720" y="16984"/>
                  </a:cubicBezTo>
                  <a:cubicBezTo>
                    <a:pt x="15071" y="16984"/>
                    <a:pt x="19440" y="14063"/>
                    <a:pt x="19440" y="8686"/>
                  </a:cubicBezTo>
                  <a:cubicBezTo>
                    <a:pt x="19440" y="3309"/>
                    <a:pt x="15071" y="0"/>
                    <a:pt x="9720" y="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3"/>
            <p:cNvSpPr/>
            <p:nvPr/>
          </p:nvSpPr>
          <p:spPr>
            <a:xfrm rot="-1017860">
              <a:off x="4665833" y="2688177"/>
              <a:ext cx="546858" cy="186251"/>
            </a:xfrm>
            <a:custGeom>
              <a:avLst/>
              <a:gdLst/>
              <a:ahLst/>
              <a:cxnLst/>
              <a:rect l="l" t="t" r="r" b="b"/>
              <a:pathLst>
                <a:path w="14757" h="5026" extrusionOk="0">
                  <a:moveTo>
                    <a:pt x="4724" y="1"/>
                  </a:moveTo>
                  <a:cubicBezTo>
                    <a:pt x="2635" y="1"/>
                    <a:pt x="0" y="523"/>
                    <a:pt x="2322" y="3557"/>
                  </a:cubicBezTo>
                  <a:cubicBezTo>
                    <a:pt x="2322" y="3557"/>
                    <a:pt x="7809" y="5025"/>
                    <a:pt x="11301" y="5025"/>
                  </a:cubicBezTo>
                  <a:cubicBezTo>
                    <a:pt x="12755" y="5025"/>
                    <a:pt x="13864" y="4770"/>
                    <a:pt x="14084" y="4048"/>
                  </a:cubicBezTo>
                  <a:cubicBezTo>
                    <a:pt x="14756" y="1799"/>
                    <a:pt x="6769" y="145"/>
                    <a:pt x="6769" y="145"/>
                  </a:cubicBezTo>
                  <a:cubicBezTo>
                    <a:pt x="6769" y="145"/>
                    <a:pt x="5822" y="1"/>
                    <a:pt x="4724" y="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3"/>
            <p:cNvSpPr/>
            <p:nvPr/>
          </p:nvSpPr>
          <p:spPr>
            <a:xfrm>
              <a:off x="4297700" y="2804367"/>
              <a:ext cx="593955" cy="765482"/>
            </a:xfrm>
            <a:custGeom>
              <a:avLst/>
              <a:gdLst/>
              <a:ahLst/>
              <a:cxnLst/>
              <a:rect l="l" t="t" r="r" b="b"/>
              <a:pathLst>
                <a:path w="16029" h="20658" extrusionOk="0">
                  <a:moveTo>
                    <a:pt x="3878" y="1"/>
                  </a:moveTo>
                  <a:lnTo>
                    <a:pt x="2999" y="4887"/>
                  </a:lnTo>
                  <a:cubicBezTo>
                    <a:pt x="2999" y="4887"/>
                    <a:pt x="1" y="20500"/>
                    <a:pt x="1138" y="20655"/>
                  </a:cubicBezTo>
                  <a:cubicBezTo>
                    <a:pt x="1150" y="20657"/>
                    <a:pt x="1162" y="20657"/>
                    <a:pt x="1174" y="20657"/>
                  </a:cubicBezTo>
                  <a:cubicBezTo>
                    <a:pt x="2375" y="20657"/>
                    <a:pt x="5972" y="14451"/>
                    <a:pt x="5972" y="14451"/>
                  </a:cubicBezTo>
                  <a:lnTo>
                    <a:pt x="9772" y="14529"/>
                  </a:lnTo>
                  <a:cubicBezTo>
                    <a:pt x="9772" y="14529"/>
                    <a:pt x="11892" y="20655"/>
                    <a:pt x="12487" y="20655"/>
                  </a:cubicBezTo>
                  <a:cubicBezTo>
                    <a:pt x="13107" y="20655"/>
                    <a:pt x="16028" y="6438"/>
                    <a:pt x="12487" y="285"/>
                  </a:cubicBezTo>
                  <a:lnTo>
                    <a:pt x="3878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3"/>
            <p:cNvSpPr/>
            <p:nvPr/>
          </p:nvSpPr>
          <p:spPr>
            <a:xfrm>
              <a:off x="4463415" y="3333160"/>
              <a:ext cx="252937" cy="13229"/>
            </a:xfrm>
            <a:custGeom>
              <a:avLst/>
              <a:gdLst/>
              <a:ahLst/>
              <a:cxnLst/>
              <a:rect l="l" t="t" r="r" b="b"/>
              <a:pathLst>
                <a:path w="6826" h="357" extrusionOk="0">
                  <a:moveTo>
                    <a:pt x="6825" y="0"/>
                  </a:moveTo>
                  <a:lnTo>
                    <a:pt x="6825" y="0"/>
                  </a:lnTo>
                  <a:cubicBezTo>
                    <a:pt x="5701" y="130"/>
                    <a:pt x="4564" y="194"/>
                    <a:pt x="3423" y="194"/>
                  </a:cubicBezTo>
                  <a:cubicBezTo>
                    <a:pt x="2282" y="194"/>
                    <a:pt x="1138" y="130"/>
                    <a:pt x="1" y="0"/>
                  </a:cubicBezTo>
                  <a:lnTo>
                    <a:pt x="1" y="0"/>
                  </a:lnTo>
                  <a:cubicBezTo>
                    <a:pt x="1" y="0"/>
                    <a:pt x="2012" y="356"/>
                    <a:pt x="4034" y="356"/>
                  </a:cubicBezTo>
                  <a:cubicBezTo>
                    <a:pt x="5045" y="356"/>
                    <a:pt x="6059" y="267"/>
                    <a:pt x="68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3"/>
            <p:cNvSpPr/>
            <p:nvPr/>
          </p:nvSpPr>
          <p:spPr>
            <a:xfrm>
              <a:off x="4778577" y="2857061"/>
              <a:ext cx="70923" cy="282618"/>
            </a:xfrm>
            <a:custGeom>
              <a:avLst/>
              <a:gdLst/>
              <a:ahLst/>
              <a:cxnLst/>
              <a:rect l="l" t="t" r="r" b="b"/>
              <a:pathLst>
                <a:path w="1914" h="7627" extrusionOk="0">
                  <a:moveTo>
                    <a:pt x="1" y="1"/>
                  </a:moveTo>
                  <a:cubicBezTo>
                    <a:pt x="1" y="1"/>
                    <a:pt x="1422" y="3000"/>
                    <a:pt x="1164" y="7627"/>
                  </a:cubicBezTo>
                  <a:cubicBezTo>
                    <a:pt x="1164" y="7627"/>
                    <a:pt x="1914" y="274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3"/>
            <p:cNvSpPr/>
            <p:nvPr/>
          </p:nvSpPr>
          <p:spPr>
            <a:xfrm>
              <a:off x="4502694" y="2807257"/>
              <a:ext cx="252937" cy="35610"/>
            </a:xfrm>
            <a:custGeom>
              <a:avLst/>
              <a:gdLst/>
              <a:ahLst/>
              <a:cxnLst/>
              <a:rect l="l" t="t" r="r" b="b"/>
              <a:pathLst>
                <a:path w="6826" h="961" extrusionOk="0">
                  <a:moveTo>
                    <a:pt x="6825" y="0"/>
                  </a:moveTo>
                  <a:cubicBezTo>
                    <a:pt x="6825" y="0"/>
                    <a:pt x="6824" y="1"/>
                    <a:pt x="6823" y="1"/>
                  </a:cubicBezTo>
                  <a:lnTo>
                    <a:pt x="6823" y="1"/>
                  </a:lnTo>
                  <a:cubicBezTo>
                    <a:pt x="6824" y="1"/>
                    <a:pt x="6824" y="1"/>
                    <a:pt x="6825" y="0"/>
                  </a:cubicBezTo>
                  <a:close/>
                  <a:moveTo>
                    <a:pt x="6823" y="1"/>
                  </a:moveTo>
                  <a:lnTo>
                    <a:pt x="6823" y="1"/>
                  </a:lnTo>
                  <a:cubicBezTo>
                    <a:pt x="5350" y="569"/>
                    <a:pt x="3645" y="711"/>
                    <a:pt x="2308" y="711"/>
                  </a:cubicBezTo>
                  <a:cubicBezTo>
                    <a:pt x="970" y="711"/>
                    <a:pt x="1" y="569"/>
                    <a:pt x="1" y="569"/>
                  </a:cubicBezTo>
                  <a:lnTo>
                    <a:pt x="1" y="569"/>
                  </a:lnTo>
                  <a:cubicBezTo>
                    <a:pt x="1067" y="854"/>
                    <a:pt x="2025" y="960"/>
                    <a:pt x="2863" y="960"/>
                  </a:cubicBezTo>
                  <a:cubicBezTo>
                    <a:pt x="5330" y="960"/>
                    <a:pt x="6753" y="36"/>
                    <a:pt x="68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1" name="Google Shape;791;p43"/>
            <p:cNvGrpSpPr/>
            <p:nvPr/>
          </p:nvGrpSpPr>
          <p:grpSpPr>
            <a:xfrm>
              <a:off x="4406109" y="2473566"/>
              <a:ext cx="421284" cy="58546"/>
              <a:chOff x="18675" y="2926600"/>
              <a:chExt cx="203450" cy="28275"/>
            </a:xfrm>
          </p:grpSpPr>
          <p:sp>
            <p:nvSpPr>
              <p:cNvPr id="792" name="Google Shape;792;p43"/>
              <p:cNvSpPr/>
              <p:nvPr/>
            </p:nvSpPr>
            <p:spPr>
              <a:xfrm>
                <a:off x="18675" y="2939750"/>
                <a:ext cx="17900" cy="15125"/>
              </a:xfrm>
              <a:custGeom>
                <a:avLst/>
                <a:gdLst/>
                <a:ahLst/>
                <a:cxnLst/>
                <a:rect l="l" t="t" r="r" b="b"/>
                <a:pathLst>
                  <a:path w="716" h="605" extrusionOk="0">
                    <a:moveTo>
                      <a:pt x="421" y="0"/>
                    </a:moveTo>
                    <a:cubicBezTo>
                      <a:pt x="148" y="0"/>
                      <a:pt x="1" y="316"/>
                      <a:pt x="190" y="505"/>
                    </a:cubicBezTo>
                    <a:cubicBezTo>
                      <a:pt x="252" y="574"/>
                      <a:pt x="331" y="605"/>
                      <a:pt x="407" y="605"/>
                    </a:cubicBezTo>
                    <a:cubicBezTo>
                      <a:pt x="564" y="605"/>
                      <a:pt x="716" y="478"/>
                      <a:pt x="716" y="295"/>
                    </a:cubicBezTo>
                    <a:cubicBezTo>
                      <a:pt x="716" y="126"/>
                      <a:pt x="590" y="0"/>
                      <a:pt x="42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43"/>
              <p:cNvSpPr/>
              <p:nvPr/>
            </p:nvSpPr>
            <p:spPr>
              <a:xfrm>
                <a:off x="204225" y="2926600"/>
                <a:ext cx="1790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716" h="617" extrusionOk="0">
                    <a:moveTo>
                      <a:pt x="400" y="1"/>
                    </a:moveTo>
                    <a:cubicBezTo>
                      <a:pt x="127" y="1"/>
                      <a:pt x="0" y="337"/>
                      <a:pt x="190" y="526"/>
                    </a:cubicBezTo>
                    <a:cubicBezTo>
                      <a:pt x="252" y="589"/>
                      <a:pt x="330" y="617"/>
                      <a:pt x="407" y="617"/>
                    </a:cubicBezTo>
                    <a:cubicBezTo>
                      <a:pt x="564" y="617"/>
                      <a:pt x="715" y="500"/>
                      <a:pt x="715" y="316"/>
                    </a:cubicBezTo>
                    <a:cubicBezTo>
                      <a:pt x="715" y="148"/>
                      <a:pt x="568" y="1"/>
                      <a:pt x="40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4" name="Google Shape;794;p43"/>
            <p:cNvSpPr/>
            <p:nvPr/>
          </p:nvSpPr>
          <p:spPr>
            <a:xfrm>
              <a:off x="4564350" y="2626850"/>
              <a:ext cx="116699" cy="52650"/>
            </a:xfrm>
            <a:custGeom>
              <a:avLst/>
              <a:gdLst/>
              <a:ahLst/>
              <a:cxnLst/>
              <a:rect l="l" t="t" r="r" b="b"/>
              <a:pathLst>
                <a:path w="2522" h="1138" extrusionOk="0">
                  <a:moveTo>
                    <a:pt x="548" y="1"/>
                  </a:moveTo>
                  <a:cubicBezTo>
                    <a:pt x="184" y="1"/>
                    <a:pt x="1" y="389"/>
                    <a:pt x="237" y="709"/>
                  </a:cubicBezTo>
                  <a:cubicBezTo>
                    <a:pt x="453" y="989"/>
                    <a:pt x="845" y="1138"/>
                    <a:pt x="1247" y="1138"/>
                  </a:cubicBezTo>
                  <a:cubicBezTo>
                    <a:pt x="1511" y="1138"/>
                    <a:pt x="1778" y="1074"/>
                    <a:pt x="2003" y="941"/>
                  </a:cubicBezTo>
                  <a:cubicBezTo>
                    <a:pt x="2521" y="626"/>
                    <a:pt x="2290" y="67"/>
                    <a:pt x="1926" y="67"/>
                  </a:cubicBezTo>
                  <a:cubicBezTo>
                    <a:pt x="1876" y="67"/>
                    <a:pt x="1824" y="77"/>
                    <a:pt x="1772" y="100"/>
                  </a:cubicBezTo>
                  <a:lnTo>
                    <a:pt x="1751" y="100"/>
                  </a:lnTo>
                  <a:cubicBezTo>
                    <a:pt x="1610" y="150"/>
                    <a:pt x="1460" y="176"/>
                    <a:pt x="1312" y="176"/>
                  </a:cubicBezTo>
                  <a:cubicBezTo>
                    <a:pt x="1150" y="176"/>
                    <a:pt x="989" y="144"/>
                    <a:pt x="847" y="79"/>
                  </a:cubicBezTo>
                  <a:cubicBezTo>
                    <a:pt x="738" y="24"/>
                    <a:pt x="638" y="1"/>
                    <a:pt x="548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3"/>
            <p:cNvSpPr/>
            <p:nvPr/>
          </p:nvSpPr>
          <p:spPr>
            <a:xfrm rot="6892417" flipH="1">
              <a:off x="4038136" y="2827561"/>
              <a:ext cx="593697" cy="192742"/>
            </a:xfrm>
            <a:custGeom>
              <a:avLst/>
              <a:gdLst/>
              <a:ahLst/>
              <a:cxnLst/>
              <a:rect l="l" t="t" r="r" b="b"/>
              <a:pathLst>
                <a:path w="17037" h="5531" extrusionOk="0">
                  <a:moveTo>
                    <a:pt x="11866" y="0"/>
                  </a:moveTo>
                  <a:cubicBezTo>
                    <a:pt x="11866" y="0"/>
                    <a:pt x="1" y="1836"/>
                    <a:pt x="363" y="4369"/>
                  </a:cubicBezTo>
                  <a:cubicBezTo>
                    <a:pt x="491" y="5256"/>
                    <a:pt x="1724" y="5531"/>
                    <a:pt x="3201" y="5531"/>
                  </a:cubicBezTo>
                  <a:cubicBezTo>
                    <a:pt x="5597" y="5531"/>
                    <a:pt x="8635" y="4808"/>
                    <a:pt x="8635" y="4808"/>
                  </a:cubicBezTo>
                  <a:cubicBezTo>
                    <a:pt x="8635" y="4808"/>
                    <a:pt x="17036" y="2689"/>
                    <a:pt x="11866" y="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3"/>
            <p:cNvSpPr/>
            <p:nvPr/>
          </p:nvSpPr>
          <p:spPr>
            <a:xfrm>
              <a:off x="4369009" y="2902662"/>
              <a:ext cx="50802" cy="277838"/>
            </a:xfrm>
            <a:custGeom>
              <a:avLst/>
              <a:gdLst/>
              <a:ahLst/>
              <a:cxnLst/>
              <a:rect l="l" t="t" r="r" b="b"/>
              <a:pathLst>
                <a:path w="1371" h="7498" extrusionOk="0">
                  <a:moveTo>
                    <a:pt x="1371" y="1"/>
                  </a:moveTo>
                  <a:lnTo>
                    <a:pt x="1" y="7497"/>
                  </a:lnTo>
                  <a:cubicBezTo>
                    <a:pt x="854" y="5093"/>
                    <a:pt x="1319" y="2560"/>
                    <a:pt x="13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797" name="Google Shape;797;p43"/>
          <p:cNvCxnSpPr>
            <a:stCxn id="798" idx="2"/>
            <a:endCxn id="799" idx="2"/>
          </p:cNvCxnSpPr>
          <p:nvPr/>
        </p:nvCxnSpPr>
        <p:spPr>
          <a:xfrm>
            <a:off x="4002417" y="1848575"/>
            <a:ext cx="0" cy="231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800" name="Google Shape;800;p43"/>
          <p:cNvGrpSpPr/>
          <p:nvPr/>
        </p:nvGrpSpPr>
        <p:grpSpPr>
          <a:xfrm>
            <a:off x="3812817" y="1753724"/>
            <a:ext cx="189600" cy="2500086"/>
            <a:chOff x="3812817" y="1753724"/>
            <a:chExt cx="189600" cy="2500086"/>
          </a:xfrm>
        </p:grpSpPr>
        <p:grpSp>
          <p:nvGrpSpPr>
            <p:cNvPr id="801" name="Google Shape;801;p43"/>
            <p:cNvGrpSpPr/>
            <p:nvPr/>
          </p:nvGrpSpPr>
          <p:grpSpPr>
            <a:xfrm rot="5400000">
              <a:off x="2847324" y="2719318"/>
              <a:ext cx="2120686" cy="189499"/>
              <a:chOff x="1031499" y="140012"/>
              <a:chExt cx="2797001" cy="249900"/>
            </a:xfrm>
          </p:grpSpPr>
          <p:grpSp>
            <p:nvGrpSpPr>
              <p:cNvPr id="802" name="Google Shape;802;p43"/>
              <p:cNvGrpSpPr/>
              <p:nvPr/>
            </p:nvGrpSpPr>
            <p:grpSpPr>
              <a:xfrm rot="5400000">
                <a:off x="3008212" y="-430376"/>
                <a:ext cx="249900" cy="1390676"/>
                <a:chOff x="8049324" y="3290824"/>
                <a:chExt cx="249900" cy="1390676"/>
              </a:xfrm>
            </p:grpSpPr>
            <p:sp>
              <p:nvSpPr>
                <p:cNvPr id="803" name="Google Shape;803;p43"/>
                <p:cNvSpPr/>
                <p:nvPr/>
              </p:nvSpPr>
              <p:spPr>
                <a:xfrm>
                  <a:off x="8049324" y="4431300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" name="Google Shape;804;p43"/>
                <p:cNvSpPr/>
                <p:nvPr/>
              </p:nvSpPr>
              <p:spPr>
                <a:xfrm>
                  <a:off x="8049324" y="4146182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5" name="Google Shape;805;p43"/>
                <p:cNvSpPr/>
                <p:nvPr/>
              </p:nvSpPr>
              <p:spPr>
                <a:xfrm>
                  <a:off x="8049324" y="3861065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" name="Google Shape;806;p43"/>
                <p:cNvSpPr/>
                <p:nvPr/>
              </p:nvSpPr>
              <p:spPr>
                <a:xfrm>
                  <a:off x="8049324" y="3575944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7" name="Google Shape;807;p43"/>
                <p:cNvSpPr/>
                <p:nvPr/>
              </p:nvSpPr>
              <p:spPr>
                <a:xfrm>
                  <a:off x="8049324" y="3290824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08" name="Google Shape;808;p43"/>
              <p:cNvGrpSpPr/>
              <p:nvPr/>
            </p:nvGrpSpPr>
            <p:grpSpPr>
              <a:xfrm rot="5400000">
                <a:off x="1601887" y="-430376"/>
                <a:ext cx="249900" cy="1390676"/>
                <a:chOff x="8049324" y="3290824"/>
                <a:chExt cx="249900" cy="1390676"/>
              </a:xfrm>
            </p:grpSpPr>
            <p:sp>
              <p:nvSpPr>
                <p:cNvPr id="798" name="Google Shape;798;p43"/>
                <p:cNvSpPr/>
                <p:nvPr/>
              </p:nvSpPr>
              <p:spPr>
                <a:xfrm>
                  <a:off x="8049324" y="4431300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9" name="Google Shape;809;p43"/>
                <p:cNvSpPr/>
                <p:nvPr/>
              </p:nvSpPr>
              <p:spPr>
                <a:xfrm>
                  <a:off x="8049324" y="4146182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0" name="Google Shape;810;p43"/>
                <p:cNvSpPr/>
                <p:nvPr/>
              </p:nvSpPr>
              <p:spPr>
                <a:xfrm>
                  <a:off x="8049324" y="3861065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1" name="Google Shape;811;p43"/>
                <p:cNvSpPr/>
                <p:nvPr/>
              </p:nvSpPr>
              <p:spPr>
                <a:xfrm>
                  <a:off x="8049324" y="3575944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2" name="Google Shape;812;p43"/>
                <p:cNvSpPr/>
                <p:nvPr/>
              </p:nvSpPr>
              <p:spPr>
                <a:xfrm>
                  <a:off x="8049324" y="3290824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813" name="Google Shape;813;p43"/>
            <p:cNvSpPr/>
            <p:nvPr/>
          </p:nvSpPr>
          <p:spPr>
            <a:xfrm rot="10800000">
              <a:off x="3812817" y="3874511"/>
              <a:ext cx="189600" cy="189600"/>
            </a:xfrm>
            <a:prstGeom prst="smileyFace">
              <a:avLst>
                <a:gd name="adj" fmla="val 4653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3"/>
            <p:cNvSpPr/>
            <p:nvPr/>
          </p:nvSpPr>
          <p:spPr>
            <a:xfrm rot="10800000">
              <a:off x="3812817" y="4064211"/>
              <a:ext cx="189600" cy="189600"/>
            </a:xfrm>
            <a:prstGeom prst="smileyFace">
              <a:avLst>
                <a:gd name="adj" fmla="val 4653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4" name="Google Shape;814;p43"/>
          <p:cNvGrpSpPr/>
          <p:nvPr/>
        </p:nvGrpSpPr>
        <p:grpSpPr>
          <a:xfrm rot="10800000" flipH="1">
            <a:off x="8521533" y="1737817"/>
            <a:ext cx="189600" cy="2500086"/>
            <a:chOff x="3812817" y="1753724"/>
            <a:chExt cx="189600" cy="2500086"/>
          </a:xfrm>
        </p:grpSpPr>
        <p:grpSp>
          <p:nvGrpSpPr>
            <p:cNvPr id="815" name="Google Shape;815;p43"/>
            <p:cNvGrpSpPr/>
            <p:nvPr/>
          </p:nvGrpSpPr>
          <p:grpSpPr>
            <a:xfrm rot="5400000">
              <a:off x="2847324" y="2719318"/>
              <a:ext cx="2120686" cy="189499"/>
              <a:chOff x="1031499" y="140012"/>
              <a:chExt cx="2797001" cy="249900"/>
            </a:xfrm>
          </p:grpSpPr>
          <p:grpSp>
            <p:nvGrpSpPr>
              <p:cNvPr id="816" name="Google Shape;816;p43"/>
              <p:cNvGrpSpPr/>
              <p:nvPr/>
            </p:nvGrpSpPr>
            <p:grpSpPr>
              <a:xfrm rot="5400000">
                <a:off x="3008212" y="-430376"/>
                <a:ext cx="249900" cy="1390676"/>
                <a:chOff x="8049324" y="3290824"/>
                <a:chExt cx="249900" cy="1390676"/>
              </a:xfrm>
            </p:grpSpPr>
            <p:sp>
              <p:nvSpPr>
                <p:cNvPr id="817" name="Google Shape;817;p43"/>
                <p:cNvSpPr/>
                <p:nvPr/>
              </p:nvSpPr>
              <p:spPr>
                <a:xfrm>
                  <a:off x="8049324" y="4431300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8" name="Google Shape;818;p43"/>
                <p:cNvSpPr/>
                <p:nvPr/>
              </p:nvSpPr>
              <p:spPr>
                <a:xfrm>
                  <a:off x="8049324" y="4146182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9" name="Google Shape;819;p43"/>
                <p:cNvSpPr/>
                <p:nvPr/>
              </p:nvSpPr>
              <p:spPr>
                <a:xfrm>
                  <a:off x="8049324" y="3861065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0" name="Google Shape;820;p43"/>
                <p:cNvSpPr/>
                <p:nvPr/>
              </p:nvSpPr>
              <p:spPr>
                <a:xfrm>
                  <a:off x="8049324" y="3575944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1" name="Google Shape;821;p43"/>
                <p:cNvSpPr/>
                <p:nvPr/>
              </p:nvSpPr>
              <p:spPr>
                <a:xfrm>
                  <a:off x="8049324" y="3290824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22" name="Google Shape;822;p43"/>
              <p:cNvGrpSpPr/>
              <p:nvPr/>
            </p:nvGrpSpPr>
            <p:grpSpPr>
              <a:xfrm rot="5400000">
                <a:off x="1601887" y="-430376"/>
                <a:ext cx="249900" cy="1390676"/>
                <a:chOff x="8049324" y="3290824"/>
                <a:chExt cx="249900" cy="1390676"/>
              </a:xfrm>
            </p:grpSpPr>
            <p:sp>
              <p:nvSpPr>
                <p:cNvPr id="823" name="Google Shape;823;p43"/>
                <p:cNvSpPr/>
                <p:nvPr/>
              </p:nvSpPr>
              <p:spPr>
                <a:xfrm>
                  <a:off x="8049324" y="4431300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4" name="Google Shape;824;p43"/>
                <p:cNvSpPr/>
                <p:nvPr/>
              </p:nvSpPr>
              <p:spPr>
                <a:xfrm>
                  <a:off x="8049324" y="4146182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accent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43"/>
                <p:cNvSpPr/>
                <p:nvPr/>
              </p:nvSpPr>
              <p:spPr>
                <a:xfrm>
                  <a:off x="8049324" y="3861065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accent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6" name="Google Shape;826;p43"/>
                <p:cNvSpPr/>
                <p:nvPr/>
              </p:nvSpPr>
              <p:spPr>
                <a:xfrm>
                  <a:off x="8049324" y="3575944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7" name="Google Shape;827;p43"/>
                <p:cNvSpPr/>
                <p:nvPr/>
              </p:nvSpPr>
              <p:spPr>
                <a:xfrm>
                  <a:off x="8049324" y="3290824"/>
                  <a:ext cx="249900" cy="250200"/>
                </a:xfrm>
                <a:prstGeom prst="smileyFace">
                  <a:avLst>
                    <a:gd name="adj" fmla="val 4653"/>
                  </a:avLst>
                </a:prstGeom>
                <a:noFill/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828" name="Google Shape;828;p43"/>
            <p:cNvSpPr/>
            <p:nvPr/>
          </p:nvSpPr>
          <p:spPr>
            <a:xfrm rot="10800000">
              <a:off x="3812817" y="3874511"/>
              <a:ext cx="189600" cy="189600"/>
            </a:xfrm>
            <a:prstGeom prst="smileyFace">
              <a:avLst>
                <a:gd name="adj" fmla="val 4653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3"/>
            <p:cNvSpPr/>
            <p:nvPr/>
          </p:nvSpPr>
          <p:spPr>
            <a:xfrm rot="10800000">
              <a:off x="3812817" y="4064211"/>
              <a:ext cx="189600" cy="189600"/>
            </a:xfrm>
            <a:prstGeom prst="smileyFace">
              <a:avLst>
                <a:gd name="adj" fmla="val 4653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830" name="Google Shape;830;p43"/>
          <p:cNvCxnSpPr>
            <a:cxnSpLocks/>
          </p:cNvCxnSpPr>
          <p:nvPr/>
        </p:nvCxnSpPr>
        <p:spPr>
          <a:xfrm rot="10800000">
            <a:off x="8733528" y="1846008"/>
            <a:ext cx="0" cy="2310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5163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46"/>
          <p:cNvSpPr/>
          <p:nvPr/>
        </p:nvSpPr>
        <p:spPr>
          <a:xfrm>
            <a:off x="982495" y="1243372"/>
            <a:ext cx="1919700" cy="1919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46"/>
          <p:cNvSpPr/>
          <p:nvPr/>
        </p:nvSpPr>
        <p:spPr>
          <a:xfrm>
            <a:off x="1113300" y="1519100"/>
            <a:ext cx="1613100" cy="1613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5" name="Google Shape;935;p46"/>
          <p:cNvGrpSpPr/>
          <p:nvPr/>
        </p:nvGrpSpPr>
        <p:grpSpPr>
          <a:xfrm rot="5400000">
            <a:off x="1611228" y="-1608138"/>
            <a:ext cx="544750" cy="3767103"/>
            <a:chOff x="-811225" y="-1290625"/>
            <a:chExt cx="4876901" cy="133500"/>
          </a:xfrm>
        </p:grpSpPr>
        <p:sp>
          <p:nvSpPr>
            <p:cNvPr id="936" name="Google Shape;936;p46"/>
            <p:cNvSpPr/>
            <p:nvPr/>
          </p:nvSpPr>
          <p:spPr>
            <a:xfrm>
              <a:off x="-811225" y="-1290625"/>
              <a:ext cx="4007100" cy="13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46"/>
            <p:cNvSpPr/>
            <p:nvPr/>
          </p:nvSpPr>
          <p:spPr>
            <a:xfrm>
              <a:off x="522676" y="-1290625"/>
              <a:ext cx="3543000" cy="13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6"/>
            <p:cNvSpPr/>
            <p:nvPr/>
          </p:nvSpPr>
          <p:spPr>
            <a:xfrm flipH="1">
              <a:off x="63899" y="-1290625"/>
              <a:ext cx="935170" cy="133425"/>
            </a:xfrm>
            <a:prstGeom prst="flowChartInputOut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9" name="Google Shape;939;p46"/>
          <p:cNvSpPr txBox="1">
            <a:spLocks noGrp="1"/>
          </p:cNvSpPr>
          <p:nvPr>
            <p:ph type="title"/>
          </p:nvPr>
        </p:nvSpPr>
        <p:spPr>
          <a:xfrm>
            <a:off x="4241800" y="539500"/>
            <a:ext cx="41889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U</a:t>
            </a:r>
            <a:r>
              <a:rPr lang="en" dirty="0"/>
              <a:t>n razonamiento </a:t>
            </a:r>
            <a:endParaRPr dirty="0"/>
          </a:p>
        </p:txBody>
      </p:sp>
      <p:sp>
        <p:nvSpPr>
          <p:cNvPr id="940" name="Google Shape;940;p46"/>
          <p:cNvSpPr txBox="1">
            <a:spLocks noGrp="1"/>
          </p:cNvSpPr>
          <p:nvPr>
            <p:ph type="subTitle" idx="1"/>
          </p:nvPr>
        </p:nvSpPr>
        <p:spPr>
          <a:xfrm>
            <a:off x="6506682" y="2278500"/>
            <a:ext cx="2193652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dirty="0"/>
              <a:t>P</a:t>
            </a:r>
            <a:r>
              <a:rPr lang="en" dirty="0"/>
              <a:t>ese a que su conclusión sea verdadera</a:t>
            </a:r>
            <a:endParaRPr dirty="0"/>
          </a:p>
        </p:txBody>
      </p:sp>
      <p:sp>
        <p:nvSpPr>
          <p:cNvPr id="941" name="Google Shape;941;p46"/>
          <p:cNvSpPr txBox="1">
            <a:spLocks noGrp="1"/>
          </p:cNvSpPr>
          <p:nvPr>
            <p:ph type="subTitle" idx="2"/>
          </p:nvPr>
        </p:nvSpPr>
        <p:spPr>
          <a:xfrm>
            <a:off x="6478757" y="1905925"/>
            <a:ext cx="2144999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dirty="0"/>
              <a:t>P</a:t>
            </a:r>
            <a:r>
              <a:rPr lang="en" dirty="0"/>
              <a:t>uede ser inválido</a:t>
            </a:r>
            <a:endParaRPr dirty="0"/>
          </a:p>
        </p:txBody>
      </p:sp>
      <p:sp>
        <p:nvSpPr>
          <p:cNvPr id="942" name="Google Shape;942;p46"/>
          <p:cNvSpPr txBox="1">
            <a:spLocks noGrp="1"/>
          </p:cNvSpPr>
          <p:nvPr>
            <p:ph type="subTitle" idx="3"/>
          </p:nvPr>
        </p:nvSpPr>
        <p:spPr>
          <a:xfrm>
            <a:off x="4046850" y="3403071"/>
            <a:ext cx="4756412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dirty="0"/>
              <a:t>L</a:t>
            </a:r>
            <a:r>
              <a:rPr lang="en" dirty="0"/>
              <a:t>a validez lógica depende únicamente de la relación entre los valores de verdad de las premisas y los de la conclusión: un razonamiento es válido cuando, supuesta la verdad de las premisas, aunque de hecho no sean verdaderas, la conclusión no puede ser más que verdadera, aunque de hecho no lo sea.</a:t>
            </a:r>
            <a:endParaRPr dirty="0"/>
          </a:p>
        </p:txBody>
      </p:sp>
      <p:sp>
        <p:nvSpPr>
          <p:cNvPr id="943" name="Google Shape;943;p46"/>
          <p:cNvSpPr txBox="1">
            <a:spLocks noGrp="1"/>
          </p:cNvSpPr>
          <p:nvPr>
            <p:ph type="subTitle" idx="4"/>
          </p:nvPr>
        </p:nvSpPr>
        <p:spPr>
          <a:xfrm>
            <a:off x="5298857" y="3020023"/>
            <a:ext cx="2252399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dirty="0">
                <a:solidFill>
                  <a:schemeClr val="accent1"/>
                </a:solidFill>
              </a:rPr>
              <a:t>E</a:t>
            </a:r>
            <a:r>
              <a:rPr lang="en" dirty="0">
                <a:solidFill>
                  <a:schemeClr val="accent1"/>
                </a:solidFill>
              </a:rPr>
              <a:t>sto es así porque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944" name="Google Shape;944;p46"/>
          <p:cNvSpPr txBox="1">
            <a:spLocks noGrp="1"/>
          </p:cNvSpPr>
          <p:nvPr>
            <p:ph type="subTitle" idx="5"/>
          </p:nvPr>
        </p:nvSpPr>
        <p:spPr>
          <a:xfrm>
            <a:off x="253573" y="3693709"/>
            <a:ext cx="338097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En otras palabras, </a:t>
            </a:r>
            <a:r>
              <a:rPr lang="en" u="sng" dirty="0"/>
              <a:t>no es posible</a:t>
            </a:r>
            <a:r>
              <a:rPr lang="en" dirty="0"/>
              <a:t> que un razonamiento sea válido si a partir de premisas verdaderas se obtiene una conclusión falsa.</a:t>
            </a:r>
            <a:endParaRPr dirty="0"/>
          </a:p>
        </p:txBody>
      </p:sp>
      <p:sp>
        <p:nvSpPr>
          <p:cNvPr id="946" name="Google Shape;946;p46"/>
          <p:cNvSpPr txBox="1">
            <a:spLocks noGrp="1"/>
          </p:cNvSpPr>
          <p:nvPr>
            <p:ph type="subTitle" idx="7"/>
          </p:nvPr>
        </p:nvSpPr>
        <p:spPr>
          <a:xfrm>
            <a:off x="4241800" y="2278500"/>
            <a:ext cx="1891005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dirty="0"/>
              <a:t>A</a:t>
            </a:r>
            <a:r>
              <a:rPr lang="en" dirty="0"/>
              <a:t>unque su conclusión sea falsa</a:t>
            </a:r>
            <a:endParaRPr dirty="0"/>
          </a:p>
        </p:txBody>
      </p:sp>
      <p:sp>
        <p:nvSpPr>
          <p:cNvPr id="947" name="Google Shape;947;p46"/>
          <p:cNvSpPr txBox="1">
            <a:spLocks noGrp="1"/>
          </p:cNvSpPr>
          <p:nvPr>
            <p:ph type="subTitle" idx="8"/>
          </p:nvPr>
        </p:nvSpPr>
        <p:spPr>
          <a:xfrm>
            <a:off x="4218092" y="1906206"/>
            <a:ext cx="1998819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dirty="0"/>
              <a:t>P</a:t>
            </a:r>
            <a:r>
              <a:rPr lang="en" dirty="0"/>
              <a:t>uede ser válido</a:t>
            </a:r>
            <a:endParaRPr dirty="0"/>
          </a:p>
        </p:txBody>
      </p:sp>
      <p:cxnSp>
        <p:nvCxnSpPr>
          <p:cNvPr id="956" name="Google Shape;956;p46"/>
          <p:cNvCxnSpPr/>
          <p:nvPr/>
        </p:nvCxnSpPr>
        <p:spPr>
          <a:xfrm>
            <a:off x="3754525" y="-4750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7" name="Google Shape;957;p46"/>
          <p:cNvCxnSpPr/>
          <p:nvPr/>
        </p:nvCxnSpPr>
        <p:spPr>
          <a:xfrm>
            <a:off x="-6350" y="4779825"/>
            <a:ext cx="3767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5" name="Google Shape;1022;p48">
            <a:extLst>
              <a:ext uri="{FF2B5EF4-FFF2-40B4-BE49-F238E27FC236}">
                <a16:creationId xmlns:a16="http://schemas.microsoft.com/office/drawing/2014/main" id="{09A0F336-9C8F-4574-AC3A-081E0E4DE903}"/>
              </a:ext>
            </a:extLst>
          </p:cNvPr>
          <p:cNvGrpSpPr/>
          <p:nvPr/>
        </p:nvGrpSpPr>
        <p:grpSpPr>
          <a:xfrm>
            <a:off x="1717345" y="1655225"/>
            <a:ext cx="1301257" cy="1528359"/>
            <a:chOff x="2869150" y="403520"/>
            <a:chExt cx="1301257" cy="1528359"/>
          </a:xfrm>
        </p:grpSpPr>
        <p:sp>
          <p:nvSpPr>
            <p:cNvPr id="36" name="Google Shape;1023;p48">
              <a:extLst>
                <a:ext uri="{FF2B5EF4-FFF2-40B4-BE49-F238E27FC236}">
                  <a16:creationId xmlns:a16="http://schemas.microsoft.com/office/drawing/2014/main" id="{E6EB4A64-2F1B-43C1-9873-C7146876DC04}"/>
                </a:ext>
              </a:extLst>
            </p:cNvPr>
            <p:cNvSpPr/>
            <p:nvPr/>
          </p:nvSpPr>
          <p:spPr>
            <a:xfrm rot="5400000">
              <a:off x="2833750" y="942688"/>
              <a:ext cx="520800" cy="45000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286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1024;p48">
              <a:extLst>
                <a:ext uri="{FF2B5EF4-FFF2-40B4-BE49-F238E27FC236}">
                  <a16:creationId xmlns:a16="http://schemas.microsoft.com/office/drawing/2014/main" id="{A17FA09B-8B13-4ECE-8A57-BE6416C5F684}"/>
                </a:ext>
              </a:extLst>
            </p:cNvPr>
            <p:cNvGrpSpPr/>
            <p:nvPr/>
          </p:nvGrpSpPr>
          <p:grpSpPr>
            <a:xfrm rot="-297380" flipH="1">
              <a:off x="3197673" y="440179"/>
              <a:ext cx="911584" cy="1455042"/>
              <a:chOff x="2707059" y="507258"/>
              <a:chExt cx="911548" cy="1454985"/>
            </a:xfrm>
          </p:grpSpPr>
          <p:sp>
            <p:nvSpPr>
              <p:cNvPr id="38" name="Google Shape;1025;p48">
                <a:extLst>
                  <a:ext uri="{FF2B5EF4-FFF2-40B4-BE49-F238E27FC236}">
                    <a16:creationId xmlns:a16="http://schemas.microsoft.com/office/drawing/2014/main" id="{1C8DE1E4-D1ED-45A4-BBD2-B9DEAB4C3A95}"/>
                  </a:ext>
                </a:extLst>
              </p:cNvPr>
              <p:cNvSpPr/>
              <p:nvPr/>
            </p:nvSpPr>
            <p:spPr>
              <a:xfrm>
                <a:off x="2707059" y="507258"/>
                <a:ext cx="911548" cy="1454985"/>
              </a:xfrm>
              <a:custGeom>
                <a:avLst/>
                <a:gdLst/>
                <a:ahLst/>
                <a:cxnLst/>
                <a:rect l="l" t="t" r="r" b="b"/>
                <a:pathLst>
                  <a:path w="20833" h="33253" extrusionOk="0">
                    <a:moveTo>
                      <a:pt x="17057" y="22003"/>
                    </a:moveTo>
                    <a:cubicBezTo>
                      <a:pt x="17064" y="22032"/>
                      <a:pt x="17067" y="22050"/>
                      <a:pt x="17061" y="22050"/>
                    </a:cubicBezTo>
                    <a:cubicBezTo>
                      <a:pt x="17059" y="22050"/>
                      <a:pt x="17055" y="22047"/>
                      <a:pt x="17050" y="22041"/>
                    </a:cubicBezTo>
                    <a:lnTo>
                      <a:pt x="17050" y="22041"/>
                    </a:lnTo>
                    <a:cubicBezTo>
                      <a:pt x="17052" y="22028"/>
                      <a:pt x="17054" y="22016"/>
                      <a:pt x="17057" y="22003"/>
                    </a:cubicBezTo>
                    <a:close/>
                    <a:moveTo>
                      <a:pt x="3384" y="23051"/>
                    </a:moveTo>
                    <a:cubicBezTo>
                      <a:pt x="3365" y="23081"/>
                      <a:pt x="3354" y="23105"/>
                      <a:pt x="3354" y="23121"/>
                    </a:cubicBezTo>
                    <a:cubicBezTo>
                      <a:pt x="3354" y="23089"/>
                      <a:pt x="3365" y="23067"/>
                      <a:pt x="3384" y="23051"/>
                    </a:cubicBezTo>
                    <a:close/>
                    <a:moveTo>
                      <a:pt x="4529" y="23544"/>
                    </a:moveTo>
                    <a:cubicBezTo>
                      <a:pt x="4536" y="23560"/>
                      <a:pt x="4537" y="23573"/>
                      <a:pt x="4531" y="23583"/>
                    </a:cubicBezTo>
                    <a:cubicBezTo>
                      <a:pt x="4531" y="23583"/>
                      <a:pt x="4530" y="23569"/>
                      <a:pt x="4529" y="23544"/>
                    </a:cubicBezTo>
                    <a:close/>
                    <a:moveTo>
                      <a:pt x="10036" y="3293"/>
                    </a:moveTo>
                    <a:cubicBezTo>
                      <a:pt x="10086" y="3293"/>
                      <a:pt x="10136" y="3294"/>
                      <a:pt x="10187" y="3295"/>
                    </a:cubicBezTo>
                    <a:cubicBezTo>
                      <a:pt x="12604" y="3337"/>
                      <a:pt x="15043" y="4451"/>
                      <a:pt x="15926" y="6785"/>
                    </a:cubicBezTo>
                    <a:cubicBezTo>
                      <a:pt x="16892" y="9387"/>
                      <a:pt x="15788" y="11804"/>
                      <a:pt x="13515" y="13049"/>
                    </a:cubicBezTo>
                    <a:lnTo>
                      <a:pt x="13515" y="13049"/>
                    </a:lnTo>
                    <a:cubicBezTo>
                      <a:pt x="13332" y="13096"/>
                      <a:pt x="13161" y="13183"/>
                      <a:pt x="13009" y="13299"/>
                    </a:cubicBezTo>
                    <a:lnTo>
                      <a:pt x="13009" y="13299"/>
                    </a:lnTo>
                    <a:cubicBezTo>
                      <a:pt x="12125" y="13719"/>
                      <a:pt x="12016" y="14556"/>
                      <a:pt x="12347" y="15242"/>
                    </a:cubicBezTo>
                    <a:lnTo>
                      <a:pt x="12347" y="15242"/>
                    </a:lnTo>
                    <a:cubicBezTo>
                      <a:pt x="12444" y="15587"/>
                      <a:pt x="12660" y="15911"/>
                      <a:pt x="13025" y="16162"/>
                    </a:cubicBezTo>
                    <a:cubicBezTo>
                      <a:pt x="13571" y="16561"/>
                      <a:pt x="14097" y="17024"/>
                      <a:pt x="14560" y="17528"/>
                    </a:cubicBezTo>
                    <a:cubicBezTo>
                      <a:pt x="14613" y="17581"/>
                      <a:pt x="14652" y="17620"/>
                      <a:pt x="14681" y="17646"/>
                    </a:cubicBezTo>
                    <a:lnTo>
                      <a:pt x="14681" y="17646"/>
                    </a:lnTo>
                    <a:cubicBezTo>
                      <a:pt x="15067" y="18216"/>
                      <a:pt x="15433" y="18787"/>
                      <a:pt x="15800" y="19357"/>
                    </a:cubicBezTo>
                    <a:cubicBezTo>
                      <a:pt x="15852" y="19434"/>
                      <a:pt x="15903" y="19512"/>
                      <a:pt x="15953" y="19591"/>
                    </a:cubicBezTo>
                    <a:lnTo>
                      <a:pt x="15953" y="19591"/>
                    </a:lnTo>
                    <a:cubicBezTo>
                      <a:pt x="15699" y="19421"/>
                      <a:pt x="15406" y="19343"/>
                      <a:pt x="15112" y="19343"/>
                    </a:cubicBezTo>
                    <a:cubicBezTo>
                      <a:pt x="14233" y="19343"/>
                      <a:pt x="13339" y="20032"/>
                      <a:pt x="13382" y="20997"/>
                    </a:cubicBezTo>
                    <a:cubicBezTo>
                      <a:pt x="13435" y="22788"/>
                      <a:pt x="13369" y="24594"/>
                      <a:pt x="13158" y="26377"/>
                    </a:cubicBezTo>
                    <a:lnTo>
                      <a:pt x="13158" y="26377"/>
                    </a:lnTo>
                    <a:cubicBezTo>
                      <a:pt x="13134" y="26308"/>
                      <a:pt x="13111" y="26239"/>
                      <a:pt x="13088" y="26169"/>
                    </a:cubicBezTo>
                    <a:cubicBezTo>
                      <a:pt x="12864" y="25539"/>
                      <a:pt x="12267" y="24948"/>
                      <a:pt x="11562" y="24948"/>
                    </a:cubicBezTo>
                    <a:cubicBezTo>
                      <a:pt x="11538" y="24948"/>
                      <a:pt x="11514" y="24948"/>
                      <a:pt x="11490" y="24950"/>
                    </a:cubicBezTo>
                    <a:cubicBezTo>
                      <a:pt x="11283" y="24962"/>
                      <a:pt x="11077" y="24967"/>
                      <a:pt x="10872" y="24967"/>
                    </a:cubicBezTo>
                    <a:cubicBezTo>
                      <a:pt x="10033" y="24967"/>
                      <a:pt x="9206" y="24883"/>
                      <a:pt x="8378" y="24866"/>
                    </a:cubicBezTo>
                    <a:cubicBezTo>
                      <a:pt x="7790" y="24866"/>
                      <a:pt x="7243" y="25181"/>
                      <a:pt x="6949" y="25686"/>
                    </a:cubicBezTo>
                    <a:cubicBezTo>
                      <a:pt x="6713" y="26085"/>
                      <a:pt x="6477" y="26490"/>
                      <a:pt x="6235" y="26894"/>
                    </a:cubicBezTo>
                    <a:lnTo>
                      <a:pt x="6235" y="26894"/>
                    </a:lnTo>
                    <a:cubicBezTo>
                      <a:pt x="6366" y="25953"/>
                      <a:pt x="6521" y="25017"/>
                      <a:pt x="6675" y="24088"/>
                    </a:cubicBezTo>
                    <a:cubicBezTo>
                      <a:pt x="6843" y="23065"/>
                      <a:pt x="5915" y="21899"/>
                      <a:pt x="4951" y="21899"/>
                    </a:cubicBezTo>
                    <a:cubicBezTo>
                      <a:pt x="4850" y="21899"/>
                      <a:pt x="4750" y="21912"/>
                      <a:pt x="4650" y="21938"/>
                    </a:cubicBezTo>
                    <a:lnTo>
                      <a:pt x="4650" y="21938"/>
                    </a:lnTo>
                    <a:cubicBezTo>
                      <a:pt x="4741" y="21459"/>
                      <a:pt x="4863" y="20982"/>
                      <a:pt x="5015" y="20514"/>
                    </a:cubicBezTo>
                    <a:cubicBezTo>
                      <a:pt x="5246" y="19673"/>
                      <a:pt x="5519" y="18832"/>
                      <a:pt x="5792" y="17991"/>
                    </a:cubicBezTo>
                    <a:cubicBezTo>
                      <a:pt x="5961" y="17507"/>
                      <a:pt x="6171" y="16309"/>
                      <a:pt x="6591" y="15993"/>
                    </a:cubicBezTo>
                    <a:cubicBezTo>
                      <a:pt x="7516" y="15300"/>
                      <a:pt x="7832" y="13744"/>
                      <a:pt x="6591" y="13134"/>
                    </a:cubicBezTo>
                    <a:cubicBezTo>
                      <a:pt x="4153" y="11894"/>
                      <a:pt x="3038" y="9203"/>
                      <a:pt x="4132" y="6596"/>
                    </a:cubicBezTo>
                    <a:cubicBezTo>
                      <a:pt x="5099" y="4269"/>
                      <a:pt x="7660" y="3293"/>
                      <a:pt x="10036" y="3293"/>
                    </a:cubicBezTo>
                    <a:close/>
                    <a:moveTo>
                      <a:pt x="10047" y="1"/>
                    </a:moveTo>
                    <a:cubicBezTo>
                      <a:pt x="5763" y="1"/>
                      <a:pt x="1470" y="2372"/>
                      <a:pt x="599" y="6890"/>
                    </a:cubicBezTo>
                    <a:cubicBezTo>
                      <a:pt x="0" y="10028"/>
                      <a:pt x="1027" y="13092"/>
                      <a:pt x="3407" y="15029"/>
                    </a:cubicBezTo>
                    <a:lnTo>
                      <a:pt x="3407" y="15029"/>
                    </a:lnTo>
                    <a:cubicBezTo>
                      <a:pt x="3106" y="15636"/>
                      <a:pt x="2881" y="16293"/>
                      <a:pt x="2639" y="16982"/>
                    </a:cubicBezTo>
                    <a:cubicBezTo>
                      <a:pt x="2092" y="18474"/>
                      <a:pt x="1651" y="20009"/>
                      <a:pt x="1356" y="21565"/>
                    </a:cubicBezTo>
                    <a:cubicBezTo>
                      <a:pt x="1146" y="22826"/>
                      <a:pt x="957" y="24298"/>
                      <a:pt x="1777" y="25391"/>
                    </a:cubicBezTo>
                    <a:cubicBezTo>
                      <a:pt x="2106" y="25841"/>
                      <a:pt x="2494" y="26114"/>
                      <a:pt x="2907" y="26245"/>
                    </a:cubicBezTo>
                    <a:lnTo>
                      <a:pt x="2907" y="26245"/>
                    </a:lnTo>
                    <a:cubicBezTo>
                      <a:pt x="2418" y="29251"/>
                      <a:pt x="2127" y="33243"/>
                      <a:pt x="4363" y="33243"/>
                    </a:cubicBezTo>
                    <a:cubicBezTo>
                      <a:pt x="4578" y="33243"/>
                      <a:pt x="4815" y="33206"/>
                      <a:pt x="5078" y="33128"/>
                    </a:cubicBezTo>
                    <a:cubicBezTo>
                      <a:pt x="6381" y="32750"/>
                      <a:pt x="7306" y="31194"/>
                      <a:pt x="8042" y="30143"/>
                    </a:cubicBezTo>
                    <a:cubicBezTo>
                      <a:pt x="8466" y="29529"/>
                      <a:pt x="8880" y="28884"/>
                      <a:pt x="9284" y="28230"/>
                    </a:cubicBezTo>
                    <a:lnTo>
                      <a:pt x="9284" y="28230"/>
                    </a:lnTo>
                    <a:cubicBezTo>
                      <a:pt x="9612" y="28251"/>
                      <a:pt x="9938" y="28273"/>
                      <a:pt x="10266" y="28286"/>
                    </a:cubicBezTo>
                    <a:lnTo>
                      <a:pt x="10266" y="28286"/>
                    </a:lnTo>
                    <a:cubicBezTo>
                      <a:pt x="10888" y="30241"/>
                      <a:pt x="11963" y="33253"/>
                      <a:pt x="13644" y="33253"/>
                    </a:cubicBezTo>
                    <a:cubicBezTo>
                      <a:pt x="13925" y="33253"/>
                      <a:pt x="14223" y="33169"/>
                      <a:pt x="14539" y="32981"/>
                    </a:cubicBezTo>
                    <a:cubicBezTo>
                      <a:pt x="15737" y="32287"/>
                      <a:pt x="15905" y="30164"/>
                      <a:pt x="16094" y="28966"/>
                    </a:cubicBezTo>
                    <a:cubicBezTo>
                      <a:pt x="16373" y="27452"/>
                      <a:pt x="16554" y="25925"/>
                      <a:pt x="16645" y="24392"/>
                    </a:cubicBezTo>
                    <a:lnTo>
                      <a:pt x="16645" y="24392"/>
                    </a:lnTo>
                    <a:cubicBezTo>
                      <a:pt x="17089" y="24601"/>
                      <a:pt x="17545" y="24732"/>
                      <a:pt x="17997" y="24732"/>
                    </a:cubicBezTo>
                    <a:cubicBezTo>
                      <a:pt x="18552" y="24732"/>
                      <a:pt x="19100" y="24535"/>
                      <a:pt x="19605" y="24046"/>
                    </a:cubicBezTo>
                    <a:cubicBezTo>
                      <a:pt x="20804" y="22868"/>
                      <a:pt x="20320" y="21081"/>
                      <a:pt x="19732" y="19736"/>
                    </a:cubicBezTo>
                    <a:cubicBezTo>
                      <a:pt x="18975" y="17989"/>
                      <a:pt x="17955" y="16322"/>
                      <a:pt x="16639" y="14946"/>
                    </a:cubicBezTo>
                    <a:lnTo>
                      <a:pt x="16639" y="14946"/>
                    </a:lnTo>
                    <a:cubicBezTo>
                      <a:pt x="20832" y="11384"/>
                      <a:pt x="20387" y="4190"/>
                      <a:pt x="15232" y="1297"/>
                    </a:cubicBezTo>
                    <a:cubicBezTo>
                      <a:pt x="13680" y="427"/>
                      <a:pt x="11864" y="1"/>
                      <a:pt x="100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026;p48">
                <a:extLst>
                  <a:ext uri="{FF2B5EF4-FFF2-40B4-BE49-F238E27FC236}">
                    <a16:creationId xmlns:a16="http://schemas.microsoft.com/office/drawing/2014/main" id="{1EF113EA-1D9C-4C89-A268-21C6C5907819}"/>
                  </a:ext>
                </a:extLst>
              </p:cNvPr>
              <p:cNvSpPr/>
              <p:nvPr/>
            </p:nvSpPr>
            <p:spPr>
              <a:xfrm rot="-818545">
                <a:off x="3183378" y="1059538"/>
                <a:ext cx="371650" cy="495630"/>
              </a:xfrm>
              <a:custGeom>
                <a:avLst/>
                <a:gdLst/>
                <a:ahLst/>
                <a:cxnLst/>
                <a:rect l="l" t="t" r="r" b="b"/>
                <a:pathLst>
                  <a:path w="8494" h="8774" extrusionOk="0">
                    <a:moveTo>
                      <a:pt x="1227" y="0"/>
                    </a:moveTo>
                    <a:cubicBezTo>
                      <a:pt x="597" y="0"/>
                      <a:pt x="101" y="514"/>
                      <a:pt x="0" y="2024"/>
                    </a:cubicBezTo>
                    <a:cubicBezTo>
                      <a:pt x="0" y="2024"/>
                      <a:pt x="4439" y="8773"/>
                      <a:pt x="6480" y="8773"/>
                    </a:cubicBezTo>
                    <a:cubicBezTo>
                      <a:pt x="6625" y="8773"/>
                      <a:pt x="6757" y="8740"/>
                      <a:pt x="6875" y="8668"/>
                    </a:cubicBezTo>
                    <a:cubicBezTo>
                      <a:pt x="8494" y="7679"/>
                      <a:pt x="4520" y="2339"/>
                      <a:pt x="4520" y="2339"/>
                    </a:cubicBezTo>
                    <a:cubicBezTo>
                      <a:pt x="4520" y="2339"/>
                      <a:pt x="2571" y="0"/>
                      <a:pt x="12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027;p48">
                <a:extLst>
                  <a:ext uri="{FF2B5EF4-FFF2-40B4-BE49-F238E27FC236}">
                    <a16:creationId xmlns:a16="http://schemas.microsoft.com/office/drawing/2014/main" id="{B671FF4A-8535-4223-B543-760C09C28704}"/>
                  </a:ext>
                </a:extLst>
              </p:cNvPr>
              <p:cNvSpPr/>
              <p:nvPr/>
            </p:nvSpPr>
            <p:spPr>
              <a:xfrm>
                <a:off x="2798595" y="579629"/>
                <a:ext cx="691810" cy="604432"/>
              </a:xfrm>
              <a:custGeom>
                <a:avLst/>
                <a:gdLst/>
                <a:ahLst/>
                <a:cxnLst/>
                <a:rect l="l" t="t" r="r" b="b"/>
                <a:pathLst>
                  <a:path w="15811" h="13814" extrusionOk="0">
                    <a:moveTo>
                      <a:pt x="7905" y="1"/>
                    </a:moveTo>
                    <a:cubicBezTo>
                      <a:pt x="3532" y="1"/>
                      <a:pt x="0" y="2692"/>
                      <a:pt x="0" y="7065"/>
                    </a:cubicBezTo>
                    <a:cubicBezTo>
                      <a:pt x="0" y="11438"/>
                      <a:pt x="3532" y="13814"/>
                      <a:pt x="7905" y="13814"/>
                    </a:cubicBezTo>
                    <a:cubicBezTo>
                      <a:pt x="12257" y="13814"/>
                      <a:pt x="15810" y="11438"/>
                      <a:pt x="15810" y="7065"/>
                    </a:cubicBezTo>
                    <a:cubicBezTo>
                      <a:pt x="15810" y="2692"/>
                      <a:pt x="12257" y="1"/>
                      <a:pt x="79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028;p48">
                <a:extLst>
                  <a:ext uri="{FF2B5EF4-FFF2-40B4-BE49-F238E27FC236}">
                    <a16:creationId xmlns:a16="http://schemas.microsoft.com/office/drawing/2014/main" id="{9FC6151C-FFF3-4D59-B527-9F9CC5EC1698}"/>
                  </a:ext>
                </a:extLst>
              </p:cNvPr>
              <p:cNvSpPr/>
              <p:nvPr/>
            </p:nvSpPr>
            <p:spPr>
              <a:xfrm>
                <a:off x="2786606" y="1132517"/>
                <a:ext cx="301078" cy="456321"/>
              </a:xfrm>
              <a:custGeom>
                <a:avLst/>
                <a:gdLst/>
                <a:ahLst/>
                <a:cxnLst/>
                <a:rect l="l" t="t" r="r" b="b"/>
                <a:pathLst>
                  <a:path w="6881" h="10429" extrusionOk="0">
                    <a:moveTo>
                      <a:pt x="4890" y="0"/>
                    </a:moveTo>
                    <a:cubicBezTo>
                      <a:pt x="4784" y="0"/>
                      <a:pt x="4668" y="14"/>
                      <a:pt x="4542" y="43"/>
                    </a:cubicBezTo>
                    <a:cubicBezTo>
                      <a:pt x="3890" y="190"/>
                      <a:pt x="3344" y="673"/>
                      <a:pt x="3112" y="1304"/>
                    </a:cubicBezTo>
                    <a:cubicBezTo>
                      <a:pt x="2250" y="3512"/>
                      <a:pt x="1" y="9693"/>
                      <a:pt x="1578" y="10366"/>
                    </a:cubicBezTo>
                    <a:cubicBezTo>
                      <a:pt x="1676" y="10408"/>
                      <a:pt x="1776" y="10429"/>
                      <a:pt x="1877" y="10429"/>
                    </a:cubicBezTo>
                    <a:cubicBezTo>
                      <a:pt x="3549" y="10429"/>
                      <a:pt x="5383" y="4815"/>
                      <a:pt x="5383" y="4815"/>
                    </a:cubicBezTo>
                    <a:cubicBezTo>
                      <a:pt x="5383" y="4815"/>
                      <a:pt x="6881" y="0"/>
                      <a:pt x="48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029;p48">
                <a:extLst>
                  <a:ext uri="{FF2B5EF4-FFF2-40B4-BE49-F238E27FC236}">
                    <a16:creationId xmlns:a16="http://schemas.microsoft.com/office/drawing/2014/main" id="{71C1DD6C-AB09-4599-93A5-E514CEC39C14}"/>
                  </a:ext>
                </a:extLst>
              </p:cNvPr>
              <p:cNvSpPr/>
              <p:nvPr/>
            </p:nvSpPr>
            <p:spPr>
              <a:xfrm>
                <a:off x="2860202" y="1153694"/>
                <a:ext cx="571309" cy="735128"/>
              </a:xfrm>
              <a:custGeom>
                <a:avLst/>
                <a:gdLst/>
                <a:ahLst/>
                <a:cxnLst/>
                <a:rect l="l" t="t" r="r" b="b"/>
                <a:pathLst>
                  <a:path w="13057" h="16801" extrusionOk="0">
                    <a:moveTo>
                      <a:pt x="3154" y="0"/>
                    </a:moveTo>
                    <a:lnTo>
                      <a:pt x="2440" y="3974"/>
                    </a:lnTo>
                    <a:cubicBezTo>
                      <a:pt x="2440" y="3974"/>
                      <a:pt x="1" y="16672"/>
                      <a:pt x="947" y="16799"/>
                    </a:cubicBezTo>
                    <a:cubicBezTo>
                      <a:pt x="956" y="16800"/>
                      <a:pt x="966" y="16800"/>
                      <a:pt x="976" y="16800"/>
                    </a:cubicBezTo>
                    <a:cubicBezTo>
                      <a:pt x="1953" y="16800"/>
                      <a:pt x="4878" y="11753"/>
                      <a:pt x="4878" y="11753"/>
                    </a:cubicBezTo>
                    <a:lnTo>
                      <a:pt x="7969" y="11816"/>
                    </a:lnTo>
                    <a:cubicBezTo>
                      <a:pt x="7969" y="11816"/>
                      <a:pt x="9672" y="16799"/>
                      <a:pt x="10177" y="16799"/>
                    </a:cubicBezTo>
                    <a:cubicBezTo>
                      <a:pt x="10681" y="16799"/>
                      <a:pt x="13057" y="5235"/>
                      <a:pt x="10177" y="231"/>
                    </a:cubicBezTo>
                    <a:lnTo>
                      <a:pt x="315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030;p48">
                <a:extLst>
                  <a:ext uri="{FF2B5EF4-FFF2-40B4-BE49-F238E27FC236}">
                    <a16:creationId xmlns:a16="http://schemas.microsoft.com/office/drawing/2014/main" id="{18F585FC-0C54-4233-BB54-C036146D2630}"/>
                  </a:ext>
                </a:extLst>
              </p:cNvPr>
              <p:cNvSpPr/>
              <p:nvPr/>
            </p:nvSpPr>
            <p:spPr>
              <a:xfrm>
                <a:off x="3023058" y="1660552"/>
                <a:ext cx="242884" cy="13126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300" extrusionOk="0">
                    <a:moveTo>
                      <a:pt x="5551" y="0"/>
                    </a:moveTo>
                    <a:cubicBezTo>
                      <a:pt x="4625" y="116"/>
                      <a:pt x="3700" y="174"/>
                      <a:pt x="2775" y="174"/>
                    </a:cubicBezTo>
                    <a:cubicBezTo>
                      <a:pt x="1850" y="174"/>
                      <a:pt x="925" y="116"/>
                      <a:pt x="0" y="0"/>
                    </a:cubicBezTo>
                    <a:lnTo>
                      <a:pt x="0" y="0"/>
                    </a:lnTo>
                    <a:cubicBezTo>
                      <a:pt x="0" y="1"/>
                      <a:pt x="1635" y="299"/>
                      <a:pt x="3280" y="299"/>
                    </a:cubicBezTo>
                    <a:cubicBezTo>
                      <a:pt x="4102" y="299"/>
                      <a:pt x="4927" y="225"/>
                      <a:pt x="55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031;p48">
                <a:extLst>
                  <a:ext uri="{FF2B5EF4-FFF2-40B4-BE49-F238E27FC236}">
                    <a16:creationId xmlns:a16="http://schemas.microsoft.com/office/drawing/2014/main" id="{EA1980D6-3149-4C90-A6A5-AB8DF15D67E7}"/>
                  </a:ext>
                </a:extLst>
              </p:cNvPr>
              <p:cNvSpPr/>
              <p:nvPr/>
            </p:nvSpPr>
            <p:spPr>
              <a:xfrm>
                <a:off x="2939311" y="1216220"/>
                <a:ext cx="47912" cy="266818"/>
              </a:xfrm>
              <a:custGeom>
                <a:avLst/>
                <a:gdLst/>
                <a:ahLst/>
                <a:cxnLst/>
                <a:rect l="l" t="t" r="r" b="b"/>
                <a:pathLst>
                  <a:path w="1095" h="6098" extrusionOk="0">
                    <a:moveTo>
                      <a:pt x="1094" y="1"/>
                    </a:moveTo>
                    <a:lnTo>
                      <a:pt x="1" y="6098"/>
                    </a:lnTo>
                    <a:cubicBezTo>
                      <a:pt x="695" y="4143"/>
                      <a:pt x="1052" y="2082"/>
                      <a:pt x="10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032;p48">
                <a:extLst>
                  <a:ext uri="{FF2B5EF4-FFF2-40B4-BE49-F238E27FC236}">
                    <a16:creationId xmlns:a16="http://schemas.microsoft.com/office/drawing/2014/main" id="{131BCDD2-76BD-4253-B5BC-6A85BBA706B3}"/>
                  </a:ext>
                </a:extLst>
              </p:cNvPr>
              <p:cNvSpPr/>
              <p:nvPr/>
            </p:nvSpPr>
            <p:spPr>
              <a:xfrm>
                <a:off x="3324793" y="1205194"/>
                <a:ext cx="68083" cy="270493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6182" extrusionOk="0">
                    <a:moveTo>
                      <a:pt x="0" y="0"/>
                    </a:moveTo>
                    <a:cubicBezTo>
                      <a:pt x="0" y="1"/>
                      <a:pt x="1156" y="2440"/>
                      <a:pt x="967" y="6182"/>
                    </a:cubicBezTo>
                    <a:cubicBezTo>
                      <a:pt x="967" y="6182"/>
                      <a:pt x="1556" y="2208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033;p48">
                <a:extLst>
                  <a:ext uri="{FF2B5EF4-FFF2-40B4-BE49-F238E27FC236}">
                    <a16:creationId xmlns:a16="http://schemas.microsoft.com/office/drawing/2014/main" id="{ED9AE833-5F37-4298-941A-6A810A3620FD}"/>
                  </a:ext>
                </a:extLst>
              </p:cNvPr>
              <p:cNvSpPr/>
              <p:nvPr/>
            </p:nvSpPr>
            <p:spPr>
              <a:xfrm>
                <a:off x="3058937" y="1156451"/>
                <a:ext cx="243803" cy="34173"/>
              </a:xfrm>
              <a:custGeom>
                <a:avLst/>
                <a:gdLst/>
                <a:ahLst/>
                <a:cxnLst/>
                <a:rect l="l" t="t" r="r" b="b"/>
                <a:pathLst>
                  <a:path w="5572" h="781" extrusionOk="0">
                    <a:moveTo>
                      <a:pt x="5572" y="0"/>
                    </a:moveTo>
                    <a:lnTo>
                      <a:pt x="5572" y="0"/>
                    </a:lnTo>
                    <a:cubicBezTo>
                      <a:pt x="4363" y="463"/>
                      <a:pt x="2970" y="578"/>
                      <a:pt x="1879" y="578"/>
                    </a:cubicBezTo>
                    <a:cubicBezTo>
                      <a:pt x="789" y="578"/>
                      <a:pt x="0" y="463"/>
                      <a:pt x="0" y="463"/>
                    </a:cubicBezTo>
                    <a:lnTo>
                      <a:pt x="0" y="463"/>
                    </a:lnTo>
                    <a:cubicBezTo>
                      <a:pt x="873" y="694"/>
                      <a:pt x="1657" y="781"/>
                      <a:pt x="2343" y="781"/>
                    </a:cubicBezTo>
                    <a:cubicBezTo>
                      <a:pt x="4401" y="781"/>
                      <a:pt x="5571" y="0"/>
                      <a:pt x="55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034;p48">
                <a:extLst>
                  <a:ext uri="{FF2B5EF4-FFF2-40B4-BE49-F238E27FC236}">
                    <a16:creationId xmlns:a16="http://schemas.microsoft.com/office/drawing/2014/main" id="{529DE657-5799-4C5C-8889-55A110BD5DE4}"/>
                  </a:ext>
                </a:extLst>
              </p:cNvPr>
              <p:cNvSpPr/>
              <p:nvPr/>
            </p:nvSpPr>
            <p:spPr>
              <a:xfrm>
                <a:off x="3115950" y="977974"/>
                <a:ext cx="31329" cy="26778"/>
              </a:xfrm>
              <a:custGeom>
                <a:avLst/>
                <a:gdLst/>
                <a:ahLst/>
                <a:cxnLst/>
                <a:rect l="l" t="t" r="r" b="b"/>
                <a:pathLst>
                  <a:path w="716" h="612" extrusionOk="0">
                    <a:moveTo>
                      <a:pt x="421" y="0"/>
                    </a:moveTo>
                    <a:cubicBezTo>
                      <a:pt x="148" y="0"/>
                      <a:pt x="1" y="337"/>
                      <a:pt x="190" y="526"/>
                    </a:cubicBezTo>
                    <a:cubicBezTo>
                      <a:pt x="255" y="585"/>
                      <a:pt x="331" y="611"/>
                      <a:pt x="404" y="611"/>
                    </a:cubicBezTo>
                    <a:cubicBezTo>
                      <a:pt x="566" y="611"/>
                      <a:pt x="715" y="483"/>
                      <a:pt x="715" y="295"/>
                    </a:cubicBezTo>
                    <a:cubicBezTo>
                      <a:pt x="715" y="127"/>
                      <a:pt x="589" y="0"/>
                      <a:pt x="4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035;p48">
                <a:extLst>
                  <a:ext uri="{FF2B5EF4-FFF2-40B4-BE49-F238E27FC236}">
                    <a16:creationId xmlns:a16="http://schemas.microsoft.com/office/drawing/2014/main" id="{BF9B8B83-1704-4B69-8299-0F8712ECD28C}"/>
                  </a:ext>
                </a:extLst>
              </p:cNvPr>
              <p:cNvSpPr/>
              <p:nvPr/>
            </p:nvSpPr>
            <p:spPr>
              <a:xfrm>
                <a:off x="3361591" y="961391"/>
                <a:ext cx="31285" cy="26822"/>
              </a:xfrm>
              <a:custGeom>
                <a:avLst/>
                <a:gdLst/>
                <a:ahLst/>
                <a:cxnLst/>
                <a:rect l="l" t="t" r="r" b="b"/>
                <a:pathLst>
                  <a:path w="715" h="613" extrusionOk="0">
                    <a:moveTo>
                      <a:pt x="421" y="1"/>
                    </a:moveTo>
                    <a:cubicBezTo>
                      <a:pt x="147" y="1"/>
                      <a:pt x="0" y="337"/>
                      <a:pt x="210" y="527"/>
                    </a:cubicBezTo>
                    <a:cubicBezTo>
                      <a:pt x="270" y="586"/>
                      <a:pt x="342" y="612"/>
                      <a:pt x="413" y="612"/>
                    </a:cubicBezTo>
                    <a:cubicBezTo>
                      <a:pt x="567" y="612"/>
                      <a:pt x="715" y="489"/>
                      <a:pt x="715" y="316"/>
                    </a:cubicBezTo>
                    <a:cubicBezTo>
                      <a:pt x="715" y="148"/>
                      <a:pt x="589" y="1"/>
                      <a:pt x="4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1036;p48">
                <a:extLst>
                  <a:ext uri="{FF2B5EF4-FFF2-40B4-BE49-F238E27FC236}">
                    <a16:creationId xmlns:a16="http://schemas.microsoft.com/office/drawing/2014/main" id="{94F4E99E-CA8B-4F25-8C9E-8CDEBE22F3C8}"/>
                  </a:ext>
                </a:extLst>
              </p:cNvPr>
              <p:cNvSpPr/>
              <p:nvPr/>
            </p:nvSpPr>
            <p:spPr>
              <a:xfrm>
                <a:off x="3221049" y="1012716"/>
                <a:ext cx="110394" cy="49793"/>
              </a:xfrm>
              <a:custGeom>
                <a:avLst/>
                <a:gdLst/>
                <a:ahLst/>
                <a:cxnLst/>
                <a:rect l="l" t="t" r="r" b="b"/>
                <a:pathLst>
                  <a:path w="2523" h="1138" extrusionOk="0">
                    <a:moveTo>
                      <a:pt x="1960" y="1"/>
                    </a:moveTo>
                    <a:cubicBezTo>
                      <a:pt x="1875" y="1"/>
                      <a:pt x="1779" y="21"/>
                      <a:pt x="1677" y="68"/>
                    </a:cubicBezTo>
                    <a:cubicBezTo>
                      <a:pt x="1510" y="140"/>
                      <a:pt x="1330" y="178"/>
                      <a:pt x="1155" y="178"/>
                    </a:cubicBezTo>
                    <a:cubicBezTo>
                      <a:pt x="1021" y="178"/>
                      <a:pt x="891" y="156"/>
                      <a:pt x="773" y="110"/>
                    </a:cubicBezTo>
                    <a:cubicBezTo>
                      <a:pt x="718" y="88"/>
                      <a:pt x="664" y="77"/>
                      <a:pt x="612" y="77"/>
                    </a:cubicBezTo>
                    <a:cubicBezTo>
                      <a:pt x="234" y="77"/>
                      <a:pt x="0" y="634"/>
                      <a:pt x="500" y="930"/>
                    </a:cubicBezTo>
                    <a:cubicBezTo>
                      <a:pt x="725" y="1072"/>
                      <a:pt x="997" y="1138"/>
                      <a:pt x="1264" y="1138"/>
                    </a:cubicBezTo>
                    <a:cubicBezTo>
                      <a:pt x="1669" y="1138"/>
                      <a:pt x="2063" y="986"/>
                      <a:pt x="2266" y="720"/>
                    </a:cubicBezTo>
                    <a:cubicBezTo>
                      <a:pt x="2523" y="395"/>
                      <a:pt x="2334" y="1"/>
                      <a:pt x="19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p6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T</a:t>
            </a:r>
            <a:r>
              <a:rPr lang="en" dirty="0"/>
              <a:t>ipos de inferencias lógicas</a:t>
            </a:r>
            <a:endParaRPr dirty="0"/>
          </a:p>
        </p:txBody>
      </p:sp>
      <p:sp>
        <p:nvSpPr>
          <p:cNvPr id="1471" name="Google Shape;1471;p63"/>
          <p:cNvSpPr txBox="1">
            <a:spLocks noGrp="1"/>
          </p:cNvSpPr>
          <p:nvPr>
            <p:ph type="subTitle" idx="4"/>
          </p:nvPr>
        </p:nvSpPr>
        <p:spPr>
          <a:xfrm>
            <a:off x="1981877" y="1312965"/>
            <a:ext cx="5558150" cy="47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Cuando la inferencia o razonamiento se hace partiendo de proposiciones sensibles y particulares a otras inteligibles y más universales, se llama </a:t>
            </a:r>
            <a:r>
              <a:rPr lang="en" b="1" dirty="0">
                <a:solidFill>
                  <a:schemeClr val="accent1"/>
                </a:solidFill>
              </a:rPr>
              <a:t>inferencia inductiva</a:t>
            </a:r>
            <a:r>
              <a:rPr lang="en" b="1" dirty="0"/>
              <a:t>.</a:t>
            </a:r>
            <a:r>
              <a:rPr lang="en" dirty="0"/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Cuando se hace partiendo de proposiciones más universales para llegar a una conclusión menos universal, es una </a:t>
            </a:r>
            <a:r>
              <a:rPr lang="en" b="1" dirty="0">
                <a:solidFill>
                  <a:schemeClr val="accent3"/>
                </a:solidFill>
              </a:rPr>
              <a:t>inferencia deductiva</a:t>
            </a:r>
            <a:r>
              <a:rPr lang="en" b="1" dirty="0"/>
              <a:t>.</a:t>
            </a:r>
            <a:endParaRPr dirty="0"/>
          </a:p>
        </p:txBody>
      </p:sp>
      <p:grpSp>
        <p:nvGrpSpPr>
          <p:cNvPr id="1474" name="Google Shape;1474;p63"/>
          <p:cNvGrpSpPr/>
          <p:nvPr/>
        </p:nvGrpSpPr>
        <p:grpSpPr>
          <a:xfrm>
            <a:off x="539114" y="239132"/>
            <a:ext cx="1544514" cy="339277"/>
            <a:chOff x="-811225" y="-1290625"/>
            <a:chExt cx="4876901" cy="133500"/>
          </a:xfrm>
        </p:grpSpPr>
        <p:sp>
          <p:nvSpPr>
            <p:cNvPr id="1475" name="Google Shape;1475;p63"/>
            <p:cNvSpPr/>
            <p:nvPr/>
          </p:nvSpPr>
          <p:spPr>
            <a:xfrm>
              <a:off x="-811225" y="-1290625"/>
              <a:ext cx="4007100" cy="13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63"/>
            <p:cNvSpPr/>
            <p:nvPr/>
          </p:nvSpPr>
          <p:spPr>
            <a:xfrm>
              <a:off x="522676" y="-1290625"/>
              <a:ext cx="3543000" cy="13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63"/>
            <p:cNvSpPr/>
            <p:nvPr/>
          </p:nvSpPr>
          <p:spPr>
            <a:xfrm flipH="1">
              <a:off x="63899" y="-1290625"/>
              <a:ext cx="935170" cy="133425"/>
            </a:xfrm>
            <a:prstGeom prst="flowChartInputOut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9" name="Google Shape;1479;p63"/>
          <p:cNvGrpSpPr/>
          <p:nvPr/>
        </p:nvGrpSpPr>
        <p:grpSpPr>
          <a:xfrm flipH="1">
            <a:off x="6862455" y="4187058"/>
            <a:ext cx="1544514" cy="339277"/>
            <a:chOff x="-811225" y="-1290625"/>
            <a:chExt cx="4876901" cy="133500"/>
          </a:xfrm>
        </p:grpSpPr>
        <p:sp>
          <p:nvSpPr>
            <p:cNvPr id="1480" name="Google Shape;1480;p63"/>
            <p:cNvSpPr/>
            <p:nvPr/>
          </p:nvSpPr>
          <p:spPr>
            <a:xfrm>
              <a:off x="-811225" y="-1290625"/>
              <a:ext cx="4007100" cy="13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63"/>
            <p:cNvSpPr/>
            <p:nvPr/>
          </p:nvSpPr>
          <p:spPr>
            <a:xfrm>
              <a:off x="522676" y="-1290625"/>
              <a:ext cx="3543000" cy="13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63"/>
            <p:cNvSpPr/>
            <p:nvPr/>
          </p:nvSpPr>
          <p:spPr>
            <a:xfrm flipH="1">
              <a:off x="63899" y="-1290625"/>
              <a:ext cx="935170" cy="133425"/>
            </a:xfrm>
            <a:prstGeom prst="flowChartInputOut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3" name="Google Shape;1483;p63"/>
          <p:cNvSpPr/>
          <p:nvPr/>
        </p:nvSpPr>
        <p:spPr>
          <a:xfrm flipH="1">
            <a:off x="1057179" y="3564112"/>
            <a:ext cx="600600" cy="6006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9" name="Google Shape;1509;p64"/>
          <p:cNvSpPr txBox="1">
            <a:spLocks noGrp="1"/>
          </p:cNvSpPr>
          <p:nvPr>
            <p:ph type="title"/>
          </p:nvPr>
        </p:nvSpPr>
        <p:spPr>
          <a:xfrm>
            <a:off x="713225" y="615700"/>
            <a:ext cx="3217500" cy="6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Gracias!</a:t>
            </a:r>
            <a:endParaRPr dirty="0"/>
          </a:p>
        </p:txBody>
      </p:sp>
      <p:sp>
        <p:nvSpPr>
          <p:cNvPr id="1510" name="Google Shape;1510;p64"/>
          <p:cNvSpPr txBox="1">
            <a:spLocks noGrp="1"/>
          </p:cNvSpPr>
          <p:nvPr>
            <p:ph type="subTitle" idx="1"/>
          </p:nvPr>
        </p:nvSpPr>
        <p:spPr>
          <a:xfrm>
            <a:off x="713225" y="1908600"/>
            <a:ext cx="3217500" cy="9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kfuenzalida@emmanuel.cl</a:t>
            </a:r>
            <a:endParaRPr dirty="0"/>
          </a:p>
        </p:txBody>
      </p:sp>
      <p:sp>
        <p:nvSpPr>
          <p:cNvPr id="1511" name="Google Shape;1511;p64"/>
          <p:cNvSpPr txBox="1">
            <a:spLocks noGrp="1"/>
          </p:cNvSpPr>
          <p:nvPr>
            <p:ph type="subTitle" idx="2"/>
          </p:nvPr>
        </p:nvSpPr>
        <p:spPr>
          <a:xfrm>
            <a:off x="713225" y="1458075"/>
            <a:ext cx="3217500" cy="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¿Dudas?</a:t>
            </a:r>
            <a:endParaRPr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050D7DB-5FC0-46E0-8986-047B9B0BDBA4}"/>
              </a:ext>
            </a:extLst>
          </p:cNvPr>
          <p:cNvSpPr txBox="1"/>
          <p:nvPr/>
        </p:nvSpPr>
        <p:spPr>
          <a:xfrm>
            <a:off x="722592" y="3581999"/>
            <a:ext cx="3393855" cy="901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grpSp>
        <p:nvGrpSpPr>
          <p:cNvPr id="34" name="Google Shape;1567;p65">
            <a:extLst>
              <a:ext uri="{FF2B5EF4-FFF2-40B4-BE49-F238E27FC236}">
                <a16:creationId xmlns:a16="http://schemas.microsoft.com/office/drawing/2014/main" id="{8CE419BD-8BA2-4702-ABF3-84D375A134B2}"/>
              </a:ext>
            </a:extLst>
          </p:cNvPr>
          <p:cNvGrpSpPr/>
          <p:nvPr/>
        </p:nvGrpSpPr>
        <p:grpSpPr>
          <a:xfrm>
            <a:off x="1304316" y="2809800"/>
            <a:ext cx="2230406" cy="2197442"/>
            <a:chOff x="-536812" y="-725375"/>
            <a:chExt cx="1329900" cy="1329900"/>
          </a:xfrm>
        </p:grpSpPr>
        <p:sp>
          <p:nvSpPr>
            <p:cNvPr id="35" name="Google Shape;1568;p65">
              <a:extLst>
                <a:ext uri="{FF2B5EF4-FFF2-40B4-BE49-F238E27FC236}">
                  <a16:creationId xmlns:a16="http://schemas.microsoft.com/office/drawing/2014/main" id="{7FBE1A7C-E9B3-4CA9-AC75-3856A9D64BE0}"/>
                </a:ext>
              </a:extLst>
            </p:cNvPr>
            <p:cNvSpPr/>
            <p:nvPr/>
          </p:nvSpPr>
          <p:spPr>
            <a:xfrm>
              <a:off x="-536812" y="-725375"/>
              <a:ext cx="1329900" cy="1329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" name="Google Shape;1569;p65">
              <a:extLst>
                <a:ext uri="{FF2B5EF4-FFF2-40B4-BE49-F238E27FC236}">
                  <a16:creationId xmlns:a16="http://schemas.microsoft.com/office/drawing/2014/main" id="{50CDFBCE-E9D0-48FD-A093-76E1717ACDE4}"/>
                </a:ext>
              </a:extLst>
            </p:cNvPr>
            <p:cNvGrpSpPr/>
            <p:nvPr/>
          </p:nvGrpSpPr>
          <p:grpSpPr>
            <a:xfrm>
              <a:off x="-279928" y="-662044"/>
              <a:ext cx="816158" cy="1203221"/>
              <a:chOff x="4966800" y="2740838"/>
              <a:chExt cx="565050" cy="833025"/>
            </a:xfrm>
          </p:grpSpPr>
          <p:sp>
            <p:nvSpPr>
              <p:cNvPr id="37" name="Google Shape;1570;p65">
                <a:extLst>
                  <a:ext uri="{FF2B5EF4-FFF2-40B4-BE49-F238E27FC236}">
                    <a16:creationId xmlns:a16="http://schemas.microsoft.com/office/drawing/2014/main" id="{567BC428-6D07-431A-9BA8-5B9AC25D43C3}"/>
                  </a:ext>
                </a:extLst>
              </p:cNvPr>
              <p:cNvSpPr/>
              <p:nvPr/>
            </p:nvSpPr>
            <p:spPr>
              <a:xfrm>
                <a:off x="4966800" y="2740838"/>
                <a:ext cx="565050" cy="833025"/>
              </a:xfrm>
              <a:custGeom>
                <a:avLst/>
                <a:gdLst/>
                <a:ahLst/>
                <a:cxnLst/>
                <a:rect l="l" t="t" r="r" b="b"/>
                <a:pathLst>
                  <a:path w="22602" h="33321" extrusionOk="0">
                    <a:moveTo>
                      <a:pt x="19612" y="20417"/>
                    </a:moveTo>
                    <a:cubicBezTo>
                      <a:pt x="19691" y="20417"/>
                      <a:pt x="19766" y="20477"/>
                      <a:pt x="19826" y="20625"/>
                    </a:cubicBezTo>
                    <a:cubicBezTo>
                      <a:pt x="19811" y="20595"/>
                      <a:pt x="19689" y="20524"/>
                      <a:pt x="19528" y="20437"/>
                    </a:cubicBezTo>
                    <a:lnTo>
                      <a:pt x="19528" y="20437"/>
                    </a:lnTo>
                    <a:cubicBezTo>
                      <a:pt x="19557" y="20424"/>
                      <a:pt x="19585" y="20417"/>
                      <a:pt x="19612" y="20417"/>
                    </a:cubicBezTo>
                    <a:close/>
                    <a:moveTo>
                      <a:pt x="18924" y="21520"/>
                    </a:moveTo>
                    <a:cubicBezTo>
                      <a:pt x="18941" y="21583"/>
                      <a:pt x="18956" y="21634"/>
                      <a:pt x="18964" y="21634"/>
                    </a:cubicBezTo>
                    <a:cubicBezTo>
                      <a:pt x="18962" y="21634"/>
                      <a:pt x="18959" y="21635"/>
                      <a:pt x="18957" y="21635"/>
                    </a:cubicBezTo>
                    <a:cubicBezTo>
                      <a:pt x="18925" y="21635"/>
                      <a:pt x="18916" y="21591"/>
                      <a:pt x="18924" y="21520"/>
                    </a:cubicBezTo>
                    <a:close/>
                    <a:moveTo>
                      <a:pt x="10785" y="3295"/>
                    </a:moveTo>
                    <a:cubicBezTo>
                      <a:pt x="13069" y="3295"/>
                      <a:pt x="15460" y="4177"/>
                      <a:pt x="16525" y="6307"/>
                    </a:cubicBezTo>
                    <a:cubicBezTo>
                      <a:pt x="17787" y="8725"/>
                      <a:pt x="16862" y="11711"/>
                      <a:pt x="14465" y="12993"/>
                    </a:cubicBezTo>
                    <a:cubicBezTo>
                      <a:pt x="13860" y="13333"/>
                      <a:pt x="13624" y="13862"/>
                      <a:pt x="13646" y="14387"/>
                    </a:cubicBezTo>
                    <a:lnTo>
                      <a:pt x="13646" y="14387"/>
                    </a:lnTo>
                    <a:cubicBezTo>
                      <a:pt x="13612" y="14796"/>
                      <a:pt x="13749" y="15225"/>
                      <a:pt x="14129" y="15600"/>
                    </a:cubicBezTo>
                    <a:cubicBezTo>
                      <a:pt x="15000" y="16451"/>
                      <a:pt x="15851" y="17321"/>
                      <a:pt x="16664" y="18248"/>
                    </a:cubicBezTo>
                    <a:lnTo>
                      <a:pt x="16664" y="18248"/>
                    </a:lnTo>
                    <a:cubicBezTo>
                      <a:pt x="16458" y="18043"/>
                      <a:pt x="16257" y="17833"/>
                      <a:pt x="16063" y="17618"/>
                    </a:cubicBezTo>
                    <a:cubicBezTo>
                      <a:pt x="15721" y="17259"/>
                      <a:pt x="15329" y="17106"/>
                      <a:pt x="14949" y="17106"/>
                    </a:cubicBezTo>
                    <a:cubicBezTo>
                      <a:pt x="13974" y="17106"/>
                      <a:pt x="13076" y="18112"/>
                      <a:pt x="13288" y="19216"/>
                    </a:cubicBezTo>
                    <a:cubicBezTo>
                      <a:pt x="13435" y="20015"/>
                      <a:pt x="13582" y="20793"/>
                      <a:pt x="13708" y="21571"/>
                    </a:cubicBezTo>
                    <a:cubicBezTo>
                      <a:pt x="13792" y="21949"/>
                      <a:pt x="13834" y="22328"/>
                      <a:pt x="13918" y="22706"/>
                    </a:cubicBezTo>
                    <a:cubicBezTo>
                      <a:pt x="13876" y="22472"/>
                      <a:pt x="13855" y="22351"/>
                      <a:pt x="13855" y="22351"/>
                    </a:cubicBezTo>
                    <a:lnTo>
                      <a:pt x="13855" y="22351"/>
                    </a:lnTo>
                    <a:cubicBezTo>
                      <a:pt x="13856" y="22351"/>
                      <a:pt x="13877" y="22467"/>
                      <a:pt x="13918" y="22706"/>
                    </a:cubicBezTo>
                    <a:cubicBezTo>
                      <a:pt x="13981" y="23190"/>
                      <a:pt x="14087" y="23694"/>
                      <a:pt x="14171" y="24199"/>
                    </a:cubicBezTo>
                    <a:cubicBezTo>
                      <a:pt x="14310" y="25073"/>
                      <a:pt x="14458" y="25960"/>
                      <a:pt x="14585" y="26852"/>
                    </a:cubicBezTo>
                    <a:lnTo>
                      <a:pt x="14585" y="26852"/>
                    </a:lnTo>
                    <a:cubicBezTo>
                      <a:pt x="14342" y="26461"/>
                      <a:pt x="14107" y="26068"/>
                      <a:pt x="13876" y="25671"/>
                    </a:cubicBezTo>
                    <a:cubicBezTo>
                      <a:pt x="13561" y="25166"/>
                      <a:pt x="13035" y="24872"/>
                      <a:pt x="12447" y="24872"/>
                    </a:cubicBezTo>
                    <a:cubicBezTo>
                      <a:pt x="11581" y="24872"/>
                      <a:pt x="10744" y="24972"/>
                      <a:pt x="9888" y="24972"/>
                    </a:cubicBezTo>
                    <a:cubicBezTo>
                      <a:pt x="9705" y="24972"/>
                      <a:pt x="9521" y="24967"/>
                      <a:pt x="9335" y="24956"/>
                    </a:cubicBezTo>
                    <a:cubicBezTo>
                      <a:pt x="9299" y="24953"/>
                      <a:pt x="9263" y="24951"/>
                      <a:pt x="9227" y="24951"/>
                    </a:cubicBezTo>
                    <a:cubicBezTo>
                      <a:pt x="8521" y="24951"/>
                      <a:pt x="7957" y="25535"/>
                      <a:pt x="7737" y="26175"/>
                    </a:cubicBezTo>
                    <a:cubicBezTo>
                      <a:pt x="7714" y="26242"/>
                      <a:pt x="7691" y="26309"/>
                      <a:pt x="7668" y="26377"/>
                    </a:cubicBezTo>
                    <a:lnTo>
                      <a:pt x="7668" y="26377"/>
                    </a:lnTo>
                    <a:cubicBezTo>
                      <a:pt x="7451" y="24589"/>
                      <a:pt x="7369" y="22778"/>
                      <a:pt x="7422" y="20982"/>
                    </a:cubicBezTo>
                    <a:cubicBezTo>
                      <a:pt x="7465" y="20017"/>
                      <a:pt x="6581" y="19328"/>
                      <a:pt x="5708" y="19328"/>
                    </a:cubicBezTo>
                    <a:cubicBezTo>
                      <a:pt x="5410" y="19328"/>
                      <a:pt x="5112" y="19409"/>
                      <a:pt x="4854" y="19587"/>
                    </a:cubicBezTo>
                    <a:lnTo>
                      <a:pt x="4854" y="19587"/>
                    </a:lnTo>
                    <a:cubicBezTo>
                      <a:pt x="4904" y="19505"/>
                      <a:pt x="4954" y="19424"/>
                      <a:pt x="5004" y="19342"/>
                    </a:cubicBezTo>
                    <a:cubicBezTo>
                      <a:pt x="5356" y="18763"/>
                      <a:pt x="5748" y="18224"/>
                      <a:pt x="6122" y="17646"/>
                    </a:cubicBezTo>
                    <a:lnTo>
                      <a:pt x="6122" y="17646"/>
                    </a:lnTo>
                    <a:cubicBezTo>
                      <a:pt x="6155" y="17618"/>
                      <a:pt x="6201" y="17575"/>
                      <a:pt x="6266" y="17513"/>
                    </a:cubicBezTo>
                    <a:cubicBezTo>
                      <a:pt x="6728" y="17009"/>
                      <a:pt x="7233" y="16546"/>
                      <a:pt x="7779" y="16147"/>
                    </a:cubicBezTo>
                    <a:cubicBezTo>
                      <a:pt x="8704" y="15516"/>
                      <a:pt x="8999" y="13834"/>
                      <a:pt x="7779" y="13287"/>
                    </a:cubicBezTo>
                    <a:cubicBezTo>
                      <a:pt x="5256" y="12152"/>
                      <a:pt x="3932" y="9692"/>
                      <a:pt x="4857" y="6959"/>
                    </a:cubicBezTo>
                    <a:cubicBezTo>
                      <a:pt x="5635" y="4583"/>
                      <a:pt x="8074" y="3385"/>
                      <a:pt x="10470" y="3301"/>
                    </a:cubicBezTo>
                    <a:cubicBezTo>
                      <a:pt x="10575" y="3297"/>
                      <a:pt x="10680" y="3295"/>
                      <a:pt x="10785" y="3295"/>
                    </a:cubicBezTo>
                    <a:close/>
                    <a:moveTo>
                      <a:pt x="16926" y="30056"/>
                    </a:moveTo>
                    <a:cubicBezTo>
                      <a:pt x="16939" y="30056"/>
                      <a:pt x="16946" y="30059"/>
                      <a:pt x="16946" y="30065"/>
                    </a:cubicBezTo>
                    <a:cubicBezTo>
                      <a:pt x="16949" y="30078"/>
                      <a:pt x="16948" y="30084"/>
                      <a:pt x="16943" y="30084"/>
                    </a:cubicBezTo>
                    <a:cubicBezTo>
                      <a:pt x="16936" y="30084"/>
                      <a:pt x="16922" y="30074"/>
                      <a:pt x="16905" y="30058"/>
                    </a:cubicBezTo>
                    <a:lnTo>
                      <a:pt x="16905" y="30058"/>
                    </a:lnTo>
                    <a:cubicBezTo>
                      <a:pt x="16913" y="30056"/>
                      <a:pt x="16920" y="30056"/>
                      <a:pt x="16926" y="30056"/>
                    </a:cubicBezTo>
                    <a:close/>
                    <a:moveTo>
                      <a:pt x="14908" y="30894"/>
                    </a:moveTo>
                    <a:lnTo>
                      <a:pt x="14908" y="30894"/>
                    </a:lnTo>
                    <a:cubicBezTo>
                      <a:pt x="14907" y="30898"/>
                      <a:pt x="14907" y="30902"/>
                      <a:pt x="14907" y="30906"/>
                    </a:cubicBezTo>
                    <a:cubicBezTo>
                      <a:pt x="14904" y="30903"/>
                      <a:pt x="14905" y="30899"/>
                      <a:pt x="14908" y="30894"/>
                    </a:cubicBezTo>
                    <a:close/>
                    <a:moveTo>
                      <a:pt x="10867" y="1"/>
                    </a:moveTo>
                    <a:cubicBezTo>
                      <a:pt x="6411" y="1"/>
                      <a:pt x="2022" y="2584"/>
                      <a:pt x="1346" y="7422"/>
                    </a:cubicBezTo>
                    <a:cubicBezTo>
                      <a:pt x="947" y="10363"/>
                      <a:pt x="1993" y="13133"/>
                      <a:pt x="4141" y="14934"/>
                    </a:cubicBezTo>
                    <a:lnTo>
                      <a:pt x="4141" y="14934"/>
                    </a:lnTo>
                    <a:cubicBezTo>
                      <a:pt x="2826" y="16310"/>
                      <a:pt x="1808" y="17975"/>
                      <a:pt x="1051" y="19721"/>
                    </a:cubicBezTo>
                    <a:cubicBezTo>
                      <a:pt x="463" y="21045"/>
                      <a:pt x="0" y="22790"/>
                      <a:pt x="1136" y="23968"/>
                    </a:cubicBezTo>
                    <a:cubicBezTo>
                      <a:pt x="1651" y="24501"/>
                      <a:pt x="2216" y="24714"/>
                      <a:pt x="2791" y="24714"/>
                    </a:cubicBezTo>
                    <a:cubicBezTo>
                      <a:pt x="3240" y="24714"/>
                      <a:pt x="3696" y="24584"/>
                      <a:pt x="4139" y="24375"/>
                    </a:cubicBezTo>
                    <a:lnTo>
                      <a:pt x="4139" y="24375"/>
                    </a:lnTo>
                    <a:cubicBezTo>
                      <a:pt x="4227" y="25854"/>
                      <a:pt x="4396" y="27328"/>
                      <a:pt x="4647" y="28782"/>
                    </a:cubicBezTo>
                    <a:cubicBezTo>
                      <a:pt x="4857" y="30023"/>
                      <a:pt x="5025" y="32251"/>
                      <a:pt x="6245" y="32966"/>
                    </a:cubicBezTo>
                    <a:cubicBezTo>
                      <a:pt x="6557" y="33149"/>
                      <a:pt x="6853" y="33232"/>
                      <a:pt x="7133" y="33232"/>
                    </a:cubicBezTo>
                    <a:cubicBezTo>
                      <a:pt x="8816" y="33232"/>
                      <a:pt x="9902" y="30237"/>
                      <a:pt x="10521" y="28284"/>
                    </a:cubicBezTo>
                    <a:lnTo>
                      <a:pt x="10521" y="28284"/>
                    </a:lnTo>
                    <a:cubicBezTo>
                      <a:pt x="10850" y="28271"/>
                      <a:pt x="11178" y="28251"/>
                      <a:pt x="11506" y="28233"/>
                    </a:cubicBezTo>
                    <a:lnTo>
                      <a:pt x="11506" y="28233"/>
                    </a:lnTo>
                    <a:cubicBezTo>
                      <a:pt x="12582" y="30015"/>
                      <a:pt x="14744" y="33321"/>
                      <a:pt x="16490" y="33321"/>
                    </a:cubicBezTo>
                    <a:cubicBezTo>
                      <a:pt x="17025" y="33321"/>
                      <a:pt x="17520" y="33010"/>
                      <a:pt x="17934" y="32251"/>
                    </a:cubicBezTo>
                    <a:cubicBezTo>
                      <a:pt x="18355" y="31452"/>
                      <a:pt x="18249" y="30443"/>
                      <a:pt x="18186" y="29602"/>
                    </a:cubicBezTo>
                    <a:cubicBezTo>
                      <a:pt x="18102" y="28278"/>
                      <a:pt x="17913" y="26974"/>
                      <a:pt x="17724" y="25650"/>
                    </a:cubicBezTo>
                    <a:cubicBezTo>
                      <a:pt x="17592" y="24750"/>
                      <a:pt x="17460" y="23908"/>
                      <a:pt x="17324" y="23084"/>
                    </a:cubicBezTo>
                    <a:lnTo>
                      <a:pt x="17324" y="23084"/>
                    </a:lnTo>
                    <a:cubicBezTo>
                      <a:pt x="17483" y="23180"/>
                      <a:pt x="17644" y="23272"/>
                      <a:pt x="17808" y="23358"/>
                    </a:cubicBezTo>
                    <a:cubicBezTo>
                      <a:pt x="18410" y="23675"/>
                      <a:pt x="19122" y="23870"/>
                      <a:pt x="19799" y="23870"/>
                    </a:cubicBezTo>
                    <a:cubicBezTo>
                      <a:pt x="20872" y="23870"/>
                      <a:pt x="21859" y="23381"/>
                      <a:pt x="22181" y="22118"/>
                    </a:cubicBezTo>
                    <a:cubicBezTo>
                      <a:pt x="22601" y="20415"/>
                      <a:pt x="21256" y="18691"/>
                      <a:pt x="20289" y="17450"/>
                    </a:cubicBezTo>
                    <a:cubicBezTo>
                      <a:pt x="19508" y="16474"/>
                      <a:pt x="18691" y="15526"/>
                      <a:pt x="17830" y="14612"/>
                    </a:cubicBezTo>
                    <a:lnTo>
                      <a:pt x="17830" y="14612"/>
                    </a:lnTo>
                    <a:cubicBezTo>
                      <a:pt x="21789" y="10783"/>
                      <a:pt x="20952" y="3633"/>
                      <a:pt x="15642" y="1072"/>
                    </a:cubicBezTo>
                    <a:cubicBezTo>
                      <a:pt x="14163" y="353"/>
                      <a:pt x="12510" y="1"/>
                      <a:pt x="108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571;p65">
                <a:extLst>
                  <a:ext uri="{FF2B5EF4-FFF2-40B4-BE49-F238E27FC236}">
                    <a16:creationId xmlns:a16="http://schemas.microsoft.com/office/drawing/2014/main" id="{A68516F0-8878-4097-8D99-3F8DEBD44DB6}"/>
                  </a:ext>
                </a:extLst>
              </p:cNvPr>
              <p:cNvSpPr/>
              <p:nvPr/>
            </p:nvSpPr>
            <p:spPr>
              <a:xfrm>
                <a:off x="4988350" y="3097588"/>
                <a:ext cx="212900" cy="219350"/>
              </a:xfrm>
              <a:custGeom>
                <a:avLst/>
                <a:gdLst/>
                <a:ahLst/>
                <a:cxnLst/>
                <a:rect l="l" t="t" r="r" b="b"/>
                <a:pathLst>
                  <a:path w="8516" h="8774" extrusionOk="0">
                    <a:moveTo>
                      <a:pt x="7273" y="0"/>
                    </a:moveTo>
                    <a:cubicBezTo>
                      <a:pt x="5923" y="0"/>
                      <a:pt x="3974" y="2339"/>
                      <a:pt x="3974" y="2339"/>
                    </a:cubicBezTo>
                    <a:cubicBezTo>
                      <a:pt x="3974" y="2339"/>
                      <a:pt x="0" y="7679"/>
                      <a:pt x="1619" y="8668"/>
                    </a:cubicBezTo>
                    <a:cubicBezTo>
                      <a:pt x="1737" y="8740"/>
                      <a:pt x="1869" y="8773"/>
                      <a:pt x="2014" y="8773"/>
                    </a:cubicBezTo>
                    <a:cubicBezTo>
                      <a:pt x="4058" y="8773"/>
                      <a:pt x="8515" y="2024"/>
                      <a:pt x="8515" y="2024"/>
                    </a:cubicBezTo>
                    <a:cubicBezTo>
                      <a:pt x="8408" y="514"/>
                      <a:pt x="7906" y="0"/>
                      <a:pt x="72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572;p65">
                <a:extLst>
                  <a:ext uri="{FF2B5EF4-FFF2-40B4-BE49-F238E27FC236}">
                    <a16:creationId xmlns:a16="http://schemas.microsoft.com/office/drawing/2014/main" id="{CB61FA56-D399-4910-BC09-E519598316D0}"/>
                  </a:ext>
                </a:extLst>
              </p:cNvPr>
              <p:cNvSpPr/>
              <p:nvPr/>
            </p:nvSpPr>
            <p:spPr>
              <a:xfrm>
                <a:off x="5039850" y="2781813"/>
                <a:ext cx="394750" cy="345350"/>
              </a:xfrm>
              <a:custGeom>
                <a:avLst/>
                <a:gdLst/>
                <a:ahLst/>
                <a:cxnLst/>
                <a:rect l="l" t="t" r="r" b="b"/>
                <a:pathLst>
                  <a:path w="15790" h="13814" extrusionOk="0">
                    <a:moveTo>
                      <a:pt x="7885" y="1"/>
                    </a:moveTo>
                    <a:cubicBezTo>
                      <a:pt x="3533" y="1"/>
                      <a:pt x="1" y="2692"/>
                      <a:pt x="1" y="7065"/>
                    </a:cubicBezTo>
                    <a:cubicBezTo>
                      <a:pt x="1" y="11438"/>
                      <a:pt x="3533" y="13814"/>
                      <a:pt x="7906" y="13814"/>
                    </a:cubicBezTo>
                    <a:cubicBezTo>
                      <a:pt x="12258" y="13814"/>
                      <a:pt x="15790" y="11438"/>
                      <a:pt x="15790" y="7065"/>
                    </a:cubicBezTo>
                    <a:cubicBezTo>
                      <a:pt x="15790" y="2692"/>
                      <a:pt x="12258" y="1"/>
                      <a:pt x="78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573;p65">
                <a:extLst>
                  <a:ext uri="{FF2B5EF4-FFF2-40B4-BE49-F238E27FC236}">
                    <a16:creationId xmlns:a16="http://schemas.microsoft.com/office/drawing/2014/main" id="{0B4C7339-C50F-4156-9EAF-6852ECBDC7D2}"/>
                  </a:ext>
                </a:extLst>
              </p:cNvPr>
              <p:cNvSpPr/>
              <p:nvPr/>
            </p:nvSpPr>
            <p:spPr>
              <a:xfrm>
                <a:off x="5240100" y="3085788"/>
                <a:ext cx="265475" cy="211725"/>
              </a:xfrm>
              <a:custGeom>
                <a:avLst/>
                <a:gdLst/>
                <a:ahLst/>
                <a:cxnLst/>
                <a:rect l="l" t="t" r="r" b="b"/>
                <a:pathLst>
                  <a:path w="10619" h="8469" extrusionOk="0">
                    <a:moveTo>
                      <a:pt x="2889" y="0"/>
                    </a:moveTo>
                    <a:cubicBezTo>
                      <a:pt x="2761" y="0"/>
                      <a:pt x="2631" y="12"/>
                      <a:pt x="2503" y="36"/>
                    </a:cubicBezTo>
                    <a:cubicBezTo>
                      <a:pt x="1" y="562"/>
                      <a:pt x="3722" y="4724"/>
                      <a:pt x="3722" y="4724"/>
                    </a:cubicBezTo>
                    <a:cubicBezTo>
                      <a:pt x="3722" y="4724"/>
                      <a:pt x="7129" y="8469"/>
                      <a:pt x="8857" y="8469"/>
                    </a:cubicBezTo>
                    <a:cubicBezTo>
                      <a:pt x="9105" y="8469"/>
                      <a:pt x="9319" y="8392"/>
                      <a:pt x="9483" y="8214"/>
                    </a:cubicBezTo>
                    <a:cubicBezTo>
                      <a:pt x="10618" y="6974"/>
                      <a:pt x="6035" y="2265"/>
                      <a:pt x="4353" y="604"/>
                    </a:cubicBezTo>
                    <a:cubicBezTo>
                      <a:pt x="3962" y="212"/>
                      <a:pt x="3433" y="0"/>
                      <a:pt x="28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1574;p65">
                <a:extLst>
                  <a:ext uri="{FF2B5EF4-FFF2-40B4-BE49-F238E27FC236}">
                    <a16:creationId xmlns:a16="http://schemas.microsoft.com/office/drawing/2014/main" id="{DD44C21A-E272-471E-BB8D-58A173F80EEE}"/>
                  </a:ext>
                </a:extLst>
              </p:cNvPr>
              <p:cNvSpPr/>
              <p:nvPr/>
            </p:nvSpPr>
            <p:spPr>
              <a:xfrm>
                <a:off x="5073500" y="3109813"/>
                <a:ext cx="325900" cy="420025"/>
              </a:xfrm>
              <a:custGeom>
                <a:avLst/>
                <a:gdLst/>
                <a:ahLst/>
                <a:cxnLst/>
                <a:rect l="l" t="t" r="r" b="b"/>
                <a:pathLst>
                  <a:path w="13036" h="16801" extrusionOk="0">
                    <a:moveTo>
                      <a:pt x="9903" y="0"/>
                    </a:moveTo>
                    <a:lnTo>
                      <a:pt x="2881" y="231"/>
                    </a:lnTo>
                    <a:cubicBezTo>
                      <a:pt x="0" y="5235"/>
                      <a:pt x="2376" y="16799"/>
                      <a:pt x="2881" y="16799"/>
                    </a:cubicBezTo>
                    <a:cubicBezTo>
                      <a:pt x="3364" y="16799"/>
                      <a:pt x="5088" y="11816"/>
                      <a:pt x="5088" y="11816"/>
                    </a:cubicBezTo>
                    <a:lnTo>
                      <a:pt x="8179" y="11753"/>
                    </a:lnTo>
                    <a:cubicBezTo>
                      <a:pt x="8179" y="11753"/>
                      <a:pt x="11084" y="16800"/>
                      <a:pt x="12060" y="16800"/>
                    </a:cubicBezTo>
                    <a:cubicBezTo>
                      <a:pt x="12070" y="16800"/>
                      <a:pt x="12080" y="16800"/>
                      <a:pt x="12089" y="16799"/>
                    </a:cubicBezTo>
                    <a:cubicBezTo>
                      <a:pt x="13035" y="16672"/>
                      <a:pt x="10597" y="3974"/>
                      <a:pt x="10597" y="3974"/>
                    </a:cubicBezTo>
                    <a:lnTo>
                      <a:pt x="990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1575;p65">
                <a:extLst>
                  <a:ext uri="{FF2B5EF4-FFF2-40B4-BE49-F238E27FC236}">
                    <a16:creationId xmlns:a16="http://schemas.microsoft.com/office/drawing/2014/main" id="{C9C55544-9EFF-4408-96F9-FDD29D33153C}"/>
                  </a:ext>
                </a:extLst>
              </p:cNvPr>
              <p:cNvSpPr/>
              <p:nvPr/>
            </p:nvSpPr>
            <p:spPr>
              <a:xfrm>
                <a:off x="5167575" y="3399413"/>
                <a:ext cx="139325" cy="750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30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31" y="225"/>
                      <a:pt x="1461" y="299"/>
                      <a:pt x="2286" y="299"/>
                    </a:cubicBezTo>
                    <a:cubicBezTo>
                      <a:pt x="3937" y="299"/>
                      <a:pt x="5572" y="1"/>
                      <a:pt x="5572" y="0"/>
                    </a:cubicBezTo>
                    <a:lnTo>
                      <a:pt x="5572" y="0"/>
                    </a:lnTo>
                    <a:cubicBezTo>
                      <a:pt x="4647" y="116"/>
                      <a:pt x="3717" y="174"/>
                      <a:pt x="2786" y="174"/>
                    </a:cubicBezTo>
                    <a:cubicBezTo>
                      <a:pt x="1856" y="174"/>
                      <a:pt x="926" y="116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1576;p65">
                <a:extLst>
                  <a:ext uri="{FF2B5EF4-FFF2-40B4-BE49-F238E27FC236}">
                    <a16:creationId xmlns:a16="http://schemas.microsoft.com/office/drawing/2014/main" id="{3A9D9989-2888-4CE0-B202-0D43D4C5231C}"/>
                  </a:ext>
                </a:extLst>
              </p:cNvPr>
              <p:cNvSpPr/>
              <p:nvPr/>
            </p:nvSpPr>
            <p:spPr>
              <a:xfrm>
                <a:off x="5326825" y="3145538"/>
                <a:ext cx="27900" cy="152450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6098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3" y="2082"/>
                      <a:pt x="400" y="4143"/>
                      <a:pt x="1115" y="609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1577;p65">
                <a:extLst>
                  <a:ext uri="{FF2B5EF4-FFF2-40B4-BE49-F238E27FC236}">
                    <a16:creationId xmlns:a16="http://schemas.microsoft.com/office/drawing/2014/main" id="{B8983BEF-7FF5-475D-A501-C2240CC27342}"/>
                  </a:ext>
                </a:extLst>
              </p:cNvPr>
              <p:cNvSpPr/>
              <p:nvPr/>
            </p:nvSpPr>
            <p:spPr>
              <a:xfrm>
                <a:off x="5095050" y="3139238"/>
                <a:ext cx="3892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6182" extrusionOk="0">
                    <a:moveTo>
                      <a:pt x="1556" y="0"/>
                    </a:moveTo>
                    <a:lnTo>
                      <a:pt x="1556" y="0"/>
                    </a:lnTo>
                    <a:cubicBezTo>
                      <a:pt x="0" y="2208"/>
                      <a:pt x="610" y="6182"/>
                      <a:pt x="610" y="6182"/>
                    </a:cubicBezTo>
                    <a:cubicBezTo>
                      <a:pt x="400" y="2440"/>
                      <a:pt x="1556" y="1"/>
                      <a:pt x="15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1578;p65">
                <a:extLst>
                  <a:ext uri="{FF2B5EF4-FFF2-40B4-BE49-F238E27FC236}">
                    <a16:creationId xmlns:a16="http://schemas.microsoft.com/office/drawing/2014/main" id="{C1E072D5-1297-475C-B0ED-E491554EAE54}"/>
                  </a:ext>
                </a:extLst>
              </p:cNvPr>
              <p:cNvSpPr/>
              <p:nvPr/>
            </p:nvSpPr>
            <p:spPr>
              <a:xfrm>
                <a:off x="5147075" y="3111388"/>
                <a:ext cx="138800" cy="19525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78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0"/>
                      <a:pt x="1160" y="781"/>
                      <a:pt x="3211" y="781"/>
                    </a:cubicBezTo>
                    <a:cubicBezTo>
                      <a:pt x="3895" y="781"/>
                      <a:pt x="4679" y="694"/>
                      <a:pt x="5551" y="463"/>
                    </a:cubicBezTo>
                    <a:lnTo>
                      <a:pt x="5551" y="463"/>
                    </a:lnTo>
                    <a:cubicBezTo>
                      <a:pt x="5551" y="463"/>
                      <a:pt x="4763" y="578"/>
                      <a:pt x="3675" y="578"/>
                    </a:cubicBezTo>
                    <a:cubicBezTo>
                      <a:pt x="2587" y="578"/>
                      <a:pt x="1199" y="463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1579;p65">
                <a:extLst>
                  <a:ext uri="{FF2B5EF4-FFF2-40B4-BE49-F238E27FC236}">
                    <a16:creationId xmlns:a16="http://schemas.microsoft.com/office/drawing/2014/main" id="{8214AE16-86AD-463A-A261-FB7975F49AE5}"/>
                  </a:ext>
                </a:extLst>
              </p:cNvPr>
              <p:cNvSpPr/>
              <p:nvPr/>
            </p:nvSpPr>
            <p:spPr>
              <a:xfrm>
                <a:off x="5072450" y="2983663"/>
                <a:ext cx="31025" cy="31550"/>
              </a:xfrm>
              <a:custGeom>
                <a:avLst/>
                <a:gdLst/>
                <a:ahLst/>
                <a:cxnLst/>
                <a:rect l="l" t="t" r="r" b="b"/>
                <a:pathLst>
                  <a:path w="1241" h="1262" extrusionOk="0">
                    <a:moveTo>
                      <a:pt x="0" y="0"/>
                    </a:moveTo>
                    <a:cubicBezTo>
                      <a:pt x="379" y="126"/>
                      <a:pt x="694" y="379"/>
                      <a:pt x="883" y="736"/>
                    </a:cubicBezTo>
                    <a:cubicBezTo>
                      <a:pt x="820" y="728"/>
                      <a:pt x="762" y="724"/>
                      <a:pt x="707" y="724"/>
                    </a:cubicBezTo>
                    <a:cubicBezTo>
                      <a:pt x="54" y="724"/>
                      <a:pt x="0" y="1262"/>
                      <a:pt x="0" y="1262"/>
                    </a:cubicBezTo>
                    <a:cubicBezTo>
                      <a:pt x="262" y="1033"/>
                      <a:pt x="600" y="918"/>
                      <a:pt x="945" y="918"/>
                    </a:cubicBezTo>
                    <a:cubicBezTo>
                      <a:pt x="1043" y="918"/>
                      <a:pt x="1142" y="928"/>
                      <a:pt x="1241" y="946"/>
                    </a:cubicBezTo>
                    <a:cubicBezTo>
                      <a:pt x="967" y="463"/>
                      <a:pt x="526" y="126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1580;p65">
                <a:extLst>
                  <a:ext uri="{FF2B5EF4-FFF2-40B4-BE49-F238E27FC236}">
                    <a16:creationId xmlns:a16="http://schemas.microsoft.com/office/drawing/2014/main" id="{65B2241E-E9C9-45EE-A5B5-724D0267EDEC}"/>
                  </a:ext>
                </a:extLst>
              </p:cNvPr>
              <p:cNvSpPr/>
              <p:nvPr/>
            </p:nvSpPr>
            <p:spPr>
              <a:xfrm>
                <a:off x="5253250" y="2983663"/>
                <a:ext cx="30500" cy="31550"/>
              </a:xfrm>
              <a:custGeom>
                <a:avLst/>
                <a:gdLst/>
                <a:ahLst/>
                <a:cxnLst/>
                <a:rect l="l" t="t" r="r" b="b"/>
                <a:pathLst>
                  <a:path w="1220" h="1262" extrusionOk="0">
                    <a:moveTo>
                      <a:pt x="1220" y="0"/>
                    </a:moveTo>
                    <a:cubicBezTo>
                      <a:pt x="694" y="126"/>
                      <a:pt x="253" y="463"/>
                      <a:pt x="1" y="946"/>
                    </a:cubicBezTo>
                    <a:cubicBezTo>
                      <a:pt x="99" y="928"/>
                      <a:pt x="197" y="918"/>
                      <a:pt x="294" y="918"/>
                    </a:cubicBezTo>
                    <a:cubicBezTo>
                      <a:pt x="633" y="918"/>
                      <a:pt x="958" y="1033"/>
                      <a:pt x="1220" y="1262"/>
                    </a:cubicBezTo>
                    <a:cubicBezTo>
                      <a:pt x="1220" y="1262"/>
                      <a:pt x="1184" y="724"/>
                      <a:pt x="517" y="724"/>
                    </a:cubicBezTo>
                    <a:cubicBezTo>
                      <a:pt x="462" y="724"/>
                      <a:pt x="402" y="728"/>
                      <a:pt x="337" y="736"/>
                    </a:cubicBezTo>
                    <a:cubicBezTo>
                      <a:pt x="547" y="379"/>
                      <a:pt x="863" y="126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1581;p65">
                <a:extLst>
                  <a:ext uri="{FF2B5EF4-FFF2-40B4-BE49-F238E27FC236}">
                    <a16:creationId xmlns:a16="http://schemas.microsoft.com/office/drawing/2014/main" id="{5EBE8584-08ED-4BB1-9867-D48EE8A53D79}"/>
                  </a:ext>
                </a:extLst>
              </p:cNvPr>
              <p:cNvSpPr/>
              <p:nvPr/>
            </p:nvSpPr>
            <p:spPr>
              <a:xfrm>
                <a:off x="5150225" y="3041463"/>
                <a:ext cx="32100" cy="26850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1074" extrusionOk="0">
                    <a:moveTo>
                      <a:pt x="1" y="1"/>
                    </a:moveTo>
                    <a:lnTo>
                      <a:pt x="1" y="442"/>
                    </a:lnTo>
                    <a:cubicBezTo>
                      <a:pt x="1" y="779"/>
                      <a:pt x="295" y="1073"/>
                      <a:pt x="653" y="1073"/>
                    </a:cubicBezTo>
                    <a:cubicBezTo>
                      <a:pt x="989" y="1073"/>
                      <a:pt x="1283" y="779"/>
                      <a:pt x="1283" y="442"/>
                    </a:cubicBezTo>
                    <a:lnTo>
                      <a:pt x="1283" y="1"/>
                    </a:lnTo>
                    <a:lnTo>
                      <a:pt x="1136" y="1"/>
                    </a:lnTo>
                    <a:lnTo>
                      <a:pt x="1136" y="442"/>
                    </a:lnTo>
                    <a:cubicBezTo>
                      <a:pt x="1136" y="768"/>
                      <a:pt x="889" y="931"/>
                      <a:pt x="642" y="931"/>
                    </a:cubicBezTo>
                    <a:cubicBezTo>
                      <a:pt x="395" y="931"/>
                      <a:pt x="148" y="768"/>
                      <a:pt x="148" y="442"/>
                    </a:cubicBezTo>
                    <a:lnTo>
                      <a:pt x="14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3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Objetivo de la semana</a:t>
            </a:r>
            <a:endParaRPr dirty="0"/>
          </a:p>
        </p:txBody>
      </p:sp>
      <p:sp>
        <p:nvSpPr>
          <p:cNvPr id="416" name="Google Shape;416;p33"/>
          <p:cNvSpPr txBox="1">
            <a:spLocks noGrp="1"/>
          </p:cNvSpPr>
          <p:nvPr>
            <p:ph type="body" idx="1"/>
          </p:nvPr>
        </p:nvSpPr>
        <p:spPr>
          <a:xfrm>
            <a:off x="713225" y="1415550"/>
            <a:ext cx="7717500" cy="31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dirty="0"/>
              <a:t>Comprender las principales características de la lógica como instrumento fundamental del pensamiento filosófico, a través de ejemplos concretos de la lógica aristotélica y proposicional.</a:t>
            </a:r>
            <a:endParaRPr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6" name="Google Shape;606;p38"/>
          <p:cNvGrpSpPr/>
          <p:nvPr/>
        </p:nvGrpSpPr>
        <p:grpSpPr>
          <a:xfrm>
            <a:off x="6854348" y="2614407"/>
            <a:ext cx="1544514" cy="339277"/>
            <a:chOff x="-811225" y="-1290625"/>
            <a:chExt cx="4876901" cy="133500"/>
          </a:xfrm>
        </p:grpSpPr>
        <p:sp>
          <p:nvSpPr>
            <p:cNvPr id="607" name="Google Shape;607;p38"/>
            <p:cNvSpPr/>
            <p:nvPr/>
          </p:nvSpPr>
          <p:spPr>
            <a:xfrm>
              <a:off x="-811225" y="-1290625"/>
              <a:ext cx="4007100" cy="13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8"/>
            <p:cNvSpPr/>
            <p:nvPr/>
          </p:nvSpPr>
          <p:spPr>
            <a:xfrm>
              <a:off x="522676" y="-1290625"/>
              <a:ext cx="3543000" cy="13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8"/>
            <p:cNvSpPr/>
            <p:nvPr/>
          </p:nvSpPr>
          <p:spPr>
            <a:xfrm flipH="1">
              <a:off x="63899" y="-1290625"/>
              <a:ext cx="935170" cy="133425"/>
            </a:xfrm>
            <a:prstGeom prst="flowChartInputOut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0" name="Google Shape;610;p38"/>
          <p:cNvGrpSpPr/>
          <p:nvPr/>
        </p:nvGrpSpPr>
        <p:grpSpPr>
          <a:xfrm>
            <a:off x="4581573" y="2614407"/>
            <a:ext cx="1544514" cy="339277"/>
            <a:chOff x="-811225" y="-1290625"/>
            <a:chExt cx="4876901" cy="133500"/>
          </a:xfrm>
        </p:grpSpPr>
        <p:sp>
          <p:nvSpPr>
            <p:cNvPr id="611" name="Google Shape;611;p38"/>
            <p:cNvSpPr/>
            <p:nvPr/>
          </p:nvSpPr>
          <p:spPr>
            <a:xfrm>
              <a:off x="-811225" y="-1290625"/>
              <a:ext cx="4007100" cy="133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8"/>
            <p:cNvSpPr/>
            <p:nvPr/>
          </p:nvSpPr>
          <p:spPr>
            <a:xfrm>
              <a:off x="522676" y="-1290625"/>
              <a:ext cx="3543000" cy="13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8"/>
            <p:cNvSpPr/>
            <p:nvPr/>
          </p:nvSpPr>
          <p:spPr>
            <a:xfrm flipH="1">
              <a:off x="63899" y="-1290625"/>
              <a:ext cx="935170" cy="133425"/>
            </a:xfrm>
            <a:prstGeom prst="flowChartInputOutpu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4" name="Google Shape;614;p38"/>
          <p:cNvSpPr/>
          <p:nvPr/>
        </p:nvSpPr>
        <p:spPr>
          <a:xfrm>
            <a:off x="7726425" y="2483813"/>
            <a:ext cx="600600" cy="6006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8"/>
          <p:cNvSpPr/>
          <p:nvPr/>
        </p:nvSpPr>
        <p:spPr>
          <a:xfrm>
            <a:off x="5440175" y="2483813"/>
            <a:ext cx="600600" cy="600600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38"/>
          <p:cNvSpPr txBox="1">
            <a:spLocks noGrp="1"/>
          </p:cNvSpPr>
          <p:nvPr>
            <p:ph type="title"/>
          </p:nvPr>
        </p:nvSpPr>
        <p:spPr>
          <a:xfrm>
            <a:off x="4325975" y="539500"/>
            <a:ext cx="4104600" cy="10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dirty="0"/>
              <a:t>L</a:t>
            </a:r>
            <a:r>
              <a:rPr lang="en" sz="3600" dirty="0"/>
              <a:t>a Mente humana conoce la realidad de 2 modos</a:t>
            </a:r>
            <a:endParaRPr sz="3600" dirty="0"/>
          </a:p>
        </p:txBody>
      </p:sp>
      <p:sp>
        <p:nvSpPr>
          <p:cNvPr id="617" name="Google Shape;617;p38"/>
          <p:cNvSpPr txBox="1">
            <a:spLocks noGrp="1"/>
          </p:cNvSpPr>
          <p:nvPr>
            <p:ph type="subTitle" idx="1"/>
          </p:nvPr>
        </p:nvSpPr>
        <p:spPr>
          <a:xfrm>
            <a:off x="4325951" y="3817625"/>
            <a:ext cx="18000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El entendimiento capta directamente</a:t>
            </a:r>
            <a:endParaRPr dirty="0"/>
          </a:p>
        </p:txBody>
      </p:sp>
      <p:sp>
        <p:nvSpPr>
          <p:cNvPr id="618" name="Google Shape;618;p38"/>
          <p:cNvSpPr txBox="1">
            <a:spLocks noGrp="1"/>
          </p:cNvSpPr>
          <p:nvPr>
            <p:ph type="subTitle" idx="2"/>
          </p:nvPr>
        </p:nvSpPr>
        <p:spPr>
          <a:xfrm>
            <a:off x="4325965" y="3435050"/>
            <a:ext cx="18000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Modo Intuitivo</a:t>
            </a:r>
            <a:endParaRPr dirty="0"/>
          </a:p>
        </p:txBody>
      </p:sp>
      <p:sp>
        <p:nvSpPr>
          <p:cNvPr id="619" name="Google Shape;619;p38"/>
          <p:cNvSpPr txBox="1">
            <a:spLocks noGrp="1"/>
          </p:cNvSpPr>
          <p:nvPr>
            <p:ph type="subTitle" idx="3"/>
          </p:nvPr>
        </p:nvSpPr>
        <p:spPr>
          <a:xfrm>
            <a:off x="6539099" y="3817625"/>
            <a:ext cx="1891906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La razón humana avanza paso a paso.</a:t>
            </a:r>
            <a:endParaRPr dirty="0"/>
          </a:p>
        </p:txBody>
      </p:sp>
      <p:sp>
        <p:nvSpPr>
          <p:cNvPr id="620" name="Google Shape;620;p38"/>
          <p:cNvSpPr txBox="1">
            <a:spLocks noGrp="1"/>
          </p:cNvSpPr>
          <p:nvPr>
            <p:ph type="subTitle" idx="4"/>
          </p:nvPr>
        </p:nvSpPr>
        <p:spPr>
          <a:xfrm>
            <a:off x="6539113" y="3435050"/>
            <a:ext cx="1891895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Modo discursivo</a:t>
            </a:r>
            <a:endParaRPr dirty="0"/>
          </a:p>
        </p:txBody>
      </p:sp>
      <p:cxnSp>
        <p:nvCxnSpPr>
          <p:cNvPr id="621" name="Google Shape;621;p38"/>
          <p:cNvCxnSpPr/>
          <p:nvPr/>
        </p:nvCxnSpPr>
        <p:spPr>
          <a:xfrm>
            <a:off x="3754525" y="-4750"/>
            <a:ext cx="0" cy="5153100"/>
          </a:xfrm>
          <a:prstGeom prst="straightConnector1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22" name="Google Shape;622;p38"/>
          <p:cNvGrpSpPr/>
          <p:nvPr/>
        </p:nvGrpSpPr>
        <p:grpSpPr>
          <a:xfrm>
            <a:off x="5570029" y="2694660"/>
            <a:ext cx="340890" cy="178912"/>
            <a:chOff x="2084325" y="363300"/>
            <a:chExt cx="484150" cy="254100"/>
          </a:xfrm>
        </p:grpSpPr>
        <p:sp>
          <p:nvSpPr>
            <p:cNvPr id="623" name="Google Shape;623;p38"/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4" name="Google Shape;624;p38"/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625" name="Google Shape;625;p38"/>
          <p:cNvGrpSpPr/>
          <p:nvPr/>
        </p:nvGrpSpPr>
        <p:grpSpPr>
          <a:xfrm>
            <a:off x="7855439" y="2614473"/>
            <a:ext cx="342580" cy="339271"/>
            <a:chOff x="5049725" y="1435050"/>
            <a:chExt cx="486550" cy="481850"/>
          </a:xfrm>
        </p:grpSpPr>
        <p:sp>
          <p:nvSpPr>
            <p:cNvPr id="626" name="Google Shape;626;p38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7" name="Google Shape;627;p38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8" name="Google Shape;628;p38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29" name="Google Shape;629;p38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30" name="Google Shape;630;p38"/>
          <p:cNvSpPr/>
          <p:nvPr/>
        </p:nvSpPr>
        <p:spPr>
          <a:xfrm>
            <a:off x="5530200" y="0"/>
            <a:ext cx="3613800" cy="88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31" name="Google Shape;631;p38"/>
          <p:cNvCxnSpPr/>
          <p:nvPr/>
        </p:nvCxnSpPr>
        <p:spPr>
          <a:xfrm rot="10800000">
            <a:off x="3760700" y="4779825"/>
            <a:ext cx="5381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2" name="Google Shape;632;p38"/>
          <p:cNvSpPr/>
          <p:nvPr/>
        </p:nvSpPr>
        <p:spPr>
          <a:xfrm>
            <a:off x="1816525" y="2614400"/>
            <a:ext cx="1613100" cy="1613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3" name="Google Shape;633;p38"/>
          <p:cNvGrpSpPr/>
          <p:nvPr/>
        </p:nvGrpSpPr>
        <p:grpSpPr>
          <a:xfrm rot="-1132631" flipH="1">
            <a:off x="777647" y="670845"/>
            <a:ext cx="2051705" cy="3624364"/>
            <a:chOff x="1497825" y="537775"/>
            <a:chExt cx="437350" cy="772600"/>
          </a:xfrm>
        </p:grpSpPr>
        <p:sp>
          <p:nvSpPr>
            <p:cNvPr id="634" name="Google Shape;634;p38"/>
            <p:cNvSpPr/>
            <p:nvPr/>
          </p:nvSpPr>
          <p:spPr>
            <a:xfrm>
              <a:off x="1524125" y="562950"/>
              <a:ext cx="384750" cy="720100"/>
            </a:xfrm>
            <a:custGeom>
              <a:avLst/>
              <a:gdLst/>
              <a:ahLst/>
              <a:cxnLst/>
              <a:rect l="l" t="t" r="r" b="b"/>
              <a:pathLst>
                <a:path w="15390" h="28804" extrusionOk="0">
                  <a:moveTo>
                    <a:pt x="15285" y="6076"/>
                  </a:moveTo>
                  <a:cubicBezTo>
                    <a:pt x="15243" y="5088"/>
                    <a:pt x="15159" y="4100"/>
                    <a:pt x="15011" y="3112"/>
                  </a:cubicBezTo>
                  <a:cubicBezTo>
                    <a:pt x="14948" y="2628"/>
                    <a:pt x="14801" y="1745"/>
                    <a:pt x="14444" y="1388"/>
                  </a:cubicBezTo>
                  <a:cubicBezTo>
                    <a:pt x="13771" y="715"/>
                    <a:pt x="13035" y="799"/>
                    <a:pt x="12510" y="1346"/>
                  </a:cubicBezTo>
                  <a:cubicBezTo>
                    <a:pt x="12362" y="925"/>
                    <a:pt x="12068" y="568"/>
                    <a:pt x="11690" y="357"/>
                  </a:cubicBezTo>
                  <a:cubicBezTo>
                    <a:pt x="11563" y="294"/>
                    <a:pt x="11437" y="252"/>
                    <a:pt x="11311" y="231"/>
                  </a:cubicBezTo>
                  <a:cubicBezTo>
                    <a:pt x="10659" y="126"/>
                    <a:pt x="10134" y="463"/>
                    <a:pt x="9755" y="925"/>
                  </a:cubicBezTo>
                  <a:cubicBezTo>
                    <a:pt x="9587" y="610"/>
                    <a:pt x="9335" y="357"/>
                    <a:pt x="9041" y="189"/>
                  </a:cubicBezTo>
                  <a:cubicBezTo>
                    <a:pt x="8683" y="0"/>
                    <a:pt x="8284" y="0"/>
                    <a:pt x="7905" y="147"/>
                  </a:cubicBezTo>
                  <a:cubicBezTo>
                    <a:pt x="6307" y="715"/>
                    <a:pt x="6139" y="2965"/>
                    <a:pt x="6244" y="4415"/>
                  </a:cubicBezTo>
                  <a:cubicBezTo>
                    <a:pt x="6286" y="4983"/>
                    <a:pt x="6349" y="5572"/>
                    <a:pt x="6412" y="6160"/>
                  </a:cubicBezTo>
                  <a:cubicBezTo>
                    <a:pt x="6455" y="6581"/>
                    <a:pt x="6518" y="7022"/>
                    <a:pt x="6560" y="7464"/>
                  </a:cubicBezTo>
                  <a:cubicBezTo>
                    <a:pt x="5256" y="7043"/>
                    <a:pt x="3869" y="6959"/>
                    <a:pt x="2586" y="7611"/>
                  </a:cubicBezTo>
                  <a:cubicBezTo>
                    <a:pt x="1640" y="8137"/>
                    <a:pt x="883" y="8914"/>
                    <a:pt x="400" y="9903"/>
                  </a:cubicBezTo>
                  <a:lnTo>
                    <a:pt x="315" y="10092"/>
                  </a:lnTo>
                  <a:cubicBezTo>
                    <a:pt x="252" y="10218"/>
                    <a:pt x="210" y="10323"/>
                    <a:pt x="168" y="10449"/>
                  </a:cubicBezTo>
                  <a:cubicBezTo>
                    <a:pt x="63" y="10723"/>
                    <a:pt x="21" y="11017"/>
                    <a:pt x="42" y="11311"/>
                  </a:cubicBezTo>
                  <a:cubicBezTo>
                    <a:pt x="63" y="11648"/>
                    <a:pt x="210" y="11984"/>
                    <a:pt x="421" y="12257"/>
                  </a:cubicBezTo>
                  <a:cubicBezTo>
                    <a:pt x="589" y="12447"/>
                    <a:pt x="778" y="12594"/>
                    <a:pt x="988" y="12699"/>
                  </a:cubicBezTo>
                  <a:lnTo>
                    <a:pt x="1030" y="12720"/>
                  </a:lnTo>
                  <a:lnTo>
                    <a:pt x="988" y="12762"/>
                  </a:lnTo>
                  <a:cubicBezTo>
                    <a:pt x="673" y="12972"/>
                    <a:pt x="442" y="13245"/>
                    <a:pt x="273" y="13582"/>
                  </a:cubicBezTo>
                  <a:lnTo>
                    <a:pt x="273" y="13582"/>
                  </a:lnTo>
                  <a:cubicBezTo>
                    <a:pt x="147" y="13792"/>
                    <a:pt x="63" y="14044"/>
                    <a:pt x="21" y="14276"/>
                  </a:cubicBezTo>
                  <a:lnTo>
                    <a:pt x="21" y="14276"/>
                  </a:lnTo>
                  <a:cubicBezTo>
                    <a:pt x="0" y="14423"/>
                    <a:pt x="0" y="14570"/>
                    <a:pt x="0" y="14717"/>
                  </a:cubicBezTo>
                  <a:lnTo>
                    <a:pt x="0" y="14717"/>
                  </a:lnTo>
                  <a:cubicBezTo>
                    <a:pt x="0" y="14948"/>
                    <a:pt x="42" y="15159"/>
                    <a:pt x="126" y="15369"/>
                  </a:cubicBezTo>
                  <a:cubicBezTo>
                    <a:pt x="147" y="15432"/>
                    <a:pt x="168" y="15474"/>
                    <a:pt x="189" y="15516"/>
                  </a:cubicBezTo>
                  <a:cubicBezTo>
                    <a:pt x="273" y="15705"/>
                    <a:pt x="357" y="15873"/>
                    <a:pt x="442" y="16042"/>
                  </a:cubicBezTo>
                  <a:cubicBezTo>
                    <a:pt x="526" y="16231"/>
                    <a:pt x="631" y="16399"/>
                    <a:pt x="736" y="16546"/>
                  </a:cubicBezTo>
                  <a:cubicBezTo>
                    <a:pt x="799" y="16651"/>
                    <a:pt x="883" y="16778"/>
                    <a:pt x="967" y="16883"/>
                  </a:cubicBezTo>
                  <a:cubicBezTo>
                    <a:pt x="2166" y="18459"/>
                    <a:pt x="4037" y="19406"/>
                    <a:pt x="6034" y="19406"/>
                  </a:cubicBezTo>
                  <a:cubicBezTo>
                    <a:pt x="5992" y="19700"/>
                    <a:pt x="5929" y="20015"/>
                    <a:pt x="5845" y="20310"/>
                  </a:cubicBezTo>
                  <a:cubicBezTo>
                    <a:pt x="5571" y="21109"/>
                    <a:pt x="4962" y="21760"/>
                    <a:pt x="4184" y="22076"/>
                  </a:cubicBezTo>
                  <a:lnTo>
                    <a:pt x="4142" y="22727"/>
                  </a:lnTo>
                  <a:lnTo>
                    <a:pt x="3763" y="28194"/>
                  </a:lnTo>
                  <a:lnTo>
                    <a:pt x="3721" y="28803"/>
                  </a:lnTo>
                  <a:cubicBezTo>
                    <a:pt x="3869" y="28803"/>
                    <a:pt x="3974" y="28782"/>
                    <a:pt x="4121" y="28761"/>
                  </a:cubicBezTo>
                  <a:lnTo>
                    <a:pt x="4289" y="28740"/>
                  </a:lnTo>
                  <a:cubicBezTo>
                    <a:pt x="7232" y="28488"/>
                    <a:pt x="9945" y="27016"/>
                    <a:pt x="11732" y="24662"/>
                  </a:cubicBezTo>
                  <a:cubicBezTo>
                    <a:pt x="13729" y="22055"/>
                    <a:pt x="14570" y="17661"/>
                    <a:pt x="14948" y="14486"/>
                  </a:cubicBezTo>
                  <a:cubicBezTo>
                    <a:pt x="15264" y="11690"/>
                    <a:pt x="15390" y="8893"/>
                    <a:pt x="15285" y="6076"/>
                  </a:cubicBezTo>
                  <a:close/>
                  <a:moveTo>
                    <a:pt x="9945" y="1724"/>
                  </a:moveTo>
                  <a:cubicBezTo>
                    <a:pt x="10197" y="1241"/>
                    <a:pt x="10617" y="715"/>
                    <a:pt x="11227" y="799"/>
                  </a:cubicBezTo>
                  <a:cubicBezTo>
                    <a:pt x="11732" y="883"/>
                    <a:pt x="12005" y="1514"/>
                    <a:pt x="12152" y="2081"/>
                  </a:cubicBezTo>
                  <a:lnTo>
                    <a:pt x="11311" y="8641"/>
                  </a:lnTo>
                  <a:lnTo>
                    <a:pt x="11269" y="8641"/>
                  </a:lnTo>
                  <a:cubicBezTo>
                    <a:pt x="10828" y="8515"/>
                    <a:pt x="10365" y="8431"/>
                    <a:pt x="9903" y="8410"/>
                  </a:cubicBezTo>
                  <a:close/>
                  <a:moveTo>
                    <a:pt x="13540" y="18964"/>
                  </a:moveTo>
                  <a:lnTo>
                    <a:pt x="13540" y="18964"/>
                  </a:lnTo>
                  <a:cubicBezTo>
                    <a:pt x="13519" y="19090"/>
                    <a:pt x="13498" y="19195"/>
                    <a:pt x="13456" y="19321"/>
                  </a:cubicBezTo>
                  <a:cubicBezTo>
                    <a:pt x="13435" y="19427"/>
                    <a:pt x="13414" y="19490"/>
                    <a:pt x="13393" y="19574"/>
                  </a:cubicBezTo>
                  <a:lnTo>
                    <a:pt x="13308" y="19847"/>
                  </a:lnTo>
                  <a:cubicBezTo>
                    <a:pt x="13224" y="20141"/>
                    <a:pt x="13140" y="20415"/>
                    <a:pt x="13056" y="20688"/>
                  </a:cubicBezTo>
                  <a:cubicBezTo>
                    <a:pt x="13014" y="20814"/>
                    <a:pt x="12972" y="20919"/>
                    <a:pt x="12951" y="21024"/>
                  </a:cubicBezTo>
                  <a:lnTo>
                    <a:pt x="12909" y="21088"/>
                  </a:lnTo>
                  <a:cubicBezTo>
                    <a:pt x="12888" y="21172"/>
                    <a:pt x="12867" y="21235"/>
                    <a:pt x="12846" y="21298"/>
                  </a:cubicBezTo>
                  <a:cubicBezTo>
                    <a:pt x="12783" y="21466"/>
                    <a:pt x="12720" y="21613"/>
                    <a:pt x="12657" y="21760"/>
                  </a:cubicBezTo>
                  <a:cubicBezTo>
                    <a:pt x="12636" y="21844"/>
                    <a:pt x="12594" y="21907"/>
                    <a:pt x="12573" y="21992"/>
                  </a:cubicBezTo>
                  <a:cubicBezTo>
                    <a:pt x="12531" y="22055"/>
                    <a:pt x="12510" y="22139"/>
                    <a:pt x="12467" y="22202"/>
                  </a:cubicBezTo>
                  <a:cubicBezTo>
                    <a:pt x="12446" y="22265"/>
                    <a:pt x="12404" y="22349"/>
                    <a:pt x="12383" y="22412"/>
                  </a:cubicBezTo>
                  <a:cubicBezTo>
                    <a:pt x="12320" y="22559"/>
                    <a:pt x="12236" y="22706"/>
                    <a:pt x="12173" y="22833"/>
                  </a:cubicBezTo>
                  <a:cubicBezTo>
                    <a:pt x="12131" y="22896"/>
                    <a:pt x="12110" y="22959"/>
                    <a:pt x="12068" y="23043"/>
                  </a:cubicBezTo>
                  <a:cubicBezTo>
                    <a:pt x="12026" y="23106"/>
                    <a:pt x="11963" y="23232"/>
                    <a:pt x="11900" y="23316"/>
                  </a:cubicBezTo>
                  <a:cubicBezTo>
                    <a:pt x="11858" y="23421"/>
                    <a:pt x="11795" y="23505"/>
                    <a:pt x="11753" y="23610"/>
                  </a:cubicBezTo>
                  <a:cubicBezTo>
                    <a:pt x="11690" y="23695"/>
                    <a:pt x="11627" y="23779"/>
                    <a:pt x="11563" y="23884"/>
                  </a:cubicBezTo>
                  <a:cubicBezTo>
                    <a:pt x="11479" y="24031"/>
                    <a:pt x="11374" y="24157"/>
                    <a:pt x="11269" y="24283"/>
                  </a:cubicBezTo>
                  <a:cubicBezTo>
                    <a:pt x="11164" y="24430"/>
                    <a:pt x="11080" y="24536"/>
                    <a:pt x="10975" y="24662"/>
                  </a:cubicBezTo>
                  <a:cubicBezTo>
                    <a:pt x="10912" y="24725"/>
                    <a:pt x="10849" y="24788"/>
                    <a:pt x="10807" y="24872"/>
                  </a:cubicBezTo>
                  <a:lnTo>
                    <a:pt x="10786" y="24872"/>
                  </a:lnTo>
                  <a:cubicBezTo>
                    <a:pt x="10701" y="24956"/>
                    <a:pt x="10617" y="25040"/>
                    <a:pt x="10533" y="25124"/>
                  </a:cubicBezTo>
                  <a:lnTo>
                    <a:pt x="10386" y="25271"/>
                  </a:lnTo>
                  <a:cubicBezTo>
                    <a:pt x="9881" y="25797"/>
                    <a:pt x="9314" y="26238"/>
                    <a:pt x="8704" y="26638"/>
                  </a:cubicBezTo>
                  <a:cubicBezTo>
                    <a:pt x="8620" y="26680"/>
                    <a:pt x="8536" y="26743"/>
                    <a:pt x="8452" y="26785"/>
                  </a:cubicBezTo>
                  <a:cubicBezTo>
                    <a:pt x="7926" y="27100"/>
                    <a:pt x="7380" y="27353"/>
                    <a:pt x="6812" y="27563"/>
                  </a:cubicBezTo>
                  <a:lnTo>
                    <a:pt x="6665" y="27605"/>
                  </a:lnTo>
                  <a:cubicBezTo>
                    <a:pt x="6518" y="27668"/>
                    <a:pt x="6370" y="27710"/>
                    <a:pt x="6244" y="27752"/>
                  </a:cubicBezTo>
                  <a:cubicBezTo>
                    <a:pt x="6160" y="27773"/>
                    <a:pt x="6076" y="27794"/>
                    <a:pt x="5992" y="27815"/>
                  </a:cubicBezTo>
                  <a:cubicBezTo>
                    <a:pt x="5908" y="27836"/>
                    <a:pt x="5803" y="27857"/>
                    <a:pt x="5719" y="27878"/>
                  </a:cubicBezTo>
                  <a:lnTo>
                    <a:pt x="5571" y="27920"/>
                  </a:lnTo>
                  <a:lnTo>
                    <a:pt x="5424" y="27962"/>
                  </a:lnTo>
                  <a:lnTo>
                    <a:pt x="5130" y="28005"/>
                  </a:lnTo>
                  <a:cubicBezTo>
                    <a:pt x="4878" y="28068"/>
                    <a:pt x="4604" y="28110"/>
                    <a:pt x="4352" y="28131"/>
                  </a:cubicBezTo>
                  <a:lnTo>
                    <a:pt x="4688" y="22496"/>
                  </a:lnTo>
                  <a:cubicBezTo>
                    <a:pt x="4773" y="22454"/>
                    <a:pt x="4836" y="22412"/>
                    <a:pt x="4899" y="22370"/>
                  </a:cubicBezTo>
                  <a:lnTo>
                    <a:pt x="4920" y="22370"/>
                  </a:lnTo>
                  <a:cubicBezTo>
                    <a:pt x="4983" y="22349"/>
                    <a:pt x="5046" y="22307"/>
                    <a:pt x="5088" y="22265"/>
                  </a:cubicBezTo>
                  <a:lnTo>
                    <a:pt x="5130" y="22223"/>
                  </a:lnTo>
                  <a:cubicBezTo>
                    <a:pt x="5193" y="22202"/>
                    <a:pt x="5235" y="22160"/>
                    <a:pt x="5277" y="22118"/>
                  </a:cubicBezTo>
                  <a:lnTo>
                    <a:pt x="5298" y="22097"/>
                  </a:lnTo>
                  <a:lnTo>
                    <a:pt x="5466" y="21950"/>
                  </a:lnTo>
                  <a:lnTo>
                    <a:pt x="5466" y="21950"/>
                  </a:lnTo>
                  <a:cubicBezTo>
                    <a:pt x="6139" y="21277"/>
                    <a:pt x="6560" y="20373"/>
                    <a:pt x="6665" y="19406"/>
                  </a:cubicBezTo>
                  <a:cubicBezTo>
                    <a:pt x="7695" y="19427"/>
                    <a:pt x="8725" y="19237"/>
                    <a:pt x="9671" y="18880"/>
                  </a:cubicBezTo>
                  <a:cubicBezTo>
                    <a:pt x="10807" y="18417"/>
                    <a:pt x="11648" y="17724"/>
                    <a:pt x="12047" y="16862"/>
                  </a:cubicBezTo>
                  <a:cubicBezTo>
                    <a:pt x="12131" y="16546"/>
                    <a:pt x="11711" y="16336"/>
                    <a:pt x="11521" y="16630"/>
                  </a:cubicBezTo>
                  <a:cubicBezTo>
                    <a:pt x="11206" y="17345"/>
                    <a:pt x="10470" y="17934"/>
                    <a:pt x="9482" y="18333"/>
                  </a:cubicBezTo>
                  <a:cubicBezTo>
                    <a:pt x="6665" y="19448"/>
                    <a:pt x="2922" y="18817"/>
                    <a:pt x="1240" y="16210"/>
                  </a:cubicBezTo>
                  <a:cubicBezTo>
                    <a:pt x="1135" y="16042"/>
                    <a:pt x="1030" y="15873"/>
                    <a:pt x="946" y="15684"/>
                  </a:cubicBezTo>
                  <a:cubicBezTo>
                    <a:pt x="883" y="15579"/>
                    <a:pt x="841" y="15474"/>
                    <a:pt x="778" y="15369"/>
                  </a:cubicBezTo>
                  <a:lnTo>
                    <a:pt x="778" y="15369"/>
                  </a:lnTo>
                  <a:cubicBezTo>
                    <a:pt x="757" y="15306"/>
                    <a:pt x="736" y="15243"/>
                    <a:pt x="715" y="15201"/>
                  </a:cubicBezTo>
                  <a:cubicBezTo>
                    <a:pt x="652" y="15011"/>
                    <a:pt x="610" y="14822"/>
                    <a:pt x="610" y="14654"/>
                  </a:cubicBezTo>
                  <a:lnTo>
                    <a:pt x="610" y="14654"/>
                  </a:lnTo>
                  <a:cubicBezTo>
                    <a:pt x="631" y="13918"/>
                    <a:pt x="1093" y="13266"/>
                    <a:pt x="1787" y="13035"/>
                  </a:cubicBezTo>
                  <a:cubicBezTo>
                    <a:pt x="1976" y="12972"/>
                    <a:pt x="2166" y="12951"/>
                    <a:pt x="2355" y="12972"/>
                  </a:cubicBezTo>
                  <a:cubicBezTo>
                    <a:pt x="2418" y="12972"/>
                    <a:pt x="2481" y="12993"/>
                    <a:pt x="2544" y="13014"/>
                  </a:cubicBezTo>
                  <a:cubicBezTo>
                    <a:pt x="3721" y="13351"/>
                    <a:pt x="3490" y="14465"/>
                    <a:pt x="4583" y="15054"/>
                  </a:cubicBezTo>
                  <a:cubicBezTo>
                    <a:pt x="5677" y="15642"/>
                    <a:pt x="7464" y="14717"/>
                    <a:pt x="6581" y="12236"/>
                  </a:cubicBezTo>
                  <a:cubicBezTo>
                    <a:pt x="6076" y="10807"/>
                    <a:pt x="5424" y="10470"/>
                    <a:pt x="4962" y="10449"/>
                  </a:cubicBezTo>
                  <a:cubicBezTo>
                    <a:pt x="5130" y="9987"/>
                    <a:pt x="5109" y="9461"/>
                    <a:pt x="4941" y="8999"/>
                  </a:cubicBezTo>
                  <a:cubicBezTo>
                    <a:pt x="4752" y="8641"/>
                    <a:pt x="4226" y="8914"/>
                    <a:pt x="4415" y="9272"/>
                  </a:cubicBezTo>
                  <a:cubicBezTo>
                    <a:pt x="4541" y="9608"/>
                    <a:pt x="4541" y="9987"/>
                    <a:pt x="4415" y="10323"/>
                  </a:cubicBezTo>
                  <a:cubicBezTo>
                    <a:pt x="4247" y="10807"/>
                    <a:pt x="3974" y="11269"/>
                    <a:pt x="3637" y="11648"/>
                  </a:cubicBezTo>
                  <a:lnTo>
                    <a:pt x="3616" y="11690"/>
                  </a:lnTo>
                  <a:cubicBezTo>
                    <a:pt x="3406" y="11900"/>
                    <a:pt x="3154" y="12047"/>
                    <a:pt x="2880" y="12173"/>
                  </a:cubicBezTo>
                  <a:cubicBezTo>
                    <a:pt x="2691" y="12257"/>
                    <a:pt x="2502" y="12320"/>
                    <a:pt x="2313" y="12341"/>
                  </a:cubicBezTo>
                  <a:cubicBezTo>
                    <a:pt x="2102" y="12362"/>
                    <a:pt x="1913" y="12362"/>
                    <a:pt x="1724" y="12341"/>
                  </a:cubicBezTo>
                  <a:cubicBezTo>
                    <a:pt x="1451" y="12299"/>
                    <a:pt x="1219" y="12194"/>
                    <a:pt x="1009" y="12026"/>
                  </a:cubicBezTo>
                  <a:cubicBezTo>
                    <a:pt x="841" y="11879"/>
                    <a:pt x="715" y="11669"/>
                    <a:pt x="673" y="11458"/>
                  </a:cubicBezTo>
                  <a:cubicBezTo>
                    <a:pt x="610" y="11164"/>
                    <a:pt x="631" y="10870"/>
                    <a:pt x="736" y="10617"/>
                  </a:cubicBezTo>
                  <a:cubicBezTo>
                    <a:pt x="757" y="10512"/>
                    <a:pt x="799" y="10428"/>
                    <a:pt x="841" y="10344"/>
                  </a:cubicBezTo>
                  <a:cubicBezTo>
                    <a:pt x="883" y="10260"/>
                    <a:pt x="925" y="10176"/>
                    <a:pt x="967" y="10092"/>
                  </a:cubicBezTo>
                  <a:cubicBezTo>
                    <a:pt x="1787" y="8599"/>
                    <a:pt x="3574" y="6728"/>
                    <a:pt x="7274" y="8347"/>
                  </a:cubicBezTo>
                  <a:cubicBezTo>
                    <a:pt x="7274" y="8347"/>
                    <a:pt x="6917" y="5593"/>
                    <a:pt x="6833" y="4373"/>
                  </a:cubicBezTo>
                  <a:cubicBezTo>
                    <a:pt x="6749" y="3154"/>
                    <a:pt x="6875" y="1135"/>
                    <a:pt x="8115" y="694"/>
                  </a:cubicBezTo>
                  <a:cubicBezTo>
                    <a:pt x="8767" y="463"/>
                    <a:pt x="9146" y="925"/>
                    <a:pt x="9356" y="1430"/>
                  </a:cubicBezTo>
                  <a:lnTo>
                    <a:pt x="9314" y="8368"/>
                  </a:lnTo>
                  <a:cubicBezTo>
                    <a:pt x="8830" y="8347"/>
                    <a:pt x="8347" y="8431"/>
                    <a:pt x="7884" y="8557"/>
                  </a:cubicBezTo>
                  <a:cubicBezTo>
                    <a:pt x="7716" y="8599"/>
                    <a:pt x="7632" y="8767"/>
                    <a:pt x="7674" y="8914"/>
                  </a:cubicBezTo>
                  <a:cubicBezTo>
                    <a:pt x="7716" y="9062"/>
                    <a:pt x="7884" y="9167"/>
                    <a:pt x="8031" y="9104"/>
                  </a:cubicBezTo>
                  <a:cubicBezTo>
                    <a:pt x="8515" y="8977"/>
                    <a:pt x="8998" y="8935"/>
                    <a:pt x="9482" y="8956"/>
                  </a:cubicBezTo>
                  <a:cubicBezTo>
                    <a:pt x="9524" y="8977"/>
                    <a:pt x="9566" y="8999"/>
                    <a:pt x="9608" y="8999"/>
                  </a:cubicBezTo>
                  <a:cubicBezTo>
                    <a:pt x="9629" y="8999"/>
                    <a:pt x="9671" y="8977"/>
                    <a:pt x="9692" y="8977"/>
                  </a:cubicBezTo>
                  <a:cubicBezTo>
                    <a:pt x="10176" y="8999"/>
                    <a:pt x="10638" y="9083"/>
                    <a:pt x="11101" y="9209"/>
                  </a:cubicBezTo>
                  <a:cubicBezTo>
                    <a:pt x="11711" y="9377"/>
                    <a:pt x="12678" y="9776"/>
                    <a:pt x="12951" y="10407"/>
                  </a:cubicBezTo>
                  <a:cubicBezTo>
                    <a:pt x="13077" y="10807"/>
                    <a:pt x="13666" y="10575"/>
                    <a:pt x="13498" y="10197"/>
                  </a:cubicBezTo>
                  <a:cubicBezTo>
                    <a:pt x="13224" y="9545"/>
                    <a:pt x="12510" y="9104"/>
                    <a:pt x="11879" y="8851"/>
                  </a:cubicBezTo>
                  <a:lnTo>
                    <a:pt x="12741" y="2018"/>
                  </a:lnTo>
                  <a:cubicBezTo>
                    <a:pt x="13014" y="1556"/>
                    <a:pt x="13456" y="1241"/>
                    <a:pt x="14044" y="1808"/>
                  </a:cubicBezTo>
                  <a:cubicBezTo>
                    <a:pt x="14801" y="2565"/>
                    <a:pt x="15285" y="12047"/>
                    <a:pt x="13540" y="18964"/>
                  </a:cubicBezTo>
                  <a:close/>
                  <a:moveTo>
                    <a:pt x="3217" y="12657"/>
                  </a:moveTo>
                  <a:cubicBezTo>
                    <a:pt x="3911" y="12299"/>
                    <a:pt x="4478" y="11732"/>
                    <a:pt x="4836" y="11038"/>
                  </a:cubicBezTo>
                  <a:cubicBezTo>
                    <a:pt x="4899" y="11017"/>
                    <a:pt x="5004" y="11017"/>
                    <a:pt x="5067" y="11038"/>
                  </a:cubicBezTo>
                  <a:cubicBezTo>
                    <a:pt x="5550" y="11185"/>
                    <a:pt x="5887" y="11984"/>
                    <a:pt x="6055" y="12404"/>
                  </a:cubicBezTo>
                  <a:cubicBezTo>
                    <a:pt x="6244" y="12951"/>
                    <a:pt x="6391" y="13750"/>
                    <a:pt x="6013" y="14255"/>
                  </a:cubicBezTo>
                  <a:cubicBezTo>
                    <a:pt x="5782" y="14549"/>
                    <a:pt x="5424" y="14675"/>
                    <a:pt x="5088" y="14591"/>
                  </a:cubicBezTo>
                  <a:cubicBezTo>
                    <a:pt x="5004" y="14591"/>
                    <a:pt x="4941" y="14549"/>
                    <a:pt x="4857" y="14528"/>
                  </a:cubicBezTo>
                  <a:cubicBezTo>
                    <a:pt x="4331" y="14234"/>
                    <a:pt x="4205" y="13729"/>
                    <a:pt x="3890" y="13266"/>
                  </a:cubicBezTo>
                  <a:cubicBezTo>
                    <a:pt x="3700" y="13014"/>
                    <a:pt x="3469" y="12804"/>
                    <a:pt x="3217" y="12657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8"/>
            <p:cNvSpPr/>
            <p:nvPr/>
          </p:nvSpPr>
          <p:spPr>
            <a:xfrm>
              <a:off x="1497825" y="537775"/>
              <a:ext cx="437350" cy="772600"/>
            </a:xfrm>
            <a:custGeom>
              <a:avLst/>
              <a:gdLst/>
              <a:ahLst/>
              <a:cxnLst/>
              <a:rect l="l" t="t" r="r" b="b"/>
              <a:pathLst>
                <a:path w="17494" h="30904" extrusionOk="0">
                  <a:moveTo>
                    <a:pt x="12090" y="3004"/>
                  </a:moveTo>
                  <a:cubicBezTo>
                    <a:pt x="12090" y="3046"/>
                    <a:pt x="12111" y="3088"/>
                    <a:pt x="12132" y="3152"/>
                  </a:cubicBezTo>
                  <a:lnTo>
                    <a:pt x="12027" y="3929"/>
                  </a:lnTo>
                  <a:lnTo>
                    <a:pt x="12027" y="3025"/>
                  </a:lnTo>
                  <a:lnTo>
                    <a:pt x="12090" y="3004"/>
                  </a:lnTo>
                  <a:close/>
                  <a:moveTo>
                    <a:pt x="9357" y="2815"/>
                  </a:moveTo>
                  <a:lnTo>
                    <a:pt x="9315" y="8408"/>
                  </a:lnTo>
                  <a:lnTo>
                    <a:pt x="9273" y="8408"/>
                  </a:lnTo>
                  <a:cubicBezTo>
                    <a:pt x="9146" y="7504"/>
                    <a:pt x="8978" y="6074"/>
                    <a:pt x="8936" y="5317"/>
                  </a:cubicBezTo>
                  <a:cubicBezTo>
                    <a:pt x="8852" y="4035"/>
                    <a:pt x="9062" y="3152"/>
                    <a:pt x="9357" y="2815"/>
                  </a:cubicBezTo>
                  <a:close/>
                  <a:moveTo>
                    <a:pt x="14550" y="5296"/>
                  </a:moveTo>
                  <a:cubicBezTo>
                    <a:pt x="14655" y="6431"/>
                    <a:pt x="14718" y="7966"/>
                    <a:pt x="14718" y="9690"/>
                  </a:cubicBezTo>
                  <a:cubicBezTo>
                    <a:pt x="14508" y="9522"/>
                    <a:pt x="14297" y="9375"/>
                    <a:pt x="14066" y="9249"/>
                  </a:cubicBezTo>
                  <a:lnTo>
                    <a:pt x="14550" y="5296"/>
                  </a:lnTo>
                  <a:close/>
                  <a:moveTo>
                    <a:pt x="4395" y="10090"/>
                  </a:moveTo>
                  <a:cubicBezTo>
                    <a:pt x="4374" y="10300"/>
                    <a:pt x="4416" y="10489"/>
                    <a:pt x="4500" y="10678"/>
                  </a:cubicBezTo>
                  <a:cubicBezTo>
                    <a:pt x="4521" y="10804"/>
                    <a:pt x="4500" y="10910"/>
                    <a:pt x="4458" y="11015"/>
                  </a:cubicBezTo>
                  <a:cubicBezTo>
                    <a:pt x="4332" y="11372"/>
                    <a:pt x="4143" y="11687"/>
                    <a:pt x="3890" y="11982"/>
                  </a:cubicBezTo>
                  <a:cubicBezTo>
                    <a:pt x="3785" y="12087"/>
                    <a:pt x="3659" y="12171"/>
                    <a:pt x="3512" y="12234"/>
                  </a:cubicBezTo>
                  <a:cubicBezTo>
                    <a:pt x="3428" y="12276"/>
                    <a:pt x="3323" y="12297"/>
                    <a:pt x="3218" y="12318"/>
                  </a:cubicBezTo>
                  <a:lnTo>
                    <a:pt x="2944" y="12318"/>
                  </a:lnTo>
                  <a:cubicBezTo>
                    <a:pt x="2881" y="12297"/>
                    <a:pt x="2818" y="12276"/>
                    <a:pt x="2776" y="12255"/>
                  </a:cubicBezTo>
                  <a:cubicBezTo>
                    <a:pt x="2755" y="12234"/>
                    <a:pt x="2755" y="12234"/>
                    <a:pt x="2755" y="12213"/>
                  </a:cubicBezTo>
                  <a:cubicBezTo>
                    <a:pt x="2734" y="12129"/>
                    <a:pt x="2755" y="12045"/>
                    <a:pt x="2776" y="11982"/>
                  </a:cubicBezTo>
                  <a:lnTo>
                    <a:pt x="2776" y="11940"/>
                  </a:lnTo>
                  <a:cubicBezTo>
                    <a:pt x="2797" y="11940"/>
                    <a:pt x="2797" y="11898"/>
                    <a:pt x="2839" y="11835"/>
                  </a:cubicBezTo>
                  <a:cubicBezTo>
                    <a:pt x="2881" y="11751"/>
                    <a:pt x="2902" y="11687"/>
                    <a:pt x="2944" y="11603"/>
                  </a:cubicBezTo>
                  <a:cubicBezTo>
                    <a:pt x="3260" y="10952"/>
                    <a:pt x="3764" y="10426"/>
                    <a:pt x="4395" y="10090"/>
                  </a:cubicBezTo>
                  <a:close/>
                  <a:moveTo>
                    <a:pt x="6056" y="13601"/>
                  </a:moveTo>
                  <a:cubicBezTo>
                    <a:pt x="6077" y="13664"/>
                    <a:pt x="6098" y="13706"/>
                    <a:pt x="6119" y="13769"/>
                  </a:cubicBezTo>
                  <a:cubicBezTo>
                    <a:pt x="6203" y="13979"/>
                    <a:pt x="6245" y="14210"/>
                    <a:pt x="6266" y="14421"/>
                  </a:cubicBezTo>
                  <a:cubicBezTo>
                    <a:pt x="6224" y="14358"/>
                    <a:pt x="6182" y="14316"/>
                    <a:pt x="6119" y="14189"/>
                  </a:cubicBezTo>
                  <a:cubicBezTo>
                    <a:pt x="6056" y="14042"/>
                    <a:pt x="5972" y="13937"/>
                    <a:pt x="5888" y="13790"/>
                  </a:cubicBezTo>
                  <a:lnTo>
                    <a:pt x="5867" y="13790"/>
                  </a:lnTo>
                  <a:cubicBezTo>
                    <a:pt x="5930" y="13748"/>
                    <a:pt x="5993" y="13685"/>
                    <a:pt x="6056" y="13601"/>
                  </a:cubicBezTo>
                  <a:close/>
                  <a:moveTo>
                    <a:pt x="7107" y="10006"/>
                  </a:moveTo>
                  <a:cubicBezTo>
                    <a:pt x="7317" y="10069"/>
                    <a:pt x="7528" y="10153"/>
                    <a:pt x="7738" y="10237"/>
                  </a:cubicBezTo>
                  <a:cubicBezTo>
                    <a:pt x="7926" y="10801"/>
                    <a:pt x="8448" y="11157"/>
                    <a:pt x="9009" y="11157"/>
                  </a:cubicBezTo>
                  <a:cubicBezTo>
                    <a:pt x="9138" y="11157"/>
                    <a:pt x="9269" y="11138"/>
                    <a:pt x="9399" y="11099"/>
                  </a:cubicBezTo>
                  <a:cubicBezTo>
                    <a:pt x="9462" y="11078"/>
                    <a:pt x="9525" y="11057"/>
                    <a:pt x="9588" y="11057"/>
                  </a:cubicBezTo>
                  <a:lnTo>
                    <a:pt x="9609" y="11057"/>
                  </a:lnTo>
                  <a:cubicBezTo>
                    <a:pt x="9861" y="11015"/>
                    <a:pt x="10114" y="10994"/>
                    <a:pt x="10366" y="10994"/>
                  </a:cubicBezTo>
                  <a:cubicBezTo>
                    <a:pt x="10470" y="11009"/>
                    <a:pt x="10574" y="11023"/>
                    <a:pt x="10678" y="11023"/>
                  </a:cubicBezTo>
                  <a:cubicBezTo>
                    <a:pt x="10721" y="11023"/>
                    <a:pt x="10764" y="11021"/>
                    <a:pt x="10807" y="11015"/>
                  </a:cubicBezTo>
                  <a:cubicBezTo>
                    <a:pt x="11186" y="11057"/>
                    <a:pt x="11543" y="11120"/>
                    <a:pt x="11880" y="11204"/>
                  </a:cubicBezTo>
                  <a:cubicBezTo>
                    <a:pt x="12615" y="11414"/>
                    <a:pt x="12973" y="11687"/>
                    <a:pt x="13036" y="11772"/>
                  </a:cubicBezTo>
                  <a:cubicBezTo>
                    <a:pt x="13229" y="12297"/>
                    <a:pt x="13728" y="12633"/>
                    <a:pt x="14278" y="12633"/>
                  </a:cubicBezTo>
                  <a:cubicBezTo>
                    <a:pt x="14388" y="12633"/>
                    <a:pt x="14501" y="12620"/>
                    <a:pt x="14613" y="12592"/>
                  </a:cubicBezTo>
                  <a:lnTo>
                    <a:pt x="14613" y="12592"/>
                  </a:lnTo>
                  <a:cubicBezTo>
                    <a:pt x="14508" y="14168"/>
                    <a:pt x="14339" y="15745"/>
                    <a:pt x="14087" y="17301"/>
                  </a:cubicBezTo>
                  <a:cubicBezTo>
                    <a:pt x="14066" y="17280"/>
                    <a:pt x="14066" y="17259"/>
                    <a:pt x="14066" y="17259"/>
                  </a:cubicBezTo>
                  <a:cubicBezTo>
                    <a:pt x="13839" y="16686"/>
                    <a:pt x="13317" y="16396"/>
                    <a:pt x="12798" y="16396"/>
                  </a:cubicBezTo>
                  <a:cubicBezTo>
                    <a:pt x="12308" y="16396"/>
                    <a:pt x="11820" y="16654"/>
                    <a:pt x="11585" y="17175"/>
                  </a:cubicBezTo>
                  <a:cubicBezTo>
                    <a:pt x="11375" y="17637"/>
                    <a:pt x="10849" y="18058"/>
                    <a:pt x="10114" y="18352"/>
                  </a:cubicBezTo>
                  <a:cubicBezTo>
                    <a:pt x="9316" y="18669"/>
                    <a:pt x="8509" y="18809"/>
                    <a:pt x="7736" y="18809"/>
                  </a:cubicBezTo>
                  <a:cubicBezTo>
                    <a:pt x="5733" y="18809"/>
                    <a:pt x="3952" y="17872"/>
                    <a:pt x="3133" y="16628"/>
                  </a:cubicBezTo>
                  <a:cubicBezTo>
                    <a:pt x="3049" y="16502"/>
                    <a:pt x="2965" y="16355"/>
                    <a:pt x="2902" y="16208"/>
                  </a:cubicBezTo>
                  <a:lnTo>
                    <a:pt x="2860" y="16145"/>
                  </a:lnTo>
                  <a:lnTo>
                    <a:pt x="2755" y="15892"/>
                  </a:lnTo>
                  <a:cubicBezTo>
                    <a:pt x="2755" y="15850"/>
                    <a:pt x="2734" y="15829"/>
                    <a:pt x="2713" y="15787"/>
                  </a:cubicBezTo>
                  <a:cubicBezTo>
                    <a:pt x="2692" y="15724"/>
                    <a:pt x="2692" y="15661"/>
                    <a:pt x="2692" y="15598"/>
                  </a:cubicBezTo>
                  <a:cubicBezTo>
                    <a:pt x="2692" y="15325"/>
                    <a:pt x="2881" y="15093"/>
                    <a:pt x="3133" y="14988"/>
                  </a:cubicBezTo>
                  <a:lnTo>
                    <a:pt x="3323" y="14988"/>
                  </a:lnTo>
                  <a:cubicBezTo>
                    <a:pt x="3512" y="15072"/>
                    <a:pt x="3554" y="15114"/>
                    <a:pt x="3785" y="15514"/>
                  </a:cubicBezTo>
                  <a:cubicBezTo>
                    <a:pt x="4080" y="16124"/>
                    <a:pt x="4563" y="16628"/>
                    <a:pt x="5152" y="16965"/>
                  </a:cubicBezTo>
                  <a:cubicBezTo>
                    <a:pt x="5526" y="17160"/>
                    <a:pt x="5932" y="17256"/>
                    <a:pt x="6335" y="17256"/>
                  </a:cubicBezTo>
                  <a:cubicBezTo>
                    <a:pt x="6928" y="17256"/>
                    <a:pt x="7515" y="17049"/>
                    <a:pt x="7990" y="16649"/>
                  </a:cubicBezTo>
                  <a:cubicBezTo>
                    <a:pt x="8453" y="16250"/>
                    <a:pt x="9420" y="15093"/>
                    <a:pt x="8642" y="12865"/>
                  </a:cubicBezTo>
                  <a:cubicBezTo>
                    <a:pt x="8242" y="11751"/>
                    <a:pt x="7717" y="11099"/>
                    <a:pt x="7191" y="10762"/>
                  </a:cubicBezTo>
                  <a:cubicBezTo>
                    <a:pt x="7191" y="10510"/>
                    <a:pt x="7170" y="10258"/>
                    <a:pt x="7107" y="10006"/>
                  </a:cubicBezTo>
                  <a:close/>
                  <a:moveTo>
                    <a:pt x="13856" y="18710"/>
                  </a:moveTo>
                  <a:lnTo>
                    <a:pt x="13856" y="18710"/>
                  </a:lnTo>
                  <a:cubicBezTo>
                    <a:pt x="13772" y="19046"/>
                    <a:pt x="13709" y="19382"/>
                    <a:pt x="13625" y="19719"/>
                  </a:cubicBezTo>
                  <a:lnTo>
                    <a:pt x="13519" y="20076"/>
                  </a:lnTo>
                  <a:cubicBezTo>
                    <a:pt x="13519" y="20139"/>
                    <a:pt x="13498" y="20202"/>
                    <a:pt x="13477" y="20265"/>
                  </a:cubicBezTo>
                  <a:lnTo>
                    <a:pt x="13393" y="20560"/>
                  </a:lnTo>
                  <a:cubicBezTo>
                    <a:pt x="13309" y="20812"/>
                    <a:pt x="13225" y="21106"/>
                    <a:pt x="13141" y="21359"/>
                  </a:cubicBezTo>
                  <a:lnTo>
                    <a:pt x="13099" y="21443"/>
                  </a:lnTo>
                  <a:lnTo>
                    <a:pt x="13036" y="21653"/>
                  </a:lnTo>
                  <a:lnTo>
                    <a:pt x="13015" y="21716"/>
                  </a:lnTo>
                  <a:lnTo>
                    <a:pt x="12973" y="21842"/>
                  </a:lnTo>
                  <a:lnTo>
                    <a:pt x="12931" y="21905"/>
                  </a:lnTo>
                  <a:lnTo>
                    <a:pt x="12931" y="21947"/>
                  </a:lnTo>
                  <a:cubicBezTo>
                    <a:pt x="12868" y="22073"/>
                    <a:pt x="12826" y="22221"/>
                    <a:pt x="12763" y="22347"/>
                  </a:cubicBezTo>
                  <a:lnTo>
                    <a:pt x="12721" y="22473"/>
                  </a:lnTo>
                  <a:lnTo>
                    <a:pt x="12657" y="22599"/>
                  </a:lnTo>
                  <a:cubicBezTo>
                    <a:pt x="12657" y="22641"/>
                    <a:pt x="12636" y="22704"/>
                    <a:pt x="12594" y="22746"/>
                  </a:cubicBezTo>
                  <a:lnTo>
                    <a:pt x="12573" y="22830"/>
                  </a:lnTo>
                  <a:cubicBezTo>
                    <a:pt x="12552" y="22872"/>
                    <a:pt x="12531" y="22914"/>
                    <a:pt x="12489" y="22978"/>
                  </a:cubicBezTo>
                  <a:cubicBezTo>
                    <a:pt x="12447" y="23104"/>
                    <a:pt x="12384" y="23230"/>
                    <a:pt x="12300" y="23356"/>
                  </a:cubicBezTo>
                  <a:cubicBezTo>
                    <a:pt x="12279" y="23419"/>
                    <a:pt x="12258" y="23461"/>
                    <a:pt x="12237" y="23524"/>
                  </a:cubicBezTo>
                  <a:lnTo>
                    <a:pt x="12216" y="23545"/>
                  </a:lnTo>
                  <a:lnTo>
                    <a:pt x="12153" y="23671"/>
                  </a:lnTo>
                  <a:lnTo>
                    <a:pt x="11964" y="23987"/>
                  </a:lnTo>
                  <a:lnTo>
                    <a:pt x="11922" y="24050"/>
                  </a:lnTo>
                  <a:cubicBezTo>
                    <a:pt x="11880" y="24155"/>
                    <a:pt x="11838" y="24218"/>
                    <a:pt x="11753" y="24323"/>
                  </a:cubicBezTo>
                  <a:cubicBezTo>
                    <a:pt x="11669" y="24428"/>
                    <a:pt x="11585" y="24554"/>
                    <a:pt x="11501" y="24681"/>
                  </a:cubicBezTo>
                  <a:cubicBezTo>
                    <a:pt x="11396" y="24786"/>
                    <a:pt x="11312" y="24891"/>
                    <a:pt x="11228" y="24975"/>
                  </a:cubicBezTo>
                  <a:lnTo>
                    <a:pt x="11207" y="24996"/>
                  </a:lnTo>
                  <a:lnTo>
                    <a:pt x="11081" y="25164"/>
                  </a:lnTo>
                  <a:lnTo>
                    <a:pt x="11039" y="25206"/>
                  </a:lnTo>
                  <a:cubicBezTo>
                    <a:pt x="10976" y="25269"/>
                    <a:pt x="10912" y="25353"/>
                    <a:pt x="10828" y="25437"/>
                  </a:cubicBezTo>
                  <a:lnTo>
                    <a:pt x="10702" y="25564"/>
                  </a:lnTo>
                  <a:cubicBezTo>
                    <a:pt x="10240" y="26026"/>
                    <a:pt x="9735" y="26426"/>
                    <a:pt x="9188" y="26783"/>
                  </a:cubicBezTo>
                  <a:cubicBezTo>
                    <a:pt x="9125" y="26825"/>
                    <a:pt x="9041" y="26867"/>
                    <a:pt x="8957" y="26930"/>
                  </a:cubicBezTo>
                  <a:cubicBezTo>
                    <a:pt x="8495" y="27203"/>
                    <a:pt x="8011" y="27414"/>
                    <a:pt x="7485" y="27603"/>
                  </a:cubicBezTo>
                  <a:lnTo>
                    <a:pt x="7359" y="27645"/>
                  </a:lnTo>
                  <a:cubicBezTo>
                    <a:pt x="7233" y="27687"/>
                    <a:pt x="7128" y="27729"/>
                    <a:pt x="7002" y="27771"/>
                  </a:cubicBezTo>
                  <a:lnTo>
                    <a:pt x="6960" y="27771"/>
                  </a:lnTo>
                  <a:lnTo>
                    <a:pt x="6771" y="27834"/>
                  </a:lnTo>
                  <a:lnTo>
                    <a:pt x="6729" y="27834"/>
                  </a:lnTo>
                  <a:cubicBezTo>
                    <a:pt x="6666" y="27855"/>
                    <a:pt x="6602" y="27855"/>
                    <a:pt x="6518" y="27876"/>
                  </a:cubicBezTo>
                  <a:lnTo>
                    <a:pt x="6750" y="24113"/>
                  </a:lnTo>
                  <a:lnTo>
                    <a:pt x="6771" y="24113"/>
                  </a:lnTo>
                  <a:cubicBezTo>
                    <a:pt x="6834" y="24071"/>
                    <a:pt x="6876" y="24029"/>
                    <a:pt x="6939" y="23987"/>
                  </a:cubicBezTo>
                  <a:lnTo>
                    <a:pt x="7023" y="23924"/>
                  </a:lnTo>
                  <a:lnTo>
                    <a:pt x="7191" y="23755"/>
                  </a:lnTo>
                  <a:lnTo>
                    <a:pt x="7549" y="23440"/>
                  </a:lnTo>
                  <a:lnTo>
                    <a:pt x="7549" y="23398"/>
                  </a:lnTo>
                  <a:cubicBezTo>
                    <a:pt x="8032" y="22830"/>
                    <a:pt x="8369" y="22158"/>
                    <a:pt x="8558" y="21443"/>
                  </a:cubicBezTo>
                  <a:cubicBezTo>
                    <a:pt x="9441" y="21380"/>
                    <a:pt x="10282" y="21190"/>
                    <a:pt x="11102" y="20875"/>
                  </a:cubicBezTo>
                  <a:cubicBezTo>
                    <a:pt x="12237" y="20455"/>
                    <a:pt x="13204" y="19698"/>
                    <a:pt x="13856" y="18710"/>
                  </a:cubicBezTo>
                  <a:close/>
                  <a:moveTo>
                    <a:pt x="9491" y="0"/>
                  </a:moveTo>
                  <a:cubicBezTo>
                    <a:pt x="9196" y="0"/>
                    <a:pt x="8900" y="54"/>
                    <a:pt x="8621" y="166"/>
                  </a:cubicBezTo>
                  <a:cubicBezTo>
                    <a:pt x="6918" y="755"/>
                    <a:pt x="6077" y="2668"/>
                    <a:pt x="6245" y="5485"/>
                  </a:cubicBezTo>
                  <a:cubicBezTo>
                    <a:pt x="6287" y="6053"/>
                    <a:pt x="6350" y="6621"/>
                    <a:pt x="6413" y="7146"/>
                  </a:cubicBezTo>
                  <a:cubicBezTo>
                    <a:pt x="6168" y="7114"/>
                    <a:pt x="5921" y="7098"/>
                    <a:pt x="5676" y="7098"/>
                  </a:cubicBezTo>
                  <a:cubicBezTo>
                    <a:pt x="4806" y="7098"/>
                    <a:pt x="3946" y="7299"/>
                    <a:pt x="3175" y="7693"/>
                  </a:cubicBezTo>
                  <a:cubicBezTo>
                    <a:pt x="2019" y="8303"/>
                    <a:pt x="1094" y="9270"/>
                    <a:pt x="526" y="10447"/>
                  </a:cubicBezTo>
                  <a:lnTo>
                    <a:pt x="421" y="10657"/>
                  </a:lnTo>
                  <a:cubicBezTo>
                    <a:pt x="337" y="10804"/>
                    <a:pt x="274" y="10973"/>
                    <a:pt x="211" y="11141"/>
                  </a:cubicBezTo>
                  <a:cubicBezTo>
                    <a:pt x="85" y="11540"/>
                    <a:pt x="22" y="11961"/>
                    <a:pt x="43" y="12402"/>
                  </a:cubicBezTo>
                  <a:cubicBezTo>
                    <a:pt x="85" y="12907"/>
                    <a:pt x="274" y="13390"/>
                    <a:pt x="568" y="13811"/>
                  </a:cubicBezTo>
                  <a:cubicBezTo>
                    <a:pt x="505" y="13916"/>
                    <a:pt x="442" y="14021"/>
                    <a:pt x="400" y="14126"/>
                  </a:cubicBezTo>
                  <a:lnTo>
                    <a:pt x="274" y="14358"/>
                  </a:lnTo>
                  <a:lnTo>
                    <a:pt x="274" y="14379"/>
                  </a:lnTo>
                  <a:cubicBezTo>
                    <a:pt x="169" y="14631"/>
                    <a:pt x="85" y="14883"/>
                    <a:pt x="43" y="15156"/>
                  </a:cubicBezTo>
                  <a:cubicBezTo>
                    <a:pt x="22" y="15367"/>
                    <a:pt x="1" y="15577"/>
                    <a:pt x="22" y="15808"/>
                  </a:cubicBezTo>
                  <a:lnTo>
                    <a:pt x="43" y="16208"/>
                  </a:lnTo>
                  <a:lnTo>
                    <a:pt x="64" y="16229"/>
                  </a:lnTo>
                  <a:cubicBezTo>
                    <a:pt x="106" y="16418"/>
                    <a:pt x="148" y="16586"/>
                    <a:pt x="211" y="16754"/>
                  </a:cubicBezTo>
                  <a:cubicBezTo>
                    <a:pt x="232" y="16817"/>
                    <a:pt x="253" y="16880"/>
                    <a:pt x="274" y="16944"/>
                  </a:cubicBezTo>
                  <a:cubicBezTo>
                    <a:pt x="358" y="17154"/>
                    <a:pt x="463" y="17364"/>
                    <a:pt x="568" y="17553"/>
                  </a:cubicBezTo>
                  <a:cubicBezTo>
                    <a:pt x="674" y="17764"/>
                    <a:pt x="800" y="17953"/>
                    <a:pt x="926" y="18163"/>
                  </a:cubicBezTo>
                  <a:cubicBezTo>
                    <a:pt x="989" y="18268"/>
                    <a:pt x="1094" y="18415"/>
                    <a:pt x="1178" y="18541"/>
                  </a:cubicBezTo>
                  <a:cubicBezTo>
                    <a:pt x="2292" y="20013"/>
                    <a:pt x="3911" y="21001"/>
                    <a:pt x="5740" y="21338"/>
                  </a:cubicBezTo>
                  <a:cubicBezTo>
                    <a:pt x="5593" y="21569"/>
                    <a:pt x="5404" y="21779"/>
                    <a:pt x="5173" y="21947"/>
                  </a:cubicBezTo>
                  <a:cubicBezTo>
                    <a:pt x="5068" y="22010"/>
                    <a:pt x="4942" y="22073"/>
                    <a:pt x="4836" y="22137"/>
                  </a:cubicBezTo>
                  <a:lnTo>
                    <a:pt x="4248" y="22368"/>
                  </a:lnTo>
                  <a:lnTo>
                    <a:pt x="3638" y="30904"/>
                  </a:lnTo>
                  <a:lnTo>
                    <a:pt x="4836" y="30841"/>
                  </a:lnTo>
                  <a:cubicBezTo>
                    <a:pt x="5005" y="30841"/>
                    <a:pt x="5152" y="30841"/>
                    <a:pt x="5299" y="30820"/>
                  </a:cubicBezTo>
                  <a:lnTo>
                    <a:pt x="5467" y="30799"/>
                  </a:lnTo>
                  <a:cubicBezTo>
                    <a:pt x="8684" y="30504"/>
                    <a:pt x="11648" y="28885"/>
                    <a:pt x="13625" y="26299"/>
                  </a:cubicBezTo>
                  <a:cubicBezTo>
                    <a:pt x="15307" y="24113"/>
                    <a:pt x="16463" y="20518"/>
                    <a:pt x="17031" y="15619"/>
                  </a:cubicBezTo>
                  <a:cubicBezTo>
                    <a:pt x="17367" y="12760"/>
                    <a:pt x="17493" y="9900"/>
                    <a:pt x="17367" y="7041"/>
                  </a:cubicBezTo>
                  <a:cubicBezTo>
                    <a:pt x="17346" y="6011"/>
                    <a:pt x="17262" y="4981"/>
                    <a:pt x="17115" y="3950"/>
                  </a:cubicBezTo>
                  <a:cubicBezTo>
                    <a:pt x="16989" y="3088"/>
                    <a:pt x="16778" y="2184"/>
                    <a:pt x="16253" y="1659"/>
                  </a:cubicBezTo>
                  <a:cubicBezTo>
                    <a:pt x="15790" y="1154"/>
                    <a:pt x="15159" y="881"/>
                    <a:pt x="14487" y="860"/>
                  </a:cubicBezTo>
                  <a:cubicBezTo>
                    <a:pt x="14297" y="860"/>
                    <a:pt x="14108" y="902"/>
                    <a:pt x="13919" y="944"/>
                  </a:cubicBezTo>
                  <a:cubicBezTo>
                    <a:pt x="13730" y="734"/>
                    <a:pt x="13477" y="566"/>
                    <a:pt x="13225" y="418"/>
                  </a:cubicBezTo>
                  <a:cubicBezTo>
                    <a:pt x="13015" y="313"/>
                    <a:pt x="12784" y="229"/>
                    <a:pt x="12531" y="208"/>
                  </a:cubicBezTo>
                  <a:cubicBezTo>
                    <a:pt x="12391" y="181"/>
                    <a:pt x="12249" y="168"/>
                    <a:pt x="12108" y="168"/>
                  </a:cubicBezTo>
                  <a:cubicBezTo>
                    <a:pt x="11699" y="168"/>
                    <a:pt x="11293" y="278"/>
                    <a:pt x="10933" y="481"/>
                  </a:cubicBezTo>
                  <a:cubicBezTo>
                    <a:pt x="10807" y="397"/>
                    <a:pt x="10702" y="313"/>
                    <a:pt x="10576" y="250"/>
                  </a:cubicBezTo>
                  <a:cubicBezTo>
                    <a:pt x="10236" y="86"/>
                    <a:pt x="9864" y="0"/>
                    <a:pt x="9491" y="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8"/>
            <p:cNvSpPr/>
            <p:nvPr/>
          </p:nvSpPr>
          <p:spPr>
            <a:xfrm>
              <a:off x="1539350" y="828375"/>
              <a:ext cx="27900" cy="43125"/>
            </a:xfrm>
            <a:custGeom>
              <a:avLst/>
              <a:gdLst/>
              <a:ahLst/>
              <a:cxnLst/>
              <a:rect l="l" t="t" r="r" b="b"/>
              <a:pathLst>
                <a:path w="1116" h="1725" extrusionOk="0">
                  <a:moveTo>
                    <a:pt x="1115" y="1724"/>
                  </a:moveTo>
                  <a:cubicBezTo>
                    <a:pt x="842" y="1682"/>
                    <a:pt x="610" y="1577"/>
                    <a:pt x="400" y="1409"/>
                  </a:cubicBezTo>
                  <a:cubicBezTo>
                    <a:pt x="232" y="1262"/>
                    <a:pt x="106" y="1052"/>
                    <a:pt x="64" y="841"/>
                  </a:cubicBezTo>
                  <a:cubicBezTo>
                    <a:pt x="1" y="547"/>
                    <a:pt x="22" y="253"/>
                    <a:pt x="127" y="0"/>
                  </a:cubicBezTo>
                  <a:cubicBezTo>
                    <a:pt x="589" y="253"/>
                    <a:pt x="968" y="799"/>
                    <a:pt x="1115" y="1724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8"/>
            <p:cNvSpPr/>
            <p:nvPr/>
          </p:nvSpPr>
          <p:spPr>
            <a:xfrm>
              <a:off x="1540925" y="849400"/>
              <a:ext cx="8450" cy="14225"/>
            </a:xfrm>
            <a:custGeom>
              <a:avLst/>
              <a:gdLst/>
              <a:ahLst/>
              <a:cxnLst/>
              <a:rect l="l" t="t" r="r" b="b"/>
              <a:pathLst>
                <a:path w="338" h="569" extrusionOk="0">
                  <a:moveTo>
                    <a:pt x="337" y="568"/>
                  </a:moveTo>
                  <a:cubicBezTo>
                    <a:pt x="169" y="421"/>
                    <a:pt x="43" y="211"/>
                    <a:pt x="1" y="0"/>
                  </a:cubicBezTo>
                  <a:cubicBezTo>
                    <a:pt x="190" y="127"/>
                    <a:pt x="316" y="337"/>
                    <a:pt x="337" y="568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8"/>
            <p:cNvSpPr/>
            <p:nvPr/>
          </p:nvSpPr>
          <p:spPr>
            <a:xfrm>
              <a:off x="1524125" y="562950"/>
              <a:ext cx="384750" cy="720100"/>
            </a:xfrm>
            <a:custGeom>
              <a:avLst/>
              <a:gdLst/>
              <a:ahLst/>
              <a:cxnLst/>
              <a:rect l="l" t="t" r="r" b="b"/>
              <a:pathLst>
                <a:path w="15390" h="28804" extrusionOk="0">
                  <a:moveTo>
                    <a:pt x="15285" y="6076"/>
                  </a:moveTo>
                  <a:cubicBezTo>
                    <a:pt x="15243" y="5088"/>
                    <a:pt x="15159" y="4100"/>
                    <a:pt x="15011" y="3112"/>
                  </a:cubicBezTo>
                  <a:cubicBezTo>
                    <a:pt x="14948" y="2628"/>
                    <a:pt x="14801" y="1745"/>
                    <a:pt x="14444" y="1388"/>
                  </a:cubicBezTo>
                  <a:cubicBezTo>
                    <a:pt x="13771" y="715"/>
                    <a:pt x="13035" y="799"/>
                    <a:pt x="12510" y="1346"/>
                  </a:cubicBezTo>
                  <a:cubicBezTo>
                    <a:pt x="12362" y="925"/>
                    <a:pt x="12068" y="568"/>
                    <a:pt x="11690" y="357"/>
                  </a:cubicBezTo>
                  <a:cubicBezTo>
                    <a:pt x="11563" y="294"/>
                    <a:pt x="11437" y="252"/>
                    <a:pt x="11311" y="231"/>
                  </a:cubicBezTo>
                  <a:cubicBezTo>
                    <a:pt x="10659" y="126"/>
                    <a:pt x="10134" y="463"/>
                    <a:pt x="9755" y="925"/>
                  </a:cubicBezTo>
                  <a:cubicBezTo>
                    <a:pt x="9587" y="610"/>
                    <a:pt x="9335" y="357"/>
                    <a:pt x="9041" y="189"/>
                  </a:cubicBezTo>
                  <a:cubicBezTo>
                    <a:pt x="8683" y="0"/>
                    <a:pt x="8284" y="0"/>
                    <a:pt x="7905" y="147"/>
                  </a:cubicBezTo>
                  <a:cubicBezTo>
                    <a:pt x="6307" y="715"/>
                    <a:pt x="6139" y="2965"/>
                    <a:pt x="6244" y="4415"/>
                  </a:cubicBezTo>
                  <a:cubicBezTo>
                    <a:pt x="6286" y="4983"/>
                    <a:pt x="6349" y="5572"/>
                    <a:pt x="6412" y="6160"/>
                  </a:cubicBezTo>
                  <a:cubicBezTo>
                    <a:pt x="6455" y="6581"/>
                    <a:pt x="6518" y="7022"/>
                    <a:pt x="6560" y="7464"/>
                  </a:cubicBezTo>
                  <a:cubicBezTo>
                    <a:pt x="5256" y="7043"/>
                    <a:pt x="3869" y="6959"/>
                    <a:pt x="2586" y="7611"/>
                  </a:cubicBezTo>
                  <a:cubicBezTo>
                    <a:pt x="1640" y="8137"/>
                    <a:pt x="883" y="8914"/>
                    <a:pt x="400" y="9903"/>
                  </a:cubicBezTo>
                  <a:lnTo>
                    <a:pt x="315" y="10092"/>
                  </a:lnTo>
                  <a:cubicBezTo>
                    <a:pt x="252" y="10218"/>
                    <a:pt x="210" y="10323"/>
                    <a:pt x="168" y="10449"/>
                  </a:cubicBezTo>
                  <a:cubicBezTo>
                    <a:pt x="63" y="10723"/>
                    <a:pt x="21" y="11017"/>
                    <a:pt x="42" y="11311"/>
                  </a:cubicBezTo>
                  <a:cubicBezTo>
                    <a:pt x="63" y="11648"/>
                    <a:pt x="210" y="11984"/>
                    <a:pt x="421" y="12257"/>
                  </a:cubicBezTo>
                  <a:cubicBezTo>
                    <a:pt x="589" y="12447"/>
                    <a:pt x="778" y="12594"/>
                    <a:pt x="988" y="12699"/>
                  </a:cubicBezTo>
                  <a:lnTo>
                    <a:pt x="1030" y="12720"/>
                  </a:lnTo>
                  <a:lnTo>
                    <a:pt x="988" y="12762"/>
                  </a:lnTo>
                  <a:cubicBezTo>
                    <a:pt x="673" y="12972"/>
                    <a:pt x="442" y="13245"/>
                    <a:pt x="273" y="13582"/>
                  </a:cubicBezTo>
                  <a:lnTo>
                    <a:pt x="273" y="13582"/>
                  </a:lnTo>
                  <a:cubicBezTo>
                    <a:pt x="147" y="13792"/>
                    <a:pt x="63" y="14044"/>
                    <a:pt x="21" y="14276"/>
                  </a:cubicBezTo>
                  <a:lnTo>
                    <a:pt x="21" y="14276"/>
                  </a:lnTo>
                  <a:cubicBezTo>
                    <a:pt x="0" y="14423"/>
                    <a:pt x="0" y="14570"/>
                    <a:pt x="0" y="14717"/>
                  </a:cubicBezTo>
                  <a:lnTo>
                    <a:pt x="0" y="14717"/>
                  </a:lnTo>
                  <a:cubicBezTo>
                    <a:pt x="0" y="14948"/>
                    <a:pt x="42" y="15159"/>
                    <a:pt x="126" y="15369"/>
                  </a:cubicBezTo>
                  <a:cubicBezTo>
                    <a:pt x="147" y="15432"/>
                    <a:pt x="168" y="15474"/>
                    <a:pt x="189" y="15516"/>
                  </a:cubicBezTo>
                  <a:cubicBezTo>
                    <a:pt x="273" y="15705"/>
                    <a:pt x="357" y="15873"/>
                    <a:pt x="442" y="16042"/>
                  </a:cubicBezTo>
                  <a:cubicBezTo>
                    <a:pt x="526" y="16231"/>
                    <a:pt x="631" y="16399"/>
                    <a:pt x="736" y="16546"/>
                  </a:cubicBezTo>
                  <a:cubicBezTo>
                    <a:pt x="799" y="16651"/>
                    <a:pt x="883" y="16778"/>
                    <a:pt x="967" y="16883"/>
                  </a:cubicBezTo>
                  <a:cubicBezTo>
                    <a:pt x="2166" y="18459"/>
                    <a:pt x="4037" y="19406"/>
                    <a:pt x="6034" y="19406"/>
                  </a:cubicBezTo>
                  <a:cubicBezTo>
                    <a:pt x="5992" y="19700"/>
                    <a:pt x="5929" y="20015"/>
                    <a:pt x="5845" y="20310"/>
                  </a:cubicBezTo>
                  <a:cubicBezTo>
                    <a:pt x="5571" y="21109"/>
                    <a:pt x="4962" y="21760"/>
                    <a:pt x="4184" y="22076"/>
                  </a:cubicBezTo>
                  <a:lnTo>
                    <a:pt x="4142" y="22727"/>
                  </a:lnTo>
                  <a:lnTo>
                    <a:pt x="3763" y="28194"/>
                  </a:lnTo>
                  <a:lnTo>
                    <a:pt x="3721" y="28803"/>
                  </a:lnTo>
                  <a:cubicBezTo>
                    <a:pt x="3869" y="28803"/>
                    <a:pt x="3974" y="28782"/>
                    <a:pt x="4121" y="28761"/>
                  </a:cubicBezTo>
                  <a:lnTo>
                    <a:pt x="4289" y="28740"/>
                  </a:lnTo>
                  <a:cubicBezTo>
                    <a:pt x="7232" y="28488"/>
                    <a:pt x="9945" y="27016"/>
                    <a:pt x="11732" y="24662"/>
                  </a:cubicBezTo>
                  <a:cubicBezTo>
                    <a:pt x="13729" y="22055"/>
                    <a:pt x="14570" y="17661"/>
                    <a:pt x="14948" y="14486"/>
                  </a:cubicBezTo>
                  <a:cubicBezTo>
                    <a:pt x="15264" y="11690"/>
                    <a:pt x="15390" y="8893"/>
                    <a:pt x="15285" y="6076"/>
                  </a:cubicBezTo>
                  <a:close/>
                  <a:moveTo>
                    <a:pt x="9945" y="1724"/>
                  </a:moveTo>
                  <a:cubicBezTo>
                    <a:pt x="10197" y="1241"/>
                    <a:pt x="10617" y="715"/>
                    <a:pt x="11227" y="799"/>
                  </a:cubicBezTo>
                  <a:cubicBezTo>
                    <a:pt x="11732" y="883"/>
                    <a:pt x="12005" y="1514"/>
                    <a:pt x="12152" y="2081"/>
                  </a:cubicBezTo>
                  <a:lnTo>
                    <a:pt x="11311" y="8641"/>
                  </a:lnTo>
                  <a:lnTo>
                    <a:pt x="11269" y="8641"/>
                  </a:lnTo>
                  <a:cubicBezTo>
                    <a:pt x="10828" y="8515"/>
                    <a:pt x="10365" y="8431"/>
                    <a:pt x="9903" y="8410"/>
                  </a:cubicBezTo>
                  <a:close/>
                  <a:moveTo>
                    <a:pt x="13540" y="18964"/>
                  </a:moveTo>
                  <a:lnTo>
                    <a:pt x="13540" y="18964"/>
                  </a:lnTo>
                  <a:cubicBezTo>
                    <a:pt x="13519" y="19090"/>
                    <a:pt x="13498" y="19195"/>
                    <a:pt x="13456" y="19321"/>
                  </a:cubicBezTo>
                  <a:cubicBezTo>
                    <a:pt x="13435" y="19427"/>
                    <a:pt x="13414" y="19490"/>
                    <a:pt x="13393" y="19574"/>
                  </a:cubicBezTo>
                  <a:lnTo>
                    <a:pt x="13308" y="19847"/>
                  </a:lnTo>
                  <a:cubicBezTo>
                    <a:pt x="13224" y="20141"/>
                    <a:pt x="13140" y="20415"/>
                    <a:pt x="13056" y="20688"/>
                  </a:cubicBezTo>
                  <a:cubicBezTo>
                    <a:pt x="13014" y="20814"/>
                    <a:pt x="12972" y="20919"/>
                    <a:pt x="12951" y="21024"/>
                  </a:cubicBezTo>
                  <a:lnTo>
                    <a:pt x="12909" y="21088"/>
                  </a:lnTo>
                  <a:cubicBezTo>
                    <a:pt x="12888" y="21172"/>
                    <a:pt x="12867" y="21235"/>
                    <a:pt x="12846" y="21298"/>
                  </a:cubicBezTo>
                  <a:cubicBezTo>
                    <a:pt x="12783" y="21466"/>
                    <a:pt x="12720" y="21613"/>
                    <a:pt x="12657" y="21760"/>
                  </a:cubicBezTo>
                  <a:cubicBezTo>
                    <a:pt x="12636" y="21844"/>
                    <a:pt x="12594" y="21907"/>
                    <a:pt x="12573" y="21992"/>
                  </a:cubicBezTo>
                  <a:cubicBezTo>
                    <a:pt x="12531" y="22055"/>
                    <a:pt x="12510" y="22139"/>
                    <a:pt x="12467" y="22202"/>
                  </a:cubicBezTo>
                  <a:cubicBezTo>
                    <a:pt x="12446" y="22265"/>
                    <a:pt x="12404" y="22349"/>
                    <a:pt x="12383" y="22412"/>
                  </a:cubicBezTo>
                  <a:cubicBezTo>
                    <a:pt x="12320" y="22559"/>
                    <a:pt x="12236" y="22706"/>
                    <a:pt x="12173" y="22833"/>
                  </a:cubicBezTo>
                  <a:cubicBezTo>
                    <a:pt x="12131" y="22896"/>
                    <a:pt x="12110" y="22959"/>
                    <a:pt x="12068" y="23043"/>
                  </a:cubicBezTo>
                  <a:cubicBezTo>
                    <a:pt x="12026" y="23106"/>
                    <a:pt x="11963" y="23232"/>
                    <a:pt x="11900" y="23316"/>
                  </a:cubicBezTo>
                  <a:cubicBezTo>
                    <a:pt x="11858" y="23421"/>
                    <a:pt x="11795" y="23505"/>
                    <a:pt x="11753" y="23610"/>
                  </a:cubicBezTo>
                  <a:cubicBezTo>
                    <a:pt x="11690" y="23695"/>
                    <a:pt x="11627" y="23779"/>
                    <a:pt x="11563" y="23884"/>
                  </a:cubicBezTo>
                  <a:cubicBezTo>
                    <a:pt x="11479" y="24031"/>
                    <a:pt x="11374" y="24157"/>
                    <a:pt x="11269" y="24283"/>
                  </a:cubicBezTo>
                  <a:cubicBezTo>
                    <a:pt x="11164" y="24430"/>
                    <a:pt x="11080" y="24536"/>
                    <a:pt x="10975" y="24662"/>
                  </a:cubicBezTo>
                  <a:cubicBezTo>
                    <a:pt x="10912" y="24725"/>
                    <a:pt x="10849" y="24788"/>
                    <a:pt x="10807" y="24872"/>
                  </a:cubicBezTo>
                  <a:lnTo>
                    <a:pt x="10786" y="24872"/>
                  </a:lnTo>
                  <a:cubicBezTo>
                    <a:pt x="10701" y="24956"/>
                    <a:pt x="10617" y="25040"/>
                    <a:pt x="10533" y="25124"/>
                  </a:cubicBezTo>
                  <a:lnTo>
                    <a:pt x="10386" y="25271"/>
                  </a:lnTo>
                  <a:cubicBezTo>
                    <a:pt x="9881" y="25797"/>
                    <a:pt x="9314" y="26238"/>
                    <a:pt x="8704" y="26638"/>
                  </a:cubicBezTo>
                  <a:cubicBezTo>
                    <a:pt x="8620" y="26680"/>
                    <a:pt x="8536" y="26743"/>
                    <a:pt x="8452" y="26785"/>
                  </a:cubicBezTo>
                  <a:cubicBezTo>
                    <a:pt x="7926" y="27100"/>
                    <a:pt x="7380" y="27353"/>
                    <a:pt x="6812" y="27563"/>
                  </a:cubicBezTo>
                  <a:lnTo>
                    <a:pt x="6665" y="27605"/>
                  </a:lnTo>
                  <a:cubicBezTo>
                    <a:pt x="6518" y="27668"/>
                    <a:pt x="6370" y="27710"/>
                    <a:pt x="6244" y="27752"/>
                  </a:cubicBezTo>
                  <a:cubicBezTo>
                    <a:pt x="6160" y="27773"/>
                    <a:pt x="6076" y="27794"/>
                    <a:pt x="5992" y="27815"/>
                  </a:cubicBezTo>
                  <a:cubicBezTo>
                    <a:pt x="5908" y="27836"/>
                    <a:pt x="5803" y="27857"/>
                    <a:pt x="5719" y="27878"/>
                  </a:cubicBezTo>
                  <a:lnTo>
                    <a:pt x="5571" y="27920"/>
                  </a:lnTo>
                  <a:lnTo>
                    <a:pt x="5424" y="27962"/>
                  </a:lnTo>
                  <a:lnTo>
                    <a:pt x="5130" y="28005"/>
                  </a:lnTo>
                  <a:cubicBezTo>
                    <a:pt x="4878" y="28068"/>
                    <a:pt x="4604" y="28110"/>
                    <a:pt x="4352" y="28131"/>
                  </a:cubicBezTo>
                  <a:lnTo>
                    <a:pt x="4688" y="22496"/>
                  </a:lnTo>
                  <a:cubicBezTo>
                    <a:pt x="4773" y="22454"/>
                    <a:pt x="4836" y="22412"/>
                    <a:pt x="4899" y="22370"/>
                  </a:cubicBezTo>
                  <a:lnTo>
                    <a:pt x="4920" y="22370"/>
                  </a:lnTo>
                  <a:cubicBezTo>
                    <a:pt x="4983" y="22349"/>
                    <a:pt x="5046" y="22307"/>
                    <a:pt x="5088" y="22265"/>
                  </a:cubicBezTo>
                  <a:lnTo>
                    <a:pt x="5130" y="22223"/>
                  </a:lnTo>
                  <a:cubicBezTo>
                    <a:pt x="5193" y="22202"/>
                    <a:pt x="5235" y="22160"/>
                    <a:pt x="5277" y="22118"/>
                  </a:cubicBezTo>
                  <a:lnTo>
                    <a:pt x="5298" y="22097"/>
                  </a:lnTo>
                  <a:lnTo>
                    <a:pt x="5466" y="21950"/>
                  </a:lnTo>
                  <a:lnTo>
                    <a:pt x="5466" y="21950"/>
                  </a:lnTo>
                  <a:cubicBezTo>
                    <a:pt x="6139" y="21277"/>
                    <a:pt x="6560" y="20373"/>
                    <a:pt x="6665" y="19406"/>
                  </a:cubicBezTo>
                  <a:cubicBezTo>
                    <a:pt x="7695" y="19427"/>
                    <a:pt x="8725" y="19237"/>
                    <a:pt x="9671" y="18880"/>
                  </a:cubicBezTo>
                  <a:cubicBezTo>
                    <a:pt x="10807" y="18417"/>
                    <a:pt x="11648" y="17724"/>
                    <a:pt x="12047" y="16862"/>
                  </a:cubicBezTo>
                  <a:cubicBezTo>
                    <a:pt x="12131" y="16546"/>
                    <a:pt x="11711" y="16336"/>
                    <a:pt x="11521" y="16630"/>
                  </a:cubicBezTo>
                  <a:cubicBezTo>
                    <a:pt x="11206" y="17345"/>
                    <a:pt x="10470" y="17934"/>
                    <a:pt x="9482" y="18333"/>
                  </a:cubicBezTo>
                  <a:cubicBezTo>
                    <a:pt x="6665" y="19448"/>
                    <a:pt x="2922" y="18817"/>
                    <a:pt x="1240" y="16210"/>
                  </a:cubicBezTo>
                  <a:cubicBezTo>
                    <a:pt x="1135" y="16042"/>
                    <a:pt x="1030" y="15873"/>
                    <a:pt x="946" y="15684"/>
                  </a:cubicBezTo>
                  <a:cubicBezTo>
                    <a:pt x="883" y="15579"/>
                    <a:pt x="841" y="15474"/>
                    <a:pt x="778" y="15369"/>
                  </a:cubicBezTo>
                  <a:lnTo>
                    <a:pt x="778" y="15369"/>
                  </a:lnTo>
                  <a:cubicBezTo>
                    <a:pt x="757" y="15306"/>
                    <a:pt x="736" y="15243"/>
                    <a:pt x="715" y="15201"/>
                  </a:cubicBezTo>
                  <a:cubicBezTo>
                    <a:pt x="652" y="15011"/>
                    <a:pt x="610" y="14822"/>
                    <a:pt x="610" y="14654"/>
                  </a:cubicBezTo>
                  <a:lnTo>
                    <a:pt x="610" y="14654"/>
                  </a:lnTo>
                  <a:cubicBezTo>
                    <a:pt x="631" y="13918"/>
                    <a:pt x="1093" y="13266"/>
                    <a:pt x="1787" y="13035"/>
                  </a:cubicBezTo>
                  <a:cubicBezTo>
                    <a:pt x="1976" y="12972"/>
                    <a:pt x="2166" y="12951"/>
                    <a:pt x="2355" y="12972"/>
                  </a:cubicBezTo>
                  <a:cubicBezTo>
                    <a:pt x="2418" y="12972"/>
                    <a:pt x="2481" y="12993"/>
                    <a:pt x="2544" y="13014"/>
                  </a:cubicBezTo>
                  <a:cubicBezTo>
                    <a:pt x="3721" y="13351"/>
                    <a:pt x="3490" y="14465"/>
                    <a:pt x="4583" y="15054"/>
                  </a:cubicBezTo>
                  <a:cubicBezTo>
                    <a:pt x="5677" y="15642"/>
                    <a:pt x="7464" y="14717"/>
                    <a:pt x="6581" y="12236"/>
                  </a:cubicBezTo>
                  <a:cubicBezTo>
                    <a:pt x="6076" y="10807"/>
                    <a:pt x="5424" y="10470"/>
                    <a:pt x="4962" y="10449"/>
                  </a:cubicBezTo>
                  <a:cubicBezTo>
                    <a:pt x="5130" y="9987"/>
                    <a:pt x="5109" y="9461"/>
                    <a:pt x="4941" y="8999"/>
                  </a:cubicBezTo>
                  <a:cubicBezTo>
                    <a:pt x="4752" y="8641"/>
                    <a:pt x="4226" y="8914"/>
                    <a:pt x="4415" y="9272"/>
                  </a:cubicBezTo>
                  <a:cubicBezTo>
                    <a:pt x="4541" y="9608"/>
                    <a:pt x="4541" y="9987"/>
                    <a:pt x="4415" y="10323"/>
                  </a:cubicBezTo>
                  <a:cubicBezTo>
                    <a:pt x="4247" y="10807"/>
                    <a:pt x="3974" y="11269"/>
                    <a:pt x="3637" y="11648"/>
                  </a:cubicBezTo>
                  <a:lnTo>
                    <a:pt x="3616" y="11690"/>
                  </a:lnTo>
                  <a:cubicBezTo>
                    <a:pt x="3406" y="11900"/>
                    <a:pt x="3154" y="12047"/>
                    <a:pt x="2880" y="12173"/>
                  </a:cubicBezTo>
                  <a:cubicBezTo>
                    <a:pt x="2691" y="12257"/>
                    <a:pt x="2502" y="12320"/>
                    <a:pt x="2313" y="12341"/>
                  </a:cubicBezTo>
                  <a:cubicBezTo>
                    <a:pt x="2102" y="12362"/>
                    <a:pt x="1913" y="12362"/>
                    <a:pt x="1724" y="12341"/>
                  </a:cubicBezTo>
                  <a:cubicBezTo>
                    <a:pt x="1451" y="12299"/>
                    <a:pt x="1219" y="12194"/>
                    <a:pt x="1009" y="12026"/>
                  </a:cubicBezTo>
                  <a:cubicBezTo>
                    <a:pt x="841" y="11879"/>
                    <a:pt x="715" y="11669"/>
                    <a:pt x="673" y="11458"/>
                  </a:cubicBezTo>
                  <a:cubicBezTo>
                    <a:pt x="610" y="11164"/>
                    <a:pt x="631" y="10870"/>
                    <a:pt x="736" y="10617"/>
                  </a:cubicBezTo>
                  <a:cubicBezTo>
                    <a:pt x="757" y="10512"/>
                    <a:pt x="799" y="10428"/>
                    <a:pt x="841" y="10344"/>
                  </a:cubicBezTo>
                  <a:cubicBezTo>
                    <a:pt x="883" y="10260"/>
                    <a:pt x="925" y="10176"/>
                    <a:pt x="967" y="10092"/>
                  </a:cubicBezTo>
                  <a:cubicBezTo>
                    <a:pt x="1787" y="8599"/>
                    <a:pt x="3574" y="6728"/>
                    <a:pt x="7274" y="8347"/>
                  </a:cubicBezTo>
                  <a:cubicBezTo>
                    <a:pt x="7274" y="8347"/>
                    <a:pt x="6917" y="5593"/>
                    <a:pt x="6833" y="4373"/>
                  </a:cubicBezTo>
                  <a:cubicBezTo>
                    <a:pt x="6749" y="3154"/>
                    <a:pt x="6875" y="1135"/>
                    <a:pt x="8115" y="694"/>
                  </a:cubicBezTo>
                  <a:cubicBezTo>
                    <a:pt x="8767" y="463"/>
                    <a:pt x="9146" y="925"/>
                    <a:pt x="9356" y="1430"/>
                  </a:cubicBezTo>
                  <a:lnTo>
                    <a:pt x="9314" y="8368"/>
                  </a:lnTo>
                  <a:cubicBezTo>
                    <a:pt x="8830" y="8347"/>
                    <a:pt x="8347" y="8431"/>
                    <a:pt x="7884" y="8557"/>
                  </a:cubicBezTo>
                  <a:cubicBezTo>
                    <a:pt x="7716" y="8599"/>
                    <a:pt x="7632" y="8767"/>
                    <a:pt x="7674" y="8914"/>
                  </a:cubicBezTo>
                  <a:cubicBezTo>
                    <a:pt x="7716" y="9062"/>
                    <a:pt x="7884" y="9167"/>
                    <a:pt x="8031" y="9104"/>
                  </a:cubicBezTo>
                  <a:cubicBezTo>
                    <a:pt x="8515" y="8977"/>
                    <a:pt x="8998" y="8935"/>
                    <a:pt x="9482" y="8956"/>
                  </a:cubicBezTo>
                  <a:cubicBezTo>
                    <a:pt x="9524" y="8977"/>
                    <a:pt x="9566" y="8999"/>
                    <a:pt x="9608" y="8999"/>
                  </a:cubicBezTo>
                  <a:cubicBezTo>
                    <a:pt x="9629" y="8999"/>
                    <a:pt x="9671" y="8977"/>
                    <a:pt x="9692" y="8977"/>
                  </a:cubicBezTo>
                  <a:cubicBezTo>
                    <a:pt x="10176" y="8999"/>
                    <a:pt x="10638" y="9083"/>
                    <a:pt x="11101" y="9209"/>
                  </a:cubicBezTo>
                  <a:cubicBezTo>
                    <a:pt x="11711" y="9377"/>
                    <a:pt x="12678" y="9776"/>
                    <a:pt x="12951" y="10407"/>
                  </a:cubicBezTo>
                  <a:cubicBezTo>
                    <a:pt x="13077" y="10807"/>
                    <a:pt x="13666" y="10575"/>
                    <a:pt x="13498" y="10197"/>
                  </a:cubicBezTo>
                  <a:cubicBezTo>
                    <a:pt x="13224" y="9545"/>
                    <a:pt x="12510" y="9104"/>
                    <a:pt x="11879" y="8851"/>
                  </a:cubicBezTo>
                  <a:lnTo>
                    <a:pt x="12741" y="2018"/>
                  </a:lnTo>
                  <a:cubicBezTo>
                    <a:pt x="13014" y="1556"/>
                    <a:pt x="13456" y="1241"/>
                    <a:pt x="14044" y="1808"/>
                  </a:cubicBezTo>
                  <a:cubicBezTo>
                    <a:pt x="14801" y="2565"/>
                    <a:pt x="15285" y="12047"/>
                    <a:pt x="13540" y="18964"/>
                  </a:cubicBezTo>
                  <a:close/>
                  <a:moveTo>
                    <a:pt x="3217" y="12657"/>
                  </a:moveTo>
                  <a:cubicBezTo>
                    <a:pt x="3911" y="12299"/>
                    <a:pt x="4478" y="11732"/>
                    <a:pt x="4836" y="11038"/>
                  </a:cubicBezTo>
                  <a:cubicBezTo>
                    <a:pt x="4899" y="11017"/>
                    <a:pt x="5004" y="11017"/>
                    <a:pt x="5067" y="11038"/>
                  </a:cubicBezTo>
                  <a:cubicBezTo>
                    <a:pt x="5550" y="11185"/>
                    <a:pt x="5887" y="11984"/>
                    <a:pt x="6055" y="12404"/>
                  </a:cubicBezTo>
                  <a:cubicBezTo>
                    <a:pt x="6244" y="12951"/>
                    <a:pt x="6391" y="13750"/>
                    <a:pt x="6013" y="14255"/>
                  </a:cubicBezTo>
                  <a:cubicBezTo>
                    <a:pt x="5782" y="14549"/>
                    <a:pt x="5424" y="14675"/>
                    <a:pt x="5088" y="14591"/>
                  </a:cubicBezTo>
                  <a:cubicBezTo>
                    <a:pt x="5004" y="14591"/>
                    <a:pt x="4941" y="14549"/>
                    <a:pt x="4857" y="14528"/>
                  </a:cubicBezTo>
                  <a:cubicBezTo>
                    <a:pt x="4331" y="14234"/>
                    <a:pt x="4205" y="13729"/>
                    <a:pt x="3890" y="13266"/>
                  </a:cubicBezTo>
                  <a:cubicBezTo>
                    <a:pt x="3700" y="13014"/>
                    <a:pt x="3469" y="12804"/>
                    <a:pt x="3217" y="1265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8"/>
            <p:cNvSpPr/>
            <p:nvPr/>
          </p:nvSpPr>
          <p:spPr>
            <a:xfrm>
              <a:off x="1515175" y="553975"/>
              <a:ext cx="404225" cy="739050"/>
            </a:xfrm>
            <a:custGeom>
              <a:avLst/>
              <a:gdLst/>
              <a:ahLst/>
              <a:cxnLst/>
              <a:rect l="l" t="t" r="r" b="b"/>
              <a:pathLst>
                <a:path w="16169" h="29562" extrusionOk="0">
                  <a:moveTo>
                    <a:pt x="11439" y="1550"/>
                  </a:moveTo>
                  <a:cubicBezTo>
                    <a:pt x="11466" y="1550"/>
                    <a:pt x="11494" y="1553"/>
                    <a:pt x="11522" y="1557"/>
                  </a:cubicBezTo>
                  <a:cubicBezTo>
                    <a:pt x="11753" y="1578"/>
                    <a:pt x="11963" y="1915"/>
                    <a:pt x="12111" y="2462"/>
                  </a:cubicBezTo>
                  <a:lnTo>
                    <a:pt x="11333" y="8517"/>
                  </a:lnTo>
                  <a:cubicBezTo>
                    <a:pt x="11123" y="8453"/>
                    <a:pt x="10891" y="8432"/>
                    <a:pt x="10660" y="8390"/>
                  </a:cubicBezTo>
                  <a:lnTo>
                    <a:pt x="10681" y="2188"/>
                  </a:lnTo>
                  <a:cubicBezTo>
                    <a:pt x="10855" y="1878"/>
                    <a:pt x="11119" y="1550"/>
                    <a:pt x="11439" y="1550"/>
                  </a:cubicBezTo>
                  <a:close/>
                  <a:moveTo>
                    <a:pt x="8789" y="1368"/>
                  </a:moveTo>
                  <a:cubicBezTo>
                    <a:pt x="8936" y="1368"/>
                    <a:pt x="9125" y="1473"/>
                    <a:pt x="9314" y="1873"/>
                  </a:cubicBezTo>
                  <a:lnTo>
                    <a:pt x="9293" y="8348"/>
                  </a:lnTo>
                  <a:cubicBezTo>
                    <a:pt x="8894" y="8348"/>
                    <a:pt x="8515" y="8411"/>
                    <a:pt x="8137" y="8538"/>
                  </a:cubicBezTo>
                  <a:cubicBezTo>
                    <a:pt x="8095" y="8538"/>
                    <a:pt x="8053" y="8559"/>
                    <a:pt x="8011" y="8580"/>
                  </a:cubicBezTo>
                  <a:cubicBezTo>
                    <a:pt x="7948" y="8096"/>
                    <a:pt x="7653" y="5783"/>
                    <a:pt x="7590" y="4711"/>
                  </a:cubicBezTo>
                  <a:cubicBezTo>
                    <a:pt x="7548" y="4038"/>
                    <a:pt x="7485" y="1831"/>
                    <a:pt x="8621" y="1410"/>
                  </a:cubicBezTo>
                  <a:cubicBezTo>
                    <a:pt x="8663" y="1389"/>
                    <a:pt x="8726" y="1368"/>
                    <a:pt x="8789" y="1368"/>
                  </a:cubicBezTo>
                  <a:close/>
                  <a:moveTo>
                    <a:pt x="5383" y="11838"/>
                  </a:moveTo>
                  <a:cubicBezTo>
                    <a:pt x="5551" y="11944"/>
                    <a:pt x="5782" y="12280"/>
                    <a:pt x="6014" y="12911"/>
                  </a:cubicBezTo>
                  <a:cubicBezTo>
                    <a:pt x="6119" y="13226"/>
                    <a:pt x="6350" y="14004"/>
                    <a:pt x="6035" y="14403"/>
                  </a:cubicBezTo>
                  <a:cubicBezTo>
                    <a:pt x="5930" y="14525"/>
                    <a:pt x="5783" y="14603"/>
                    <a:pt x="5617" y="14603"/>
                  </a:cubicBezTo>
                  <a:cubicBezTo>
                    <a:pt x="5582" y="14603"/>
                    <a:pt x="5546" y="14600"/>
                    <a:pt x="5509" y="14593"/>
                  </a:cubicBezTo>
                  <a:cubicBezTo>
                    <a:pt x="5467" y="14593"/>
                    <a:pt x="5446" y="14572"/>
                    <a:pt x="5404" y="14551"/>
                  </a:cubicBezTo>
                  <a:cubicBezTo>
                    <a:pt x="5152" y="14382"/>
                    <a:pt x="4941" y="14151"/>
                    <a:pt x="4836" y="13878"/>
                  </a:cubicBezTo>
                  <a:cubicBezTo>
                    <a:pt x="4752" y="13710"/>
                    <a:pt x="4647" y="13562"/>
                    <a:pt x="4563" y="13415"/>
                  </a:cubicBezTo>
                  <a:cubicBezTo>
                    <a:pt x="4458" y="13289"/>
                    <a:pt x="4374" y="13163"/>
                    <a:pt x="4269" y="13058"/>
                  </a:cubicBezTo>
                  <a:cubicBezTo>
                    <a:pt x="4710" y="12721"/>
                    <a:pt x="5089" y="12301"/>
                    <a:pt x="5383" y="11838"/>
                  </a:cubicBezTo>
                  <a:close/>
                  <a:moveTo>
                    <a:pt x="13793" y="2251"/>
                  </a:moveTo>
                  <a:cubicBezTo>
                    <a:pt x="13919" y="2251"/>
                    <a:pt x="14045" y="2335"/>
                    <a:pt x="14129" y="2440"/>
                  </a:cubicBezTo>
                  <a:cubicBezTo>
                    <a:pt x="14655" y="3092"/>
                    <a:pt x="15327" y="12049"/>
                    <a:pt x="13540" y="19218"/>
                  </a:cubicBezTo>
                  <a:lnTo>
                    <a:pt x="13435" y="19575"/>
                  </a:lnTo>
                  <a:cubicBezTo>
                    <a:pt x="13414" y="19659"/>
                    <a:pt x="13393" y="19723"/>
                    <a:pt x="13372" y="19828"/>
                  </a:cubicBezTo>
                  <a:lnTo>
                    <a:pt x="13309" y="20080"/>
                  </a:lnTo>
                  <a:cubicBezTo>
                    <a:pt x="13225" y="20353"/>
                    <a:pt x="13141" y="20648"/>
                    <a:pt x="13036" y="20921"/>
                  </a:cubicBezTo>
                  <a:lnTo>
                    <a:pt x="13015" y="21005"/>
                  </a:lnTo>
                  <a:cubicBezTo>
                    <a:pt x="12994" y="21089"/>
                    <a:pt x="12973" y="21152"/>
                    <a:pt x="12952" y="21215"/>
                  </a:cubicBezTo>
                  <a:lnTo>
                    <a:pt x="12868" y="21404"/>
                  </a:lnTo>
                  <a:cubicBezTo>
                    <a:pt x="12868" y="21447"/>
                    <a:pt x="12847" y="21468"/>
                    <a:pt x="12825" y="21531"/>
                  </a:cubicBezTo>
                  <a:cubicBezTo>
                    <a:pt x="12783" y="21678"/>
                    <a:pt x="12720" y="21825"/>
                    <a:pt x="12657" y="21951"/>
                  </a:cubicBezTo>
                  <a:lnTo>
                    <a:pt x="12615" y="22077"/>
                  </a:lnTo>
                  <a:lnTo>
                    <a:pt x="12573" y="22182"/>
                  </a:lnTo>
                  <a:cubicBezTo>
                    <a:pt x="12531" y="22266"/>
                    <a:pt x="12510" y="22330"/>
                    <a:pt x="12468" y="22393"/>
                  </a:cubicBezTo>
                  <a:lnTo>
                    <a:pt x="12447" y="22456"/>
                  </a:lnTo>
                  <a:lnTo>
                    <a:pt x="12384" y="22603"/>
                  </a:lnTo>
                  <a:cubicBezTo>
                    <a:pt x="12321" y="22750"/>
                    <a:pt x="12258" y="22876"/>
                    <a:pt x="12195" y="23002"/>
                  </a:cubicBezTo>
                  <a:lnTo>
                    <a:pt x="12090" y="23213"/>
                  </a:lnTo>
                  <a:lnTo>
                    <a:pt x="11963" y="23444"/>
                  </a:lnTo>
                  <a:lnTo>
                    <a:pt x="11942" y="23465"/>
                  </a:lnTo>
                  <a:lnTo>
                    <a:pt x="11879" y="23570"/>
                  </a:lnTo>
                  <a:lnTo>
                    <a:pt x="11774" y="23738"/>
                  </a:lnTo>
                  <a:cubicBezTo>
                    <a:pt x="11711" y="23822"/>
                    <a:pt x="11669" y="23885"/>
                    <a:pt x="11606" y="24011"/>
                  </a:cubicBezTo>
                  <a:cubicBezTo>
                    <a:pt x="11522" y="24138"/>
                    <a:pt x="11417" y="24285"/>
                    <a:pt x="11312" y="24390"/>
                  </a:cubicBezTo>
                  <a:cubicBezTo>
                    <a:pt x="11228" y="24516"/>
                    <a:pt x="11144" y="24621"/>
                    <a:pt x="11038" y="24747"/>
                  </a:cubicBezTo>
                  <a:cubicBezTo>
                    <a:pt x="10975" y="24810"/>
                    <a:pt x="10933" y="24873"/>
                    <a:pt x="10891" y="24937"/>
                  </a:cubicBezTo>
                  <a:lnTo>
                    <a:pt x="10849" y="24958"/>
                  </a:lnTo>
                  <a:cubicBezTo>
                    <a:pt x="10786" y="25063"/>
                    <a:pt x="10702" y="25147"/>
                    <a:pt x="10618" y="25231"/>
                  </a:cubicBezTo>
                  <a:lnTo>
                    <a:pt x="10471" y="25378"/>
                  </a:lnTo>
                  <a:cubicBezTo>
                    <a:pt x="9987" y="25862"/>
                    <a:pt x="9441" y="26303"/>
                    <a:pt x="8852" y="26661"/>
                  </a:cubicBezTo>
                  <a:cubicBezTo>
                    <a:pt x="8768" y="26724"/>
                    <a:pt x="8684" y="26766"/>
                    <a:pt x="8600" y="26829"/>
                  </a:cubicBezTo>
                  <a:cubicBezTo>
                    <a:pt x="8095" y="27123"/>
                    <a:pt x="7569" y="27375"/>
                    <a:pt x="7023" y="27565"/>
                  </a:cubicBezTo>
                  <a:lnTo>
                    <a:pt x="6897" y="27607"/>
                  </a:lnTo>
                  <a:cubicBezTo>
                    <a:pt x="6749" y="27649"/>
                    <a:pt x="6623" y="27691"/>
                    <a:pt x="6476" y="27733"/>
                  </a:cubicBezTo>
                  <a:lnTo>
                    <a:pt x="6224" y="27817"/>
                  </a:lnTo>
                  <a:cubicBezTo>
                    <a:pt x="6140" y="27838"/>
                    <a:pt x="6056" y="27859"/>
                    <a:pt x="5972" y="27880"/>
                  </a:cubicBezTo>
                  <a:lnTo>
                    <a:pt x="5677" y="27943"/>
                  </a:lnTo>
                  <a:cubicBezTo>
                    <a:pt x="5572" y="27964"/>
                    <a:pt x="5488" y="27985"/>
                    <a:pt x="5404" y="27985"/>
                  </a:cubicBezTo>
                  <a:lnTo>
                    <a:pt x="5110" y="28048"/>
                  </a:lnTo>
                  <a:lnTo>
                    <a:pt x="5425" y="23107"/>
                  </a:lnTo>
                  <a:lnTo>
                    <a:pt x="5467" y="23044"/>
                  </a:lnTo>
                  <a:lnTo>
                    <a:pt x="5509" y="23023"/>
                  </a:lnTo>
                  <a:cubicBezTo>
                    <a:pt x="5572" y="22981"/>
                    <a:pt x="5635" y="22939"/>
                    <a:pt x="5677" y="22897"/>
                  </a:cubicBezTo>
                  <a:lnTo>
                    <a:pt x="5719" y="22876"/>
                  </a:lnTo>
                  <a:lnTo>
                    <a:pt x="5845" y="22792"/>
                  </a:lnTo>
                  <a:lnTo>
                    <a:pt x="5929" y="22729"/>
                  </a:lnTo>
                  <a:lnTo>
                    <a:pt x="6077" y="22582"/>
                  </a:lnTo>
                  <a:lnTo>
                    <a:pt x="6224" y="22456"/>
                  </a:lnTo>
                  <a:cubicBezTo>
                    <a:pt x="6813" y="21804"/>
                    <a:pt x="7212" y="21005"/>
                    <a:pt x="7359" y="20122"/>
                  </a:cubicBezTo>
                  <a:cubicBezTo>
                    <a:pt x="8326" y="20101"/>
                    <a:pt x="9272" y="19912"/>
                    <a:pt x="10197" y="19575"/>
                  </a:cubicBezTo>
                  <a:cubicBezTo>
                    <a:pt x="11417" y="19092"/>
                    <a:pt x="12342" y="18293"/>
                    <a:pt x="12762" y="17347"/>
                  </a:cubicBezTo>
                  <a:cubicBezTo>
                    <a:pt x="13009" y="16812"/>
                    <a:pt x="12559" y="16385"/>
                    <a:pt x="12111" y="16385"/>
                  </a:cubicBezTo>
                  <a:cubicBezTo>
                    <a:pt x="11872" y="16385"/>
                    <a:pt x="11633" y="16507"/>
                    <a:pt x="11501" y="16800"/>
                  </a:cubicBezTo>
                  <a:cubicBezTo>
                    <a:pt x="11228" y="17410"/>
                    <a:pt x="10576" y="17935"/>
                    <a:pt x="9672" y="18293"/>
                  </a:cubicBezTo>
                  <a:cubicBezTo>
                    <a:pt x="8858" y="18619"/>
                    <a:pt x="7932" y="18791"/>
                    <a:pt x="6995" y="18791"/>
                  </a:cubicBezTo>
                  <a:cubicBezTo>
                    <a:pt x="5030" y="18791"/>
                    <a:pt x="3018" y="18032"/>
                    <a:pt x="1893" y="16338"/>
                  </a:cubicBezTo>
                  <a:cubicBezTo>
                    <a:pt x="1809" y="16169"/>
                    <a:pt x="1704" y="16022"/>
                    <a:pt x="1620" y="15854"/>
                  </a:cubicBezTo>
                  <a:cubicBezTo>
                    <a:pt x="1577" y="15770"/>
                    <a:pt x="1556" y="15707"/>
                    <a:pt x="1514" y="15623"/>
                  </a:cubicBezTo>
                  <a:lnTo>
                    <a:pt x="1472" y="15539"/>
                  </a:lnTo>
                  <a:cubicBezTo>
                    <a:pt x="1451" y="15476"/>
                    <a:pt x="1430" y="15434"/>
                    <a:pt x="1430" y="15370"/>
                  </a:cubicBezTo>
                  <a:cubicBezTo>
                    <a:pt x="1367" y="15244"/>
                    <a:pt x="1346" y="15118"/>
                    <a:pt x="1346" y="14971"/>
                  </a:cubicBezTo>
                  <a:cubicBezTo>
                    <a:pt x="1346" y="14403"/>
                    <a:pt x="1725" y="13899"/>
                    <a:pt x="2250" y="13731"/>
                  </a:cubicBezTo>
                  <a:cubicBezTo>
                    <a:pt x="2336" y="13706"/>
                    <a:pt x="2415" y="13696"/>
                    <a:pt x="2496" y="13696"/>
                  </a:cubicBezTo>
                  <a:cubicBezTo>
                    <a:pt x="2552" y="13696"/>
                    <a:pt x="2610" y="13701"/>
                    <a:pt x="2671" y="13710"/>
                  </a:cubicBezTo>
                  <a:cubicBezTo>
                    <a:pt x="2713" y="13710"/>
                    <a:pt x="2755" y="13710"/>
                    <a:pt x="2818" y="13731"/>
                  </a:cubicBezTo>
                  <a:cubicBezTo>
                    <a:pt x="3280" y="13878"/>
                    <a:pt x="3449" y="14151"/>
                    <a:pt x="3680" y="14551"/>
                  </a:cubicBezTo>
                  <a:cubicBezTo>
                    <a:pt x="3911" y="15055"/>
                    <a:pt x="4290" y="15455"/>
                    <a:pt x="4773" y="15749"/>
                  </a:cubicBezTo>
                  <a:cubicBezTo>
                    <a:pt x="5040" y="15891"/>
                    <a:pt x="5334" y="15960"/>
                    <a:pt x="5628" y="15960"/>
                  </a:cubicBezTo>
                  <a:cubicBezTo>
                    <a:pt x="6074" y="15960"/>
                    <a:pt x="6521" y="15801"/>
                    <a:pt x="6876" y="15497"/>
                  </a:cubicBezTo>
                  <a:cubicBezTo>
                    <a:pt x="7233" y="15202"/>
                    <a:pt x="7990" y="14277"/>
                    <a:pt x="7317" y="12448"/>
                  </a:cubicBezTo>
                  <a:cubicBezTo>
                    <a:pt x="6876" y="11187"/>
                    <a:pt x="6308" y="10682"/>
                    <a:pt x="5803" y="10493"/>
                  </a:cubicBezTo>
                  <a:cubicBezTo>
                    <a:pt x="5887" y="10051"/>
                    <a:pt x="5824" y="9589"/>
                    <a:pt x="5656" y="9189"/>
                  </a:cubicBezTo>
                  <a:cubicBezTo>
                    <a:pt x="5572" y="9021"/>
                    <a:pt x="5425" y="8895"/>
                    <a:pt x="5257" y="8853"/>
                  </a:cubicBezTo>
                  <a:cubicBezTo>
                    <a:pt x="5175" y="8824"/>
                    <a:pt x="5095" y="8810"/>
                    <a:pt x="5018" y="8810"/>
                  </a:cubicBezTo>
                  <a:cubicBezTo>
                    <a:pt x="4538" y="8810"/>
                    <a:pt x="4180" y="9328"/>
                    <a:pt x="4416" y="9799"/>
                  </a:cubicBezTo>
                  <a:cubicBezTo>
                    <a:pt x="4500" y="10030"/>
                    <a:pt x="4479" y="10304"/>
                    <a:pt x="4395" y="10556"/>
                  </a:cubicBezTo>
                  <a:cubicBezTo>
                    <a:pt x="4227" y="10997"/>
                    <a:pt x="3995" y="11418"/>
                    <a:pt x="3680" y="11775"/>
                  </a:cubicBezTo>
                  <a:cubicBezTo>
                    <a:pt x="3512" y="11922"/>
                    <a:pt x="3301" y="12070"/>
                    <a:pt x="3091" y="12154"/>
                  </a:cubicBezTo>
                  <a:cubicBezTo>
                    <a:pt x="2923" y="12238"/>
                    <a:pt x="2776" y="12280"/>
                    <a:pt x="2608" y="12301"/>
                  </a:cubicBezTo>
                  <a:cubicBezTo>
                    <a:pt x="2534" y="12311"/>
                    <a:pt x="2455" y="12317"/>
                    <a:pt x="2376" y="12317"/>
                  </a:cubicBezTo>
                  <a:cubicBezTo>
                    <a:pt x="2298" y="12317"/>
                    <a:pt x="2219" y="12311"/>
                    <a:pt x="2145" y="12301"/>
                  </a:cubicBezTo>
                  <a:cubicBezTo>
                    <a:pt x="1956" y="12280"/>
                    <a:pt x="1788" y="12196"/>
                    <a:pt x="1641" y="12070"/>
                  </a:cubicBezTo>
                  <a:cubicBezTo>
                    <a:pt x="1514" y="11986"/>
                    <a:pt x="1451" y="11859"/>
                    <a:pt x="1409" y="11712"/>
                  </a:cubicBezTo>
                  <a:cubicBezTo>
                    <a:pt x="1367" y="11502"/>
                    <a:pt x="1388" y="11292"/>
                    <a:pt x="1472" y="11082"/>
                  </a:cubicBezTo>
                  <a:cubicBezTo>
                    <a:pt x="1493" y="11039"/>
                    <a:pt x="1514" y="10976"/>
                    <a:pt x="1556" y="10892"/>
                  </a:cubicBezTo>
                  <a:cubicBezTo>
                    <a:pt x="1598" y="10787"/>
                    <a:pt x="1641" y="10703"/>
                    <a:pt x="1683" y="10619"/>
                  </a:cubicBezTo>
                  <a:cubicBezTo>
                    <a:pt x="2252" y="9540"/>
                    <a:pt x="3269" y="8472"/>
                    <a:pt x="5009" y="8472"/>
                  </a:cubicBezTo>
                  <a:cubicBezTo>
                    <a:pt x="5711" y="8472"/>
                    <a:pt x="6530" y="8646"/>
                    <a:pt x="7485" y="9063"/>
                  </a:cubicBezTo>
                  <a:lnTo>
                    <a:pt x="7632" y="9126"/>
                  </a:lnTo>
                  <a:cubicBezTo>
                    <a:pt x="7632" y="9210"/>
                    <a:pt x="7653" y="9294"/>
                    <a:pt x="7675" y="9379"/>
                  </a:cubicBezTo>
                  <a:cubicBezTo>
                    <a:pt x="7717" y="9547"/>
                    <a:pt x="7843" y="9694"/>
                    <a:pt x="8011" y="9778"/>
                  </a:cubicBezTo>
                  <a:cubicBezTo>
                    <a:pt x="8100" y="9829"/>
                    <a:pt x="8205" y="9857"/>
                    <a:pt x="8315" y="9857"/>
                  </a:cubicBezTo>
                  <a:cubicBezTo>
                    <a:pt x="8387" y="9857"/>
                    <a:pt x="8462" y="9845"/>
                    <a:pt x="8537" y="9820"/>
                  </a:cubicBezTo>
                  <a:cubicBezTo>
                    <a:pt x="8869" y="9732"/>
                    <a:pt x="9217" y="9689"/>
                    <a:pt x="9567" y="9689"/>
                  </a:cubicBezTo>
                  <a:cubicBezTo>
                    <a:pt x="9637" y="9689"/>
                    <a:pt x="9707" y="9690"/>
                    <a:pt x="9777" y="9694"/>
                  </a:cubicBezTo>
                  <a:cubicBezTo>
                    <a:pt x="9851" y="9709"/>
                    <a:pt x="9926" y="9724"/>
                    <a:pt x="10007" y="9724"/>
                  </a:cubicBezTo>
                  <a:cubicBezTo>
                    <a:pt x="10041" y="9724"/>
                    <a:pt x="10076" y="9721"/>
                    <a:pt x="10113" y="9715"/>
                  </a:cubicBezTo>
                  <a:cubicBezTo>
                    <a:pt x="10534" y="9736"/>
                    <a:pt x="10954" y="9820"/>
                    <a:pt x="11375" y="9925"/>
                  </a:cubicBezTo>
                  <a:cubicBezTo>
                    <a:pt x="12216" y="10156"/>
                    <a:pt x="12825" y="10535"/>
                    <a:pt x="12952" y="10892"/>
                  </a:cubicBezTo>
                  <a:cubicBezTo>
                    <a:pt x="13066" y="11170"/>
                    <a:pt x="13320" y="11333"/>
                    <a:pt x="13595" y="11333"/>
                  </a:cubicBezTo>
                  <a:cubicBezTo>
                    <a:pt x="13674" y="11333"/>
                    <a:pt x="13755" y="11320"/>
                    <a:pt x="13835" y="11292"/>
                  </a:cubicBezTo>
                  <a:cubicBezTo>
                    <a:pt x="14192" y="11145"/>
                    <a:pt x="14360" y="10745"/>
                    <a:pt x="14234" y="10409"/>
                  </a:cubicBezTo>
                  <a:cubicBezTo>
                    <a:pt x="13961" y="9694"/>
                    <a:pt x="13288" y="9231"/>
                    <a:pt x="12678" y="8958"/>
                  </a:cubicBezTo>
                  <a:lnTo>
                    <a:pt x="13498" y="2504"/>
                  </a:lnTo>
                  <a:cubicBezTo>
                    <a:pt x="13603" y="2356"/>
                    <a:pt x="13709" y="2251"/>
                    <a:pt x="13793" y="2251"/>
                  </a:cubicBezTo>
                  <a:close/>
                  <a:moveTo>
                    <a:pt x="8807" y="0"/>
                  </a:moveTo>
                  <a:cubicBezTo>
                    <a:pt x="8587" y="0"/>
                    <a:pt x="8366" y="43"/>
                    <a:pt x="8158" y="128"/>
                  </a:cubicBezTo>
                  <a:cubicBezTo>
                    <a:pt x="6245" y="801"/>
                    <a:pt x="6119" y="3345"/>
                    <a:pt x="6224" y="4795"/>
                  </a:cubicBezTo>
                  <a:cubicBezTo>
                    <a:pt x="6266" y="5405"/>
                    <a:pt x="6329" y="6015"/>
                    <a:pt x="6392" y="6561"/>
                  </a:cubicBezTo>
                  <a:lnTo>
                    <a:pt x="6476" y="7297"/>
                  </a:lnTo>
                  <a:cubicBezTo>
                    <a:pt x="5960" y="7170"/>
                    <a:pt x="5462" y="7106"/>
                    <a:pt x="4983" y="7106"/>
                  </a:cubicBezTo>
                  <a:cubicBezTo>
                    <a:pt x="4194" y="7106"/>
                    <a:pt x="3456" y="7280"/>
                    <a:pt x="2776" y="7634"/>
                  </a:cubicBezTo>
                  <a:cubicBezTo>
                    <a:pt x="1746" y="8180"/>
                    <a:pt x="926" y="9021"/>
                    <a:pt x="421" y="10072"/>
                  </a:cubicBezTo>
                  <a:lnTo>
                    <a:pt x="316" y="10283"/>
                  </a:lnTo>
                  <a:cubicBezTo>
                    <a:pt x="253" y="10409"/>
                    <a:pt x="190" y="10535"/>
                    <a:pt x="148" y="10682"/>
                  </a:cubicBezTo>
                  <a:cubicBezTo>
                    <a:pt x="43" y="10997"/>
                    <a:pt x="1" y="11355"/>
                    <a:pt x="22" y="11691"/>
                  </a:cubicBezTo>
                  <a:cubicBezTo>
                    <a:pt x="43" y="12112"/>
                    <a:pt x="211" y="12532"/>
                    <a:pt x="484" y="12869"/>
                  </a:cubicBezTo>
                  <a:cubicBezTo>
                    <a:pt x="568" y="12953"/>
                    <a:pt x="652" y="13037"/>
                    <a:pt x="736" y="13121"/>
                  </a:cubicBezTo>
                  <a:cubicBezTo>
                    <a:pt x="568" y="13310"/>
                    <a:pt x="421" y="13541"/>
                    <a:pt x="295" y="13773"/>
                  </a:cubicBezTo>
                  <a:lnTo>
                    <a:pt x="253" y="13878"/>
                  </a:lnTo>
                  <a:cubicBezTo>
                    <a:pt x="148" y="14109"/>
                    <a:pt x="64" y="14340"/>
                    <a:pt x="22" y="14614"/>
                  </a:cubicBezTo>
                  <a:cubicBezTo>
                    <a:pt x="1" y="14782"/>
                    <a:pt x="1" y="14950"/>
                    <a:pt x="1" y="15118"/>
                  </a:cubicBezTo>
                  <a:lnTo>
                    <a:pt x="1" y="15265"/>
                  </a:lnTo>
                  <a:cubicBezTo>
                    <a:pt x="22" y="15476"/>
                    <a:pt x="64" y="15686"/>
                    <a:pt x="148" y="15875"/>
                  </a:cubicBezTo>
                  <a:cubicBezTo>
                    <a:pt x="169" y="15938"/>
                    <a:pt x="190" y="16001"/>
                    <a:pt x="211" y="16043"/>
                  </a:cubicBezTo>
                  <a:cubicBezTo>
                    <a:pt x="274" y="16232"/>
                    <a:pt x="379" y="16422"/>
                    <a:pt x="463" y="16611"/>
                  </a:cubicBezTo>
                  <a:cubicBezTo>
                    <a:pt x="568" y="16800"/>
                    <a:pt x="673" y="16968"/>
                    <a:pt x="779" y="17137"/>
                  </a:cubicBezTo>
                  <a:cubicBezTo>
                    <a:pt x="863" y="17263"/>
                    <a:pt x="947" y="17368"/>
                    <a:pt x="1031" y="17494"/>
                  </a:cubicBezTo>
                  <a:cubicBezTo>
                    <a:pt x="2208" y="19029"/>
                    <a:pt x="3995" y="19996"/>
                    <a:pt x="5951" y="20122"/>
                  </a:cubicBezTo>
                  <a:cubicBezTo>
                    <a:pt x="5908" y="20248"/>
                    <a:pt x="5887" y="20374"/>
                    <a:pt x="5845" y="20500"/>
                  </a:cubicBezTo>
                  <a:cubicBezTo>
                    <a:pt x="5656" y="21026"/>
                    <a:pt x="5320" y="21489"/>
                    <a:pt x="4857" y="21825"/>
                  </a:cubicBezTo>
                  <a:cubicBezTo>
                    <a:pt x="4731" y="21930"/>
                    <a:pt x="4563" y="22014"/>
                    <a:pt x="4416" y="22077"/>
                  </a:cubicBezTo>
                  <a:lnTo>
                    <a:pt x="4184" y="22182"/>
                  </a:lnTo>
                  <a:lnTo>
                    <a:pt x="3659" y="29562"/>
                  </a:lnTo>
                  <a:lnTo>
                    <a:pt x="4142" y="29541"/>
                  </a:lnTo>
                  <a:cubicBezTo>
                    <a:pt x="4290" y="29520"/>
                    <a:pt x="4416" y="29499"/>
                    <a:pt x="4563" y="29499"/>
                  </a:cubicBezTo>
                  <a:lnTo>
                    <a:pt x="4731" y="29478"/>
                  </a:lnTo>
                  <a:cubicBezTo>
                    <a:pt x="7780" y="29205"/>
                    <a:pt x="10576" y="27670"/>
                    <a:pt x="12447" y="25231"/>
                  </a:cubicBezTo>
                  <a:cubicBezTo>
                    <a:pt x="14066" y="23149"/>
                    <a:pt x="15159" y="19659"/>
                    <a:pt x="15727" y="14866"/>
                  </a:cubicBezTo>
                  <a:cubicBezTo>
                    <a:pt x="16063" y="12070"/>
                    <a:pt x="16168" y="9252"/>
                    <a:pt x="16063" y="6414"/>
                  </a:cubicBezTo>
                  <a:cubicBezTo>
                    <a:pt x="16042" y="5405"/>
                    <a:pt x="15937" y="4396"/>
                    <a:pt x="15811" y="3408"/>
                  </a:cubicBezTo>
                  <a:cubicBezTo>
                    <a:pt x="15685" y="2672"/>
                    <a:pt x="15538" y="1873"/>
                    <a:pt x="15117" y="1473"/>
                  </a:cubicBezTo>
                  <a:cubicBezTo>
                    <a:pt x="14781" y="1116"/>
                    <a:pt x="14318" y="885"/>
                    <a:pt x="13835" y="864"/>
                  </a:cubicBezTo>
                  <a:cubicBezTo>
                    <a:pt x="13540" y="885"/>
                    <a:pt x="13267" y="948"/>
                    <a:pt x="13036" y="1095"/>
                  </a:cubicBezTo>
                  <a:cubicBezTo>
                    <a:pt x="12847" y="780"/>
                    <a:pt x="12573" y="527"/>
                    <a:pt x="12258" y="359"/>
                  </a:cubicBezTo>
                  <a:cubicBezTo>
                    <a:pt x="12090" y="275"/>
                    <a:pt x="11921" y="233"/>
                    <a:pt x="11753" y="191"/>
                  </a:cubicBezTo>
                  <a:cubicBezTo>
                    <a:pt x="11658" y="177"/>
                    <a:pt x="11562" y="170"/>
                    <a:pt x="11467" y="170"/>
                  </a:cubicBezTo>
                  <a:cubicBezTo>
                    <a:pt x="10993" y="170"/>
                    <a:pt x="10526" y="342"/>
                    <a:pt x="10176" y="674"/>
                  </a:cubicBezTo>
                  <a:cubicBezTo>
                    <a:pt x="10008" y="464"/>
                    <a:pt x="9819" y="317"/>
                    <a:pt x="9588" y="191"/>
                  </a:cubicBezTo>
                  <a:cubicBezTo>
                    <a:pt x="9345" y="64"/>
                    <a:pt x="9077" y="0"/>
                    <a:pt x="88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8"/>
            <p:cNvSpPr/>
            <p:nvPr/>
          </p:nvSpPr>
          <p:spPr>
            <a:xfrm>
              <a:off x="1771675" y="580800"/>
              <a:ext cx="56275" cy="198200"/>
            </a:xfrm>
            <a:custGeom>
              <a:avLst/>
              <a:gdLst/>
              <a:ahLst/>
              <a:cxnLst/>
              <a:rect l="l" t="t" r="r" b="b"/>
              <a:pathLst>
                <a:path w="2251" h="7928" extrusionOk="0">
                  <a:moveTo>
                    <a:pt x="2250" y="1367"/>
                  </a:moveTo>
                  <a:lnTo>
                    <a:pt x="1409" y="7927"/>
                  </a:lnTo>
                  <a:lnTo>
                    <a:pt x="1367" y="7927"/>
                  </a:lnTo>
                  <a:cubicBezTo>
                    <a:pt x="926" y="7801"/>
                    <a:pt x="463" y="7717"/>
                    <a:pt x="1" y="7696"/>
                  </a:cubicBezTo>
                  <a:lnTo>
                    <a:pt x="43" y="1010"/>
                  </a:lnTo>
                  <a:cubicBezTo>
                    <a:pt x="295" y="527"/>
                    <a:pt x="715" y="1"/>
                    <a:pt x="1325" y="85"/>
                  </a:cubicBezTo>
                  <a:cubicBezTo>
                    <a:pt x="1830" y="169"/>
                    <a:pt x="2103" y="800"/>
                    <a:pt x="2250" y="1367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8"/>
            <p:cNvSpPr/>
            <p:nvPr/>
          </p:nvSpPr>
          <p:spPr>
            <a:xfrm>
              <a:off x="1539350" y="574500"/>
              <a:ext cx="366900" cy="691725"/>
            </a:xfrm>
            <a:custGeom>
              <a:avLst/>
              <a:gdLst/>
              <a:ahLst/>
              <a:cxnLst/>
              <a:rect l="l" t="t" r="r" b="b"/>
              <a:pathLst>
                <a:path w="14676" h="27669" extrusionOk="0">
                  <a:moveTo>
                    <a:pt x="12931" y="18502"/>
                  </a:moveTo>
                  <a:lnTo>
                    <a:pt x="12931" y="18502"/>
                  </a:lnTo>
                  <a:cubicBezTo>
                    <a:pt x="12910" y="18628"/>
                    <a:pt x="12889" y="18733"/>
                    <a:pt x="12847" y="18859"/>
                  </a:cubicBezTo>
                  <a:cubicBezTo>
                    <a:pt x="12826" y="18965"/>
                    <a:pt x="12805" y="19028"/>
                    <a:pt x="12784" y="19112"/>
                  </a:cubicBezTo>
                  <a:lnTo>
                    <a:pt x="12699" y="19385"/>
                  </a:lnTo>
                  <a:cubicBezTo>
                    <a:pt x="12615" y="19679"/>
                    <a:pt x="12531" y="19953"/>
                    <a:pt x="12447" y="20226"/>
                  </a:cubicBezTo>
                  <a:cubicBezTo>
                    <a:pt x="12405" y="20352"/>
                    <a:pt x="12363" y="20457"/>
                    <a:pt x="12342" y="20562"/>
                  </a:cubicBezTo>
                  <a:lnTo>
                    <a:pt x="12300" y="20647"/>
                  </a:lnTo>
                  <a:cubicBezTo>
                    <a:pt x="12279" y="20710"/>
                    <a:pt x="12258" y="20773"/>
                    <a:pt x="12237" y="20836"/>
                  </a:cubicBezTo>
                  <a:cubicBezTo>
                    <a:pt x="12174" y="21004"/>
                    <a:pt x="12111" y="21151"/>
                    <a:pt x="12048" y="21298"/>
                  </a:cubicBezTo>
                  <a:cubicBezTo>
                    <a:pt x="12027" y="21382"/>
                    <a:pt x="11985" y="21445"/>
                    <a:pt x="11964" y="21530"/>
                  </a:cubicBezTo>
                  <a:cubicBezTo>
                    <a:pt x="11922" y="21593"/>
                    <a:pt x="11901" y="21677"/>
                    <a:pt x="11858" y="21740"/>
                  </a:cubicBezTo>
                  <a:cubicBezTo>
                    <a:pt x="11837" y="21824"/>
                    <a:pt x="11795" y="21887"/>
                    <a:pt x="11774" y="21950"/>
                  </a:cubicBezTo>
                  <a:cubicBezTo>
                    <a:pt x="11711" y="22097"/>
                    <a:pt x="11627" y="22244"/>
                    <a:pt x="11564" y="22371"/>
                  </a:cubicBezTo>
                  <a:cubicBezTo>
                    <a:pt x="11522" y="22434"/>
                    <a:pt x="11501" y="22518"/>
                    <a:pt x="11459" y="22581"/>
                  </a:cubicBezTo>
                  <a:cubicBezTo>
                    <a:pt x="11417" y="22644"/>
                    <a:pt x="11354" y="22770"/>
                    <a:pt x="11291" y="22854"/>
                  </a:cubicBezTo>
                  <a:cubicBezTo>
                    <a:pt x="11249" y="22959"/>
                    <a:pt x="11186" y="23043"/>
                    <a:pt x="11144" y="23148"/>
                  </a:cubicBezTo>
                  <a:cubicBezTo>
                    <a:pt x="11081" y="23233"/>
                    <a:pt x="11018" y="23338"/>
                    <a:pt x="10954" y="23422"/>
                  </a:cubicBezTo>
                  <a:cubicBezTo>
                    <a:pt x="10870" y="23569"/>
                    <a:pt x="10765" y="23695"/>
                    <a:pt x="10660" y="23842"/>
                  </a:cubicBezTo>
                  <a:cubicBezTo>
                    <a:pt x="10555" y="23968"/>
                    <a:pt x="10471" y="24074"/>
                    <a:pt x="10366" y="24200"/>
                  </a:cubicBezTo>
                  <a:cubicBezTo>
                    <a:pt x="10303" y="24263"/>
                    <a:pt x="10240" y="24326"/>
                    <a:pt x="10198" y="24410"/>
                  </a:cubicBezTo>
                  <a:lnTo>
                    <a:pt x="10177" y="24410"/>
                  </a:lnTo>
                  <a:cubicBezTo>
                    <a:pt x="10092" y="24494"/>
                    <a:pt x="10008" y="24578"/>
                    <a:pt x="9924" y="24662"/>
                  </a:cubicBezTo>
                  <a:lnTo>
                    <a:pt x="9777" y="24809"/>
                  </a:lnTo>
                  <a:cubicBezTo>
                    <a:pt x="9272" y="25335"/>
                    <a:pt x="8705" y="25776"/>
                    <a:pt x="8095" y="26176"/>
                  </a:cubicBezTo>
                  <a:cubicBezTo>
                    <a:pt x="8011" y="26218"/>
                    <a:pt x="7927" y="26281"/>
                    <a:pt x="7843" y="26344"/>
                  </a:cubicBezTo>
                  <a:cubicBezTo>
                    <a:pt x="7317" y="26638"/>
                    <a:pt x="6771" y="26891"/>
                    <a:pt x="6203" y="27101"/>
                  </a:cubicBezTo>
                  <a:lnTo>
                    <a:pt x="6056" y="27143"/>
                  </a:lnTo>
                  <a:cubicBezTo>
                    <a:pt x="5909" y="27206"/>
                    <a:pt x="5761" y="27248"/>
                    <a:pt x="5635" y="27290"/>
                  </a:cubicBezTo>
                  <a:cubicBezTo>
                    <a:pt x="5551" y="27311"/>
                    <a:pt x="5467" y="27332"/>
                    <a:pt x="5383" y="27353"/>
                  </a:cubicBezTo>
                  <a:cubicBezTo>
                    <a:pt x="5299" y="27374"/>
                    <a:pt x="5194" y="27416"/>
                    <a:pt x="5110" y="27437"/>
                  </a:cubicBezTo>
                  <a:lnTo>
                    <a:pt x="4962" y="27458"/>
                  </a:lnTo>
                  <a:lnTo>
                    <a:pt x="4815" y="27500"/>
                  </a:lnTo>
                  <a:lnTo>
                    <a:pt x="4521" y="27564"/>
                  </a:lnTo>
                  <a:cubicBezTo>
                    <a:pt x="4269" y="27606"/>
                    <a:pt x="3995" y="27648"/>
                    <a:pt x="3743" y="27669"/>
                  </a:cubicBezTo>
                  <a:lnTo>
                    <a:pt x="4079" y="22034"/>
                  </a:lnTo>
                  <a:cubicBezTo>
                    <a:pt x="4164" y="21992"/>
                    <a:pt x="4227" y="21950"/>
                    <a:pt x="4290" y="21929"/>
                  </a:cubicBezTo>
                  <a:lnTo>
                    <a:pt x="4311" y="21929"/>
                  </a:lnTo>
                  <a:cubicBezTo>
                    <a:pt x="4374" y="21887"/>
                    <a:pt x="4437" y="21845"/>
                    <a:pt x="4479" y="21803"/>
                  </a:cubicBezTo>
                  <a:lnTo>
                    <a:pt x="4521" y="21761"/>
                  </a:lnTo>
                  <a:cubicBezTo>
                    <a:pt x="4584" y="21740"/>
                    <a:pt x="4626" y="21698"/>
                    <a:pt x="4668" y="21656"/>
                  </a:cubicBezTo>
                  <a:lnTo>
                    <a:pt x="4689" y="21635"/>
                  </a:lnTo>
                  <a:lnTo>
                    <a:pt x="4857" y="21509"/>
                  </a:lnTo>
                  <a:lnTo>
                    <a:pt x="4857" y="21509"/>
                  </a:lnTo>
                  <a:cubicBezTo>
                    <a:pt x="5530" y="20815"/>
                    <a:pt x="5951" y="19911"/>
                    <a:pt x="6056" y="18944"/>
                  </a:cubicBezTo>
                  <a:cubicBezTo>
                    <a:pt x="7086" y="18965"/>
                    <a:pt x="8116" y="18775"/>
                    <a:pt x="9062" y="18418"/>
                  </a:cubicBezTo>
                  <a:cubicBezTo>
                    <a:pt x="10198" y="17976"/>
                    <a:pt x="11039" y="17262"/>
                    <a:pt x="11438" y="16400"/>
                  </a:cubicBezTo>
                  <a:cubicBezTo>
                    <a:pt x="11522" y="16084"/>
                    <a:pt x="11102" y="15874"/>
                    <a:pt x="10912" y="16168"/>
                  </a:cubicBezTo>
                  <a:cubicBezTo>
                    <a:pt x="10597" y="16883"/>
                    <a:pt x="9861" y="17472"/>
                    <a:pt x="8873" y="17871"/>
                  </a:cubicBezTo>
                  <a:cubicBezTo>
                    <a:pt x="6056" y="19007"/>
                    <a:pt x="2313" y="18355"/>
                    <a:pt x="631" y="15769"/>
                  </a:cubicBezTo>
                  <a:cubicBezTo>
                    <a:pt x="526" y="15580"/>
                    <a:pt x="421" y="15411"/>
                    <a:pt x="337" y="15243"/>
                  </a:cubicBezTo>
                  <a:cubicBezTo>
                    <a:pt x="274" y="15138"/>
                    <a:pt x="232" y="15012"/>
                    <a:pt x="169" y="14907"/>
                  </a:cubicBezTo>
                  <a:lnTo>
                    <a:pt x="169" y="14907"/>
                  </a:lnTo>
                  <a:cubicBezTo>
                    <a:pt x="148" y="14844"/>
                    <a:pt x="127" y="14781"/>
                    <a:pt x="106" y="14739"/>
                  </a:cubicBezTo>
                  <a:cubicBezTo>
                    <a:pt x="43" y="14549"/>
                    <a:pt x="1" y="14381"/>
                    <a:pt x="1" y="14192"/>
                  </a:cubicBezTo>
                  <a:lnTo>
                    <a:pt x="1" y="14192"/>
                  </a:lnTo>
                  <a:cubicBezTo>
                    <a:pt x="22" y="13456"/>
                    <a:pt x="484" y="12804"/>
                    <a:pt x="1178" y="12573"/>
                  </a:cubicBezTo>
                  <a:cubicBezTo>
                    <a:pt x="1367" y="12510"/>
                    <a:pt x="1557" y="12489"/>
                    <a:pt x="1746" y="12510"/>
                  </a:cubicBezTo>
                  <a:cubicBezTo>
                    <a:pt x="1809" y="12510"/>
                    <a:pt x="1872" y="12531"/>
                    <a:pt x="1935" y="12552"/>
                  </a:cubicBezTo>
                  <a:cubicBezTo>
                    <a:pt x="3112" y="12889"/>
                    <a:pt x="2881" y="14003"/>
                    <a:pt x="3974" y="14592"/>
                  </a:cubicBezTo>
                  <a:cubicBezTo>
                    <a:pt x="5068" y="15180"/>
                    <a:pt x="6855" y="14255"/>
                    <a:pt x="5972" y="11774"/>
                  </a:cubicBezTo>
                  <a:cubicBezTo>
                    <a:pt x="5467" y="10345"/>
                    <a:pt x="4815" y="10008"/>
                    <a:pt x="4353" y="9987"/>
                  </a:cubicBezTo>
                  <a:cubicBezTo>
                    <a:pt x="4521" y="9525"/>
                    <a:pt x="4500" y="8999"/>
                    <a:pt x="4332" y="8537"/>
                  </a:cubicBezTo>
                  <a:cubicBezTo>
                    <a:pt x="4143" y="8179"/>
                    <a:pt x="3617" y="8452"/>
                    <a:pt x="3806" y="8810"/>
                  </a:cubicBezTo>
                  <a:cubicBezTo>
                    <a:pt x="3932" y="9146"/>
                    <a:pt x="3932" y="9525"/>
                    <a:pt x="3806" y="9861"/>
                  </a:cubicBezTo>
                  <a:cubicBezTo>
                    <a:pt x="3638" y="10345"/>
                    <a:pt x="3365" y="10807"/>
                    <a:pt x="3028" y="11186"/>
                  </a:cubicBezTo>
                  <a:lnTo>
                    <a:pt x="3007" y="11228"/>
                  </a:lnTo>
                  <a:cubicBezTo>
                    <a:pt x="2797" y="11438"/>
                    <a:pt x="2545" y="11585"/>
                    <a:pt x="2271" y="11711"/>
                  </a:cubicBezTo>
                  <a:cubicBezTo>
                    <a:pt x="2082" y="11795"/>
                    <a:pt x="1893" y="11858"/>
                    <a:pt x="1704" y="11879"/>
                  </a:cubicBezTo>
                  <a:cubicBezTo>
                    <a:pt x="1493" y="11900"/>
                    <a:pt x="1304" y="11900"/>
                    <a:pt x="1115" y="11879"/>
                  </a:cubicBezTo>
                  <a:cubicBezTo>
                    <a:pt x="842" y="11837"/>
                    <a:pt x="610" y="11732"/>
                    <a:pt x="400" y="11564"/>
                  </a:cubicBezTo>
                  <a:cubicBezTo>
                    <a:pt x="232" y="11417"/>
                    <a:pt x="106" y="11207"/>
                    <a:pt x="64" y="10996"/>
                  </a:cubicBezTo>
                  <a:cubicBezTo>
                    <a:pt x="1" y="10702"/>
                    <a:pt x="22" y="10408"/>
                    <a:pt x="127" y="10155"/>
                  </a:cubicBezTo>
                  <a:cubicBezTo>
                    <a:pt x="148" y="10050"/>
                    <a:pt x="190" y="9966"/>
                    <a:pt x="232" y="9882"/>
                  </a:cubicBezTo>
                  <a:cubicBezTo>
                    <a:pt x="274" y="9798"/>
                    <a:pt x="316" y="9714"/>
                    <a:pt x="358" y="9630"/>
                  </a:cubicBezTo>
                  <a:cubicBezTo>
                    <a:pt x="1178" y="8137"/>
                    <a:pt x="2965" y="6266"/>
                    <a:pt x="6665" y="7885"/>
                  </a:cubicBezTo>
                  <a:cubicBezTo>
                    <a:pt x="6665" y="7885"/>
                    <a:pt x="6308" y="5131"/>
                    <a:pt x="6224" y="3911"/>
                  </a:cubicBezTo>
                  <a:cubicBezTo>
                    <a:pt x="6140" y="2692"/>
                    <a:pt x="6266" y="673"/>
                    <a:pt x="7506" y="232"/>
                  </a:cubicBezTo>
                  <a:cubicBezTo>
                    <a:pt x="8158" y="1"/>
                    <a:pt x="8537" y="463"/>
                    <a:pt x="8747" y="968"/>
                  </a:cubicBezTo>
                  <a:lnTo>
                    <a:pt x="8705" y="7906"/>
                  </a:lnTo>
                  <a:cubicBezTo>
                    <a:pt x="8221" y="7885"/>
                    <a:pt x="7738" y="7969"/>
                    <a:pt x="7275" y="8095"/>
                  </a:cubicBezTo>
                  <a:cubicBezTo>
                    <a:pt x="7107" y="8137"/>
                    <a:pt x="7023" y="8305"/>
                    <a:pt x="7065" y="8452"/>
                  </a:cubicBezTo>
                  <a:cubicBezTo>
                    <a:pt x="7107" y="8600"/>
                    <a:pt x="7275" y="8705"/>
                    <a:pt x="7422" y="8642"/>
                  </a:cubicBezTo>
                  <a:cubicBezTo>
                    <a:pt x="7906" y="8515"/>
                    <a:pt x="8389" y="8473"/>
                    <a:pt x="8873" y="8494"/>
                  </a:cubicBezTo>
                  <a:cubicBezTo>
                    <a:pt x="8915" y="8515"/>
                    <a:pt x="8957" y="8537"/>
                    <a:pt x="8999" y="8537"/>
                  </a:cubicBezTo>
                  <a:cubicBezTo>
                    <a:pt x="9020" y="8537"/>
                    <a:pt x="9062" y="8515"/>
                    <a:pt x="9083" y="8515"/>
                  </a:cubicBezTo>
                  <a:cubicBezTo>
                    <a:pt x="9567" y="8537"/>
                    <a:pt x="10029" y="8621"/>
                    <a:pt x="10492" y="8747"/>
                  </a:cubicBezTo>
                  <a:cubicBezTo>
                    <a:pt x="11102" y="8915"/>
                    <a:pt x="12069" y="9314"/>
                    <a:pt x="12342" y="9945"/>
                  </a:cubicBezTo>
                  <a:cubicBezTo>
                    <a:pt x="12468" y="10345"/>
                    <a:pt x="13057" y="10113"/>
                    <a:pt x="12889" y="9735"/>
                  </a:cubicBezTo>
                  <a:cubicBezTo>
                    <a:pt x="12615" y="9083"/>
                    <a:pt x="11901" y="8642"/>
                    <a:pt x="11270" y="8389"/>
                  </a:cubicBezTo>
                  <a:lnTo>
                    <a:pt x="12132" y="1556"/>
                  </a:lnTo>
                  <a:cubicBezTo>
                    <a:pt x="12405" y="1094"/>
                    <a:pt x="12847" y="779"/>
                    <a:pt x="13435" y="1346"/>
                  </a:cubicBezTo>
                  <a:cubicBezTo>
                    <a:pt x="14192" y="2103"/>
                    <a:pt x="14676" y="11585"/>
                    <a:pt x="12931" y="18502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50"/>
          <p:cNvSpPr txBox="1">
            <a:spLocks noGrp="1"/>
          </p:cNvSpPr>
          <p:nvPr>
            <p:ph type="title"/>
          </p:nvPr>
        </p:nvSpPr>
        <p:spPr>
          <a:xfrm flipH="1">
            <a:off x="5209050" y="1110550"/>
            <a:ext cx="3276300" cy="21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 lógica</a:t>
            </a:r>
            <a:endParaRPr dirty="0"/>
          </a:p>
        </p:txBody>
      </p:sp>
      <p:sp>
        <p:nvSpPr>
          <p:cNvPr id="1083" name="Google Shape;1083;p50"/>
          <p:cNvSpPr txBox="1">
            <a:spLocks noGrp="1"/>
          </p:cNvSpPr>
          <p:nvPr>
            <p:ph type="subTitle" idx="1"/>
          </p:nvPr>
        </p:nvSpPr>
        <p:spPr>
          <a:xfrm flipH="1">
            <a:off x="5209050" y="2738350"/>
            <a:ext cx="3012000" cy="55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Ayuda a la Razón a proceder: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con orden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dirty="0"/>
              <a:t>c</a:t>
            </a:r>
            <a:r>
              <a:rPr lang="en" dirty="0"/>
              <a:t>on facilidad</a:t>
            </a:r>
          </a:p>
          <a:p>
            <a:pPr marL="285750" lvl="0" indent="-28575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CL" dirty="0"/>
              <a:t>y</a:t>
            </a:r>
            <a:r>
              <a:rPr lang="en" dirty="0"/>
              <a:t> sin error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E</a:t>
            </a:r>
            <a:r>
              <a:rPr lang="en" dirty="0"/>
              <a:t>n su camino hacia la consecución de la verdad no evidente por sí misma</a:t>
            </a:r>
            <a:endParaRPr dirty="0"/>
          </a:p>
        </p:txBody>
      </p:sp>
      <p:pic>
        <p:nvPicPr>
          <p:cNvPr id="1084" name="Google Shape;1084;p50"/>
          <p:cNvPicPr preferRelativeResize="0"/>
          <p:nvPr/>
        </p:nvPicPr>
        <p:blipFill rotWithShape="1">
          <a:blip r:embed="rId3">
            <a:alphaModFix/>
          </a:blip>
          <a:srcRect l="4553" r="4553"/>
          <a:stretch/>
        </p:blipFill>
        <p:spPr>
          <a:xfrm>
            <a:off x="1108121" y="1367024"/>
            <a:ext cx="3418150" cy="2115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5" name="Google Shape;1085;p50"/>
          <p:cNvGrpSpPr/>
          <p:nvPr/>
        </p:nvGrpSpPr>
        <p:grpSpPr>
          <a:xfrm>
            <a:off x="991599" y="1262404"/>
            <a:ext cx="3655481" cy="2770530"/>
            <a:chOff x="4682879" y="1259151"/>
            <a:chExt cx="4087990" cy="3098334"/>
          </a:xfrm>
        </p:grpSpPr>
        <p:grpSp>
          <p:nvGrpSpPr>
            <p:cNvPr id="1086" name="Google Shape;1086;p50"/>
            <p:cNvGrpSpPr/>
            <p:nvPr/>
          </p:nvGrpSpPr>
          <p:grpSpPr>
            <a:xfrm>
              <a:off x="4682879" y="1259151"/>
              <a:ext cx="4087990" cy="3098334"/>
              <a:chOff x="1572575" y="3497750"/>
              <a:chExt cx="843650" cy="639425"/>
            </a:xfrm>
          </p:grpSpPr>
          <p:sp>
            <p:nvSpPr>
              <p:cNvPr id="1087" name="Google Shape;1087;p50"/>
              <p:cNvSpPr/>
              <p:nvPr/>
            </p:nvSpPr>
            <p:spPr>
              <a:xfrm>
                <a:off x="1572575" y="3497750"/>
                <a:ext cx="843650" cy="534600"/>
              </a:xfrm>
              <a:custGeom>
                <a:avLst/>
                <a:gdLst/>
                <a:ahLst/>
                <a:cxnLst/>
                <a:rect l="l" t="t" r="r" b="b"/>
                <a:pathLst>
                  <a:path w="33746" h="21384" extrusionOk="0">
                    <a:moveTo>
                      <a:pt x="32548" y="1021"/>
                    </a:moveTo>
                    <a:lnTo>
                      <a:pt x="32548" y="20362"/>
                    </a:lnTo>
                    <a:lnTo>
                      <a:pt x="1197" y="20362"/>
                    </a:lnTo>
                    <a:lnTo>
                      <a:pt x="1197" y="1021"/>
                    </a:lnTo>
                    <a:close/>
                    <a:moveTo>
                      <a:pt x="477" y="0"/>
                    </a:moveTo>
                    <a:cubicBezTo>
                      <a:pt x="210" y="0"/>
                      <a:pt x="0" y="209"/>
                      <a:pt x="0" y="477"/>
                    </a:cubicBezTo>
                    <a:lnTo>
                      <a:pt x="0" y="20906"/>
                    </a:lnTo>
                    <a:cubicBezTo>
                      <a:pt x="0" y="21174"/>
                      <a:pt x="218" y="21384"/>
                      <a:pt x="477" y="21384"/>
                    </a:cubicBezTo>
                    <a:lnTo>
                      <a:pt x="33268" y="21384"/>
                    </a:lnTo>
                    <a:cubicBezTo>
                      <a:pt x="33536" y="21384"/>
                      <a:pt x="33745" y="21166"/>
                      <a:pt x="33745" y="20906"/>
                    </a:cubicBezTo>
                    <a:lnTo>
                      <a:pt x="33745" y="477"/>
                    </a:lnTo>
                    <a:cubicBezTo>
                      <a:pt x="33745" y="209"/>
                      <a:pt x="33536" y="0"/>
                      <a:pt x="332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50"/>
              <p:cNvSpPr/>
              <p:nvPr/>
            </p:nvSpPr>
            <p:spPr>
              <a:xfrm>
                <a:off x="1904400" y="4029936"/>
                <a:ext cx="179975" cy="104850"/>
              </a:xfrm>
              <a:custGeom>
                <a:avLst/>
                <a:gdLst/>
                <a:ahLst/>
                <a:cxnLst/>
                <a:rect l="l" t="t" r="r" b="b"/>
                <a:pathLst>
                  <a:path w="7199" h="4194" extrusionOk="0">
                    <a:moveTo>
                      <a:pt x="1" y="1"/>
                    </a:moveTo>
                    <a:lnTo>
                      <a:pt x="1" y="4194"/>
                    </a:lnTo>
                    <a:lnTo>
                      <a:pt x="7198" y="4194"/>
                    </a:lnTo>
                    <a:lnTo>
                      <a:pt x="719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50"/>
              <p:cNvSpPr/>
              <p:nvPr/>
            </p:nvSpPr>
            <p:spPr>
              <a:xfrm>
                <a:off x="1852950" y="4127950"/>
                <a:ext cx="283100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11324" h="369" extrusionOk="0">
                    <a:moveTo>
                      <a:pt x="67" y="0"/>
                    </a:moveTo>
                    <a:cubicBezTo>
                      <a:pt x="25" y="0"/>
                      <a:pt x="0" y="34"/>
                      <a:pt x="0" y="67"/>
                    </a:cubicBezTo>
                    <a:lnTo>
                      <a:pt x="0" y="293"/>
                    </a:lnTo>
                    <a:cubicBezTo>
                      <a:pt x="0" y="335"/>
                      <a:pt x="25" y="369"/>
                      <a:pt x="67" y="369"/>
                    </a:cubicBezTo>
                    <a:lnTo>
                      <a:pt x="11248" y="369"/>
                    </a:lnTo>
                    <a:cubicBezTo>
                      <a:pt x="11290" y="369"/>
                      <a:pt x="11324" y="335"/>
                      <a:pt x="11324" y="293"/>
                    </a:cubicBezTo>
                    <a:lnTo>
                      <a:pt x="11324" y="67"/>
                    </a:lnTo>
                    <a:cubicBezTo>
                      <a:pt x="11324" y="34"/>
                      <a:pt x="11290" y="0"/>
                      <a:pt x="112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0" name="Google Shape;1090;p50"/>
            <p:cNvGrpSpPr/>
            <p:nvPr/>
          </p:nvGrpSpPr>
          <p:grpSpPr>
            <a:xfrm>
              <a:off x="6572650" y="3771725"/>
              <a:ext cx="304550" cy="36600"/>
              <a:chOff x="6504075" y="3773750"/>
              <a:chExt cx="304550" cy="36600"/>
            </a:xfrm>
          </p:grpSpPr>
          <p:sp>
            <p:nvSpPr>
              <p:cNvPr id="1091" name="Google Shape;1091;p50"/>
              <p:cNvSpPr/>
              <p:nvPr/>
            </p:nvSpPr>
            <p:spPr>
              <a:xfrm>
                <a:off x="6504075" y="3773750"/>
                <a:ext cx="36600" cy="36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50"/>
              <p:cNvSpPr/>
              <p:nvPr/>
            </p:nvSpPr>
            <p:spPr>
              <a:xfrm>
                <a:off x="6638050" y="3773750"/>
                <a:ext cx="36600" cy="36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50"/>
              <p:cNvSpPr/>
              <p:nvPr/>
            </p:nvSpPr>
            <p:spPr>
              <a:xfrm>
                <a:off x="6772025" y="3773750"/>
                <a:ext cx="36600" cy="366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53"/>
          <p:cNvSpPr txBox="1">
            <a:spLocks noGrp="1"/>
          </p:cNvSpPr>
          <p:nvPr>
            <p:ph type="title"/>
          </p:nvPr>
        </p:nvSpPr>
        <p:spPr>
          <a:xfrm>
            <a:off x="2680893" y="1925363"/>
            <a:ext cx="5902800" cy="9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Por ello la lógica</a:t>
            </a:r>
            <a:endParaRPr dirty="0"/>
          </a:p>
        </p:txBody>
      </p:sp>
      <p:sp>
        <p:nvSpPr>
          <p:cNvPr id="1163" name="Google Shape;1163;p53"/>
          <p:cNvSpPr txBox="1">
            <a:spLocks noGrp="1"/>
          </p:cNvSpPr>
          <p:nvPr>
            <p:ph type="subTitle" idx="1"/>
          </p:nvPr>
        </p:nvSpPr>
        <p:spPr>
          <a:xfrm>
            <a:off x="2679850" y="2939438"/>
            <a:ext cx="59028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ES UNA DE LAS HERRAMIENTAS MÁS IMPORTANTES DE LA FILOSOFÍA</a:t>
            </a:r>
            <a:endParaRPr dirty="0"/>
          </a:p>
        </p:txBody>
      </p:sp>
      <p:grpSp>
        <p:nvGrpSpPr>
          <p:cNvPr id="1164" name="Google Shape;1164;p53"/>
          <p:cNvGrpSpPr/>
          <p:nvPr/>
        </p:nvGrpSpPr>
        <p:grpSpPr>
          <a:xfrm>
            <a:off x="1084708" y="1678922"/>
            <a:ext cx="1401600" cy="1657426"/>
            <a:chOff x="-284042" y="1452535"/>
            <a:chExt cx="1401600" cy="1657426"/>
          </a:xfrm>
        </p:grpSpPr>
        <p:sp>
          <p:nvSpPr>
            <p:cNvPr id="1165" name="Google Shape;1165;p53"/>
            <p:cNvSpPr/>
            <p:nvPr/>
          </p:nvSpPr>
          <p:spPr>
            <a:xfrm>
              <a:off x="-284042" y="1708361"/>
              <a:ext cx="1401600" cy="1401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6" name="Google Shape;1166;p53"/>
            <p:cNvGrpSpPr/>
            <p:nvPr/>
          </p:nvGrpSpPr>
          <p:grpSpPr>
            <a:xfrm rot="384116">
              <a:off x="1692" y="1500908"/>
              <a:ext cx="941977" cy="1329156"/>
              <a:chOff x="2064780" y="286991"/>
              <a:chExt cx="799337" cy="1127791"/>
            </a:xfrm>
          </p:grpSpPr>
          <p:sp>
            <p:nvSpPr>
              <p:cNvPr id="1167" name="Google Shape;1167;p53"/>
              <p:cNvSpPr/>
              <p:nvPr/>
            </p:nvSpPr>
            <p:spPr>
              <a:xfrm rot="316754">
                <a:off x="2112406" y="317118"/>
                <a:ext cx="704084" cy="1067539"/>
              </a:xfrm>
              <a:custGeom>
                <a:avLst/>
                <a:gdLst/>
                <a:ahLst/>
                <a:cxnLst/>
                <a:rect l="l" t="t" r="r" b="b"/>
                <a:pathLst>
                  <a:path w="21923" h="33245" extrusionOk="0">
                    <a:moveTo>
                      <a:pt x="21250" y="21301"/>
                    </a:moveTo>
                    <a:cubicBezTo>
                      <a:pt x="20733" y="22413"/>
                      <a:pt x="20113" y="23473"/>
                      <a:pt x="19363" y="24429"/>
                    </a:cubicBezTo>
                    <a:cubicBezTo>
                      <a:pt x="19053" y="24817"/>
                      <a:pt x="18872" y="25231"/>
                      <a:pt x="18743" y="25696"/>
                    </a:cubicBezTo>
                    <a:cubicBezTo>
                      <a:pt x="18148" y="27867"/>
                      <a:pt x="17424" y="30013"/>
                      <a:pt x="16235" y="31952"/>
                    </a:cubicBezTo>
                    <a:cubicBezTo>
                      <a:pt x="16209" y="32029"/>
                      <a:pt x="16157" y="32107"/>
                      <a:pt x="16106" y="32184"/>
                    </a:cubicBezTo>
                    <a:cubicBezTo>
                      <a:pt x="15847" y="32831"/>
                      <a:pt x="15149" y="33244"/>
                      <a:pt x="14451" y="33115"/>
                    </a:cubicBezTo>
                    <a:cubicBezTo>
                      <a:pt x="14374" y="33115"/>
                      <a:pt x="14270" y="33115"/>
                      <a:pt x="14193" y="33167"/>
                    </a:cubicBezTo>
                    <a:lnTo>
                      <a:pt x="14193" y="33167"/>
                    </a:lnTo>
                    <a:cubicBezTo>
                      <a:pt x="12409" y="33011"/>
                      <a:pt x="11711" y="32675"/>
                      <a:pt x="9876" y="32184"/>
                    </a:cubicBezTo>
                    <a:cubicBezTo>
                      <a:pt x="8480" y="31848"/>
                      <a:pt x="7110" y="31409"/>
                      <a:pt x="5766" y="30892"/>
                    </a:cubicBezTo>
                    <a:cubicBezTo>
                      <a:pt x="5740" y="30866"/>
                      <a:pt x="5688" y="30840"/>
                      <a:pt x="5611" y="30814"/>
                    </a:cubicBezTo>
                    <a:cubicBezTo>
                      <a:pt x="5533" y="30788"/>
                      <a:pt x="5430" y="30763"/>
                      <a:pt x="5352" y="30737"/>
                    </a:cubicBezTo>
                    <a:lnTo>
                      <a:pt x="5326" y="30737"/>
                    </a:lnTo>
                    <a:lnTo>
                      <a:pt x="4964" y="30607"/>
                    </a:lnTo>
                    <a:lnTo>
                      <a:pt x="4964" y="30607"/>
                    </a:lnTo>
                    <a:cubicBezTo>
                      <a:pt x="4266" y="30271"/>
                      <a:pt x="3672" y="29780"/>
                      <a:pt x="3232" y="29134"/>
                    </a:cubicBezTo>
                    <a:cubicBezTo>
                      <a:pt x="3000" y="28798"/>
                      <a:pt x="2767" y="28436"/>
                      <a:pt x="2586" y="28074"/>
                    </a:cubicBezTo>
                    <a:cubicBezTo>
                      <a:pt x="1552" y="26032"/>
                      <a:pt x="802" y="23886"/>
                      <a:pt x="337" y="21663"/>
                    </a:cubicBezTo>
                    <a:cubicBezTo>
                      <a:pt x="1" y="20112"/>
                      <a:pt x="1" y="18510"/>
                      <a:pt x="363" y="16958"/>
                    </a:cubicBezTo>
                    <a:cubicBezTo>
                      <a:pt x="389" y="16829"/>
                      <a:pt x="415" y="16700"/>
                      <a:pt x="466" y="16571"/>
                    </a:cubicBezTo>
                    <a:cubicBezTo>
                      <a:pt x="1113" y="14554"/>
                      <a:pt x="2353" y="13546"/>
                      <a:pt x="4473" y="13391"/>
                    </a:cubicBezTo>
                    <a:cubicBezTo>
                      <a:pt x="4887" y="13365"/>
                      <a:pt x="5274" y="13339"/>
                      <a:pt x="5714" y="13314"/>
                    </a:cubicBezTo>
                    <a:cubicBezTo>
                      <a:pt x="5766" y="12202"/>
                      <a:pt x="5817" y="11065"/>
                      <a:pt x="5843" y="9953"/>
                    </a:cubicBezTo>
                    <a:cubicBezTo>
                      <a:pt x="5895" y="8273"/>
                      <a:pt x="5947" y="6593"/>
                      <a:pt x="6128" y="4938"/>
                    </a:cubicBezTo>
                    <a:cubicBezTo>
                      <a:pt x="6205" y="3956"/>
                      <a:pt x="6489" y="2999"/>
                      <a:pt x="6929" y="2120"/>
                    </a:cubicBezTo>
                    <a:cubicBezTo>
                      <a:pt x="7006" y="1939"/>
                      <a:pt x="7110" y="1784"/>
                      <a:pt x="7213" y="1603"/>
                    </a:cubicBezTo>
                    <a:cubicBezTo>
                      <a:pt x="7859" y="544"/>
                      <a:pt x="9152" y="1"/>
                      <a:pt x="10393" y="311"/>
                    </a:cubicBezTo>
                    <a:cubicBezTo>
                      <a:pt x="12357" y="699"/>
                      <a:pt x="13495" y="1939"/>
                      <a:pt x="13908" y="3878"/>
                    </a:cubicBezTo>
                    <a:cubicBezTo>
                      <a:pt x="13960" y="4266"/>
                      <a:pt x="14038" y="4628"/>
                      <a:pt x="14141" y="4990"/>
                    </a:cubicBezTo>
                    <a:cubicBezTo>
                      <a:pt x="14451" y="4473"/>
                      <a:pt x="14813" y="3982"/>
                      <a:pt x="15227" y="3542"/>
                    </a:cubicBezTo>
                    <a:cubicBezTo>
                      <a:pt x="16390" y="2353"/>
                      <a:pt x="17760" y="2224"/>
                      <a:pt x="19234" y="2741"/>
                    </a:cubicBezTo>
                    <a:cubicBezTo>
                      <a:pt x="19751" y="2948"/>
                      <a:pt x="20190" y="3361"/>
                      <a:pt x="20423" y="3878"/>
                    </a:cubicBezTo>
                    <a:cubicBezTo>
                      <a:pt x="20940" y="4809"/>
                      <a:pt x="21198" y="5869"/>
                      <a:pt x="21095" y="6929"/>
                    </a:cubicBezTo>
                    <a:cubicBezTo>
                      <a:pt x="20914" y="8661"/>
                      <a:pt x="20578" y="10367"/>
                      <a:pt x="20061" y="12047"/>
                    </a:cubicBezTo>
                    <a:cubicBezTo>
                      <a:pt x="19777" y="12952"/>
                      <a:pt x="19544" y="13856"/>
                      <a:pt x="19285" y="14787"/>
                    </a:cubicBezTo>
                    <a:cubicBezTo>
                      <a:pt x="19234" y="14994"/>
                      <a:pt x="19234" y="15149"/>
                      <a:pt x="19518" y="15252"/>
                    </a:cubicBezTo>
                    <a:cubicBezTo>
                      <a:pt x="20966" y="15744"/>
                      <a:pt x="21612" y="16855"/>
                      <a:pt x="21793" y="18277"/>
                    </a:cubicBezTo>
                    <a:cubicBezTo>
                      <a:pt x="21922" y="19337"/>
                      <a:pt x="21715" y="20371"/>
                      <a:pt x="21250" y="21301"/>
                    </a:cubicBezTo>
                    <a:close/>
                  </a:path>
                </a:pathLst>
              </a:custGeom>
              <a:solidFill>
                <a:schemeClr val="dk1"/>
              </a:solidFill>
              <a:ln w="762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68" name="Google Shape;1168;p53"/>
              <p:cNvGrpSpPr/>
              <p:nvPr/>
            </p:nvGrpSpPr>
            <p:grpSpPr>
              <a:xfrm rot="316705">
                <a:off x="2112428" y="317125"/>
                <a:ext cx="704058" cy="1067533"/>
                <a:chOff x="1585925" y="1673900"/>
                <a:chExt cx="863602" cy="1309604"/>
              </a:xfrm>
            </p:grpSpPr>
            <p:sp>
              <p:nvSpPr>
                <p:cNvPr id="1169" name="Google Shape;1169;p53"/>
                <p:cNvSpPr/>
                <p:nvPr/>
              </p:nvSpPr>
              <p:spPr>
                <a:xfrm>
                  <a:off x="1585925" y="1673900"/>
                  <a:ext cx="863602" cy="13096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23" h="33245" extrusionOk="0">
                      <a:moveTo>
                        <a:pt x="21250" y="21301"/>
                      </a:moveTo>
                      <a:cubicBezTo>
                        <a:pt x="20733" y="22413"/>
                        <a:pt x="20113" y="23473"/>
                        <a:pt x="19363" y="24429"/>
                      </a:cubicBezTo>
                      <a:cubicBezTo>
                        <a:pt x="19053" y="24817"/>
                        <a:pt x="18872" y="25231"/>
                        <a:pt x="18743" y="25696"/>
                      </a:cubicBezTo>
                      <a:cubicBezTo>
                        <a:pt x="18148" y="27867"/>
                        <a:pt x="17424" y="30013"/>
                        <a:pt x="16235" y="31952"/>
                      </a:cubicBezTo>
                      <a:cubicBezTo>
                        <a:pt x="16209" y="32029"/>
                        <a:pt x="16157" y="32107"/>
                        <a:pt x="16106" y="32184"/>
                      </a:cubicBezTo>
                      <a:cubicBezTo>
                        <a:pt x="15847" y="32831"/>
                        <a:pt x="15149" y="33244"/>
                        <a:pt x="14451" y="33115"/>
                      </a:cubicBezTo>
                      <a:cubicBezTo>
                        <a:pt x="14374" y="33115"/>
                        <a:pt x="14270" y="33115"/>
                        <a:pt x="14193" y="33167"/>
                      </a:cubicBezTo>
                      <a:lnTo>
                        <a:pt x="14193" y="33167"/>
                      </a:lnTo>
                      <a:cubicBezTo>
                        <a:pt x="12409" y="33011"/>
                        <a:pt x="11711" y="32675"/>
                        <a:pt x="9876" y="32184"/>
                      </a:cubicBezTo>
                      <a:cubicBezTo>
                        <a:pt x="8480" y="31848"/>
                        <a:pt x="7110" y="31409"/>
                        <a:pt x="5766" y="30892"/>
                      </a:cubicBezTo>
                      <a:cubicBezTo>
                        <a:pt x="5740" y="30866"/>
                        <a:pt x="5688" y="30840"/>
                        <a:pt x="5611" y="30814"/>
                      </a:cubicBezTo>
                      <a:cubicBezTo>
                        <a:pt x="5533" y="30788"/>
                        <a:pt x="5430" y="30763"/>
                        <a:pt x="5352" y="30737"/>
                      </a:cubicBezTo>
                      <a:lnTo>
                        <a:pt x="5326" y="30737"/>
                      </a:lnTo>
                      <a:lnTo>
                        <a:pt x="4964" y="30607"/>
                      </a:lnTo>
                      <a:lnTo>
                        <a:pt x="4964" y="30607"/>
                      </a:lnTo>
                      <a:cubicBezTo>
                        <a:pt x="4266" y="30271"/>
                        <a:pt x="3672" y="29780"/>
                        <a:pt x="3232" y="29134"/>
                      </a:cubicBezTo>
                      <a:cubicBezTo>
                        <a:pt x="3000" y="28798"/>
                        <a:pt x="2767" y="28436"/>
                        <a:pt x="2586" y="28074"/>
                      </a:cubicBezTo>
                      <a:cubicBezTo>
                        <a:pt x="1552" y="26032"/>
                        <a:pt x="802" y="23886"/>
                        <a:pt x="337" y="21663"/>
                      </a:cubicBezTo>
                      <a:cubicBezTo>
                        <a:pt x="1" y="20112"/>
                        <a:pt x="1" y="18510"/>
                        <a:pt x="363" y="16958"/>
                      </a:cubicBezTo>
                      <a:cubicBezTo>
                        <a:pt x="389" y="16829"/>
                        <a:pt x="415" y="16700"/>
                        <a:pt x="466" y="16571"/>
                      </a:cubicBezTo>
                      <a:cubicBezTo>
                        <a:pt x="1113" y="14554"/>
                        <a:pt x="2353" y="13546"/>
                        <a:pt x="4473" y="13391"/>
                      </a:cubicBezTo>
                      <a:cubicBezTo>
                        <a:pt x="4887" y="13365"/>
                        <a:pt x="5274" y="13339"/>
                        <a:pt x="5714" y="13314"/>
                      </a:cubicBezTo>
                      <a:cubicBezTo>
                        <a:pt x="5766" y="12202"/>
                        <a:pt x="5817" y="11065"/>
                        <a:pt x="5843" y="9953"/>
                      </a:cubicBezTo>
                      <a:cubicBezTo>
                        <a:pt x="5895" y="8273"/>
                        <a:pt x="5947" y="6593"/>
                        <a:pt x="6128" y="4938"/>
                      </a:cubicBezTo>
                      <a:cubicBezTo>
                        <a:pt x="6205" y="3956"/>
                        <a:pt x="6489" y="2999"/>
                        <a:pt x="6929" y="2120"/>
                      </a:cubicBezTo>
                      <a:cubicBezTo>
                        <a:pt x="7006" y="1939"/>
                        <a:pt x="7110" y="1784"/>
                        <a:pt x="7213" y="1603"/>
                      </a:cubicBezTo>
                      <a:cubicBezTo>
                        <a:pt x="7859" y="544"/>
                        <a:pt x="9152" y="1"/>
                        <a:pt x="10393" y="311"/>
                      </a:cubicBezTo>
                      <a:cubicBezTo>
                        <a:pt x="12357" y="699"/>
                        <a:pt x="13495" y="1939"/>
                        <a:pt x="13908" y="3878"/>
                      </a:cubicBezTo>
                      <a:cubicBezTo>
                        <a:pt x="13960" y="4266"/>
                        <a:pt x="14038" y="4628"/>
                        <a:pt x="14141" y="4990"/>
                      </a:cubicBezTo>
                      <a:cubicBezTo>
                        <a:pt x="14451" y="4473"/>
                        <a:pt x="14813" y="3982"/>
                        <a:pt x="15227" y="3542"/>
                      </a:cubicBezTo>
                      <a:cubicBezTo>
                        <a:pt x="16390" y="2353"/>
                        <a:pt x="17760" y="2224"/>
                        <a:pt x="19234" y="2741"/>
                      </a:cubicBezTo>
                      <a:cubicBezTo>
                        <a:pt x="19751" y="2948"/>
                        <a:pt x="20190" y="3361"/>
                        <a:pt x="20423" y="3878"/>
                      </a:cubicBezTo>
                      <a:cubicBezTo>
                        <a:pt x="20940" y="4809"/>
                        <a:pt x="21198" y="5869"/>
                        <a:pt x="21095" y="6929"/>
                      </a:cubicBezTo>
                      <a:cubicBezTo>
                        <a:pt x="20914" y="8661"/>
                        <a:pt x="20578" y="10367"/>
                        <a:pt x="20061" y="12047"/>
                      </a:cubicBezTo>
                      <a:cubicBezTo>
                        <a:pt x="19777" y="12952"/>
                        <a:pt x="19544" y="13856"/>
                        <a:pt x="19285" y="14787"/>
                      </a:cubicBezTo>
                      <a:cubicBezTo>
                        <a:pt x="19234" y="14994"/>
                        <a:pt x="19234" y="15149"/>
                        <a:pt x="19518" y="15252"/>
                      </a:cubicBezTo>
                      <a:cubicBezTo>
                        <a:pt x="20966" y="15744"/>
                        <a:pt x="21612" y="16855"/>
                        <a:pt x="21793" y="18277"/>
                      </a:cubicBezTo>
                      <a:cubicBezTo>
                        <a:pt x="21922" y="19337"/>
                        <a:pt x="21715" y="20371"/>
                        <a:pt x="21250" y="2130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0" name="Google Shape;1170;p53"/>
                <p:cNvSpPr/>
                <p:nvPr/>
              </p:nvSpPr>
              <p:spPr>
                <a:xfrm>
                  <a:off x="1679640" y="2296103"/>
                  <a:ext cx="520375" cy="583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10" h="14813" extrusionOk="0">
                      <a:moveTo>
                        <a:pt x="13210" y="12822"/>
                      </a:moveTo>
                      <a:cubicBezTo>
                        <a:pt x="12951" y="13417"/>
                        <a:pt x="12615" y="13959"/>
                        <a:pt x="12305" y="14528"/>
                      </a:cubicBezTo>
                      <a:cubicBezTo>
                        <a:pt x="12202" y="14709"/>
                        <a:pt x="12021" y="14812"/>
                        <a:pt x="11840" y="14812"/>
                      </a:cubicBezTo>
                      <a:cubicBezTo>
                        <a:pt x="11245" y="14787"/>
                        <a:pt x="10676" y="14709"/>
                        <a:pt x="10134" y="14580"/>
                      </a:cubicBezTo>
                      <a:cubicBezTo>
                        <a:pt x="8040" y="14089"/>
                        <a:pt x="5998" y="13520"/>
                        <a:pt x="3981" y="12796"/>
                      </a:cubicBezTo>
                      <a:cubicBezTo>
                        <a:pt x="3335" y="12589"/>
                        <a:pt x="2766" y="12150"/>
                        <a:pt x="2456" y="11529"/>
                      </a:cubicBezTo>
                      <a:cubicBezTo>
                        <a:pt x="1448" y="9617"/>
                        <a:pt x="698" y="7574"/>
                        <a:pt x="259" y="5455"/>
                      </a:cubicBezTo>
                      <a:cubicBezTo>
                        <a:pt x="26" y="4369"/>
                        <a:pt x="0" y="3257"/>
                        <a:pt x="155" y="2146"/>
                      </a:cubicBezTo>
                      <a:cubicBezTo>
                        <a:pt x="336" y="931"/>
                        <a:pt x="1370" y="26"/>
                        <a:pt x="2611" y="26"/>
                      </a:cubicBezTo>
                      <a:cubicBezTo>
                        <a:pt x="3878" y="0"/>
                        <a:pt x="5144" y="181"/>
                        <a:pt x="6359" y="517"/>
                      </a:cubicBezTo>
                      <a:cubicBezTo>
                        <a:pt x="7109" y="750"/>
                        <a:pt x="7833" y="1034"/>
                        <a:pt x="8531" y="1396"/>
                      </a:cubicBezTo>
                      <a:cubicBezTo>
                        <a:pt x="9306" y="1810"/>
                        <a:pt x="10004" y="2301"/>
                        <a:pt x="10315" y="3180"/>
                      </a:cubicBezTo>
                      <a:cubicBezTo>
                        <a:pt x="10392" y="3361"/>
                        <a:pt x="10444" y="3568"/>
                        <a:pt x="10470" y="3774"/>
                      </a:cubicBezTo>
                      <a:cubicBezTo>
                        <a:pt x="10521" y="4266"/>
                        <a:pt x="10211" y="4731"/>
                        <a:pt x="9746" y="4860"/>
                      </a:cubicBezTo>
                      <a:cubicBezTo>
                        <a:pt x="8996" y="5119"/>
                        <a:pt x="8221" y="5041"/>
                        <a:pt x="7445" y="4989"/>
                      </a:cubicBezTo>
                      <a:cubicBezTo>
                        <a:pt x="6851" y="4963"/>
                        <a:pt x="6282" y="4886"/>
                        <a:pt x="5687" y="4860"/>
                      </a:cubicBezTo>
                      <a:lnTo>
                        <a:pt x="5584" y="4860"/>
                      </a:lnTo>
                      <a:cubicBezTo>
                        <a:pt x="5248" y="4808"/>
                        <a:pt x="4938" y="4989"/>
                        <a:pt x="4808" y="5300"/>
                      </a:cubicBezTo>
                      <a:cubicBezTo>
                        <a:pt x="4731" y="5610"/>
                        <a:pt x="4860" y="5946"/>
                        <a:pt x="5144" y="6127"/>
                      </a:cubicBezTo>
                      <a:cubicBezTo>
                        <a:pt x="5610" y="6514"/>
                        <a:pt x="6101" y="6851"/>
                        <a:pt x="6592" y="7238"/>
                      </a:cubicBezTo>
                      <a:cubicBezTo>
                        <a:pt x="7445" y="7988"/>
                        <a:pt x="8117" y="8944"/>
                        <a:pt x="8531" y="10004"/>
                      </a:cubicBezTo>
                      <a:cubicBezTo>
                        <a:pt x="8583" y="10185"/>
                        <a:pt x="8686" y="10366"/>
                        <a:pt x="8763" y="10521"/>
                      </a:cubicBezTo>
                      <a:lnTo>
                        <a:pt x="8841" y="10521"/>
                      </a:lnTo>
                      <a:cubicBezTo>
                        <a:pt x="8996" y="10340"/>
                        <a:pt x="9022" y="10108"/>
                        <a:pt x="8970" y="9875"/>
                      </a:cubicBezTo>
                      <a:cubicBezTo>
                        <a:pt x="8841" y="9125"/>
                        <a:pt x="8608" y="8376"/>
                        <a:pt x="8272" y="7704"/>
                      </a:cubicBezTo>
                      <a:cubicBezTo>
                        <a:pt x="8246" y="7523"/>
                        <a:pt x="8376" y="7471"/>
                        <a:pt x="8479" y="7471"/>
                      </a:cubicBezTo>
                      <a:cubicBezTo>
                        <a:pt x="8867" y="7445"/>
                        <a:pt x="9255" y="7264"/>
                        <a:pt x="9642" y="7471"/>
                      </a:cubicBezTo>
                      <a:cubicBezTo>
                        <a:pt x="9591" y="8350"/>
                        <a:pt x="9591" y="9255"/>
                        <a:pt x="9953" y="10082"/>
                      </a:cubicBezTo>
                      <a:cubicBezTo>
                        <a:pt x="10056" y="10987"/>
                        <a:pt x="10237" y="11814"/>
                        <a:pt x="11090" y="12331"/>
                      </a:cubicBezTo>
                      <a:cubicBezTo>
                        <a:pt x="11607" y="12615"/>
                        <a:pt x="12176" y="12744"/>
                        <a:pt x="12770" y="12641"/>
                      </a:cubicBezTo>
                      <a:cubicBezTo>
                        <a:pt x="12925" y="12641"/>
                        <a:pt x="13158" y="12512"/>
                        <a:pt x="13210" y="12822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1" name="Google Shape;1171;p53"/>
                <p:cNvSpPr/>
                <p:nvPr/>
              </p:nvSpPr>
              <p:spPr>
                <a:xfrm>
                  <a:off x="1902640" y="1772696"/>
                  <a:ext cx="435878" cy="6263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5" h="15899" extrusionOk="0">
                      <a:moveTo>
                        <a:pt x="4447" y="12744"/>
                      </a:moveTo>
                      <a:cubicBezTo>
                        <a:pt x="4679" y="12693"/>
                        <a:pt x="4628" y="12512"/>
                        <a:pt x="4679" y="12408"/>
                      </a:cubicBezTo>
                      <a:cubicBezTo>
                        <a:pt x="5041" y="11116"/>
                        <a:pt x="5403" y="9772"/>
                        <a:pt x="5791" y="8479"/>
                      </a:cubicBezTo>
                      <a:cubicBezTo>
                        <a:pt x="6256" y="6954"/>
                        <a:pt x="6877" y="5480"/>
                        <a:pt x="7652" y="4085"/>
                      </a:cubicBezTo>
                      <a:cubicBezTo>
                        <a:pt x="7937" y="3516"/>
                        <a:pt x="8350" y="2999"/>
                        <a:pt x="8841" y="2585"/>
                      </a:cubicBezTo>
                      <a:cubicBezTo>
                        <a:pt x="9048" y="2404"/>
                        <a:pt x="9281" y="2275"/>
                        <a:pt x="9539" y="2275"/>
                      </a:cubicBezTo>
                      <a:cubicBezTo>
                        <a:pt x="10366" y="2275"/>
                        <a:pt x="10625" y="2430"/>
                        <a:pt x="10883" y="3180"/>
                      </a:cubicBezTo>
                      <a:cubicBezTo>
                        <a:pt x="11013" y="3748"/>
                        <a:pt x="11064" y="4317"/>
                        <a:pt x="10961" y="4886"/>
                      </a:cubicBezTo>
                      <a:cubicBezTo>
                        <a:pt x="10858" y="5946"/>
                        <a:pt x="10651" y="6980"/>
                        <a:pt x="10315" y="7962"/>
                      </a:cubicBezTo>
                      <a:cubicBezTo>
                        <a:pt x="9798" y="9746"/>
                        <a:pt x="9255" y="11529"/>
                        <a:pt x="8738" y="13287"/>
                      </a:cubicBezTo>
                      <a:cubicBezTo>
                        <a:pt x="8712" y="13416"/>
                        <a:pt x="8634" y="13520"/>
                        <a:pt x="8505" y="13546"/>
                      </a:cubicBezTo>
                      <a:cubicBezTo>
                        <a:pt x="7652" y="13985"/>
                        <a:pt x="6928" y="14657"/>
                        <a:pt x="6360" y="15433"/>
                      </a:cubicBezTo>
                      <a:cubicBezTo>
                        <a:pt x="6256" y="15614"/>
                        <a:pt x="6101" y="15769"/>
                        <a:pt x="5920" y="15898"/>
                      </a:cubicBezTo>
                      <a:cubicBezTo>
                        <a:pt x="5894" y="15872"/>
                        <a:pt x="5868" y="15821"/>
                        <a:pt x="5843" y="15795"/>
                      </a:cubicBezTo>
                      <a:cubicBezTo>
                        <a:pt x="5377" y="14812"/>
                        <a:pt x="4602" y="14011"/>
                        <a:pt x="3620" y="13546"/>
                      </a:cubicBezTo>
                      <a:cubicBezTo>
                        <a:pt x="2585" y="13003"/>
                        <a:pt x="1474" y="12563"/>
                        <a:pt x="311" y="12253"/>
                      </a:cubicBezTo>
                      <a:cubicBezTo>
                        <a:pt x="78" y="12202"/>
                        <a:pt x="0" y="12124"/>
                        <a:pt x="0" y="11840"/>
                      </a:cubicBezTo>
                      <a:cubicBezTo>
                        <a:pt x="104" y="9229"/>
                        <a:pt x="207" y="6592"/>
                        <a:pt x="311" y="3981"/>
                      </a:cubicBezTo>
                      <a:cubicBezTo>
                        <a:pt x="337" y="3154"/>
                        <a:pt x="440" y="2327"/>
                        <a:pt x="647" y="1551"/>
                      </a:cubicBezTo>
                      <a:cubicBezTo>
                        <a:pt x="724" y="1163"/>
                        <a:pt x="879" y="802"/>
                        <a:pt x="1086" y="491"/>
                      </a:cubicBezTo>
                      <a:cubicBezTo>
                        <a:pt x="1241" y="181"/>
                        <a:pt x="1577" y="0"/>
                        <a:pt x="1913" y="104"/>
                      </a:cubicBezTo>
                      <a:cubicBezTo>
                        <a:pt x="2689" y="207"/>
                        <a:pt x="3335" y="698"/>
                        <a:pt x="3645" y="1396"/>
                      </a:cubicBezTo>
                      <a:cubicBezTo>
                        <a:pt x="4085" y="2327"/>
                        <a:pt x="4343" y="3335"/>
                        <a:pt x="4395" y="4369"/>
                      </a:cubicBezTo>
                      <a:cubicBezTo>
                        <a:pt x="4550" y="6489"/>
                        <a:pt x="4602" y="8608"/>
                        <a:pt x="4498" y="10728"/>
                      </a:cubicBezTo>
                      <a:cubicBezTo>
                        <a:pt x="4498" y="11168"/>
                        <a:pt x="4447" y="11633"/>
                        <a:pt x="4421" y="12072"/>
                      </a:cubicBezTo>
                      <a:cubicBezTo>
                        <a:pt x="4369" y="12305"/>
                        <a:pt x="4395" y="12538"/>
                        <a:pt x="4447" y="12744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2" name="Google Shape;1172;p53"/>
                <p:cNvSpPr/>
                <p:nvPr/>
              </p:nvSpPr>
              <p:spPr>
                <a:xfrm>
                  <a:off x="2111380" y="2333762"/>
                  <a:ext cx="271926" cy="3839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3" h="9747" extrusionOk="0">
                      <a:moveTo>
                        <a:pt x="1" y="7368"/>
                      </a:moveTo>
                      <a:cubicBezTo>
                        <a:pt x="52" y="6153"/>
                        <a:pt x="363" y="4964"/>
                        <a:pt x="931" y="3904"/>
                      </a:cubicBezTo>
                      <a:cubicBezTo>
                        <a:pt x="1345" y="3129"/>
                        <a:pt x="1810" y="2405"/>
                        <a:pt x="2379" y="1707"/>
                      </a:cubicBezTo>
                      <a:cubicBezTo>
                        <a:pt x="2767" y="1216"/>
                        <a:pt x="3258" y="776"/>
                        <a:pt x="3827" y="440"/>
                      </a:cubicBezTo>
                      <a:cubicBezTo>
                        <a:pt x="4550" y="1"/>
                        <a:pt x="5274" y="156"/>
                        <a:pt x="5946" y="595"/>
                      </a:cubicBezTo>
                      <a:cubicBezTo>
                        <a:pt x="6567" y="931"/>
                        <a:pt x="6903" y="1603"/>
                        <a:pt x="6799" y="2301"/>
                      </a:cubicBezTo>
                      <a:cubicBezTo>
                        <a:pt x="6748" y="2767"/>
                        <a:pt x="6644" y="3232"/>
                        <a:pt x="6463" y="3671"/>
                      </a:cubicBezTo>
                      <a:cubicBezTo>
                        <a:pt x="5765" y="5378"/>
                        <a:pt x="4731" y="6929"/>
                        <a:pt x="3465" y="8273"/>
                      </a:cubicBezTo>
                      <a:cubicBezTo>
                        <a:pt x="3155" y="8557"/>
                        <a:pt x="2844" y="8790"/>
                        <a:pt x="2508" y="9022"/>
                      </a:cubicBezTo>
                      <a:cubicBezTo>
                        <a:pt x="1371" y="9746"/>
                        <a:pt x="182" y="9203"/>
                        <a:pt x="27" y="7833"/>
                      </a:cubicBezTo>
                      <a:cubicBezTo>
                        <a:pt x="1" y="7678"/>
                        <a:pt x="1" y="7497"/>
                        <a:pt x="1" y="736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5"/>
          <p:cNvSpPr/>
          <p:nvPr/>
        </p:nvSpPr>
        <p:spPr>
          <a:xfrm>
            <a:off x="1869700" y="1594125"/>
            <a:ext cx="1641000" cy="1641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35"/>
          <p:cNvSpPr/>
          <p:nvPr/>
        </p:nvSpPr>
        <p:spPr>
          <a:xfrm>
            <a:off x="580250" y="1154575"/>
            <a:ext cx="1641000" cy="1641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0" name="Google Shape;470;p35"/>
          <p:cNvGrpSpPr/>
          <p:nvPr/>
        </p:nvGrpSpPr>
        <p:grpSpPr>
          <a:xfrm rot="10800000" flipH="1">
            <a:off x="366" y="2795570"/>
            <a:ext cx="4160501" cy="2343180"/>
            <a:chOff x="2617075" y="482968"/>
            <a:chExt cx="133500" cy="4240282"/>
          </a:xfrm>
        </p:grpSpPr>
        <p:sp>
          <p:nvSpPr>
            <p:cNvPr id="471" name="Google Shape;471;p35"/>
            <p:cNvSpPr/>
            <p:nvPr/>
          </p:nvSpPr>
          <p:spPr>
            <a:xfrm rot="5400000">
              <a:off x="941738" y="2158305"/>
              <a:ext cx="3484173" cy="1335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5"/>
            <p:cNvSpPr/>
            <p:nvPr/>
          </p:nvSpPr>
          <p:spPr>
            <a:xfrm rot="5400000">
              <a:off x="1912775" y="2157835"/>
              <a:ext cx="1542175" cy="133425"/>
            </a:xfrm>
            <a:prstGeom prst="flowChartInputOutpu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5"/>
            <p:cNvSpPr/>
            <p:nvPr/>
          </p:nvSpPr>
          <p:spPr>
            <a:xfrm rot="5400000">
              <a:off x="1596175" y="3568850"/>
              <a:ext cx="2175300" cy="133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4" name="Google Shape;474;p35"/>
          <p:cNvSpPr/>
          <p:nvPr/>
        </p:nvSpPr>
        <p:spPr>
          <a:xfrm>
            <a:off x="5222493" y="4"/>
            <a:ext cx="2674249" cy="28652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Bebas Neue"/>
              </a:rPr>
              <a:t>01</a:t>
            </a:r>
          </a:p>
        </p:txBody>
      </p:sp>
      <p:sp>
        <p:nvSpPr>
          <p:cNvPr id="475" name="Google Shape;475;p35"/>
          <p:cNvSpPr txBox="1">
            <a:spLocks noGrp="1"/>
          </p:cNvSpPr>
          <p:nvPr>
            <p:ph type="title"/>
          </p:nvPr>
        </p:nvSpPr>
        <p:spPr>
          <a:xfrm>
            <a:off x="5298700" y="3072950"/>
            <a:ext cx="33144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 LÓGICA Y LA RAZÓN HUMANA</a:t>
            </a:r>
            <a:endParaRPr dirty="0"/>
          </a:p>
        </p:txBody>
      </p:sp>
      <p:cxnSp>
        <p:nvCxnSpPr>
          <p:cNvPr id="477" name="Google Shape;477;p35"/>
          <p:cNvCxnSpPr/>
          <p:nvPr/>
        </p:nvCxnSpPr>
        <p:spPr>
          <a:xfrm>
            <a:off x="5222500" y="-8201"/>
            <a:ext cx="0" cy="5135100"/>
          </a:xfrm>
          <a:prstGeom prst="straightConnector1">
            <a:avLst/>
          </a:prstGeom>
          <a:noFill/>
          <a:ln w="9525" cap="flat" cmpd="sng">
            <a:solidFill>
              <a:srgbClr val="F3F3F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8" name="Google Shape;478;p35"/>
          <p:cNvCxnSpPr/>
          <p:nvPr/>
        </p:nvCxnSpPr>
        <p:spPr>
          <a:xfrm>
            <a:off x="5222500" y="2865250"/>
            <a:ext cx="3948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9" name="Google Shape;479;p35"/>
          <p:cNvSpPr/>
          <p:nvPr/>
        </p:nvSpPr>
        <p:spPr>
          <a:xfrm>
            <a:off x="4108000" y="-8325"/>
            <a:ext cx="1038300" cy="5151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0" name="Google Shape;480;p35"/>
          <p:cNvGrpSpPr/>
          <p:nvPr/>
        </p:nvGrpSpPr>
        <p:grpSpPr>
          <a:xfrm>
            <a:off x="2218240" y="2069050"/>
            <a:ext cx="943908" cy="1481996"/>
            <a:chOff x="-1019325" y="1790775"/>
            <a:chExt cx="528800" cy="830250"/>
          </a:xfrm>
        </p:grpSpPr>
        <p:sp>
          <p:nvSpPr>
            <p:cNvPr id="481" name="Google Shape;481;p35"/>
            <p:cNvSpPr/>
            <p:nvPr/>
          </p:nvSpPr>
          <p:spPr>
            <a:xfrm>
              <a:off x="-1019325" y="1790775"/>
              <a:ext cx="528800" cy="830250"/>
            </a:xfrm>
            <a:custGeom>
              <a:avLst/>
              <a:gdLst/>
              <a:ahLst/>
              <a:cxnLst/>
              <a:rect l="l" t="t" r="r" b="b"/>
              <a:pathLst>
                <a:path w="21152" h="33210" extrusionOk="0">
                  <a:moveTo>
                    <a:pt x="5215" y="30013"/>
                  </a:moveTo>
                  <a:cubicBezTo>
                    <a:pt x="5173" y="30069"/>
                    <a:pt x="5150" y="30116"/>
                    <a:pt x="5139" y="30116"/>
                  </a:cubicBezTo>
                  <a:cubicBezTo>
                    <a:pt x="5133" y="30116"/>
                    <a:pt x="5131" y="30104"/>
                    <a:pt x="5131" y="30076"/>
                  </a:cubicBezTo>
                  <a:cubicBezTo>
                    <a:pt x="5131" y="30034"/>
                    <a:pt x="5152" y="30013"/>
                    <a:pt x="5215" y="30013"/>
                  </a:cubicBezTo>
                  <a:close/>
                  <a:moveTo>
                    <a:pt x="7149" y="30896"/>
                  </a:moveTo>
                  <a:lnTo>
                    <a:pt x="7149" y="30938"/>
                  </a:lnTo>
                  <a:cubicBezTo>
                    <a:pt x="7133" y="30963"/>
                    <a:pt x="7126" y="30975"/>
                    <a:pt x="7125" y="30975"/>
                  </a:cubicBezTo>
                  <a:cubicBezTo>
                    <a:pt x="7124" y="30975"/>
                    <a:pt x="7137" y="30947"/>
                    <a:pt x="7149" y="30896"/>
                  </a:cubicBezTo>
                  <a:close/>
                  <a:moveTo>
                    <a:pt x="11144" y="1"/>
                  </a:moveTo>
                  <a:cubicBezTo>
                    <a:pt x="9700" y="1"/>
                    <a:pt x="8234" y="283"/>
                    <a:pt x="6855" y="873"/>
                  </a:cubicBezTo>
                  <a:cubicBezTo>
                    <a:pt x="1073" y="3375"/>
                    <a:pt x="1" y="11280"/>
                    <a:pt x="4689" y="15065"/>
                  </a:cubicBezTo>
                  <a:cubicBezTo>
                    <a:pt x="4584" y="15233"/>
                    <a:pt x="4500" y="15422"/>
                    <a:pt x="4395" y="15590"/>
                  </a:cubicBezTo>
                  <a:cubicBezTo>
                    <a:pt x="3470" y="17104"/>
                    <a:pt x="2650" y="18723"/>
                    <a:pt x="1977" y="20384"/>
                  </a:cubicBezTo>
                  <a:cubicBezTo>
                    <a:pt x="1473" y="21666"/>
                    <a:pt x="968" y="23327"/>
                    <a:pt x="1788" y="24589"/>
                  </a:cubicBezTo>
                  <a:cubicBezTo>
                    <a:pt x="2320" y="25410"/>
                    <a:pt x="2941" y="25725"/>
                    <a:pt x="3594" y="25725"/>
                  </a:cubicBezTo>
                  <a:cubicBezTo>
                    <a:pt x="3843" y="25725"/>
                    <a:pt x="4097" y="25679"/>
                    <a:pt x="4353" y="25598"/>
                  </a:cubicBezTo>
                  <a:lnTo>
                    <a:pt x="4353" y="25598"/>
                  </a:lnTo>
                  <a:cubicBezTo>
                    <a:pt x="4185" y="26733"/>
                    <a:pt x="4038" y="27868"/>
                    <a:pt x="3912" y="29004"/>
                  </a:cubicBezTo>
                  <a:cubicBezTo>
                    <a:pt x="3785" y="30475"/>
                    <a:pt x="3512" y="33188"/>
                    <a:pt x="5699" y="33209"/>
                  </a:cubicBezTo>
                  <a:cubicBezTo>
                    <a:pt x="5717" y="33209"/>
                    <a:pt x="5735" y="33209"/>
                    <a:pt x="5753" y="33209"/>
                  </a:cubicBezTo>
                  <a:cubicBezTo>
                    <a:pt x="7280" y="33209"/>
                    <a:pt x="8357" y="31472"/>
                    <a:pt x="9105" y="30391"/>
                  </a:cubicBezTo>
                  <a:cubicBezTo>
                    <a:pt x="9609" y="29677"/>
                    <a:pt x="10072" y="28962"/>
                    <a:pt x="10534" y="28226"/>
                  </a:cubicBezTo>
                  <a:cubicBezTo>
                    <a:pt x="10871" y="28247"/>
                    <a:pt x="11207" y="28268"/>
                    <a:pt x="11564" y="28289"/>
                  </a:cubicBezTo>
                  <a:cubicBezTo>
                    <a:pt x="11796" y="28941"/>
                    <a:pt x="12048" y="29571"/>
                    <a:pt x="12300" y="30202"/>
                  </a:cubicBezTo>
                  <a:cubicBezTo>
                    <a:pt x="12776" y="31332"/>
                    <a:pt x="13401" y="33209"/>
                    <a:pt x="14863" y="33209"/>
                  </a:cubicBezTo>
                  <a:cubicBezTo>
                    <a:pt x="14951" y="33209"/>
                    <a:pt x="15043" y="33202"/>
                    <a:pt x="15139" y="33188"/>
                  </a:cubicBezTo>
                  <a:cubicBezTo>
                    <a:pt x="16715" y="32956"/>
                    <a:pt x="16968" y="30938"/>
                    <a:pt x="17220" y="29656"/>
                  </a:cubicBezTo>
                  <a:cubicBezTo>
                    <a:pt x="17493" y="28226"/>
                    <a:pt x="17703" y="26796"/>
                    <a:pt x="17830" y="25346"/>
                  </a:cubicBezTo>
                  <a:cubicBezTo>
                    <a:pt x="18036" y="25401"/>
                    <a:pt x="18242" y="25432"/>
                    <a:pt x="18447" y="25432"/>
                  </a:cubicBezTo>
                  <a:cubicBezTo>
                    <a:pt x="19016" y="25432"/>
                    <a:pt x="19575" y="25197"/>
                    <a:pt x="20100" y="24610"/>
                  </a:cubicBezTo>
                  <a:cubicBezTo>
                    <a:pt x="21151" y="23411"/>
                    <a:pt x="20794" y="21603"/>
                    <a:pt x="20416" y="20216"/>
                  </a:cubicBezTo>
                  <a:cubicBezTo>
                    <a:pt x="19890" y="18407"/>
                    <a:pt x="19133" y="16473"/>
                    <a:pt x="17956" y="14917"/>
                  </a:cubicBezTo>
                  <a:cubicBezTo>
                    <a:pt x="19701" y="13425"/>
                    <a:pt x="20731" y="11259"/>
                    <a:pt x="20794" y="8968"/>
                  </a:cubicBezTo>
                  <a:cubicBezTo>
                    <a:pt x="20794" y="8883"/>
                    <a:pt x="20794" y="8799"/>
                    <a:pt x="20794" y="8736"/>
                  </a:cubicBezTo>
                  <a:cubicBezTo>
                    <a:pt x="20794" y="8631"/>
                    <a:pt x="20794" y="8547"/>
                    <a:pt x="20794" y="8463"/>
                  </a:cubicBezTo>
                  <a:cubicBezTo>
                    <a:pt x="20551" y="3154"/>
                    <a:pt x="15972" y="1"/>
                    <a:pt x="11144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5"/>
            <p:cNvSpPr/>
            <p:nvPr/>
          </p:nvSpPr>
          <p:spPr>
            <a:xfrm>
              <a:off x="-694475" y="2144975"/>
              <a:ext cx="183975" cy="240225"/>
            </a:xfrm>
            <a:custGeom>
              <a:avLst/>
              <a:gdLst/>
              <a:ahLst/>
              <a:cxnLst/>
              <a:rect l="l" t="t" r="r" b="b"/>
              <a:pathLst>
                <a:path w="7359" h="9609" extrusionOk="0">
                  <a:moveTo>
                    <a:pt x="1392" y="0"/>
                  </a:moveTo>
                  <a:cubicBezTo>
                    <a:pt x="842" y="0"/>
                    <a:pt x="337" y="468"/>
                    <a:pt x="0" y="1780"/>
                  </a:cubicBezTo>
                  <a:cubicBezTo>
                    <a:pt x="0" y="1780"/>
                    <a:pt x="3328" y="9609"/>
                    <a:pt x="5328" y="9609"/>
                  </a:cubicBezTo>
                  <a:cubicBezTo>
                    <a:pt x="5419" y="9609"/>
                    <a:pt x="5508" y="9592"/>
                    <a:pt x="5593" y="9559"/>
                  </a:cubicBezTo>
                  <a:cubicBezTo>
                    <a:pt x="7359" y="8865"/>
                    <a:pt x="4415" y="2915"/>
                    <a:pt x="4415" y="2915"/>
                  </a:cubicBezTo>
                  <a:cubicBezTo>
                    <a:pt x="4415" y="2915"/>
                    <a:pt x="2765" y="0"/>
                    <a:pt x="13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5"/>
            <p:cNvSpPr/>
            <p:nvPr/>
          </p:nvSpPr>
          <p:spPr>
            <a:xfrm>
              <a:off x="-935750" y="1832050"/>
              <a:ext cx="395300" cy="345350"/>
            </a:xfrm>
            <a:custGeom>
              <a:avLst/>
              <a:gdLst/>
              <a:ahLst/>
              <a:cxnLst/>
              <a:rect l="l" t="t" r="r" b="b"/>
              <a:pathLst>
                <a:path w="15812" h="13814" extrusionOk="0">
                  <a:moveTo>
                    <a:pt x="7885" y="0"/>
                  </a:moveTo>
                  <a:cubicBezTo>
                    <a:pt x="3533" y="0"/>
                    <a:pt x="1" y="2712"/>
                    <a:pt x="1" y="7085"/>
                  </a:cubicBezTo>
                  <a:cubicBezTo>
                    <a:pt x="1" y="11437"/>
                    <a:pt x="3533" y="13813"/>
                    <a:pt x="7906" y="13813"/>
                  </a:cubicBezTo>
                  <a:cubicBezTo>
                    <a:pt x="12258" y="13813"/>
                    <a:pt x="15811" y="11437"/>
                    <a:pt x="15811" y="7085"/>
                  </a:cubicBezTo>
                  <a:cubicBezTo>
                    <a:pt x="15811" y="2712"/>
                    <a:pt x="12258" y="0"/>
                    <a:pt x="7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5"/>
            <p:cNvSpPr/>
            <p:nvPr/>
          </p:nvSpPr>
          <p:spPr>
            <a:xfrm>
              <a:off x="-978850" y="2147725"/>
              <a:ext cx="226800" cy="243600"/>
            </a:xfrm>
            <a:custGeom>
              <a:avLst/>
              <a:gdLst/>
              <a:ahLst/>
              <a:cxnLst/>
              <a:rect l="l" t="t" r="r" b="b"/>
              <a:pathLst>
                <a:path w="9072" h="9744" extrusionOk="0">
                  <a:moveTo>
                    <a:pt x="6626" y="0"/>
                  </a:moveTo>
                  <a:cubicBezTo>
                    <a:pt x="6300" y="0"/>
                    <a:pt x="5884" y="86"/>
                    <a:pt x="5362" y="282"/>
                  </a:cubicBezTo>
                  <a:cubicBezTo>
                    <a:pt x="5362" y="282"/>
                    <a:pt x="1" y="8461"/>
                    <a:pt x="1746" y="9617"/>
                  </a:cubicBezTo>
                  <a:cubicBezTo>
                    <a:pt x="1876" y="9704"/>
                    <a:pt x="2018" y="9744"/>
                    <a:pt x="2168" y="9744"/>
                  </a:cubicBezTo>
                  <a:cubicBezTo>
                    <a:pt x="3830" y="9744"/>
                    <a:pt x="6518" y="4844"/>
                    <a:pt x="6518" y="4844"/>
                  </a:cubicBezTo>
                  <a:cubicBezTo>
                    <a:pt x="6518" y="4844"/>
                    <a:pt x="9071" y="0"/>
                    <a:pt x="6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5"/>
            <p:cNvSpPr/>
            <p:nvPr/>
          </p:nvSpPr>
          <p:spPr>
            <a:xfrm>
              <a:off x="-900525" y="2160025"/>
              <a:ext cx="326425" cy="420025"/>
            </a:xfrm>
            <a:custGeom>
              <a:avLst/>
              <a:gdLst/>
              <a:ahLst/>
              <a:cxnLst/>
              <a:rect l="l" t="t" r="r" b="b"/>
              <a:pathLst>
                <a:path w="13057" h="16801" extrusionOk="0">
                  <a:moveTo>
                    <a:pt x="3154" y="0"/>
                  </a:moveTo>
                  <a:lnTo>
                    <a:pt x="2439" y="3974"/>
                  </a:lnTo>
                  <a:cubicBezTo>
                    <a:pt x="2439" y="3974"/>
                    <a:pt x="0" y="16694"/>
                    <a:pt x="947" y="16799"/>
                  </a:cubicBezTo>
                  <a:cubicBezTo>
                    <a:pt x="956" y="16800"/>
                    <a:pt x="966" y="16800"/>
                    <a:pt x="976" y="16800"/>
                  </a:cubicBezTo>
                  <a:cubicBezTo>
                    <a:pt x="1953" y="16800"/>
                    <a:pt x="4878" y="11774"/>
                    <a:pt x="4878" y="11774"/>
                  </a:cubicBezTo>
                  <a:lnTo>
                    <a:pt x="7969" y="11816"/>
                  </a:lnTo>
                  <a:cubicBezTo>
                    <a:pt x="7969" y="11816"/>
                    <a:pt x="9672" y="16799"/>
                    <a:pt x="10176" y="16799"/>
                  </a:cubicBezTo>
                  <a:cubicBezTo>
                    <a:pt x="10681" y="16799"/>
                    <a:pt x="13057" y="5235"/>
                    <a:pt x="10176" y="253"/>
                  </a:cubicBezTo>
                  <a:lnTo>
                    <a:pt x="315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5"/>
            <p:cNvSpPr/>
            <p:nvPr/>
          </p:nvSpPr>
          <p:spPr>
            <a:xfrm>
              <a:off x="-807500" y="2450150"/>
              <a:ext cx="138800" cy="7275"/>
            </a:xfrm>
            <a:custGeom>
              <a:avLst/>
              <a:gdLst/>
              <a:ahLst/>
              <a:cxnLst/>
              <a:rect l="l" t="t" r="r" b="b"/>
              <a:pathLst>
                <a:path w="5552" h="291" extrusionOk="0">
                  <a:moveTo>
                    <a:pt x="5551" y="1"/>
                  </a:moveTo>
                  <a:lnTo>
                    <a:pt x="5551" y="1"/>
                  </a:lnTo>
                  <a:cubicBezTo>
                    <a:pt x="4626" y="116"/>
                    <a:pt x="3696" y="174"/>
                    <a:pt x="2768" y="174"/>
                  </a:cubicBezTo>
                  <a:cubicBezTo>
                    <a:pt x="1840" y="174"/>
                    <a:pt x="915" y="116"/>
                    <a:pt x="1" y="1"/>
                  </a:cubicBezTo>
                  <a:lnTo>
                    <a:pt x="1" y="1"/>
                  </a:lnTo>
                  <a:cubicBezTo>
                    <a:pt x="1" y="1"/>
                    <a:pt x="1636" y="290"/>
                    <a:pt x="3281" y="290"/>
                  </a:cubicBezTo>
                  <a:cubicBezTo>
                    <a:pt x="4103" y="290"/>
                    <a:pt x="4928" y="218"/>
                    <a:pt x="5551" y="1"/>
                  </a:cubicBez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5"/>
            <p:cNvSpPr/>
            <p:nvPr/>
          </p:nvSpPr>
          <p:spPr>
            <a:xfrm>
              <a:off x="-855325" y="2195750"/>
              <a:ext cx="27350" cy="152450"/>
            </a:xfrm>
            <a:custGeom>
              <a:avLst/>
              <a:gdLst/>
              <a:ahLst/>
              <a:cxnLst/>
              <a:rect l="l" t="t" r="r" b="b"/>
              <a:pathLst>
                <a:path w="1094" h="6098" extrusionOk="0">
                  <a:moveTo>
                    <a:pt x="1094" y="1"/>
                  </a:moveTo>
                  <a:lnTo>
                    <a:pt x="1" y="6098"/>
                  </a:lnTo>
                  <a:cubicBezTo>
                    <a:pt x="694" y="4143"/>
                    <a:pt x="1052" y="2082"/>
                    <a:pt x="1094" y="1"/>
                  </a:cubicBez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5"/>
            <p:cNvSpPr/>
            <p:nvPr/>
          </p:nvSpPr>
          <p:spPr>
            <a:xfrm>
              <a:off x="-635100" y="2189450"/>
              <a:ext cx="38925" cy="154550"/>
            </a:xfrm>
            <a:custGeom>
              <a:avLst/>
              <a:gdLst/>
              <a:ahLst/>
              <a:cxnLst/>
              <a:rect l="l" t="t" r="r" b="b"/>
              <a:pathLst>
                <a:path w="1557" h="6182" extrusionOk="0">
                  <a:moveTo>
                    <a:pt x="1" y="1"/>
                  </a:moveTo>
                  <a:cubicBezTo>
                    <a:pt x="1" y="1"/>
                    <a:pt x="1157" y="2440"/>
                    <a:pt x="947" y="6182"/>
                  </a:cubicBezTo>
                  <a:cubicBezTo>
                    <a:pt x="947" y="6182"/>
                    <a:pt x="1557" y="2208"/>
                    <a:pt x="1" y="1"/>
                  </a:cubicBez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5"/>
            <p:cNvSpPr/>
            <p:nvPr/>
          </p:nvSpPr>
          <p:spPr>
            <a:xfrm>
              <a:off x="-787000" y="2161600"/>
              <a:ext cx="138800" cy="19525"/>
            </a:xfrm>
            <a:custGeom>
              <a:avLst/>
              <a:gdLst/>
              <a:ahLst/>
              <a:cxnLst/>
              <a:rect l="l" t="t" r="r" b="b"/>
              <a:pathLst>
                <a:path w="5552" h="781" extrusionOk="0">
                  <a:moveTo>
                    <a:pt x="5551" y="0"/>
                  </a:moveTo>
                  <a:lnTo>
                    <a:pt x="5551" y="0"/>
                  </a:lnTo>
                  <a:cubicBezTo>
                    <a:pt x="4366" y="468"/>
                    <a:pt x="2996" y="586"/>
                    <a:pt x="1913" y="586"/>
                  </a:cubicBezTo>
                  <a:cubicBezTo>
                    <a:pt x="807" y="586"/>
                    <a:pt x="1" y="463"/>
                    <a:pt x="1" y="463"/>
                  </a:cubicBezTo>
                  <a:lnTo>
                    <a:pt x="1" y="463"/>
                  </a:lnTo>
                  <a:cubicBezTo>
                    <a:pt x="879" y="694"/>
                    <a:pt x="1664" y="781"/>
                    <a:pt x="2349" y="781"/>
                  </a:cubicBezTo>
                  <a:cubicBezTo>
                    <a:pt x="4404" y="781"/>
                    <a:pt x="5551" y="0"/>
                    <a:pt x="5551" y="0"/>
                  </a:cubicBezTo>
                  <a:close/>
                </a:path>
              </a:pathLst>
            </a:custGeom>
            <a:solidFill>
              <a:srgbClr val="7E7E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5"/>
            <p:cNvSpPr/>
            <p:nvPr/>
          </p:nvSpPr>
          <p:spPr>
            <a:xfrm>
              <a:off x="-806975" y="2010225"/>
              <a:ext cx="17900" cy="15125"/>
            </a:xfrm>
            <a:custGeom>
              <a:avLst/>
              <a:gdLst/>
              <a:ahLst/>
              <a:cxnLst/>
              <a:rect l="l" t="t" r="r" b="b"/>
              <a:pathLst>
                <a:path w="716" h="605" extrusionOk="0">
                  <a:moveTo>
                    <a:pt x="421" y="0"/>
                  </a:moveTo>
                  <a:cubicBezTo>
                    <a:pt x="148" y="0"/>
                    <a:pt x="1" y="316"/>
                    <a:pt x="190" y="505"/>
                  </a:cubicBezTo>
                  <a:cubicBezTo>
                    <a:pt x="252" y="574"/>
                    <a:pt x="331" y="605"/>
                    <a:pt x="407" y="605"/>
                  </a:cubicBezTo>
                  <a:cubicBezTo>
                    <a:pt x="564" y="605"/>
                    <a:pt x="716" y="478"/>
                    <a:pt x="716" y="295"/>
                  </a:cubicBezTo>
                  <a:cubicBezTo>
                    <a:pt x="716" y="126"/>
                    <a:pt x="590" y="0"/>
                    <a:pt x="421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5"/>
            <p:cNvSpPr/>
            <p:nvPr/>
          </p:nvSpPr>
          <p:spPr>
            <a:xfrm>
              <a:off x="-621425" y="1997075"/>
              <a:ext cx="17900" cy="15425"/>
            </a:xfrm>
            <a:custGeom>
              <a:avLst/>
              <a:gdLst/>
              <a:ahLst/>
              <a:cxnLst/>
              <a:rect l="l" t="t" r="r" b="b"/>
              <a:pathLst>
                <a:path w="716" h="617" extrusionOk="0">
                  <a:moveTo>
                    <a:pt x="400" y="1"/>
                  </a:moveTo>
                  <a:cubicBezTo>
                    <a:pt x="127" y="1"/>
                    <a:pt x="0" y="337"/>
                    <a:pt x="190" y="526"/>
                  </a:cubicBezTo>
                  <a:cubicBezTo>
                    <a:pt x="252" y="589"/>
                    <a:pt x="330" y="617"/>
                    <a:pt x="407" y="617"/>
                  </a:cubicBezTo>
                  <a:cubicBezTo>
                    <a:pt x="564" y="617"/>
                    <a:pt x="715" y="500"/>
                    <a:pt x="715" y="316"/>
                  </a:cubicBezTo>
                  <a:cubicBezTo>
                    <a:pt x="715" y="148"/>
                    <a:pt x="568" y="1"/>
                    <a:pt x="400" y="1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5"/>
            <p:cNvSpPr/>
            <p:nvPr/>
          </p:nvSpPr>
          <p:spPr>
            <a:xfrm>
              <a:off x="-738100" y="2028625"/>
              <a:ext cx="65200" cy="42800"/>
            </a:xfrm>
            <a:custGeom>
              <a:avLst/>
              <a:gdLst/>
              <a:ahLst/>
              <a:cxnLst/>
              <a:rect l="l" t="t" r="r" b="b"/>
              <a:pathLst>
                <a:path w="2608" h="1712" extrusionOk="0">
                  <a:moveTo>
                    <a:pt x="2607" y="0"/>
                  </a:moveTo>
                  <a:lnTo>
                    <a:pt x="63" y="63"/>
                  </a:lnTo>
                  <a:cubicBezTo>
                    <a:pt x="63" y="63"/>
                    <a:pt x="0" y="1577"/>
                    <a:pt x="1156" y="1703"/>
                  </a:cubicBezTo>
                  <a:cubicBezTo>
                    <a:pt x="1200" y="1709"/>
                    <a:pt x="1242" y="1711"/>
                    <a:pt x="1283" y="1711"/>
                  </a:cubicBezTo>
                  <a:cubicBezTo>
                    <a:pt x="2315" y="1711"/>
                    <a:pt x="2607" y="0"/>
                    <a:pt x="260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35"/>
          <p:cNvGrpSpPr/>
          <p:nvPr/>
        </p:nvGrpSpPr>
        <p:grpSpPr>
          <a:xfrm>
            <a:off x="713228" y="1594131"/>
            <a:ext cx="1375042" cy="1553465"/>
            <a:chOff x="-601916" y="595315"/>
            <a:chExt cx="1232889" cy="1392868"/>
          </a:xfrm>
        </p:grpSpPr>
        <p:grpSp>
          <p:nvGrpSpPr>
            <p:cNvPr id="494" name="Google Shape;494;p35"/>
            <p:cNvGrpSpPr/>
            <p:nvPr/>
          </p:nvGrpSpPr>
          <p:grpSpPr>
            <a:xfrm>
              <a:off x="-601916" y="595315"/>
              <a:ext cx="1232889" cy="1392868"/>
              <a:chOff x="-601925" y="1158025"/>
              <a:chExt cx="734825" cy="830175"/>
            </a:xfrm>
          </p:grpSpPr>
          <p:sp>
            <p:nvSpPr>
              <p:cNvPr id="495" name="Google Shape;495;p35"/>
              <p:cNvSpPr/>
              <p:nvPr/>
            </p:nvSpPr>
            <p:spPr>
              <a:xfrm>
                <a:off x="-601925" y="1158025"/>
                <a:ext cx="734825" cy="830175"/>
              </a:xfrm>
              <a:custGeom>
                <a:avLst/>
                <a:gdLst/>
                <a:ahLst/>
                <a:cxnLst/>
                <a:rect l="l" t="t" r="r" b="b"/>
                <a:pathLst>
                  <a:path w="29393" h="33207" extrusionOk="0">
                    <a:moveTo>
                      <a:pt x="6930" y="7348"/>
                    </a:moveTo>
                    <a:cubicBezTo>
                      <a:pt x="6926" y="7349"/>
                      <a:pt x="6922" y="7350"/>
                      <a:pt x="6917" y="7351"/>
                    </a:cubicBezTo>
                    <a:cubicBezTo>
                      <a:pt x="6921" y="7350"/>
                      <a:pt x="6926" y="7349"/>
                      <a:pt x="6930" y="7348"/>
                    </a:cubicBezTo>
                    <a:close/>
                    <a:moveTo>
                      <a:pt x="8053" y="7843"/>
                    </a:moveTo>
                    <a:lnTo>
                      <a:pt x="8053" y="7843"/>
                    </a:lnTo>
                    <a:cubicBezTo>
                      <a:pt x="8100" y="7906"/>
                      <a:pt x="8107" y="7962"/>
                      <a:pt x="8053" y="8002"/>
                    </a:cubicBezTo>
                    <a:lnTo>
                      <a:pt x="8053" y="7843"/>
                    </a:lnTo>
                    <a:close/>
                    <a:moveTo>
                      <a:pt x="25825" y="16663"/>
                    </a:moveTo>
                    <a:cubicBezTo>
                      <a:pt x="25861" y="16663"/>
                      <a:pt x="25901" y="16677"/>
                      <a:pt x="25944" y="16706"/>
                    </a:cubicBezTo>
                    <a:cubicBezTo>
                      <a:pt x="25859" y="16715"/>
                      <a:pt x="25774" y="16727"/>
                      <a:pt x="25690" y="16742"/>
                    </a:cubicBezTo>
                    <a:lnTo>
                      <a:pt x="25690" y="16742"/>
                    </a:lnTo>
                    <a:cubicBezTo>
                      <a:pt x="25728" y="16693"/>
                      <a:pt x="25772" y="16663"/>
                      <a:pt x="25825" y="16663"/>
                    </a:cubicBezTo>
                    <a:close/>
                    <a:moveTo>
                      <a:pt x="4015" y="17189"/>
                    </a:moveTo>
                    <a:cubicBezTo>
                      <a:pt x="4022" y="17192"/>
                      <a:pt x="4029" y="17198"/>
                      <a:pt x="4037" y="17206"/>
                    </a:cubicBezTo>
                    <a:lnTo>
                      <a:pt x="4037" y="17206"/>
                    </a:lnTo>
                    <a:cubicBezTo>
                      <a:pt x="4024" y="17202"/>
                      <a:pt x="4018" y="17195"/>
                      <a:pt x="4015" y="17189"/>
                    </a:cubicBezTo>
                    <a:close/>
                    <a:moveTo>
                      <a:pt x="25516" y="17849"/>
                    </a:moveTo>
                    <a:cubicBezTo>
                      <a:pt x="25521" y="17853"/>
                      <a:pt x="25522" y="17858"/>
                      <a:pt x="25521" y="17863"/>
                    </a:cubicBezTo>
                    <a:lnTo>
                      <a:pt x="25521" y="17863"/>
                    </a:lnTo>
                    <a:cubicBezTo>
                      <a:pt x="25519" y="17861"/>
                      <a:pt x="25517" y="17856"/>
                      <a:pt x="25516" y="17849"/>
                    </a:cubicBezTo>
                    <a:close/>
                    <a:moveTo>
                      <a:pt x="25518" y="17868"/>
                    </a:moveTo>
                    <a:lnTo>
                      <a:pt x="25518" y="17868"/>
                    </a:lnTo>
                    <a:cubicBezTo>
                      <a:pt x="25516" y="17873"/>
                      <a:pt x="25512" y="17877"/>
                      <a:pt x="25511" y="17877"/>
                    </a:cubicBezTo>
                    <a:cubicBezTo>
                      <a:pt x="25511" y="17877"/>
                      <a:pt x="25512" y="17875"/>
                      <a:pt x="25518" y="17868"/>
                    </a:cubicBezTo>
                    <a:close/>
                    <a:moveTo>
                      <a:pt x="18714" y="21959"/>
                    </a:moveTo>
                    <a:cubicBezTo>
                      <a:pt x="18710" y="21986"/>
                      <a:pt x="18707" y="22003"/>
                      <a:pt x="18707" y="22003"/>
                    </a:cubicBezTo>
                    <a:cubicBezTo>
                      <a:pt x="18707" y="22003"/>
                      <a:pt x="18709" y="21990"/>
                      <a:pt x="18714" y="21959"/>
                    </a:cubicBezTo>
                    <a:close/>
                    <a:moveTo>
                      <a:pt x="15299" y="3279"/>
                    </a:moveTo>
                    <a:cubicBezTo>
                      <a:pt x="16763" y="3279"/>
                      <a:pt x="18225" y="3690"/>
                      <a:pt x="19385" y="4512"/>
                    </a:cubicBezTo>
                    <a:cubicBezTo>
                      <a:pt x="22370" y="6636"/>
                      <a:pt x="22160" y="11156"/>
                      <a:pt x="18985" y="12985"/>
                    </a:cubicBezTo>
                    <a:cubicBezTo>
                      <a:pt x="17493" y="13826"/>
                      <a:pt x="18228" y="15992"/>
                      <a:pt x="19805" y="16076"/>
                    </a:cubicBezTo>
                    <a:cubicBezTo>
                      <a:pt x="19874" y="16076"/>
                      <a:pt x="20453" y="16130"/>
                      <a:pt x="20692" y="16144"/>
                    </a:cubicBezTo>
                    <a:lnTo>
                      <a:pt x="20692" y="16144"/>
                    </a:lnTo>
                    <a:cubicBezTo>
                      <a:pt x="21528" y="16314"/>
                      <a:pt x="22385" y="16512"/>
                      <a:pt x="23210" y="16784"/>
                    </a:cubicBezTo>
                    <a:lnTo>
                      <a:pt x="23210" y="16784"/>
                    </a:lnTo>
                    <a:cubicBezTo>
                      <a:pt x="22346" y="16675"/>
                      <a:pt x="21484" y="16489"/>
                      <a:pt x="20667" y="16328"/>
                    </a:cubicBezTo>
                    <a:cubicBezTo>
                      <a:pt x="20602" y="16311"/>
                      <a:pt x="20537" y="16299"/>
                      <a:pt x="20472" y="16290"/>
                    </a:cubicBezTo>
                    <a:lnTo>
                      <a:pt x="20472" y="16290"/>
                    </a:lnTo>
                    <a:cubicBezTo>
                      <a:pt x="20467" y="16289"/>
                      <a:pt x="20462" y="16287"/>
                      <a:pt x="20457" y="16286"/>
                    </a:cubicBezTo>
                    <a:lnTo>
                      <a:pt x="20440" y="16286"/>
                    </a:lnTo>
                    <a:cubicBezTo>
                      <a:pt x="20423" y="16284"/>
                      <a:pt x="20407" y="16282"/>
                      <a:pt x="20390" y="16281"/>
                    </a:cubicBezTo>
                    <a:lnTo>
                      <a:pt x="20390" y="16281"/>
                    </a:lnTo>
                    <a:cubicBezTo>
                      <a:pt x="20256" y="16254"/>
                      <a:pt x="20125" y="16242"/>
                      <a:pt x="19999" y="16242"/>
                    </a:cubicBezTo>
                    <a:cubicBezTo>
                      <a:pt x="18910" y="16242"/>
                      <a:pt x="18151" y="17183"/>
                      <a:pt x="18376" y="18325"/>
                    </a:cubicBezTo>
                    <a:cubicBezTo>
                      <a:pt x="18542" y="19202"/>
                      <a:pt x="18649" y="20104"/>
                      <a:pt x="18704" y="21017"/>
                    </a:cubicBezTo>
                    <a:lnTo>
                      <a:pt x="18704" y="21017"/>
                    </a:lnTo>
                    <a:cubicBezTo>
                      <a:pt x="18713" y="21388"/>
                      <a:pt x="18709" y="21759"/>
                      <a:pt x="18691" y="22131"/>
                    </a:cubicBezTo>
                    <a:cubicBezTo>
                      <a:pt x="18685" y="22301"/>
                      <a:pt x="18706" y="22460"/>
                      <a:pt x="18748" y="22606"/>
                    </a:cubicBezTo>
                    <a:lnTo>
                      <a:pt x="18748" y="22606"/>
                    </a:lnTo>
                    <a:cubicBezTo>
                      <a:pt x="18744" y="23908"/>
                      <a:pt x="18643" y="25221"/>
                      <a:pt x="18466" y="26510"/>
                    </a:cubicBezTo>
                    <a:lnTo>
                      <a:pt x="18466" y="26510"/>
                    </a:lnTo>
                    <a:cubicBezTo>
                      <a:pt x="18429" y="26403"/>
                      <a:pt x="18392" y="26296"/>
                      <a:pt x="18355" y="26188"/>
                    </a:cubicBezTo>
                    <a:cubicBezTo>
                      <a:pt x="18134" y="25568"/>
                      <a:pt x="17571" y="24986"/>
                      <a:pt x="16865" y="24986"/>
                    </a:cubicBezTo>
                    <a:cubicBezTo>
                      <a:pt x="16829" y="24986"/>
                      <a:pt x="16793" y="24987"/>
                      <a:pt x="16757" y="24990"/>
                    </a:cubicBezTo>
                    <a:cubicBezTo>
                      <a:pt x="16573" y="25001"/>
                      <a:pt x="16392" y="25006"/>
                      <a:pt x="16210" y="25006"/>
                    </a:cubicBezTo>
                    <a:cubicBezTo>
                      <a:pt x="15352" y="25006"/>
                      <a:pt x="14513" y="24902"/>
                      <a:pt x="13645" y="24885"/>
                    </a:cubicBezTo>
                    <a:cubicBezTo>
                      <a:pt x="13056" y="24906"/>
                      <a:pt x="12510" y="25200"/>
                      <a:pt x="12215" y="25705"/>
                    </a:cubicBezTo>
                    <a:cubicBezTo>
                      <a:pt x="12003" y="26092"/>
                      <a:pt x="11776" y="26472"/>
                      <a:pt x="11543" y="26844"/>
                    </a:cubicBezTo>
                    <a:lnTo>
                      <a:pt x="11543" y="26844"/>
                    </a:lnTo>
                    <a:cubicBezTo>
                      <a:pt x="11733" y="25477"/>
                      <a:pt x="11964" y="24113"/>
                      <a:pt x="12194" y="22761"/>
                    </a:cubicBezTo>
                    <a:cubicBezTo>
                      <a:pt x="12531" y="21227"/>
                      <a:pt x="12741" y="19671"/>
                      <a:pt x="13014" y="18136"/>
                    </a:cubicBezTo>
                    <a:cubicBezTo>
                      <a:pt x="13165" y="17351"/>
                      <a:pt x="12720" y="16360"/>
                      <a:pt x="11974" y="16066"/>
                    </a:cubicBezTo>
                    <a:lnTo>
                      <a:pt x="11974" y="16066"/>
                    </a:lnTo>
                    <a:cubicBezTo>
                      <a:pt x="12968" y="15495"/>
                      <a:pt x="13040" y="13735"/>
                      <a:pt x="11942" y="13195"/>
                    </a:cubicBezTo>
                    <a:cubicBezTo>
                      <a:pt x="10176" y="12333"/>
                      <a:pt x="9125" y="10925"/>
                      <a:pt x="9020" y="8948"/>
                    </a:cubicBezTo>
                    <a:cubicBezTo>
                      <a:pt x="8981" y="8235"/>
                      <a:pt x="8619" y="7729"/>
                      <a:pt x="8095" y="7484"/>
                    </a:cubicBezTo>
                    <a:lnTo>
                      <a:pt x="8095" y="7484"/>
                    </a:lnTo>
                    <a:cubicBezTo>
                      <a:pt x="8138" y="7339"/>
                      <a:pt x="8175" y="7192"/>
                      <a:pt x="8211" y="7044"/>
                    </a:cubicBezTo>
                    <a:lnTo>
                      <a:pt x="8211" y="7044"/>
                    </a:lnTo>
                    <a:cubicBezTo>
                      <a:pt x="8764" y="7022"/>
                      <a:pt x="9308" y="6761"/>
                      <a:pt x="9587" y="6257"/>
                    </a:cubicBezTo>
                    <a:cubicBezTo>
                      <a:pt x="10739" y="4273"/>
                      <a:pt x="13021" y="3279"/>
                      <a:pt x="15299" y="3279"/>
                    </a:cubicBezTo>
                    <a:close/>
                    <a:moveTo>
                      <a:pt x="20023" y="30396"/>
                    </a:moveTo>
                    <a:cubicBezTo>
                      <a:pt x="20059" y="30399"/>
                      <a:pt x="20079" y="30405"/>
                      <a:pt x="20079" y="30414"/>
                    </a:cubicBezTo>
                    <a:cubicBezTo>
                      <a:pt x="20072" y="30449"/>
                      <a:pt x="20065" y="30466"/>
                      <a:pt x="20057" y="30466"/>
                    </a:cubicBezTo>
                    <a:cubicBezTo>
                      <a:pt x="20047" y="30466"/>
                      <a:pt x="20036" y="30441"/>
                      <a:pt x="20023" y="30396"/>
                    </a:cubicBezTo>
                    <a:close/>
                    <a:moveTo>
                      <a:pt x="17617" y="30637"/>
                    </a:moveTo>
                    <a:cubicBezTo>
                      <a:pt x="17613" y="30656"/>
                      <a:pt x="17608" y="30676"/>
                      <a:pt x="17604" y="30696"/>
                    </a:cubicBezTo>
                    <a:lnTo>
                      <a:pt x="17604" y="30696"/>
                    </a:lnTo>
                    <a:cubicBezTo>
                      <a:pt x="17607" y="30674"/>
                      <a:pt x="17611" y="30652"/>
                      <a:pt x="17617" y="30637"/>
                    </a:cubicBezTo>
                    <a:close/>
                    <a:moveTo>
                      <a:pt x="11217" y="30845"/>
                    </a:moveTo>
                    <a:cubicBezTo>
                      <a:pt x="11226" y="30905"/>
                      <a:pt x="11224" y="30965"/>
                      <a:pt x="11206" y="31024"/>
                    </a:cubicBezTo>
                    <a:cubicBezTo>
                      <a:pt x="11211" y="30964"/>
                      <a:pt x="11214" y="30904"/>
                      <a:pt x="11217" y="30845"/>
                    </a:cubicBezTo>
                    <a:close/>
                    <a:moveTo>
                      <a:pt x="15305" y="1"/>
                    </a:moveTo>
                    <a:cubicBezTo>
                      <a:pt x="12933" y="1"/>
                      <a:pt x="10564" y="751"/>
                      <a:pt x="8752" y="2226"/>
                    </a:cubicBezTo>
                    <a:lnTo>
                      <a:pt x="8752" y="2226"/>
                    </a:lnTo>
                    <a:cubicBezTo>
                      <a:pt x="8411" y="1951"/>
                      <a:pt x="7967" y="1791"/>
                      <a:pt x="7541" y="1791"/>
                    </a:cubicBezTo>
                    <a:cubicBezTo>
                      <a:pt x="7017" y="1791"/>
                      <a:pt x="6518" y="2033"/>
                      <a:pt x="6266" y="2599"/>
                    </a:cubicBezTo>
                    <a:cubicBezTo>
                      <a:pt x="5433" y="4455"/>
                      <a:pt x="3743" y="9199"/>
                      <a:pt x="5877" y="10345"/>
                    </a:cubicBezTo>
                    <a:lnTo>
                      <a:pt x="5877" y="10345"/>
                    </a:lnTo>
                    <a:cubicBezTo>
                      <a:pt x="6133" y="11599"/>
                      <a:pt x="6637" y="12739"/>
                      <a:pt x="7379" y="13712"/>
                    </a:cubicBezTo>
                    <a:lnTo>
                      <a:pt x="7379" y="13712"/>
                    </a:lnTo>
                    <a:cubicBezTo>
                      <a:pt x="6162" y="14013"/>
                      <a:pt x="4960" y="14379"/>
                      <a:pt x="3806" y="14856"/>
                    </a:cubicBezTo>
                    <a:cubicBezTo>
                      <a:pt x="2082" y="15592"/>
                      <a:pt x="0" y="17400"/>
                      <a:pt x="1556" y="19377"/>
                    </a:cubicBezTo>
                    <a:cubicBezTo>
                      <a:pt x="2340" y="20359"/>
                      <a:pt x="3627" y="20612"/>
                      <a:pt x="4908" y="20612"/>
                    </a:cubicBezTo>
                    <a:cubicBezTo>
                      <a:pt x="5655" y="20612"/>
                      <a:pt x="6401" y="20526"/>
                      <a:pt x="7043" y="20449"/>
                    </a:cubicBezTo>
                    <a:cubicBezTo>
                      <a:pt x="7810" y="20370"/>
                      <a:pt x="8573" y="20241"/>
                      <a:pt x="9326" y="20063"/>
                    </a:cubicBezTo>
                    <a:lnTo>
                      <a:pt x="9326" y="20063"/>
                    </a:lnTo>
                    <a:cubicBezTo>
                      <a:pt x="9231" y="20608"/>
                      <a:pt x="9131" y="21149"/>
                      <a:pt x="9016" y="21684"/>
                    </a:cubicBezTo>
                    <a:lnTo>
                      <a:pt x="9016" y="21684"/>
                    </a:lnTo>
                    <a:cubicBezTo>
                      <a:pt x="9000" y="21739"/>
                      <a:pt x="8988" y="21797"/>
                      <a:pt x="8978" y="21857"/>
                    </a:cubicBezTo>
                    <a:cubicBezTo>
                      <a:pt x="8578" y="24233"/>
                      <a:pt x="8179" y="26588"/>
                      <a:pt x="7947" y="28985"/>
                    </a:cubicBezTo>
                    <a:cubicBezTo>
                      <a:pt x="7821" y="30414"/>
                      <a:pt x="7506" y="32937"/>
                      <a:pt x="9503" y="33190"/>
                    </a:cubicBezTo>
                    <a:cubicBezTo>
                      <a:pt x="9592" y="33201"/>
                      <a:pt x="9679" y="33207"/>
                      <a:pt x="9764" y="33207"/>
                    </a:cubicBezTo>
                    <a:cubicBezTo>
                      <a:pt x="11245" y="33207"/>
                      <a:pt x="12302" y="31551"/>
                      <a:pt x="13077" y="30477"/>
                    </a:cubicBezTo>
                    <a:cubicBezTo>
                      <a:pt x="13599" y="29756"/>
                      <a:pt x="14099" y="29001"/>
                      <a:pt x="14568" y="28228"/>
                    </a:cubicBezTo>
                    <a:lnTo>
                      <a:pt x="14568" y="28228"/>
                    </a:lnTo>
                    <a:cubicBezTo>
                      <a:pt x="14907" y="28249"/>
                      <a:pt x="15244" y="28273"/>
                      <a:pt x="15582" y="28286"/>
                    </a:cubicBezTo>
                    <a:lnTo>
                      <a:pt x="15582" y="28286"/>
                    </a:lnTo>
                    <a:cubicBezTo>
                      <a:pt x="15987" y="29439"/>
                      <a:pt x="16430" y="30592"/>
                      <a:pt x="16988" y="31676"/>
                    </a:cubicBezTo>
                    <a:cubicBezTo>
                      <a:pt x="17474" y="32604"/>
                      <a:pt x="18254" y="33117"/>
                      <a:pt x="19000" y="33117"/>
                    </a:cubicBezTo>
                    <a:cubicBezTo>
                      <a:pt x="19707" y="33117"/>
                      <a:pt x="20383" y="32657"/>
                      <a:pt x="20751" y="31655"/>
                    </a:cubicBezTo>
                    <a:cubicBezTo>
                      <a:pt x="21424" y="29805"/>
                      <a:pt x="21634" y="27681"/>
                      <a:pt x="21803" y="25747"/>
                    </a:cubicBezTo>
                    <a:cubicBezTo>
                      <a:pt x="21934" y="24589"/>
                      <a:pt x="21996" y="23427"/>
                      <a:pt x="21989" y="22267"/>
                    </a:cubicBezTo>
                    <a:lnTo>
                      <a:pt x="21989" y="22267"/>
                    </a:lnTo>
                    <a:cubicBezTo>
                      <a:pt x="21994" y="22221"/>
                      <a:pt x="21999" y="22175"/>
                      <a:pt x="22004" y="22130"/>
                    </a:cubicBezTo>
                    <a:lnTo>
                      <a:pt x="22004" y="22130"/>
                    </a:lnTo>
                    <a:lnTo>
                      <a:pt x="22013" y="22131"/>
                    </a:lnTo>
                    <a:cubicBezTo>
                      <a:pt x="22014" y="22088"/>
                      <a:pt x="22016" y="22045"/>
                      <a:pt x="22017" y="22002"/>
                    </a:cubicBezTo>
                    <a:lnTo>
                      <a:pt x="22017" y="22002"/>
                    </a:lnTo>
                    <a:cubicBezTo>
                      <a:pt x="22085" y="21327"/>
                      <a:pt x="22109" y="20647"/>
                      <a:pt x="22090" y="19967"/>
                    </a:cubicBezTo>
                    <a:lnTo>
                      <a:pt x="22090" y="19967"/>
                    </a:lnTo>
                    <a:cubicBezTo>
                      <a:pt x="22926" y="20106"/>
                      <a:pt x="23778" y="20206"/>
                      <a:pt x="24614" y="20206"/>
                    </a:cubicBezTo>
                    <a:cubicBezTo>
                      <a:pt x="25247" y="20206"/>
                      <a:pt x="25870" y="20148"/>
                      <a:pt x="26470" y="20007"/>
                    </a:cubicBezTo>
                    <a:cubicBezTo>
                      <a:pt x="28194" y="19587"/>
                      <a:pt x="29392" y="17884"/>
                      <a:pt x="28383" y="16202"/>
                    </a:cubicBezTo>
                    <a:cubicBezTo>
                      <a:pt x="27466" y="14620"/>
                      <a:pt x="25310" y="13835"/>
                      <a:pt x="23358" y="13347"/>
                    </a:cubicBezTo>
                    <a:lnTo>
                      <a:pt x="23358" y="13347"/>
                    </a:lnTo>
                    <a:cubicBezTo>
                      <a:pt x="25690" y="9878"/>
                      <a:pt x="25204" y="4848"/>
                      <a:pt x="21613" y="2073"/>
                    </a:cubicBezTo>
                    <a:cubicBezTo>
                      <a:pt x="19830" y="684"/>
                      <a:pt x="17566" y="1"/>
                      <a:pt x="15305" y="1"/>
                    </a:cubicBezTo>
                    <a:close/>
                  </a:path>
                </a:pathLst>
              </a:custGeom>
              <a:solidFill>
                <a:srgbClr val="1C1C1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5"/>
              <p:cNvSpPr/>
              <p:nvPr/>
            </p:nvSpPr>
            <p:spPr>
              <a:xfrm>
                <a:off x="-214025" y="1514525"/>
                <a:ext cx="300150" cy="102075"/>
              </a:xfrm>
              <a:custGeom>
                <a:avLst/>
                <a:gdLst/>
                <a:ahLst/>
                <a:cxnLst/>
                <a:rect l="l" t="t" r="r" b="b"/>
                <a:pathLst>
                  <a:path w="12006" h="4083" extrusionOk="0">
                    <a:moveTo>
                      <a:pt x="3875" y="0"/>
                    </a:moveTo>
                    <a:cubicBezTo>
                      <a:pt x="2173" y="0"/>
                      <a:pt x="1" y="421"/>
                      <a:pt x="1913" y="2888"/>
                    </a:cubicBezTo>
                    <a:cubicBezTo>
                      <a:pt x="1913" y="2888"/>
                      <a:pt x="6376" y="4082"/>
                      <a:pt x="9208" y="4082"/>
                    </a:cubicBezTo>
                    <a:cubicBezTo>
                      <a:pt x="10388" y="4082"/>
                      <a:pt x="11285" y="3875"/>
                      <a:pt x="11459" y="3287"/>
                    </a:cubicBezTo>
                    <a:cubicBezTo>
                      <a:pt x="12005" y="1479"/>
                      <a:pt x="5509" y="113"/>
                      <a:pt x="5509" y="113"/>
                    </a:cubicBezTo>
                    <a:cubicBezTo>
                      <a:pt x="5509" y="113"/>
                      <a:pt x="4754" y="0"/>
                      <a:pt x="38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5"/>
              <p:cNvSpPr/>
              <p:nvPr/>
            </p:nvSpPr>
            <p:spPr>
              <a:xfrm>
                <a:off x="-420075" y="1195650"/>
                <a:ext cx="395300" cy="345350"/>
              </a:xfrm>
              <a:custGeom>
                <a:avLst/>
                <a:gdLst/>
                <a:ahLst/>
                <a:cxnLst/>
                <a:rect l="l" t="t" r="r" b="b"/>
                <a:pathLst>
                  <a:path w="15812" h="13814" extrusionOk="0">
                    <a:moveTo>
                      <a:pt x="7906" y="1"/>
                    </a:moveTo>
                    <a:cubicBezTo>
                      <a:pt x="3533" y="1"/>
                      <a:pt x="1" y="2713"/>
                      <a:pt x="1" y="7086"/>
                    </a:cubicBezTo>
                    <a:cubicBezTo>
                      <a:pt x="1" y="11438"/>
                      <a:pt x="3533" y="13814"/>
                      <a:pt x="7906" y="13814"/>
                    </a:cubicBezTo>
                    <a:cubicBezTo>
                      <a:pt x="12279" y="13814"/>
                      <a:pt x="15811" y="11438"/>
                      <a:pt x="15811" y="7086"/>
                    </a:cubicBezTo>
                    <a:cubicBezTo>
                      <a:pt x="15811" y="2713"/>
                      <a:pt x="12279" y="1"/>
                      <a:pt x="79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5"/>
              <p:cNvSpPr/>
              <p:nvPr/>
            </p:nvSpPr>
            <p:spPr>
              <a:xfrm>
                <a:off x="-544125" y="1515750"/>
                <a:ext cx="346425" cy="112250"/>
              </a:xfrm>
              <a:custGeom>
                <a:avLst/>
                <a:gdLst/>
                <a:ahLst/>
                <a:cxnLst/>
                <a:rect l="l" t="t" r="r" b="b"/>
                <a:pathLst>
                  <a:path w="13857" h="4490" extrusionOk="0">
                    <a:moveTo>
                      <a:pt x="9651" y="1"/>
                    </a:moveTo>
                    <a:cubicBezTo>
                      <a:pt x="9651" y="1"/>
                      <a:pt x="1" y="1472"/>
                      <a:pt x="295" y="3554"/>
                    </a:cubicBezTo>
                    <a:cubicBezTo>
                      <a:pt x="400" y="4269"/>
                      <a:pt x="1409" y="4489"/>
                      <a:pt x="2617" y="4489"/>
                    </a:cubicBezTo>
                    <a:cubicBezTo>
                      <a:pt x="4571" y="4489"/>
                      <a:pt x="7044" y="3911"/>
                      <a:pt x="7044" y="3911"/>
                    </a:cubicBezTo>
                    <a:cubicBezTo>
                      <a:pt x="7044" y="3911"/>
                      <a:pt x="13856" y="2187"/>
                      <a:pt x="96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5"/>
              <p:cNvSpPr/>
              <p:nvPr/>
            </p:nvSpPr>
            <p:spPr>
              <a:xfrm>
                <a:off x="-384325" y="1523650"/>
                <a:ext cx="325900" cy="420025"/>
              </a:xfrm>
              <a:custGeom>
                <a:avLst/>
                <a:gdLst/>
                <a:ahLst/>
                <a:cxnLst/>
                <a:rect l="l" t="t" r="r" b="b"/>
                <a:pathLst>
                  <a:path w="13036" h="16801" extrusionOk="0">
                    <a:moveTo>
                      <a:pt x="3154" y="0"/>
                    </a:moveTo>
                    <a:lnTo>
                      <a:pt x="2418" y="3974"/>
                    </a:lnTo>
                    <a:cubicBezTo>
                      <a:pt x="2418" y="3974"/>
                      <a:pt x="0" y="16693"/>
                      <a:pt x="925" y="16798"/>
                    </a:cubicBezTo>
                    <a:cubicBezTo>
                      <a:pt x="935" y="16800"/>
                      <a:pt x="945" y="16800"/>
                      <a:pt x="955" y="16800"/>
                    </a:cubicBezTo>
                    <a:cubicBezTo>
                      <a:pt x="1932" y="16800"/>
                      <a:pt x="4857" y="11774"/>
                      <a:pt x="4857" y="11774"/>
                    </a:cubicBezTo>
                    <a:lnTo>
                      <a:pt x="7948" y="11837"/>
                    </a:lnTo>
                    <a:cubicBezTo>
                      <a:pt x="7948" y="11837"/>
                      <a:pt x="9672" y="16798"/>
                      <a:pt x="10176" y="16798"/>
                    </a:cubicBezTo>
                    <a:cubicBezTo>
                      <a:pt x="10660" y="16798"/>
                      <a:pt x="13035" y="5235"/>
                      <a:pt x="10176" y="252"/>
                    </a:cubicBezTo>
                    <a:lnTo>
                      <a:pt x="315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5"/>
              <p:cNvSpPr/>
              <p:nvPr/>
            </p:nvSpPr>
            <p:spPr>
              <a:xfrm>
                <a:off x="-291825" y="1813775"/>
                <a:ext cx="138800" cy="7500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300" extrusionOk="0">
                    <a:moveTo>
                      <a:pt x="5551" y="0"/>
                    </a:moveTo>
                    <a:lnTo>
                      <a:pt x="5551" y="0"/>
                    </a:lnTo>
                    <a:cubicBezTo>
                      <a:pt x="4626" y="116"/>
                      <a:pt x="3701" y="174"/>
                      <a:pt x="2776" y="174"/>
                    </a:cubicBezTo>
                    <a:cubicBezTo>
                      <a:pt x="1851" y="174"/>
                      <a:pt x="926" y="116"/>
                      <a:pt x="1" y="0"/>
                    </a:cubicBezTo>
                    <a:lnTo>
                      <a:pt x="1" y="0"/>
                    </a:lnTo>
                    <a:cubicBezTo>
                      <a:pt x="1" y="1"/>
                      <a:pt x="1636" y="299"/>
                      <a:pt x="3280" y="299"/>
                    </a:cubicBezTo>
                    <a:cubicBezTo>
                      <a:pt x="4103" y="299"/>
                      <a:pt x="4927" y="225"/>
                      <a:pt x="5551" y="0"/>
                    </a:cubicBezTo>
                    <a:close/>
                  </a:path>
                </a:pathLst>
              </a:custGeom>
              <a:solidFill>
                <a:srgbClr val="7E7E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5"/>
              <p:cNvSpPr/>
              <p:nvPr/>
            </p:nvSpPr>
            <p:spPr>
              <a:xfrm>
                <a:off x="-339650" y="1559375"/>
                <a:ext cx="27350" cy="15245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6098" extrusionOk="0">
                    <a:moveTo>
                      <a:pt x="1094" y="1"/>
                    </a:moveTo>
                    <a:lnTo>
                      <a:pt x="0" y="6098"/>
                    </a:lnTo>
                    <a:cubicBezTo>
                      <a:pt x="694" y="4142"/>
                      <a:pt x="1073" y="2082"/>
                      <a:pt x="10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5"/>
              <p:cNvSpPr/>
              <p:nvPr/>
            </p:nvSpPr>
            <p:spPr>
              <a:xfrm>
                <a:off x="-118900" y="1553075"/>
                <a:ext cx="3892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1557" h="618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1136" y="2440"/>
                      <a:pt x="947" y="6182"/>
                    </a:cubicBezTo>
                    <a:cubicBezTo>
                      <a:pt x="947" y="6182"/>
                      <a:pt x="1556" y="2208"/>
                      <a:pt x="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5"/>
              <p:cNvSpPr/>
              <p:nvPr/>
            </p:nvSpPr>
            <p:spPr>
              <a:xfrm>
                <a:off x="-270800" y="1525750"/>
                <a:ext cx="138800" cy="19075"/>
              </a:xfrm>
              <a:custGeom>
                <a:avLst/>
                <a:gdLst/>
                <a:ahLst/>
                <a:cxnLst/>
                <a:rect l="l" t="t" r="r" b="b"/>
                <a:pathLst>
                  <a:path w="5552" h="763" extrusionOk="0">
                    <a:moveTo>
                      <a:pt x="5551" y="0"/>
                    </a:moveTo>
                    <a:cubicBezTo>
                      <a:pt x="4379" y="452"/>
                      <a:pt x="3027" y="568"/>
                      <a:pt x="1950" y="568"/>
                    </a:cubicBezTo>
                    <a:cubicBezTo>
                      <a:pt x="825" y="568"/>
                      <a:pt x="1" y="442"/>
                      <a:pt x="1" y="442"/>
                    </a:cubicBezTo>
                    <a:lnTo>
                      <a:pt x="1" y="442"/>
                    </a:lnTo>
                    <a:cubicBezTo>
                      <a:pt x="883" y="676"/>
                      <a:pt x="1674" y="763"/>
                      <a:pt x="2364" y="763"/>
                    </a:cubicBezTo>
                    <a:cubicBezTo>
                      <a:pt x="4401" y="763"/>
                      <a:pt x="5551" y="0"/>
                      <a:pt x="55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5"/>
              <p:cNvSpPr/>
              <p:nvPr/>
            </p:nvSpPr>
            <p:spPr>
              <a:xfrm>
                <a:off x="-291300" y="1373850"/>
                <a:ext cx="17900" cy="15275"/>
              </a:xfrm>
              <a:custGeom>
                <a:avLst/>
                <a:gdLst/>
                <a:ahLst/>
                <a:cxnLst/>
                <a:rect l="l" t="t" r="r" b="b"/>
                <a:pathLst>
                  <a:path w="716" h="611" extrusionOk="0">
                    <a:moveTo>
                      <a:pt x="421" y="0"/>
                    </a:moveTo>
                    <a:cubicBezTo>
                      <a:pt x="148" y="0"/>
                      <a:pt x="1" y="315"/>
                      <a:pt x="211" y="526"/>
                    </a:cubicBezTo>
                    <a:cubicBezTo>
                      <a:pt x="270" y="585"/>
                      <a:pt x="341" y="611"/>
                      <a:pt x="411" y="611"/>
                    </a:cubicBezTo>
                    <a:cubicBezTo>
                      <a:pt x="566" y="611"/>
                      <a:pt x="716" y="483"/>
                      <a:pt x="716" y="294"/>
                    </a:cubicBezTo>
                    <a:cubicBezTo>
                      <a:pt x="716" y="126"/>
                      <a:pt x="589" y="0"/>
                      <a:pt x="42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5"/>
              <p:cNvSpPr/>
              <p:nvPr/>
            </p:nvSpPr>
            <p:spPr>
              <a:xfrm>
                <a:off x="-105225" y="1360700"/>
                <a:ext cx="17900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716" h="617" extrusionOk="0">
                    <a:moveTo>
                      <a:pt x="400" y="0"/>
                    </a:moveTo>
                    <a:cubicBezTo>
                      <a:pt x="126" y="0"/>
                      <a:pt x="0" y="337"/>
                      <a:pt x="190" y="526"/>
                    </a:cubicBezTo>
                    <a:cubicBezTo>
                      <a:pt x="252" y="588"/>
                      <a:pt x="330" y="616"/>
                      <a:pt x="407" y="616"/>
                    </a:cubicBezTo>
                    <a:cubicBezTo>
                      <a:pt x="564" y="616"/>
                      <a:pt x="715" y="499"/>
                      <a:pt x="715" y="316"/>
                    </a:cubicBezTo>
                    <a:cubicBezTo>
                      <a:pt x="715" y="148"/>
                      <a:pt x="568" y="0"/>
                      <a:pt x="4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6" name="Google Shape;506;p35"/>
            <p:cNvSpPr/>
            <p:nvPr/>
          </p:nvSpPr>
          <p:spPr>
            <a:xfrm rot="-175909" flipH="1">
              <a:off x="52473" y="1021636"/>
              <a:ext cx="116384" cy="76400"/>
            </a:xfrm>
            <a:custGeom>
              <a:avLst/>
              <a:gdLst/>
              <a:ahLst/>
              <a:cxnLst/>
              <a:rect l="l" t="t" r="r" b="b"/>
              <a:pathLst>
                <a:path w="2608" h="1712" extrusionOk="0">
                  <a:moveTo>
                    <a:pt x="2607" y="0"/>
                  </a:moveTo>
                  <a:lnTo>
                    <a:pt x="63" y="63"/>
                  </a:lnTo>
                  <a:cubicBezTo>
                    <a:pt x="63" y="63"/>
                    <a:pt x="0" y="1577"/>
                    <a:pt x="1156" y="1703"/>
                  </a:cubicBezTo>
                  <a:cubicBezTo>
                    <a:pt x="1200" y="1709"/>
                    <a:pt x="1242" y="1711"/>
                    <a:pt x="1283" y="1711"/>
                  </a:cubicBezTo>
                  <a:cubicBezTo>
                    <a:pt x="2315" y="1711"/>
                    <a:pt x="2607" y="0"/>
                    <a:pt x="2607" y="0"/>
                  </a:cubicBezTo>
                  <a:close/>
                </a:path>
              </a:pathLst>
            </a:custGeom>
            <a:solidFill>
              <a:srgbClr val="1919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35"/>
          <p:cNvGrpSpPr/>
          <p:nvPr/>
        </p:nvGrpSpPr>
        <p:grpSpPr>
          <a:xfrm>
            <a:off x="8963" y="596650"/>
            <a:ext cx="4143300" cy="2412531"/>
            <a:chOff x="8963" y="383050"/>
            <a:chExt cx="4143300" cy="2412531"/>
          </a:xfrm>
        </p:grpSpPr>
        <p:grpSp>
          <p:nvGrpSpPr>
            <p:cNvPr id="508" name="Google Shape;508;p35"/>
            <p:cNvGrpSpPr/>
            <p:nvPr/>
          </p:nvGrpSpPr>
          <p:grpSpPr>
            <a:xfrm>
              <a:off x="238163" y="383050"/>
              <a:ext cx="2320800" cy="2412531"/>
              <a:chOff x="1529838" y="272225"/>
              <a:chExt cx="2320800" cy="2412531"/>
            </a:xfrm>
          </p:grpSpPr>
          <p:sp>
            <p:nvSpPr>
              <p:cNvPr id="509" name="Google Shape;509;p35"/>
              <p:cNvSpPr/>
              <p:nvPr/>
            </p:nvSpPr>
            <p:spPr>
              <a:xfrm rot="-2700000">
                <a:off x="1869711" y="703830"/>
                <a:ext cx="1641053" cy="1641053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5"/>
              <p:cNvSpPr/>
              <p:nvPr/>
            </p:nvSpPr>
            <p:spPr>
              <a:xfrm rot="-2700000">
                <a:off x="1869711" y="612098"/>
                <a:ext cx="1641053" cy="1641053"/>
              </a:xfrm>
              <a:prstGeom prst="arc">
                <a:avLst>
                  <a:gd name="adj1" fmla="val 16200000"/>
                  <a:gd name="adj2" fmla="val 0"/>
                </a:avLst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511" name="Google Shape;511;p35"/>
            <p:cNvCxnSpPr>
              <a:stCxn id="510" idx="2"/>
            </p:cNvCxnSpPr>
            <p:nvPr/>
          </p:nvCxnSpPr>
          <p:spPr>
            <a:xfrm>
              <a:off x="1978763" y="963250"/>
              <a:ext cx="21735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35"/>
            <p:cNvCxnSpPr>
              <a:stCxn id="509" idx="0"/>
            </p:cNvCxnSpPr>
            <p:nvPr/>
          </p:nvCxnSpPr>
          <p:spPr>
            <a:xfrm rot="10800000">
              <a:off x="8963" y="1054981"/>
              <a:ext cx="8094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39"/>
          <p:cNvSpPr txBox="1">
            <a:spLocks noGrp="1"/>
          </p:cNvSpPr>
          <p:nvPr>
            <p:ph type="subTitle" idx="1"/>
          </p:nvPr>
        </p:nvSpPr>
        <p:spPr>
          <a:xfrm flipH="1">
            <a:off x="392574" y="2298627"/>
            <a:ext cx="2743200" cy="15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CL" dirty="0"/>
              <a:t>T</a:t>
            </a:r>
            <a:r>
              <a:rPr lang="en" dirty="0"/>
              <a:t>odos tenemos una capacidad natural para deducir o inferir unas verdades de otras.</a:t>
            </a:r>
            <a:endParaRPr dirty="0"/>
          </a:p>
        </p:txBody>
      </p:sp>
      <p:sp>
        <p:nvSpPr>
          <p:cNvPr id="648" name="Google Shape;648;p39"/>
          <p:cNvSpPr/>
          <p:nvPr/>
        </p:nvSpPr>
        <p:spPr>
          <a:xfrm rot="-2203481" flipH="1">
            <a:off x="5494111" y="1708928"/>
            <a:ext cx="1538705" cy="153864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9" name="Google Shape;649;p39"/>
          <p:cNvGrpSpPr/>
          <p:nvPr/>
        </p:nvGrpSpPr>
        <p:grpSpPr>
          <a:xfrm flipH="1">
            <a:off x="6236882" y="663335"/>
            <a:ext cx="2217890" cy="2574093"/>
            <a:chOff x="1621777" y="1528425"/>
            <a:chExt cx="1643977" cy="1908008"/>
          </a:xfrm>
        </p:grpSpPr>
        <p:sp>
          <p:nvSpPr>
            <p:cNvPr id="650" name="Google Shape;650;p39"/>
            <p:cNvSpPr/>
            <p:nvPr/>
          </p:nvSpPr>
          <p:spPr>
            <a:xfrm>
              <a:off x="1621777" y="1528425"/>
              <a:ext cx="1643977" cy="1908008"/>
            </a:xfrm>
            <a:custGeom>
              <a:avLst/>
              <a:gdLst/>
              <a:ahLst/>
              <a:cxnLst/>
              <a:rect l="l" t="t" r="r" b="b"/>
              <a:pathLst>
                <a:path w="37639" h="43684" extrusionOk="0">
                  <a:moveTo>
                    <a:pt x="24037" y="0"/>
                  </a:moveTo>
                  <a:cubicBezTo>
                    <a:pt x="22884" y="0"/>
                    <a:pt x="21837" y="753"/>
                    <a:pt x="21533" y="1922"/>
                  </a:cubicBezTo>
                  <a:lnTo>
                    <a:pt x="20939" y="4223"/>
                  </a:lnTo>
                  <a:cubicBezTo>
                    <a:pt x="20509" y="4184"/>
                    <a:pt x="20080" y="4164"/>
                    <a:pt x="19652" y="4164"/>
                  </a:cubicBezTo>
                  <a:cubicBezTo>
                    <a:pt x="17277" y="4164"/>
                    <a:pt x="14955" y="4768"/>
                    <a:pt x="12874" y="5929"/>
                  </a:cubicBezTo>
                  <a:lnTo>
                    <a:pt x="11348" y="3861"/>
                  </a:lnTo>
                  <a:cubicBezTo>
                    <a:pt x="10986" y="3370"/>
                    <a:pt x="10495" y="3034"/>
                    <a:pt x="9927" y="2879"/>
                  </a:cubicBezTo>
                  <a:cubicBezTo>
                    <a:pt x="9675" y="2809"/>
                    <a:pt x="9430" y="2776"/>
                    <a:pt x="9194" y="2776"/>
                  </a:cubicBezTo>
                  <a:cubicBezTo>
                    <a:pt x="7170" y="2776"/>
                    <a:pt x="5818" y="5178"/>
                    <a:pt x="7161" y="6937"/>
                  </a:cubicBezTo>
                  <a:lnTo>
                    <a:pt x="8686" y="9005"/>
                  </a:lnTo>
                  <a:cubicBezTo>
                    <a:pt x="8763" y="9109"/>
                    <a:pt x="8841" y="9186"/>
                    <a:pt x="8918" y="9264"/>
                  </a:cubicBezTo>
                  <a:cubicBezTo>
                    <a:pt x="7884" y="10530"/>
                    <a:pt x="7083" y="11978"/>
                    <a:pt x="6540" y="13529"/>
                  </a:cubicBezTo>
                  <a:cubicBezTo>
                    <a:pt x="6230" y="14408"/>
                    <a:pt x="6023" y="15313"/>
                    <a:pt x="5894" y="16243"/>
                  </a:cubicBezTo>
                  <a:lnTo>
                    <a:pt x="3386" y="16166"/>
                  </a:lnTo>
                  <a:cubicBezTo>
                    <a:pt x="3355" y="16165"/>
                    <a:pt x="3323" y="16164"/>
                    <a:pt x="3291" y="16164"/>
                  </a:cubicBezTo>
                  <a:cubicBezTo>
                    <a:pt x="2627" y="16164"/>
                    <a:pt x="1994" y="16420"/>
                    <a:pt x="1525" y="16864"/>
                  </a:cubicBezTo>
                  <a:cubicBezTo>
                    <a:pt x="0" y="18260"/>
                    <a:pt x="646" y="20767"/>
                    <a:pt x="2637" y="21258"/>
                  </a:cubicBezTo>
                  <a:cubicBezTo>
                    <a:pt x="2818" y="21310"/>
                    <a:pt x="3025" y="21336"/>
                    <a:pt x="3205" y="21362"/>
                  </a:cubicBezTo>
                  <a:lnTo>
                    <a:pt x="5791" y="21439"/>
                  </a:lnTo>
                  <a:cubicBezTo>
                    <a:pt x="5920" y="21439"/>
                    <a:pt x="6075" y="21439"/>
                    <a:pt x="6204" y="21413"/>
                  </a:cubicBezTo>
                  <a:cubicBezTo>
                    <a:pt x="6540" y="22861"/>
                    <a:pt x="7135" y="24257"/>
                    <a:pt x="7910" y="25524"/>
                  </a:cubicBezTo>
                  <a:cubicBezTo>
                    <a:pt x="7781" y="26247"/>
                    <a:pt x="7781" y="26997"/>
                    <a:pt x="7936" y="27721"/>
                  </a:cubicBezTo>
                  <a:cubicBezTo>
                    <a:pt x="7884" y="27876"/>
                    <a:pt x="7833" y="28031"/>
                    <a:pt x="7807" y="28212"/>
                  </a:cubicBezTo>
                  <a:cubicBezTo>
                    <a:pt x="6463" y="28988"/>
                    <a:pt x="5842" y="30616"/>
                    <a:pt x="6385" y="32090"/>
                  </a:cubicBezTo>
                  <a:cubicBezTo>
                    <a:pt x="5274" y="33356"/>
                    <a:pt x="5325" y="35243"/>
                    <a:pt x="6463" y="36458"/>
                  </a:cubicBezTo>
                  <a:cubicBezTo>
                    <a:pt x="6385" y="36949"/>
                    <a:pt x="6463" y="37466"/>
                    <a:pt x="6669" y="37932"/>
                  </a:cubicBezTo>
                  <a:cubicBezTo>
                    <a:pt x="6721" y="38914"/>
                    <a:pt x="7186" y="40310"/>
                    <a:pt x="9177" y="41499"/>
                  </a:cubicBezTo>
                  <a:cubicBezTo>
                    <a:pt x="10392" y="42223"/>
                    <a:pt x="11736" y="42766"/>
                    <a:pt x="13106" y="43102"/>
                  </a:cubicBezTo>
                  <a:cubicBezTo>
                    <a:pt x="14667" y="43515"/>
                    <a:pt x="15945" y="43683"/>
                    <a:pt x="16991" y="43683"/>
                  </a:cubicBezTo>
                  <a:cubicBezTo>
                    <a:pt x="19549" y="43683"/>
                    <a:pt x="20725" y="42675"/>
                    <a:pt x="21275" y="41758"/>
                  </a:cubicBezTo>
                  <a:cubicBezTo>
                    <a:pt x="21689" y="41473"/>
                    <a:pt x="21999" y="41060"/>
                    <a:pt x="22180" y="40594"/>
                  </a:cubicBezTo>
                  <a:cubicBezTo>
                    <a:pt x="23731" y="40103"/>
                    <a:pt x="24687" y="38500"/>
                    <a:pt x="24377" y="36898"/>
                  </a:cubicBezTo>
                  <a:cubicBezTo>
                    <a:pt x="25566" y="35890"/>
                    <a:pt x="25876" y="34158"/>
                    <a:pt x="25101" y="32788"/>
                  </a:cubicBezTo>
                  <a:cubicBezTo>
                    <a:pt x="25152" y="32632"/>
                    <a:pt x="25178" y="32477"/>
                    <a:pt x="25204" y="32296"/>
                  </a:cubicBezTo>
                  <a:cubicBezTo>
                    <a:pt x="25695" y="31754"/>
                    <a:pt x="26083" y="31107"/>
                    <a:pt x="26316" y="30409"/>
                  </a:cubicBezTo>
                  <a:cubicBezTo>
                    <a:pt x="27582" y="29737"/>
                    <a:pt x="28746" y="28858"/>
                    <a:pt x="29754" y="27824"/>
                  </a:cubicBezTo>
                  <a:lnTo>
                    <a:pt x="29780" y="27824"/>
                  </a:lnTo>
                  <a:lnTo>
                    <a:pt x="32055" y="29013"/>
                  </a:lnTo>
                  <a:cubicBezTo>
                    <a:pt x="32210" y="29091"/>
                    <a:pt x="32391" y="29168"/>
                    <a:pt x="32572" y="29220"/>
                  </a:cubicBezTo>
                  <a:cubicBezTo>
                    <a:pt x="32808" y="29285"/>
                    <a:pt x="33041" y="29315"/>
                    <a:pt x="33267" y="29315"/>
                  </a:cubicBezTo>
                  <a:cubicBezTo>
                    <a:pt x="34951" y="29315"/>
                    <a:pt x="36272" y="27646"/>
                    <a:pt x="35725" y="25937"/>
                  </a:cubicBezTo>
                  <a:lnTo>
                    <a:pt x="35751" y="25937"/>
                  </a:lnTo>
                  <a:cubicBezTo>
                    <a:pt x="35518" y="25265"/>
                    <a:pt x="35053" y="24722"/>
                    <a:pt x="34459" y="24386"/>
                  </a:cubicBezTo>
                  <a:lnTo>
                    <a:pt x="32597" y="23430"/>
                  </a:lnTo>
                  <a:cubicBezTo>
                    <a:pt x="32830" y="22861"/>
                    <a:pt x="33011" y="22266"/>
                    <a:pt x="33192" y="21672"/>
                  </a:cubicBezTo>
                  <a:cubicBezTo>
                    <a:pt x="33709" y="19681"/>
                    <a:pt x="33812" y="17588"/>
                    <a:pt x="33425" y="15545"/>
                  </a:cubicBezTo>
                  <a:lnTo>
                    <a:pt x="35725" y="14511"/>
                  </a:lnTo>
                  <a:cubicBezTo>
                    <a:pt x="37044" y="13943"/>
                    <a:pt x="37638" y="12418"/>
                    <a:pt x="37069" y="11099"/>
                  </a:cubicBezTo>
                  <a:cubicBezTo>
                    <a:pt x="36628" y="10120"/>
                    <a:pt x="35672" y="9540"/>
                    <a:pt x="34680" y="9540"/>
                  </a:cubicBezTo>
                  <a:cubicBezTo>
                    <a:pt x="34337" y="9540"/>
                    <a:pt x="33989" y="9609"/>
                    <a:pt x="33657" y="9755"/>
                  </a:cubicBezTo>
                  <a:lnTo>
                    <a:pt x="31512" y="10711"/>
                  </a:lnTo>
                  <a:cubicBezTo>
                    <a:pt x="30167" y="8514"/>
                    <a:pt x="28229" y="6756"/>
                    <a:pt x="25928" y="5619"/>
                  </a:cubicBezTo>
                  <a:lnTo>
                    <a:pt x="26548" y="3267"/>
                  </a:lnTo>
                  <a:cubicBezTo>
                    <a:pt x="26910" y="1871"/>
                    <a:pt x="26109" y="449"/>
                    <a:pt x="24713" y="87"/>
                  </a:cubicBezTo>
                  <a:cubicBezTo>
                    <a:pt x="24487" y="28"/>
                    <a:pt x="24260" y="0"/>
                    <a:pt x="240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9"/>
            <p:cNvSpPr/>
            <p:nvPr/>
          </p:nvSpPr>
          <p:spPr>
            <a:xfrm>
              <a:off x="2615436" y="1616085"/>
              <a:ext cx="87311" cy="160034"/>
            </a:xfrm>
            <a:custGeom>
              <a:avLst/>
              <a:gdLst/>
              <a:ahLst/>
              <a:cxnLst/>
              <a:rect l="l" t="t" r="r" b="b"/>
              <a:pathLst>
                <a:path w="1999" h="3664" extrusionOk="0">
                  <a:moveTo>
                    <a:pt x="1312" y="0"/>
                  </a:moveTo>
                  <a:cubicBezTo>
                    <a:pt x="1085" y="0"/>
                    <a:pt x="862" y="130"/>
                    <a:pt x="800" y="432"/>
                  </a:cubicBezTo>
                  <a:lnTo>
                    <a:pt x="153" y="2940"/>
                  </a:lnTo>
                  <a:cubicBezTo>
                    <a:pt x="1" y="3383"/>
                    <a:pt x="345" y="3664"/>
                    <a:pt x="684" y="3664"/>
                  </a:cubicBezTo>
                  <a:cubicBezTo>
                    <a:pt x="919" y="3664"/>
                    <a:pt x="1150" y="3530"/>
                    <a:pt x="1213" y="3224"/>
                  </a:cubicBezTo>
                  <a:lnTo>
                    <a:pt x="1860" y="717"/>
                  </a:lnTo>
                  <a:cubicBezTo>
                    <a:pt x="1998" y="285"/>
                    <a:pt x="1649" y="0"/>
                    <a:pt x="13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9"/>
            <p:cNvSpPr/>
            <p:nvPr/>
          </p:nvSpPr>
          <p:spPr>
            <a:xfrm>
              <a:off x="2608579" y="1610102"/>
              <a:ext cx="100895" cy="171653"/>
            </a:xfrm>
            <a:custGeom>
              <a:avLst/>
              <a:gdLst/>
              <a:ahLst/>
              <a:cxnLst/>
              <a:rect l="l" t="t" r="r" b="b"/>
              <a:pathLst>
                <a:path w="2310" h="3930" extrusionOk="0">
                  <a:moveTo>
                    <a:pt x="1551" y="337"/>
                  </a:moveTo>
                  <a:cubicBezTo>
                    <a:pt x="1758" y="388"/>
                    <a:pt x="1887" y="621"/>
                    <a:pt x="1836" y="828"/>
                  </a:cubicBezTo>
                  <a:lnTo>
                    <a:pt x="1189" y="3309"/>
                  </a:lnTo>
                  <a:cubicBezTo>
                    <a:pt x="1145" y="3485"/>
                    <a:pt x="970" y="3605"/>
                    <a:pt x="792" y="3605"/>
                  </a:cubicBezTo>
                  <a:cubicBezTo>
                    <a:pt x="761" y="3605"/>
                    <a:pt x="729" y="3602"/>
                    <a:pt x="698" y="3594"/>
                  </a:cubicBezTo>
                  <a:cubicBezTo>
                    <a:pt x="491" y="3542"/>
                    <a:pt x="362" y="3309"/>
                    <a:pt x="440" y="3103"/>
                  </a:cubicBezTo>
                  <a:lnTo>
                    <a:pt x="1086" y="621"/>
                  </a:lnTo>
                  <a:cubicBezTo>
                    <a:pt x="1112" y="440"/>
                    <a:pt x="1267" y="337"/>
                    <a:pt x="1448" y="337"/>
                  </a:cubicBezTo>
                  <a:close/>
                  <a:moveTo>
                    <a:pt x="1448" y="1"/>
                  </a:moveTo>
                  <a:cubicBezTo>
                    <a:pt x="1157" y="1"/>
                    <a:pt x="870" y="165"/>
                    <a:pt x="776" y="543"/>
                  </a:cubicBezTo>
                  <a:lnTo>
                    <a:pt x="130" y="3025"/>
                  </a:lnTo>
                  <a:cubicBezTo>
                    <a:pt x="0" y="3490"/>
                    <a:pt x="336" y="3930"/>
                    <a:pt x="802" y="3930"/>
                  </a:cubicBezTo>
                  <a:cubicBezTo>
                    <a:pt x="931" y="3930"/>
                    <a:pt x="1086" y="3878"/>
                    <a:pt x="1189" y="3826"/>
                  </a:cubicBezTo>
                  <a:cubicBezTo>
                    <a:pt x="1344" y="3723"/>
                    <a:pt x="1474" y="3568"/>
                    <a:pt x="1525" y="3387"/>
                  </a:cubicBezTo>
                  <a:lnTo>
                    <a:pt x="2172" y="905"/>
                  </a:lnTo>
                  <a:cubicBezTo>
                    <a:pt x="2310" y="353"/>
                    <a:pt x="1874" y="1"/>
                    <a:pt x="1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9"/>
            <p:cNvSpPr/>
            <p:nvPr/>
          </p:nvSpPr>
          <p:spPr>
            <a:xfrm>
              <a:off x="1992336" y="1741832"/>
              <a:ext cx="125136" cy="136449"/>
            </a:xfrm>
            <a:custGeom>
              <a:avLst/>
              <a:gdLst/>
              <a:ahLst/>
              <a:cxnLst/>
              <a:rect l="l" t="t" r="r" b="b"/>
              <a:pathLst>
                <a:path w="2865" h="3124" extrusionOk="0">
                  <a:moveTo>
                    <a:pt x="894" y="0"/>
                  </a:moveTo>
                  <a:cubicBezTo>
                    <a:pt x="503" y="0"/>
                    <a:pt x="1" y="506"/>
                    <a:pt x="331" y="836"/>
                  </a:cubicBezTo>
                  <a:lnTo>
                    <a:pt x="1856" y="2904"/>
                  </a:lnTo>
                  <a:cubicBezTo>
                    <a:pt x="1973" y="3054"/>
                    <a:pt x="2139" y="3124"/>
                    <a:pt x="2302" y="3124"/>
                  </a:cubicBezTo>
                  <a:cubicBezTo>
                    <a:pt x="2535" y="3124"/>
                    <a:pt x="2763" y="2982"/>
                    <a:pt x="2839" y="2723"/>
                  </a:cubicBezTo>
                  <a:cubicBezTo>
                    <a:pt x="2864" y="2568"/>
                    <a:pt x="2839" y="2387"/>
                    <a:pt x="2761" y="2258"/>
                  </a:cubicBezTo>
                  <a:lnTo>
                    <a:pt x="1210" y="190"/>
                  </a:lnTo>
                  <a:cubicBezTo>
                    <a:pt x="1139" y="55"/>
                    <a:pt x="1023" y="0"/>
                    <a:pt x="8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9"/>
            <p:cNvSpPr/>
            <p:nvPr/>
          </p:nvSpPr>
          <p:spPr>
            <a:xfrm>
              <a:off x="1994345" y="1733141"/>
              <a:ext cx="131033" cy="152522"/>
            </a:xfrm>
            <a:custGeom>
              <a:avLst/>
              <a:gdLst/>
              <a:ahLst/>
              <a:cxnLst/>
              <a:rect l="l" t="t" r="r" b="b"/>
              <a:pathLst>
                <a:path w="3000" h="3492" extrusionOk="0">
                  <a:moveTo>
                    <a:pt x="724" y="312"/>
                  </a:moveTo>
                  <a:lnTo>
                    <a:pt x="776" y="337"/>
                  </a:lnTo>
                  <a:cubicBezTo>
                    <a:pt x="880" y="337"/>
                    <a:pt x="983" y="415"/>
                    <a:pt x="1035" y="492"/>
                  </a:cubicBezTo>
                  <a:lnTo>
                    <a:pt x="2560" y="2560"/>
                  </a:lnTo>
                  <a:cubicBezTo>
                    <a:pt x="2637" y="2664"/>
                    <a:pt x="2663" y="2767"/>
                    <a:pt x="2637" y="2871"/>
                  </a:cubicBezTo>
                  <a:cubicBezTo>
                    <a:pt x="2612" y="2974"/>
                    <a:pt x="2560" y="3026"/>
                    <a:pt x="2482" y="3103"/>
                  </a:cubicBezTo>
                  <a:cubicBezTo>
                    <a:pt x="2424" y="3152"/>
                    <a:pt x="2350" y="3175"/>
                    <a:pt x="2275" y="3175"/>
                  </a:cubicBezTo>
                  <a:cubicBezTo>
                    <a:pt x="2150" y="3175"/>
                    <a:pt x="2020" y="3113"/>
                    <a:pt x="1939" y="3000"/>
                  </a:cubicBezTo>
                  <a:lnTo>
                    <a:pt x="414" y="932"/>
                  </a:lnTo>
                  <a:cubicBezTo>
                    <a:pt x="337" y="854"/>
                    <a:pt x="311" y="751"/>
                    <a:pt x="337" y="648"/>
                  </a:cubicBezTo>
                  <a:cubicBezTo>
                    <a:pt x="363" y="544"/>
                    <a:pt x="414" y="441"/>
                    <a:pt x="492" y="389"/>
                  </a:cubicBezTo>
                  <a:cubicBezTo>
                    <a:pt x="544" y="337"/>
                    <a:pt x="647" y="312"/>
                    <a:pt x="724" y="312"/>
                  </a:cubicBezTo>
                  <a:close/>
                  <a:moveTo>
                    <a:pt x="730" y="1"/>
                  </a:moveTo>
                  <a:cubicBezTo>
                    <a:pt x="578" y="1"/>
                    <a:pt x="423" y="50"/>
                    <a:pt x="285" y="156"/>
                  </a:cubicBezTo>
                  <a:cubicBezTo>
                    <a:pt x="130" y="260"/>
                    <a:pt x="52" y="415"/>
                    <a:pt x="27" y="622"/>
                  </a:cubicBezTo>
                  <a:cubicBezTo>
                    <a:pt x="1" y="803"/>
                    <a:pt x="27" y="984"/>
                    <a:pt x="156" y="1139"/>
                  </a:cubicBezTo>
                  <a:lnTo>
                    <a:pt x="1681" y="3207"/>
                  </a:lnTo>
                  <a:cubicBezTo>
                    <a:pt x="1784" y="3362"/>
                    <a:pt x="1965" y="3465"/>
                    <a:pt x="2146" y="3491"/>
                  </a:cubicBezTo>
                  <a:lnTo>
                    <a:pt x="2250" y="3491"/>
                  </a:lnTo>
                  <a:cubicBezTo>
                    <a:pt x="2405" y="3491"/>
                    <a:pt x="2560" y="3439"/>
                    <a:pt x="2689" y="3362"/>
                  </a:cubicBezTo>
                  <a:cubicBezTo>
                    <a:pt x="2818" y="3258"/>
                    <a:pt x="2896" y="3129"/>
                    <a:pt x="2948" y="2948"/>
                  </a:cubicBezTo>
                  <a:cubicBezTo>
                    <a:pt x="2999" y="2741"/>
                    <a:pt x="2973" y="2535"/>
                    <a:pt x="2844" y="2354"/>
                  </a:cubicBezTo>
                  <a:lnTo>
                    <a:pt x="1293" y="286"/>
                  </a:lnTo>
                  <a:cubicBezTo>
                    <a:pt x="1156" y="103"/>
                    <a:pt x="947" y="1"/>
                    <a:pt x="7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9"/>
            <p:cNvSpPr/>
            <p:nvPr/>
          </p:nvSpPr>
          <p:spPr>
            <a:xfrm>
              <a:off x="1732761" y="2323658"/>
              <a:ext cx="170168" cy="52064"/>
            </a:xfrm>
            <a:custGeom>
              <a:avLst/>
              <a:gdLst/>
              <a:ahLst/>
              <a:cxnLst/>
              <a:rect l="l" t="t" r="r" b="b"/>
              <a:pathLst>
                <a:path w="3896" h="1192" extrusionOk="0">
                  <a:moveTo>
                    <a:pt x="742" y="1"/>
                  </a:moveTo>
                  <a:cubicBezTo>
                    <a:pt x="18" y="1"/>
                    <a:pt x="1" y="1087"/>
                    <a:pt x="716" y="1087"/>
                  </a:cubicBezTo>
                  <a:lnTo>
                    <a:pt x="3301" y="1190"/>
                  </a:lnTo>
                  <a:cubicBezTo>
                    <a:pt x="3316" y="1191"/>
                    <a:pt x="3330" y="1192"/>
                    <a:pt x="3344" y="1192"/>
                  </a:cubicBezTo>
                  <a:cubicBezTo>
                    <a:pt x="3635" y="1192"/>
                    <a:pt x="3870" y="944"/>
                    <a:pt x="3870" y="673"/>
                  </a:cubicBezTo>
                  <a:cubicBezTo>
                    <a:pt x="3896" y="363"/>
                    <a:pt x="3663" y="104"/>
                    <a:pt x="3353" y="104"/>
                  </a:cubicBezTo>
                  <a:lnTo>
                    <a:pt x="768" y="1"/>
                  </a:lnTo>
                  <a:cubicBezTo>
                    <a:pt x="759" y="1"/>
                    <a:pt x="751" y="1"/>
                    <a:pt x="7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9"/>
            <p:cNvSpPr/>
            <p:nvPr/>
          </p:nvSpPr>
          <p:spPr>
            <a:xfrm>
              <a:off x="1722978" y="2316844"/>
              <a:ext cx="186721" cy="66739"/>
            </a:xfrm>
            <a:custGeom>
              <a:avLst/>
              <a:gdLst/>
              <a:ahLst/>
              <a:cxnLst/>
              <a:rect l="l" t="t" r="r" b="b"/>
              <a:pathLst>
                <a:path w="4275" h="1528" extrusionOk="0">
                  <a:moveTo>
                    <a:pt x="992" y="312"/>
                  </a:moveTo>
                  <a:lnTo>
                    <a:pt x="3577" y="415"/>
                  </a:lnTo>
                  <a:cubicBezTo>
                    <a:pt x="3680" y="415"/>
                    <a:pt x="3784" y="467"/>
                    <a:pt x="3861" y="519"/>
                  </a:cubicBezTo>
                  <a:cubicBezTo>
                    <a:pt x="3913" y="596"/>
                    <a:pt x="3965" y="700"/>
                    <a:pt x="3965" y="803"/>
                  </a:cubicBezTo>
                  <a:cubicBezTo>
                    <a:pt x="3939" y="907"/>
                    <a:pt x="3913" y="1010"/>
                    <a:pt x="3835" y="1088"/>
                  </a:cubicBezTo>
                  <a:cubicBezTo>
                    <a:pt x="3758" y="1165"/>
                    <a:pt x="3654" y="1191"/>
                    <a:pt x="3551" y="1191"/>
                  </a:cubicBezTo>
                  <a:lnTo>
                    <a:pt x="966" y="1088"/>
                  </a:lnTo>
                  <a:cubicBezTo>
                    <a:pt x="733" y="1088"/>
                    <a:pt x="578" y="907"/>
                    <a:pt x="578" y="700"/>
                  </a:cubicBezTo>
                  <a:cubicBezTo>
                    <a:pt x="578" y="493"/>
                    <a:pt x="759" y="312"/>
                    <a:pt x="966" y="312"/>
                  </a:cubicBezTo>
                  <a:close/>
                  <a:moveTo>
                    <a:pt x="942" y="1"/>
                  </a:moveTo>
                  <a:cubicBezTo>
                    <a:pt x="34" y="1"/>
                    <a:pt x="1" y="1398"/>
                    <a:pt x="940" y="1424"/>
                  </a:cubicBezTo>
                  <a:lnTo>
                    <a:pt x="3525" y="1527"/>
                  </a:lnTo>
                  <a:lnTo>
                    <a:pt x="3551" y="1527"/>
                  </a:lnTo>
                  <a:cubicBezTo>
                    <a:pt x="3732" y="1501"/>
                    <a:pt x="3913" y="1449"/>
                    <a:pt x="4042" y="1320"/>
                  </a:cubicBezTo>
                  <a:cubicBezTo>
                    <a:pt x="4171" y="1191"/>
                    <a:pt x="4249" y="1010"/>
                    <a:pt x="4275" y="829"/>
                  </a:cubicBezTo>
                  <a:cubicBezTo>
                    <a:pt x="4275" y="441"/>
                    <a:pt x="3965" y="105"/>
                    <a:pt x="3577" y="79"/>
                  </a:cubicBezTo>
                  <a:lnTo>
                    <a:pt x="992" y="2"/>
                  </a:lnTo>
                  <a:cubicBezTo>
                    <a:pt x="975" y="1"/>
                    <a:pt x="959" y="1"/>
                    <a:pt x="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9"/>
            <p:cNvSpPr/>
            <p:nvPr/>
          </p:nvSpPr>
          <p:spPr>
            <a:xfrm>
              <a:off x="1890480" y="1801976"/>
              <a:ext cx="1200258" cy="1545092"/>
            </a:xfrm>
            <a:custGeom>
              <a:avLst/>
              <a:gdLst/>
              <a:ahLst/>
              <a:cxnLst/>
              <a:rect l="l" t="t" r="r" b="b"/>
              <a:pathLst>
                <a:path w="27480" h="35375" extrusionOk="0">
                  <a:moveTo>
                    <a:pt x="13541" y="1178"/>
                  </a:moveTo>
                  <a:cubicBezTo>
                    <a:pt x="14297" y="1178"/>
                    <a:pt x="15060" y="1258"/>
                    <a:pt x="15821" y="1424"/>
                  </a:cubicBezTo>
                  <a:cubicBezTo>
                    <a:pt x="15976" y="1450"/>
                    <a:pt x="16131" y="1501"/>
                    <a:pt x="16312" y="1553"/>
                  </a:cubicBezTo>
                  <a:cubicBezTo>
                    <a:pt x="21999" y="3052"/>
                    <a:pt x="25411" y="8895"/>
                    <a:pt x="23886" y="14608"/>
                  </a:cubicBezTo>
                  <a:cubicBezTo>
                    <a:pt x="23033" y="17813"/>
                    <a:pt x="20758" y="20424"/>
                    <a:pt x="17682" y="21716"/>
                  </a:cubicBezTo>
                  <a:cubicBezTo>
                    <a:pt x="17501" y="21768"/>
                    <a:pt x="17372" y="21923"/>
                    <a:pt x="17320" y="22104"/>
                  </a:cubicBezTo>
                  <a:lnTo>
                    <a:pt x="17113" y="22957"/>
                  </a:lnTo>
                  <a:cubicBezTo>
                    <a:pt x="16831" y="23956"/>
                    <a:pt x="15930" y="24608"/>
                    <a:pt x="14944" y="24608"/>
                  </a:cubicBezTo>
                  <a:cubicBezTo>
                    <a:pt x="14755" y="24608"/>
                    <a:pt x="14564" y="24584"/>
                    <a:pt x="14373" y="24534"/>
                  </a:cubicBezTo>
                  <a:lnTo>
                    <a:pt x="6592" y="22466"/>
                  </a:lnTo>
                  <a:cubicBezTo>
                    <a:pt x="5403" y="22156"/>
                    <a:pt x="4679" y="20941"/>
                    <a:pt x="4990" y="19752"/>
                  </a:cubicBezTo>
                  <a:lnTo>
                    <a:pt x="5222" y="18899"/>
                  </a:lnTo>
                  <a:cubicBezTo>
                    <a:pt x="5274" y="18718"/>
                    <a:pt x="5222" y="18537"/>
                    <a:pt x="5119" y="18382"/>
                  </a:cubicBezTo>
                  <a:cubicBezTo>
                    <a:pt x="2379" y="14840"/>
                    <a:pt x="2120" y="9955"/>
                    <a:pt x="4524" y="6155"/>
                  </a:cubicBezTo>
                  <a:cubicBezTo>
                    <a:pt x="6512" y="3012"/>
                    <a:pt x="9932" y="1178"/>
                    <a:pt x="13541" y="1178"/>
                  </a:cubicBezTo>
                  <a:close/>
                  <a:moveTo>
                    <a:pt x="4731" y="23242"/>
                  </a:moveTo>
                  <a:lnTo>
                    <a:pt x="6282" y="23655"/>
                  </a:lnTo>
                  <a:lnTo>
                    <a:pt x="14063" y="25697"/>
                  </a:lnTo>
                  <a:lnTo>
                    <a:pt x="15588" y="26111"/>
                  </a:lnTo>
                  <a:lnTo>
                    <a:pt x="15381" y="26705"/>
                  </a:lnTo>
                  <a:lnTo>
                    <a:pt x="4628" y="23888"/>
                  </a:lnTo>
                  <a:lnTo>
                    <a:pt x="4731" y="23242"/>
                  </a:lnTo>
                  <a:close/>
                  <a:moveTo>
                    <a:pt x="3235" y="24359"/>
                  </a:moveTo>
                  <a:cubicBezTo>
                    <a:pt x="3275" y="24359"/>
                    <a:pt x="3317" y="24365"/>
                    <a:pt x="3361" y="24379"/>
                  </a:cubicBezTo>
                  <a:lnTo>
                    <a:pt x="16209" y="27791"/>
                  </a:lnTo>
                  <a:cubicBezTo>
                    <a:pt x="16415" y="27843"/>
                    <a:pt x="16545" y="28050"/>
                    <a:pt x="16493" y="28231"/>
                  </a:cubicBezTo>
                  <a:cubicBezTo>
                    <a:pt x="16449" y="28407"/>
                    <a:pt x="16293" y="28526"/>
                    <a:pt x="16120" y="28526"/>
                  </a:cubicBezTo>
                  <a:cubicBezTo>
                    <a:pt x="16089" y="28526"/>
                    <a:pt x="16059" y="28523"/>
                    <a:pt x="16028" y="28515"/>
                  </a:cubicBezTo>
                  <a:lnTo>
                    <a:pt x="3180" y="25103"/>
                  </a:lnTo>
                  <a:cubicBezTo>
                    <a:pt x="2710" y="25009"/>
                    <a:pt x="2838" y="24359"/>
                    <a:pt x="3235" y="24359"/>
                  </a:cubicBezTo>
                  <a:close/>
                  <a:moveTo>
                    <a:pt x="4240" y="26240"/>
                  </a:moveTo>
                  <a:lnTo>
                    <a:pt x="14528" y="28980"/>
                  </a:lnTo>
                  <a:lnTo>
                    <a:pt x="14218" y="29782"/>
                  </a:lnTo>
                  <a:lnTo>
                    <a:pt x="4111" y="27093"/>
                  </a:lnTo>
                  <a:lnTo>
                    <a:pt x="4240" y="26240"/>
                  </a:lnTo>
                  <a:close/>
                  <a:moveTo>
                    <a:pt x="2605" y="27544"/>
                  </a:moveTo>
                  <a:cubicBezTo>
                    <a:pt x="2639" y="27544"/>
                    <a:pt x="2676" y="27548"/>
                    <a:pt x="2715" y="27559"/>
                  </a:cubicBezTo>
                  <a:lnTo>
                    <a:pt x="15175" y="30867"/>
                  </a:lnTo>
                  <a:cubicBezTo>
                    <a:pt x="15356" y="30919"/>
                    <a:pt x="15485" y="31126"/>
                    <a:pt x="15433" y="31333"/>
                  </a:cubicBezTo>
                  <a:cubicBezTo>
                    <a:pt x="15390" y="31504"/>
                    <a:pt x="15241" y="31604"/>
                    <a:pt x="15073" y="31604"/>
                  </a:cubicBezTo>
                  <a:cubicBezTo>
                    <a:pt x="15039" y="31604"/>
                    <a:pt x="15003" y="31600"/>
                    <a:pt x="14968" y="31591"/>
                  </a:cubicBezTo>
                  <a:lnTo>
                    <a:pt x="2534" y="28308"/>
                  </a:lnTo>
                  <a:cubicBezTo>
                    <a:pt x="2081" y="28189"/>
                    <a:pt x="2199" y="27544"/>
                    <a:pt x="2605" y="27544"/>
                  </a:cubicBezTo>
                  <a:close/>
                  <a:moveTo>
                    <a:pt x="3723" y="29471"/>
                  </a:moveTo>
                  <a:lnTo>
                    <a:pt x="13391" y="32031"/>
                  </a:lnTo>
                  <a:lnTo>
                    <a:pt x="13158" y="32625"/>
                  </a:lnTo>
                  <a:lnTo>
                    <a:pt x="3619" y="30118"/>
                  </a:lnTo>
                  <a:lnTo>
                    <a:pt x="3723" y="29471"/>
                  </a:lnTo>
                  <a:close/>
                  <a:moveTo>
                    <a:pt x="3800" y="31410"/>
                  </a:moveTo>
                  <a:lnTo>
                    <a:pt x="12331" y="33685"/>
                  </a:lnTo>
                  <a:lnTo>
                    <a:pt x="12331" y="33763"/>
                  </a:lnTo>
                  <a:cubicBezTo>
                    <a:pt x="12275" y="33958"/>
                    <a:pt x="11761" y="34130"/>
                    <a:pt x="10865" y="34130"/>
                  </a:cubicBezTo>
                  <a:cubicBezTo>
                    <a:pt x="10099" y="34130"/>
                    <a:pt x="9056" y="34005"/>
                    <a:pt x="7781" y="33659"/>
                  </a:cubicBezTo>
                  <a:cubicBezTo>
                    <a:pt x="5015" y="32935"/>
                    <a:pt x="3697" y="31850"/>
                    <a:pt x="3775" y="31514"/>
                  </a:cubicBezTo>
                  <a:lnTo>
                    <a:pt x="3800" y="31410"/>
                  </a:lnTo>
                  <a:close/>
                  <a:moveTo>
                    <a:pt x="13596" y="0"/>
                  </a:moveTo>
                  <a:cubicBezTo>
                    <a:pt x="11319" y="0"/>
                    <a:pt x="9015" y="652"/>
                    <a:pt x="6980" y="2018"/>
                  </a:cubicBezTo>
                  <a:cubicBezTo>
                    <a:pt x="1370" y="5767"/>
                    <a:pt x="0" y="13418"/>
                    <a:pt x="3956" y="18873"/>
                  </a:cubicBezTo>
                  <a:lnTo>
                    <a:pt x="3800" y="19416"/>
                  </a:lnTo>
                  <a:cubicBezTo>
                    <a:pt x="3594" y="20243"/>
                    <a:pt x="3697" y="21122"/>
                    <a:pt x="4085" y="21871"/>
                  </a:cubicBezTo>
                  <a:cubicBezTo>
                    <a:pt x="4007" y="21897"/>
                    <a:pt x="3956" y="21923"/>
                    <a:pt x="3904" y="21949"/>
                  </a:cubicBezTo>
                  <a:cubicBezTo>
                    <a:pt x="3749" y="22052"/>
                    <a:pt x="3645" y="22208"/>
                    <a:pt x="3619" y="22363"/>
                  </a:cubicBezTo>
                  <a:lnTo>
                    <a:pt x="3439" y="23552"/>
                  </a:lnTo>
                  <a:cubicBezTo>
                    <a:pt x="3371" y="23542"/>
                    <a:pt x="3305" y="23538"/>
                    <a:pt x="3241" y="23538"/>
                  </a:cubicBezTo>
                  <a:cubicBezTo>
                    <a:pt x="1903" y="23538"/>
                    <a:pt x="1565" y="25534"/>
                    <a:pt x="2947" y="25904"/>
                  </a:cubicBezTo>
                  <a:lnTo>
                    <a:pt x="3051" y="25930"/>
                  </a:lnTo>
                  <a:lnTo>
                    <a:pt x="2922" y="26783"/>
                  </a:lnTo>
                  <a:cubicBezTo>
                    <a:pt x="2816" y="26759"/>
                    <a:pt x="2714" y="26748"/>
                    <a:pt x="2618" y="26748"/>
                  </a:cubicBezTo>
                  <a:cubicBezTo>
                    <a:pt x="1349" y="26748"/>
                    <a:pt x="932" y="28675"/>
                    <a:pt x="2301" y="29084"/>
                  </a:cubicBezTo>
                  <a:lnTo>
                    <a:pt x="2534" y="29161"/>
                  </a:lnTo>
                  <a:lnTo>
                    <a:pt x="2327" y="30454"/>
                  </a:lnTo>
                  <a:cubicBezTo>
                    <a:pt x="2275" y="30686"/>
                    <a:pt x="2405" y="30945"/>
                    <a:pt x="2637" y="31074"/>
                  </a:cubicBezTo>
                  <a:lnTo>
                    <a:pt x="2611" y="31203"/>
                  </a:lnTo>
                  <a:cubicBezTo>
                    <a:pt x="2456" y="31746"/>
                    <a:pt x="2585" y="32599"/>
                    <a:pt x="4059" y="33504"/>
                  </a:cubicBezTo>
                  <a:cubicBezTo>
                    <a:pt x="5145" y="34099"/>
                    <a:pt x="6282" y="34564"/>
                    <a:pt x="7471" y="34874"/>
                  </a:cubicBezTo>
                  <a:cubicBezTo>
                    <a:pt x="8607" y="35175"/>
                    <a:pt x="9805" y="35375"/>
                    <a:pt x="10836" y="35375"/>
                  </a:cubicBezTo>
                  <a:cubicBezTo>
                    <a:pt x="12199" y="35375"/>
                    <a:pt x="13270" y="35026"/>
                    <a:pt x="13520" y="34099"/>
                  </a:cubicBezTo>
                  <a:lnTo>
                    <a:pt x="13546" y="33995"/>
                  </a:lnTo>
                  <a:cubicBezTo>
                    <a:pt x="13805" y="33969"/>
                    <a:pt x="14037" y="33814"/>
                    <a:pt x="14115" y="33582"/>
                  </a:cubicBezTo>
                  <a:lnTo>
                    <a:pt x="14580" y="32341"/>
                  </a:lnTo>
                  <a:lnTo>
                    <a:pt x="14761" y="32393"/>
                  </a:lnTo>
                  <a:cubicBezTo>
                    <a:pt x="14861" y="32414"/>
                    <a:pt x="14956" y="32423"/>
                    <a:pt x="15048" y="32423"/>
                  </a:cubicBezTo>
                  <a:cubicBezTo>
                    <a:pt x="16306" y="32423"/>
                    <a:pt x="16733" y="30550"/>
                    <a:pt x="15407" y="30092"/>
                  </a:cubicBezTo>
                  <a:lnTo>
                    <a:pt x="15743" y="29291"/>
                  </a:lnTo>
                  <a:lnTo>
                    <a:pt x="15821" y="29316"/>
                  </a:lnTo>
                  <a:cubicBezTo>
                    <a:pt x="15921" y="29338"/>
                    <a:pt x="16018" y="29349"/>
                    <a:pt x="16111" y="29349"/>
                  </a:cubicBezTo>
                  <a:cubicBezTo>
                    <a:pt x="17328" y="29349"/>
                    <a:pt x="17820" y="27570"/>
                    <a:pt x="16571" y="27042"/>
                  </a:cubicBezTo>
                  <a:lnTo>
                    <a:pt x="16984" y="25904"/>
                  </a:lnTo>
                  <a:cubicBezTo>
                    <a:pt x="17062" y="25749"/>
                    <a:pt x="17036" y="25568"/>
                    <a:pt x="16958" y="25413"/>
                  </a:cubicBezTo>
                  <a:cubicBezTo>
                    <a:pt x="16932" y="25361"/>
                    <a:pt x="16881" y="25310"/>
                    <a:pt x="16855" y="25258"/>
                  </a:cubicBezTo>
                  <a:cubicBezTo>
                    <a:pt x="17553" y="24793"/>
                    <a:pt x="18070" y="24069"/>
                    <a:pt x="18277" y="23242"/>
                  </a:cubicBezTo>
                  <a:lnTo>
                    <a:pt x="18432" y="22699"/>
                  </a:lnTo>
                  <a:cubicBezTo>
                    <a:pt x="24972" y="19778"/>
                    <a:pt x="27479" y="11738"/>
                    <a:pt x="23731" y="5638"/>
                  </a:cubicBezTo>
                  <a:lnTo>
                    <a:pt x="23705" y="5612"/>
                  </a:lnTo>
                  <a:cubicBezTo>
                    <a:pt x="21455" y="1981"/>
                    <a:pt x="17565" y="0"/>
                    <a:pt x="135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9"/>
            <p:cNvSpPr/>
            <p:nvPr/>
          </p:nvSpPr>
          <p:spPr>
            <a:xfrm>
              <a:off x="1882574" y="1794114"/>
              <a:ext cx="1214933" cy="1559330"/>
            </a:xfrm>
            <a:custGeom>
              <a:avLst/>
              <a:gdLst/>
              <a:ahLst/>
              <a:cxnLst/>
              <a:rect l="l" t="t" r="r" b="b"/>
              <a:pathLst>
                <a:path w="27816" h="35701" extrusionOk="0">
                  <a:moveTo>
                    <a:pt x="13727" y="1501"/>
                  </a:moveTo>
                  <a:cubicBezTo>
                    <a:pt x="14477" y="1501"/>
                    <a:pt x="15226" y="1578"/>
                    <a:pt x="15950" y="1733"/>
                  </a:cubicBezTo>
                  <a:cubicBezTo>
                    <a:pt x="16131" y="1759"/>
                    <a:pt x="16286" y="1811"/>
                    <a:pt x="16441" y="1862"/>
                  </a:cubicBezTo>
                  <a:cubicBezTo>
                    <a:pt x="20810" y="3000"/>
                    <a:pt x="23938" y="6800"/>
                    <a:pt x="24248" y="11298"/>
                  </a:cubicBezTo>
                  <a:cubicBezTo>
                    <a:pt x="24558" y="15796"/>
                    <a:pt x="21973" y="19983"/>
                    <a:pt x="17811" y="21715"/>
                  </a:cubicBezTo>
                  <a:cubicBezTo>
                    <a:pt x="17579" y="21819"/>
                    <a:pt x="17398" y="22000"/>
                    <a:pt x="17346" y="22232"/>
                  </a:cubicBezTo>
                  <a:lnTo>
                    <a:pt x="17113" y="23060"/>
                  </a:lnTo>
                  <a:cubicBezTo>
                    <a:pt x="16876" y="23987"/>
                    <a:pt x="16045" y="24609"/>
                    <a:pt x="15130" y="24609"/>
                  </a:cubicBezTo>
                  <a:cubicBezTo>
                    <a:pt x="14949" y="24609"/>
                    <a:pt x="14764" y="24584"/>
                    <a:pt x="14580" y="24533"/>
                  </a:cubicBezTo>
                  <a:lnTo>
                    <a:pt x="6825" y="22491"/>
                  </a:lnTo>
                  <a:cubicBezTo>
                    <a:pt x="5713" y="22181"/>
                    <a:pt x="5041" y="21043"/>
                    <a:pt x="5352" y="19958"/>
                  </a:cubicBezTo>
                  <a:lnTo>
                    <a:pt x="5558" y="19105"/>
                  </a:lnTo>
                  <a:cubicBezTo>
                    <a:pt x="5610" y="18872"/>
                    <a:pt x="5558" y="18639"/>
                    <a:pt x="5403" y="18432"/>
                  </a:cubicBezTo>
                  <a:cubicBezTo>
                    <a:pt x="78" y="11530"/>
                    <a:pt x="4990" y="1526"/>
                    <a:pt x="13727" y="1501"/>
                  </a:cubicBezTo>
                  <a:close/>
                  <a:moveTo>
                    <a:pt x="13741" y="1179"/>
                  </a:moveTo>
                  <a:cubicBezTo>
                    <a:pt x="10076" y="1179"/>
                    <a:pt x="6589" y="3040"/>
                    <a:pt x="4576" y="6231"/>
                  </a:cubicBezTo>
                  <a:cubicBezTo>
                    <a:pt x="2146" y="10083"/>
                    <a:pt x="2379" y="15046"/>
                    <a:pt x="5171" y="18639"/>
                  </a:cubicBezTo>
                  <a:cubicBezTo>
                    <a:pt x="5248" y="18743"/>
                    <a:pt x="5274" y="18898"/>
                    <a:pt x="5248" y="19027"/>
                  </a:cubicBezTo>
                  <a:lnTo>
                    <a:pt x="5015" y="19854"/>
                  </a:lnTo>
                  <a:cubicBezTo>
                    <a:pt x="4679" y="21147"/>
                    <a:pt x="5429" y="22439"/>
                    <a:pt x="6722" y="22801"/>
                  </a:cubicBezTo>
                  <a:lnTo>
                    <a:pt x="14503" y="24843"/>
                  </a:lnTo>
                  <a:cubicBezTo>
                    <a:pt x="14683" y="24895"/>
                    <a:pt x="14890" y="24947"/>
                    <a:pt x="15123" y="24947"/>
                  </a:cubicBezTo>
                  <a:cubicBezTo>
                    <a:pt x="16209" y="24921"/>
                    <a:pt x="17139" y="24197"/>
                    <a:pt x="17424" y="23163"/>
                  </a:cubicBezTo>
                  <a:lnTo>
                    <a:pt x="17656" y="22310"/>
                  </a:lnTo>
                  <a:cubicBezTo>
                    <a:pt x="17682" y="22181"/>
                    <a:pt x="17786" y="22077"/>
                    <a:pt x="17915" y="22026"/>
                  </a:cubicBezTo>
                  <a:cubicBezTo>
                    <a:pt x="21017" y="20733"/>
                    <a:pt x="23343" y="18071"/>
                    <a:pt x="24222" y="14788"/>
                  </a:cubicBezTo>
                  <a:cubicBezTo>
                    <a:pt x="25747" y="9023"/>
                    <a:pt x="22309" y="3077"/>
                    <a:pt x="16519" y="1552"/>
                  </a:cubicBezTo>
                  <a:cubicBezTo>
                    <a:pt x="16338" y="1501"/>
                    <a:pt x="16183" y="1475"/>
                    <a:pt x="16028" y="1423"/>
                  </a:cubicBezTo>
                  <a:cubicBezTo>
                    <a:pt x="15265" y="1259"/>
                    <a:pt x="14499" y="1179"/>
                    <a:pt x="13741" y="1179"/>
                  </a:cubicBezTo>
                  <a:close/>
                  <a:moveTo>
                    <a:pt x="5067" y="23628"/>
                  </a:moveTo>
                  <a:lnTo>
                    <a:pt x="15562" y="26394"/>
                  </a:lnTo>
                  <a:lnTo>
                    <a:pt x="15433" y="26705"/>
                  </a:lnTo>
                  <a:lnTo>
                    <a:pt x="4990" y="23939"/>
                  </a:lnTo>
                  <a:lnTo>
                    <a:pt x="5067" y="23628"/>
                  </a:lnTo>
                  <a:close/>
                  <a:moveTo>
                    <a:pt x="4783" y="23215"/>
                  </a:moveTo>
                  <a:lnTo>
                    <a:pt x="4628" y="24171"/>
                  </a:lnTo>
                  <a:lnTo>
                    <a:pt x="15640" y="27092"/>
                  </a:lnTo>
                  <a:lnTo>
                    <a:pt x="16002" y="26188"/>
                  </a:lnTo>
                  <a:lnTo>
                    <a:pt x="4783" y="23215"/>
                  </a:lnTo>
                  <a:close/>
                  <a:moveTo>
                    <a:pt x="3424" y="24703"/>
                  </a:moveTo>
                  <a:cubicBezTo>
                    <a:pt x="3436" y="24703"/>
                    <a:pt x="3449" y="24706"/>
                    <a:pt x="3464" y="24714"/>
                  </a:cubicBezTo>
                  <a:lnTo>
                    <a:pt x="3516" y="24714"/>
                  </a:lnTo>
                  <a:lnTo>
                    <a:pt x="16364" y="28126"/>
                  </a:lnTo>
                  <a:cubicBezTo>
                    <a:pt x="16415" y="28126"/>
                    <a:pt x="16467" y="28178"/>
                    <a:pt x="16493" y="28230"/>
                  </a:cubicBezTo>
                  <a:cubicBezTo>
                    <a:pt x="16519" y="28256"/>
                    <a:pt x="16519" y="28333"/>
                    <a:pt x="16519" y="28385"/>
                  </a:cubicBezTo>
                  <a:cubicBezTo>
                    <a:pt x="16493" y="28436"/>
                    <a:pt x="16467" y="28488"/>
                    <a:pt x="16415" y="28514"/>
                  </a:cubicBezTo>
                  <a:cubicBezTo>
                    <a:pt x="16364" y="28540"/>
                    <a:pt x="16312" y="28540"/>
                    <a:pt x="16235" y="28540"/>
                  </a:cubicBezTo>
                  <a:lnTo>
                    <a:pt x="3387" y="25128"/>
                  </a:lnTo>
                  <a:cubicBezTo>
                    <a:pt x="3283" y="25102"/>
                    <a:pt x="3206" y="24973"/>
                    <a:pt x="3258" y="24869"/>
                  </a:cubicBezTo>
                  <a:cubicBezTo>
                    <a:pt x="3258" y="24817"/>
                    <a:pt x="3283" y="24766"/>
                    <a:pt x="3335" y="24740"/>
                  </a:cubicBezTo>
                  <a:cubicBezTo>
                    <a:pt x="3372" y="24722"/>
                    <a:pt x="3395" y="24703"/>
                    <a:pt x="3424" y="24703"/>
                  </a:cubicBezTo>
                  <a:close/>
                  <a:moveTo>
                    <a:pt x="3449" y="24377"/>
                  </a:moveTo>
                  <a:cubicBezTo>
                    <a:pt x="3358" y="24377"/>
                    <a:pt x="3264" y="24405"/>
                    <a:pt x="3180" y="24456"/>
                  </a:cubicBezTo>
                  <a:cubicBezTo>
                    <a:pt x="2766" y="24688"/>
                    <a:pt x="2844" y="25309"/>
                    <a:pt x="3309" y="25438"/>
                  </a:cubicBezTo>
                  <a:lnTo>
                    <a:pt x="16183" y="28850"/>
                  </a:lnTo>
                  <a:cubicBezTo>
                    <a:pt x="16209" y="28876"/>
                    <a:pt x="16260" y="28876"/>
                    <a:pt x="16312" y="28876"/>
                  </a:cubicBezTo>
                  <a:cubicBezTo>
                    <a:pt x="16545" y="28876"/>
                    <a:pt x="16752" y="28695"/>
                    <a:pt x="16829" y="28462"/>
                  </a:cubicBezTo>
                  <a:cubicBezTo>
                    <a:pt x="16855" y="28333"/>
                    <a:pt x="16829" y="28178"/>
                    <a:pt x="16777" y="28049"/>
                  </a:cubicBezTo>
                  <a:cubicBezTo>
                    <a:pt x="16700" y="27945"/>
                    <a:pt x="16571" y="27842"/>
                    <a:pt x="16441" y="27816"/>
                  </a:cubicBezTo>
                  <a:lnTo>
                    <a:pt x="3594" y="24404"/>
                  </a:lnTo>
                  <a:cubicBezTo>
                    <a:pt x="3548" y="24386"/>
                    <a:pt x="3499" y="24377"/>
                    <a:pt x="3449" y="24377"/>
                  </a:cubicBezTo>
                  <a:close/>
                  <a:moveTo>
                    <a:pt x="4576" y="26627"/>
                  </a:moveTo>
                  <a:lnTo>
                    <a:pt x="14503" y="29264"/>
                  </a:lnTo>
                  <a:lnTo>
                    <a:pt x="14322" y="29781"/>
                  </a:lnTo>
                  <a:lnTo>
                    <a:pt x="4498" y="27170"/>
                  </a:lnTo>
                  <a:lnTo>
                    <a:pt x="4576" y="26627"/>
                  </a:lnTo>
                  <a:close/>
                  <a:moveTo>
                    <a:pt x="4292" y="26213"/>
                  </a:moveTo>
                  <a:lnTo>
                    <a:pt x="4111" y="27402"/>
                  </a:lnTo>
                  <a:lnTo>
                    <a:pt x="14503" y="30168"/>
                  </a:lnTo>
                  <a:lnTo>
                    <a:pt x="14916" y="29031"/>
                  </a:lnTo>
                  <a:lnTo>
                    <a:pt x="4292" y="26213"/>
                  </a:lnTo>
                  <a:close/>
                  <a:moveTo>
                    <a:pt x="2844" y="27894"/>
                  </a:moveTo>
                  <a:lnTo>
                    <a:pt x="15304" y="31202"/>
                  </a:lnTo>
                  <a:cubicBezTo>
                    <a:pt x="15407" y="31228"/>
                    <a:pt x="15485" y="31358"/>
                    <a:pt x="15433" y="31461"/>
                  </a:cubicBezTo>
                  <a:cubicBezTo>
                    <a:pt x="15433" y="31569"/>
                    <a:pt x="15343" y="31623"/>
                    <a:pt x="15254" y="31623"/>
                  </a:cubicBezTo>
                  <a:cubicBezTo>
                    <a:pt x="15236" y="31623"/>
                    <a:pt x="15218" y="31620"/>
                    <a:pt x="15200" y="31616"/>
                  </a:cubicBezTo>
                  <a:lnTo>
                    <a:pt x="2741" y="28333"/>
                  </a:lnTo>
                  <a:cubicBezTo>
                    <a:pt x="2689" y="28307"/>
                    <a:pt x="2637" y="28281"/>
                    <a:pt x="2611" y="28230"/>
                  </a:cubicBezTo>
                  <a:cubicBezTo>
                    <a:pt x="2560" y="28126"/>
                    <a:pt x="2611" y="27997"/>
                    <a:pt x="2715" y="27919"/>
                  </a:cubicBezTo>
                  <a:cubicBezTo>
                    <a:pt x="2741" y="27919"/>
                    <a:pt x="2766" y="27894"/>
                    <a:pt x="2818" y="27894"/>
                  </a:cubicBezTo>
                  <a:close/>
                  <a:moveTo>
                    <a:pt x="2825" y="27574"/>
                  </a:moveTo>
                  <a:cubicBezTo>
                    <a:pt x="2728" y="27574"/>
                    <a:pt x="2631" y="27603"/>
                    <a:pt x="2534" y="27661"/>
                  </a:cubicBezTo>
                  <a:cubicBezTo>
                    <a:pt x="2275" y="27790"/>
                    <a:pt x="2198" y="28126"/>
                    <a:pt x="2327" y="28385"/>
                  </a:cubicBezTo>
                  <a:cubicBezTo>
                    <a:pt x="2405" y="28514"/>
                    <a:pt x="2534" y="28592"/>
                    <a:pt x="2663" y="28643"/>
                  </a:cubicBezTo>
                  <a:lnTo>
                    <a:pt x="15123" y="31952"/>
                  </a:lnTo>
                  <a:lnTo>
                    <a:pt x="15252" y="31952"/>
                  </a:lnTo>
                  <a:cubicBezTo>
                    <a:pt x="15485" y="31952"/>
                    <a:pt x="15718" y="31771"/>
                    <a:pt x="15769" y="31539"/>
                  </a:cubicBezTo>
                  <a:cubicBezTo>
                    <a:pt x="15847" y="31254"/>
                    <a:pt x="15692" y="30970"/>
                    <a:pt x="15407" y="30892"/>
                  </a:cubicBezTo>
                  <a:lnTo>
                    <a:pt x="2922" y="27583"/>
                  </a:lnTo>
                  <a:cubicBezTo>
                    <a:pt x="2889" y="27577"/>
                    <a:pt x="2857" y="27574"/>
                    <a:pt x="2825" y="27574"/>
                  </a:cubicBezTo>
                  <a:close/>
                  <a:moveTo>
                    <a:pt x="4033" y="29858"/>
                  </a:moveTo>
                  <a:lnTo>
                    <a:pt x="13339" y="32314"/>
                  </a:lnTo>
                  <a:lnTo>
                    <a:pt x="13236" y="32624"/>
                  </a:lnTo>
                  <a:lnTo>
                    <a:pt x="3981" y="30168"/>
                  </a:lnTo>
                  <a:lnTo>
                    <a:pt x="4033" y="29858"/>
                  </a:lnTo>
                  <a:close/>
                  <a:moveTo>
                    <a:pt x="3775" y="29445"/>
                  </a:moveTo>
                  <a:lnTo>
                    <a:pt x="3620" y="30401"/>
                  </a:lnTo>
                  <a:lnTo>
                    <a:pt x="13443" y="32986"/>
                  </a:lnTo>
                  <a:lnTo>
                    <a:pt x="13805" y="32081"/>
                  </a:lnTo>
                  <a:lnTo>
                    <a:pt x="3775" y="29445"/>
                  </a:lnTo>
                  <a:close/>
                  <a:moveTo>
                    <a:pt x="4162" y="31797"/>
                  </a:moveTo>
                  <a:lnTo>
                    <a:pt x="12279" y="33968"/>
                  </a:lnTo>
                  <a:cubicBezTo>
                    <a:pt x="12134" y="34053"/>
                    <a:pt x="11735" y="34138"/>
                    <a:pt x="11097" y="34138"/>
                  </a:cubicBezTo>
                  <a:cubicBezTo>
                    <a:pt x="10370" y="34138"/>
                    <a:pt x="9335" y="34028"/>
                    <a:pt x="8014" y="33684"/>
                  </a:cubicBezTo>
                  <a:cubicBezTo>
                    <a:pt x="5532" y="33038"/>
                    <a:pt x="4343" y="32133"/>
                    <a:pt x="4162" y="31797"/>
                  </a:cubicBezTo>
                  <a:close/>
                  <a:moveTo>
                    <a:pt x="3878" y="31409"/>
                  </a:moveTo>
                  <a:lnTo>
                    <a:pt x="3800" y="31642"/>
                  </a:lnTo>
                  <a:cubicBezTo>
                    <a:pt x="3645" y="32211"/>
                    <a:pt x="5300" y="33296"/>
                    <a:pt x="7911" y="33994"/>
                  </a:cubicBezTo>
                  <a:cubicBezTo>
                    <a:pt x="8945" y="34279"/>
                    <a:pt x="9979" y="34434"/>
                    <a:pt x="11039" y="34460"/>
                  </a:cubicBezTo>
                  <a:lnTo>
                    <a:pt x="11220" y="34460"/>
                  </a:lnTo>
                  <a:cubicBezTo>
                    <a:pt x="11711" y="34460"/>
                    <a:pt x="12564" y="34382"/>
                    <a:pt x="12641" y="33994"/>
                  </a:cubicBezTo>
                  <a:lnTo>
                    <a:pt x="12719" y="33736"/>
                  </a:lnTo>
                  <a:lnTo>
                    <a:pt x="3878" y="31409"/>
                  </a:lnTo>
                  <a:close/>
                  <a:moveTo>
                    <a:pt x="13757" y="274"/>
                  </a:moveTo>
                  <a:cubicBezTo>
                    <a:pt x="14761" y="274"/>
                    <a:pt x="15775" y="404"/>
                    <a:pt x="16777" y="673"/>
                  </a:cubicBezTo>
                  <a:cubicBezTo>
                    <a:pt x="21586" y="1940"/>
                    <a:pt x="25049" y="6102"/>
                    <a:pt x="25463" y="11065"/>
                  </a:cubicBezTo>
                  <a:cubicBezTo>
                    <a:pt x="25851" y="16028"/>
                    <a:pt x="23085" y="20707"/>
                    <a:pt x="18561" y="22724"/>
                  </a:cubicBezTo>
                  <a:lnTo>
                    <a:pt x="18483" y="22775"/>
                  </a:lnTo>
                  <a:lnTo>
                    <a:pt x="18328" y="23396"/>
                  </a:lnTo>
                  <a:cubicBezTo>
                    <a:pt x="18096" y="24171"/>
                    <a:pt x="17605" y="24843"/>
                    <a:pt x="16932" y="25309"/>
                  </a:cubicBezTo>
                  <a:lnTo>
                    <a:pt x="16752" y="25412"/>
                  </a:lnTo>
                  <a:lnTo>
                    <a:pt x="16907" y="25541"/>
                  </a:lnTo>
                  <a:cubicBezTo>
                    <a:pt x="16958" y="25593"/>
                    <a:pt x="16984" y="25619"/>
                    <a:pt x="17010" y="25671"/>
                  </a:cubicBezTo>
                  <a:cubicBezTo>
                    <a:pt x="17062" y="25774"/>
                    <a:pt x="17062" y="25903"/>
                    <a:pt x="17036" y="26032"/>
                  </a:cubicBezTo>
                  <a:lnTo>
                    <a:pt x="16519" y="27299"/>
                  </a:lnTo>
                  <a:lnTo>
                    <a:pt x="16674" y="27351"/>
                  </a:lnTo>
                  <a:cubicBezTo>
                    <a:pt x="17787" y="27801"/>
                    <a:pt x="17360" y="29357"/>
                    <a:pt x="16327" y="29357"/>
                  </a:cubicBezTo>
                  <a:cubicBezTo>
                    <a:pt x="16232" y="29357"/>
                    <a:pt x="16132" y="29344"/>
                    <a:pt x="16028" y="29315"/>
                  </a:cubicBezTo>
                  <a:lnTo>
                    <a:pt x="15795" y="29264"/>
                  </a:lnTo>
                  <a:lnTo>
                    <a:pt x="15356" y="30375"/>
                  </a:lnTo>
                  <a:lnTo>
                    <a:pt x="15537" y="30427"/>
                  </a:lnTo>
                  <a:cubicBezTo>
                    <a:pt x="16054" y="30582"/>
                    <a:pt x="16338" y="31151"/>
                    <a:pt x="16209" y="31668"/>
                  </a:cubicBezTo>
                  <a:cubicBezTo>
                    <a:pt x="16131" y="31926"/>
                    <a:pt x="15950" y="32159"/>
                    <a:pt x="15718" y="32314"/>
                  </a:cubicBezTo>
                  <a:cubicBezTo>
                    <a:pt x="15577" y="32402"/>
                    <a:pt x="15401" y="32454"/>
                    <a:pt x="15221" y="32454"/>
                  </a:cubicBezTo>
                  <a:cubicBezTo>
                    <a:pt x="15136" y="32454"/>
                    <a:pt x="15051" y="32442"/>
                    <a:pt x="14968" y="32417"/>
                  </a:cubicBezTo>
                  <a:lnTo>
                    <a:pt x="14658" y="32340"/>
                  </a:lnTo>
                  <a:lnTo>
                    <a:pt x="14141" y="33710"/>
                  </a:lnTo>
                  <a:cubicBezTo>
                    <a:pt x="14063" y="33891"/>
                    <a:pt x="13908" y="33994"/>
                    <a:pt x="13701" y="33994"/>
                  </a:cubicBezTo>
                  <a:lnTo>
                    <a:pt x="13598" y="33994"/>
                  </a:lnTo>
                  <a:lnTo>
                    <a:pt x="13520" y="34227"/>
                  </a:lnTo>
                  <a:cubicBezTo>
                    <a:pt x="13307" y="35064"/>
                    <a:pt x="12307" y="35372"/>
                    <a:pt x="11042" y="35372"/>
                  </a:cubicBezTo>
                  <a:cubicBezTo>
                    <a:pt x="10003" y="35372"/>
                    <a:pt x="8785" y="35165"/>
                    <a:pt x="7678" y="34873"/>
                  </a:cubicBezTo>
                  <a:cubicBezTo>
                    <a:pt x="6515" y="34589"/>
                    <a:pt x="5377" y="34149"/>
                    <a:pt x="4317" y="33555"/>
                  </a:cubicBezTo>
                  <a:cubicBezTo>
                    <a:pt x="3232" y="32883"/>
                    <a:pt x="2741" y="32133"/>
                    <a:pt x="2922" y="31435"/>
                  </a:cubicBezTo>
                  <a:lnTo>
                    <a:pt x="2999" y="31202"/>
                  </a:lnTo>
                  <a:lnTo>
                    <a:pt x="2896" y="31125"/>
                  </a:lnTo>
                  <a:cubicBezTo>
                    <a:pt x="2715" y="31047"/>
                    <a:pt x="2637" y="30841"/>
                    <a:pt x="2663" y="30660"/>
                  </a:cubicBezTo>
                  <a:lnTo>
                    <a:pt x="2896" y="29212"/>
                  </a:lnTo>
                  <a:lnTo>
                    <a:pt x="2534" y="29134"/>
                  </a:lnTo>
                  <a:cubicBezTo>
                    <a:pt x="2275" y="29057"/>
                    <a:pt x="2043" y="28876"/>
                    <a:pt x="1913" y="28643"/>
                  </a:cubicBezTo>
                  <a:cubicBezTo>
                    <a:pt x="1784" y="28411"/>
                    <a:pt x="1758" y="28126"/>
                    <a:pt x="1836" y="27868"/>
                  </a:cubicBezTo>
                  <a:cubicBezTo>
                    <a:pt x="1888" y="27609"/>
                    <a:pt x="2069" y="27377"/>
                    <a:pt x="2301" y="27222"/>
                  </a:cubicBezTo>
                  <a:cubicBezTo>
                    <a:pt x="2456" y="27118"/>
                    <a:pt x="2637" y="27092"/>
                    <a:pt x="2818" y="27092"/>
                  </a:cubicBezTo>
                  <a:cubicBezTo>
                    <a:pt x="2841" y="27085"/>
                    <a:pt x="2866" y="27082"/>
                    <a:pt x="2892" y="27082"/>
                  </a:cubicBezTo>
                  <a:cubicBezTo>
                    <a:pt x="2954" y="27082"/>
                    <a:pt x="3022" y="27100"/>
                    <a:pt x="3077" y="27118"/>
                  </a:cubicBezTo>
                  <a:lnTo>
                    <a:pt x="3258" y="27170"/>
                  </a:lnTo>
                  <a:lnTo>
                    <a:pt x="3439" y="25981"/>
                  </a:lnTo>
                  <a:lnTo>
                    <a:pt x="3206" y="25929"/>
                  </a:lnTo>
                  <a:cubicBezTo>
                    <a:pt x="2040" y="25582"/>
                    <a:pt x="2326" y="23878"/>
                    <a:pt x="3471" y="23878"/>
                  </a:cubicBezTo>
                  <a:cubicBezTo>
                    <a:pt x="3519" y="23878"/>
                    <a:pt x="3568" y="23881"/>
                    <a:pt x="3620" y="23887"/>
                  </a:cubicBezTo>
                  <a:lnTo>
                    <a:pt x="3775" y="23913"/>
                  </a:lnTo>
                  <a:lnTo>
                    <a:pt x="3981" y="22568"/>
                  </a:lnTo>
                  <a:cubicBezTo>
                    <a:pt x="3981" y="22439"/>
                    <a:pt x="4059" y="22336"/>
                    <a:pt x="4162" y="22258"/>
                  </a:cubicBezTo>
                  <a:cubicBezTo>
                    <a:pt x="4214" y="22232"/>
                    <a:pt x="4266" y="22207"/>
                    <a:pt x="4317" y="22207"/>
                  </a:cubicBezTo>
                  <a:lnTo>
                    <a:pt x="4524" y="22155"/>
                  </a:lnTo>
                  <a:lnTo>
                    <a:pt x="4421" y="21974"/>
                  </a:lnTo>
                  <a:cubicBezTo>
                    <a:pt x="4033" y="21250"/>
                    <a:pt x="3956" y="20397"/>
                    <a:pt x="4162" y="19622"/>
                  </a:cubicBezTo>
                  <a:lnTo>
                    <a:pt x="4317" y="19001"/>
                  </a:lnTo>
                  <a:lnTo>
                    <a:pt x="4292" y="18949"/>
                  </a:lnTo>
                  <a:cubicBezTo>
                    <a:pt x="1345" y="14943"/>
                    <a:pt x="1267" y="9514"/>
                    <a:pt x="4059" y="5404"/>
                  </a:cubicBezTo>
                  <a:cubicBezTo>
                    <a:pt x="6289" y="2150"/>
                    <a:pt x="9945" y="274"/>
                    <a:pt x="13757" y="274"/>
                  </a:cubicBezTo>
                  <a:close/>
                  <a:moveTo>
                    <a:pt x="13750" y="1"/>
                  </a:moveTo>
                  <a:cubicBezTo>
                    <a:pt x="11459" y="1"/>
                    <a:pt x="9141" y="652"/>
                    <a:pt x="7083" y="2018"/>
                  </a:cubicBezTo>
                  <a:cubicBezTo>
                    <a:pt x="1422" y="5818"/>
                    <a:pt x="0" y="13547"/>
                    <a:pt x="3956" y="19079"/>
                  </a:cubicBezTo>
                  <a:lnTo>
                    <a:pt x="3826" y="19570"/>
                  </a:lnTo>
                  <a:cubicBezTo>
                    <a:pt x="3620" y="20371"/>
                    <a:pt x="3697" y="21224"/>
                    <a:pt x="4033" y="21974"/>
                  </a:cubicBezTo>
                  <a:lnTo>
                    <a:pt x="3981" y="22000"/>
                  </a:lnTo>
                  <a:cubicBezTo>
                    <a:pt x="3800" y="22129"/>
                    <a:pt x="3697" y="22310"/>
                    <a:pt x="3645" y="22543"/>
                  </a:cubicBezTo>
                  <a:lnTo>
                    <a:pt x="3490" y="23577"/>
                  </a:lnTo>
                  <a:cubicBezTo>
                    <a:pt x="3472" y="23576"/>
                    <a:pt x="3455" y="23576"/>
                    <a:pt x="3437" y="23576"/>
                  </a:cubicBezTo>
                  <a:cubicBezTo>
                    <a:pt x="1905" y="23576"/>
                    <a:pt x="1569" y="25779"/>
                    <a:pt x="3051" y="26239"/>
                  </a:cubicBezTo>
                  <a:lnTo>
                    <a:pt x="2973" y="26782"/>
                  </a:lnTo>
                  <a:cubicBezTo>
                    <a:pt x="2914" y="26771"/>
                    <a:pt x="2853" y="26766"/>
                    <a:pt x="2793" y="26766"/>
                  </a:cubicBezTo>
                  <a:cubicBezTo>
                    <a:pt x="2563" y="26766"/>
                    <a:pt x="2330" y="26840"/>
                    <a:pt x="2146" y="26963"/>
                  </a:cubicBezTo>
                  <a:cubicBezTo>
                    <a:pt x="1500" y="27351"/>
                    <a:pt x="1293" y="28152"/>
                    <a:pt x="1655" y="28798"/>
                  </a:cubicBezTo>
                  <a:cubicBezTo>
                    <a:pt x="1810" y="29109"/>
                    <a:pt x="2094" y="29341"/>
                    <a:pt x="2456" y="29445"/>
                  </a:cubicBezTo>
                  <a:lnTo>
                    <a:pt x="2534" y="29471"/>
                  </a:lnTo>
                  <a:lnTo>
                    <a:pt x="2353" y="30608"/>
                  </a:lnTo>
                  <a:cubicBezTo>
                    <a:pt x="2301" y="30892"/>
                    <a:pt x="2405" y="31151"/>
                    <a:pt x="2637" y="31332"/>
                  </a:cubicBezTo>
                  <a:cubicBezTo>
                    <a:pt x="2456" y="31926"/>
                    <a:pt x="2611" y="32857"/>
                    <a:pt x="4162" y="33813"/>
                  </a:cubicBezTo>
                  <a:cubicBezTo>
                    <a:pt x="5248" y="34408"/>
                    <a:pt x="6411" y="34873"/>
                    <a:pt x="7600" y="35183"/>
                  </a:cubicBezTo>
                  <a:cubicBezTo>
                    <a:pt x="8712" y="35494"/>
                    <a:pt x="9875" y="35675"/>
                    <a:pt x="11013" y="35700"/>
                  </a:cubicBezTo>
                  <a:cubicBezTo>
                    <a:pt x="12460" y="35700"/>
                    <a:pt x="13572" y="35313"/>
                    <a:pt x="13856" y="34305"/>
                  </a:cubicBezTo>
                  <a:cubicBezTo>
                    <a:pt x="14115" y="34253"/>
                    <a:pt x="14347" y="34072"/>
                    <a:pt x="14451" y="33813"/>
                  </a:cubicBezTo>
                  <a:lnTo>
                    <a:pt x="14864" y="32702"/>
                  </a:lnTo>
                  <a:lnTo>
                    <a:pt x="14916" y="32728"/>
                  </a:lnTo>
                  <a:cubicBezTo>
                    <a:pt x="15017" y="32751"/>
                    <a:pt x="15120" y="32763"/>
                    <a:pt x="15223" y="32763"/>
                  </a:cubicBezTo>
                  <a:cubicBezTo>
                    <a:pt x="15462" y="32763"/>
                    <a:pt x="15699" y="32699"/>
                    <a:pt x="15898" y="32573"/>
                  </a:cubicBezTo>
                  <a:cubicBezTo>
                    <a:pt x="16209" y="32392"/>
                    <a:pt x="16441" y="32081"/>
                    <a:pt x="16519" y="31745"/>
                  </a:cubicBezTo>
                  <a:cubicBezTo>
                    <a:pt x="16700" y="31125"/>
                    <a:pt x="16390" y="30453"/>
                    <a:pt x="15795" y="30168"/>
                  </a:cubicBezTo>
                  <a:lnTo>
                    <a:pt x="16002" y="29651"/>
                  </a:lnTo>
                  <a:cubicBezTo>
                    <a:pt x="16114" y="29676"/>
                    <a:pt x="16222" y="29688"/>
                    <a:pt x="16325" y="29688"/>
                  </a:cubicBezTo>
                  <a:cubicBezTo>
                    <a:pt x="17633" y="29688"/>
                    <a:pt x="18228" y="27839"/>
                    <a:pt x="16958" y="27144"/>
                  </a:cubicBezTo>
                  <a:lnTo>
                    <a:pt x="17320" y="26136"/>
                  </a:lnTo>
                  <a:cubicBezTo>
                    <a:pt x="17398" y="25929"/>
                    <a:pt x="17398" y="25722"/>
                    <a:pt x="17294" y="25515"/>
                  </a:cubicBezTo>
                  <a:lnTo>
                    <a:pt x="17269" y="25464"/>
                  </a:lnTo>
                  <a:cubicBezTo>
                    <a:pt x="17941" y="24973"/>
                    <a:pt x="18432" y="24275"/>
                    <a:pt x="18639" y="23473"/>
                  </a:cubicBezTo>
                  <a:lnTo>
                    <a:pt x="18742" y="23008"/>
                  </a:lnTo>
                  <a:cubicBezTo>
                    <a:pt x="25334" y="20009"/>
                    <a:pt x="27815" y="11892"/>
                    <a:pt x="24041" y="5740"/>
                  </a:cubicBezTo>
                  <a:cubicBezTo>
                    <a:pt x="21748" y="2028"/>
                    <a:pt x="17791" y="1"/>
                    <a:pt x="137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9"/>
            <p:cNvSpPr/>
            <p:nvPr/>
          </p:nvSpPr>
          <p:spPr>
            <a:xfrm>
              <a:off x="2943234" y="2618873"/>
              <a:ext cx="162830" cy="98405"/>
            </a:xfrm>
            <a:custGeom>
              <a:avLst/>
              <a:gdLst/>
              <a:ahLst/>
              <a:cxnLst/>
              <a:rect l="l" t="t" r="r" b="b"/>
              <a:pathLst>
                <a:path w="3728" h="2253" extrusionOk="0">
                  <a:moveTo>
                    <a:pt x="766" y="0"/>
                  </a:moveTo>
                  <a:cubicBezTo>
                    <a:pt x="286" y="0"/>
                    <a:pt x="0" y="682"/>
                    <a:pt x="455" y="1023"/>
                  </a:cubicBezTo>
                  <a:lnTo>
                    <a:pt x="2756" y="2212"/>
                  </a:lnTo>
                  <a:cubicBezTo>
                    <a:pt x="2827" y="2240"/>
                    <a:pt x="2897" y="2253"/>
                    <a:pt x="2962" y="2253"/>
                  </a:cubicBezTo>
                  <a:cubicBezTo>
                    <a:pt x="3442" y="2253"/>
                    <a:pt x="3728" y="1574"/>
                    <a:pt x="3273" y="1256"/>
                  </a:cubicBezTo>
                  <a:lnTo>
                    <a:pt x="972" y="41"/>
                  </a:lnTo>
                  <a:cubicBezTo>
                    <a:pt x="901" y="13"/>
                    <a:pt x="832" y="0"/>
                    <a:pt x="7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9"/>
            <p:cNvSpPr/>
            <p:nvPr/>
          </p:nvSpPr>
          <p:spPr>
            <a:xfrm>
              <a:off x="2942754" y="2611535"/>
              <a:ext cx="167154" cy="114129"/>
            </a:xfrm>
            <a:custGeom>
              <a:avLst/>
              <a:gdLst/>
              <a:ahLst/>
              <a:cxnLst/>
              <a:rect l="l" t="t" r="r" b="b"/>
              <a:pathLst>
                <a:path w="3827" h="2613" extrusionOk="0">
                  <a:moveTo>
                    <a:pt x="725" y="312"/>
                  </a:moveTo>
                  <a:cubicBezTo>
                    <a:pt x="802" y="312"/>
                    <a:pt x="854" y="338"/>
                    <a:pt x="906" y="364"/>
                  </a:cubicBezTo>
                  <a:lnTo>
                    <a:pt x="3206" y="1553"/>
                  </a:lnTo>
                  <a:cubicBezTo>
                    <a:pt x="3284" y="1605"/>
                    <a:pt x="3362" y="1682"/>
                    <a:pt x="3387" y="1785"/>
                  </a:cubicBezTo>
                  <a:cubicBezTo>
                    <a:pt x="3465" y="1992"/>
                    <a:pt x="3336" y="2199"/>
                    <a:pt x="3129" y="2277"/>
                  </a:cubicBezTo>
                  <a:cubicBezTo>
                    <a:pt x="3086" y="2287"/>
                    <a:pt x="3043" y="2294"/>
                    <a:pt x="3002" y="2294"/>
                  </a:cubicBezTo>
                  <a:cubicBezTo>
                    <a:pt x="2944" y="2294"/>
                    <a:pt x="2890" y="2281"/>
                    <a:pt x="2845" y="2251"/>
                  </a:cubicBezTo>
                  <a:lnTo>
                    <a:pt x="544" y="1062"/>
                  </a:lnTo>
                  <a:cubicBezTo>
                    <a:pt x="363" y="958"/>
                    <a:pt x="285" y="726"/>
                    <a:pt x="389" y="519"/>
                  </a:cubicBezTo>
                  <a:cubicBezTo>
                    <a:pt x="440" y="441"/>
                    <a:pt x="518" y="364"/>
                    <a:pt x="621" y="338"/>
                  </a:cubicBezTo>
                  <a:cubicBezTo>
                    <a:pt x="647" y="338"/>
                    <a:pt x="699" y="312"/>
                    <a:pt x="725" y="312"/>
                  </a:cubicBezTo>
                  <a:close/>
                  <a:moveTo>
                    <a:pt x="710" y="1"/>
                  </a:moveTo>
                  <a:cubicBezTo>
                    <a:pt x="646" y="1"/>
                    <a:pt x="582" y="9"/>
                    <a:pt x="518" y="28"/>
                  </a:cubicBezTo>
                  <a:cubicBezTo>
                    <a:pt x="337" y="79"/>
                    <a:pt x="182" y="209"/>
                    <a:pt x="104" y="390"/>
                  </a:cubicBezTo>
                  <a:cubicBezTo>
                    <a:pt x="27" y="545"/>
                    <a:pt x="1" y="751"/>
                    <a:pt x="53" y="932"/>
                  </a:cubicBezTo>
                  <a:cubicBezTo>
                    <a:pt x="104" y="1113"/>
                    <a:pt x="234" y="1243"/>
                    <a:pt x="415" y="1346"/>
                  </a:cubicBezTo>
                  <a:lnTo>
                    <a:pt x="2689" y="2535"/>
                  </a:lnTo>
                  <a:cubicBezTo>
                    <a:pt x="2793" y="2587"/>
                    <a:pt x="2896" y="2613"/>
                    <a:pt x="3025" y="2613"/>
                  </a:cubicBezTo>
                  <a:cubicBezTo>
                    <a:pt x="3077" y="2613"/>
                    <a:pt x="3155" y="2613"/>
                    <a:pt x="3206" y="2587"/>
                  </a:cubicBezTo>
                  <a:cubicBezTo>
                    <a:pt x="3387" y="2535"/>
                    <a:pt x="3542" y="2406"/>
                    <a:pt x="3646" y="2251"/>
                  </a:cubicBezTo>
                  <a:cubicBezTo>
                    <a:pt x="3827" y="1889"/>
                    <a:pt x="3672" y="1449"/>
                    <a:pt x="3336" y="1268"/>
                  </a:cubicBezTo>
                  <a:lnTo>
                    <a:pt x="1061" y="79"/>
                  </a:lnTo>
                  <a:cubicBezTo>
                    <a:pt x="944" y="29"/>
                    <a:pt x="827" y="1"/>
                    <a:pt x="7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9"/>
            <p:cNvSpPr/>
            <p:nvPr/>
          </p:nvSpPr>
          <p:spPr>
            <a:xfrm>
              <a:off x="2999622" y="2034689"/>
              <a:ext cx="165625" cy="93950"/>
            </a:xfrm>
            <a:custGeom>
              <a:avLst/>
              <a:gdLst/>
              <a:ahLst/>
              <a:cxnLst/>
              <a:rect l="l" t="t" r="r" b="b"/>
              <a:pathLst>
                <a:path w="3792" h="2151" extrusionOk="0">
                  <a:moveTo>
                    <a:pt x="3165" y="1"/>
                  </a:moveTo>
                  <a:cubicBezTo>
                    <a:pt x="3090" y="1"/>
                    <a:pt x="3013" y="17"/>
                    <a:pt x="2938" y="51"/>
                  </a:cubicBezTo>
                  <a:lnTo>
                    <a:pt x="586" y="1085"/>
                  </a:lnTo>
                  <a:cubicBezTo>
                    <a:pt x="0" y="1333"/>
                    <a:pt x="259" y="2151"/>
                    <a:pt x="780" y="2151"/>
                  </a:cubicBezTo>
                  <a:cubicBezTo>
                    <a:pt x="857" y="2151"/>
                    <a:pt x="939" y="2133"/>
                    <a:pt x="1026" y="2093"/>
                  </a:cubicBezTo>
                  <a:lnTo>
                    <a:pt x="3378" y="1059"/>
                  </a:lnTo>
                  <a:cubicBezTo>
                    <a:pt x="3662" y="930"/>
                    <a:pt x="3791" y="620"/>
                    <a:pt x="3662" y="335"/>
                  </a:cubicBezTo>
                  <a:cubicBezTo>
                    <a:pt x="3567" y="126"/>
                    <a:pt x="3374" y="1"/>
                    <a:pt x="316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9"/>
            <p:cNvSpPr/>
            <p:nvPr/>
          </p:nvSpPr>
          <p:spPr>
            <a:xfrm>
              <a:off x="3000364" y="2027569"/>
              <a:ext cx="172788" cy="107578"/>
            </a:xfrm>
            <a:custGeom>
              <a:avLst/>
              <a:gdLst/>
              <a:ahLst/>
              <a:cxnLst/>
              <a:rect l="l" t="t" r="r" b="b"/>
              <a:pathLst>
                <a:path w="3956" h="2463" extrusionOk="0">
                  <a:moveTo>
                    <a:pt x="3154" y="317"/>
                  </a:moveTo>
                  <a:cubicBezTo>
                    <a:pt x="3206" y="317"/>
                    <a:pt x="3257" y="343"/>
                    <a:pt x="3309" y="369"/>
                  </a:cubicBezTo>
                  <a:cubicBezTo>
                    <a:pt x="3387" y="395"/>
                    <a:pt x="3464" y="473"/>
                    <a:pt x="3516" y="576"/>
                  </a:cubicBezTo>
                  <a:cubicBezTo>
                    <a:pt x="3594" y="757"/>
                    <a:pt x="3516" y="990"/>
                    <a:pt x="3309" y="1067"/>
                  </a:cubicBezTo>
                  <a:lnTo>
                    <a:pt x="957" y="2127"/>
                  </a:lnTo>
                  <a:cubicBezTo>
                    <a:pt x="905" y="2140"/>
                    <a:pt x="853" y="2146"/>
                    <a:pt x="802" y="2146"/>
                  </a:cubicBezTo>
                  <a:cubicBezTo>
                    <a:pt x="750" y="2146"/>
                    <a:pt x="698" y="2140"/>
                    <a:pt x="647" y="2127"/>
                  </a:cubicBezTo>
                  <a:cubicBezTo>
                    <a:pt x="569" y="2075"/>
                    <a:pt x="492" y="1998"/>
                    <a:pt x="440" y="1920"/>
                  </a:cubicBezTo>
                  <a:cubicBezTo>
                    <a:pt x="362" y="1713"/>
                    <a:pt x="440" y="1481"/>
                    <a:pt x="647" y="1403"/>
                  </a:cubicBezTo>
                  <a:lnTo>
                    <a:pt x="2999" y="369"/>
                  </a:lnTo>
                  <a:cubicBezTo>
                    <a:pt x="3051" y="343"/>
                    <a:pt x="3102" y="317"/>
                    <a:pt x="3154" y="317"/>
                  </a:cubicBezTo>
                  <a:close/>
                  <a:moveTo>
                    <a:pt x="3141" y="1"/>
                  </a:moveTo>
                  <a:cubicBezTo>
                    <a:pt x="3051" y="1"/>
                    <a:pt x="2960" y="20"/>
                    <a:pt x="2870" y="59"/>
                  </a:cubicBezTo>
                  <a:lnTo>
                    <a:pt x="517" y="1093"/>
                  </a:lnTo>
                  <a:cubicBezTo>
                    <a:pt x="155" y="1248"/>
                    <a:pt x="0" y="1687"/>
                    <a:pt x="155" y="2049"/>
                  </a:cubicBezTo>
                  <a:cubicBezTo>
                    <a:pt x="233" y="2204"/>
                    <a:pt x="362" y="2360"/>
                    <a:pt x="543" y="2411"/>
                  </a:cubicBezTo>
                  <a:cubicBezTo>
                    <a:pt x="621" y="2437"/>
                    <a:pt x="724" y="2463"/>
                    <a:pt x="802" y="2463"/>
                  </a:cubicBezTo>
                  <a:cubicBezTo>
                    <a:pt x="905" y="2463"/>
                    <a:pt x="983" y="2463"/>
                    <a:pt x="1086" y="2411"/>
                  </a:cubicBezTo>
                  <a:lnTo>
                    <a:pt x="3438" y="1377"/>
                  </a:lnTo>
                  <a:cubicBezTo>
                    <a:pt x="3800" y="1222"/>
                    <a:pt x="3955" y="809"/>
                    <a:pt x="3800" y="447"/>
                  </a:cubicBezTo>
                  <a:cubicBezTo>
                    <a:pt x="3723" y="266"/>
                    <a:pt x="3594" y="136"/>
                    <a:pt x="3413" y="59"/>
                  </a:cubicBezTo>
                  <a:cubicBezTo>
                    <a:pt x="3322" y="20"/>
                    <a:pt x="3232" y="1"/>
                    <a:pt x="31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3" name="Google Shape;663;p39"/>
          <p:cNvGrpSpPr/>
          <p:nvPr/>
        </p:nvGrpSpPr>
        <p:grpSpPr>
          <a:xfrm rot="1342900" flipH="1">
            <a:off x="5777348" y="1845271"/>
            <a:ext cx="1078721" cy="1412484"/>
            <a:chOff x="2834450" y="3357575"/>
            <a:chExt cx="884664" cy="1158385"/>
          </a:xfrm>
        </p:grpSpPr>
        <p:sp>
          <p:nvSpPr>
            <p:cNvPr id="664" name="Google Shape;664;p39"/>
            <p:cNvSpPr/>
            <p:nvPr/>
          </p:nvSpPr>
          <p:spPr>
            <a:xfrm>
              <a:off x="2834450" y="3357575"/>
              <a:ext cx="884664" cy="1158385"/>
            </a:xfrm>
            <a:custGeom>
              <a:avLst/>
              <a:gdLst/>
              <a:ahLst/>
              <a:cxnLst/>
              <a:rect l="l" t="t" r="r" b="b"/>
              <a:pathLst>
                <a:path w="24324" h="31850" extrusionOk="0">
                  <a:moveTo>
                    <a:pt x="17300" y="25921"/>
                  </a:moveTo>
                  <a:lnTo>
                    <a:pt x="17300" y="25921"/>
                  </a:lnTo>
                  <a:cubicBezTo>
                    <a:pt x="17300" y="25922"/>
                    <a:pt x="17301" y="25923"/>
                    <a:pt x="17302" y="25923"/>
                  </a:cubicBezTo>
                  <a:lnTo>
                    <a:pt x="17302" y="25923"/>
                  </a:lnTo>
                  <a:cubicBezTo>
                    <a:pt x="17302" y="25932"/>
                    <a:pt x="17303" y="25941"/>
                    <a:pt x="17303" y="25950"/>
                  </a:cubicBezTo>
                  <a:lnTo>
                    <a:pt x="17303" y="25950"/>
                  </a:lnTo>
                  <a:cubicBezTo>
                    <a:pt x="17302" y="25938"/>
                    <a:pt x="17301" y="25929"/>
                    <a:pt x="17300" y="25921"/>
                  </a:cubicBezTo>
                  <a:close/>
                  <a:moveTo>
                    <a:pt x="13566" y="3276"/>
                  </a:moveTo>
                  <a:cubicBezTo>
                    <a:pt x="14136" y="3276"/>
                    <a:pt x="14703" y="3335"/>
                    <a:pt x="15243" y="3450"/>
                  </a:cubicBezTo>
                  <a:cubicBezTo>
                    <a:pt x="17346" y="3912"/>
                    <a:pt x="19175" y="5258"/>
                    <a:pt x="19701" y="7423"/>
                  </a:cubicBezTo>
                  <a:cubicBezTo>
                    <a:pt x="20289" y="9988"/>
                    <a:pt x="19070" y="12133"/>
                    <a:pt x="16778" y="13205"/>
                  </a:cubicBezTo>
                  <a:cubicBezTo>
                    <a:pt x="15954" y="13603"/>
                    <a:pt x="15793" y="14360"/>
                    <a:pt x="16031" y="15021"/>
                  </a:cubicBezTo>
                  <a:lnTo>
                    <a:pt x="16031" y="15021"/>
                  </a:lnTo>
                  <a:cubicBezTo>
                    <a:pt x="16082" y="15298"/>
                    <a:pt x="16212" y="15576"/>
                    <a:pt x="16442" y="15833"/>
                  </a:cubicBezTo>
                  <a:cubicBezTo>
                    <a:pt x="17311" y="16757"/>
                    <a:pt x="18119" y="17725"/>
                    <a:pt x="18866" y="18736"/>
                  </a:cubicBezTo>
                  <a:lnTo>
                    <a:pt x="18866" y="18736"/>
                  </a:lnTo>
                  <a:cubicBezTo>
                    <a:pt x="18595" y="18547"/>
                    <a:pt x="18304" y="18462"/>
                    <a:pt x="18020" y="18462"/>
                  </a:cubicBezTo>
                  <a:cubicBezTo>
                    <a:pt x="17038" y="18462"/>
                    <a:pt x="16131" y="19463"/>
                    <a:pt x="16358" y="20584"/>
                  </a:cubicBezTo>
                  <a:cubicBezTo>
                    <a:pt x="16568" y="21594"/>
                    <a:pt x="16757" y="22624"/>
                    <a:pt x="17009" y="23633"/>
                  </a:cubicBezTo>
                  <a:cubicBezTo>
                    <a:pt x="17189" y="24371"/>
                    <a:pt x="17274" y="25110"/>
                    <a:pt x="17300" y="25867"/>
                  </a:cubicBezTo>
                  <a:lnTo>
                    <a:pt x="17300" y="25867"/>
                  </a:lnTo>
                  <a:cubicBezTo>
                    <a:pt x="17215" y="25949"/>
                    <a:pt x="17143" y="26035"/>
                    <a:pt x="17085" y="26123"/>
                  </a:cubicBezTo>
                  <a:lnTo>
                    <a:pt x="17085" y="26123"/>
                  </a:lnTo>
                  <a:cubicBezTo>
                    <a:pt x="17060" y="26100"/>
                    <a:pt x="17035" y="26076"/>
                    <a:pt x="17009" y="26051"/>
                  </a:cubicBezTo>
                  <a:cubicBezTo>
                    <a:pt x="16568" y="25609"/>
                    <a:pt x="16253" y="25105"/>
                    <a:pt x="15643" y="24915"/>
                  </a:cubicBezTo>
                  <a:cubicBezTo>
                    <a:pt x="15412" y="24853"/>
                    <a:pt x="15161" y="24831"/>
                    <a:pt x="14900" y="24831"/>
                  </a:cubicBezTo>
                  <a:cubicBezTo>
                    <a:pt x="14190" y="24831"/>
                    <a:pt x="13409" y="24999"/>
                    <a:pt x="12763" y="24999"/>
                  </a:cubicBezTo>
                  <a:cubicBezTo>
                    <a:pt x="12247" y="24999"/>
                    <a:pt x="11764" y="25268"/>
                    <a:pt x="11451" y="25665"/>
                  </a:cubicBezTo>
                  <a:lnTo>
                    <a:pt x="11451" y="25665"/>
                  </a:lnTo>
                  <a:cubicBezTo>
                    <a:pt x="10141" y="23382"/>
                    <a:pt x="9756" y="20635"/>
                    <a:pt x="10471" y="18019"/>
                  </a:cubicBezTo>
                  <a:cubicBezTo>
                    <a:pt x="10660" y="17284"/>
                    <a:pt x="10345" y="16527"/>
                    <a:pt x="9714" y="16148"/>
                  </a:cubicBezTo>
                  <a:cubicBezTo>
                    <a:pt x="8376" y="15454"/>
                    <a:pt x="7078" y="14663"/>
                    <a:pt x="5854" y="13788"/>
                  </a:cubicBezTo>
                  <a:lnTo>
                    <a:pt x="5854" y="13788"/>
                  </a:lnTo>
                  <a:cubicBezTo>
                    <a:pt x="5873" y="13797"/>
                    <a:pt x="5891" y="13806"/>
                    <a:pt x="5909" y="13815"/>
                  </a:cubicBezTo>
                  <a:cubicBezTo>
                    <a:pt x="6155" y="13932"/>
                    <a:pt x="6414" y="13985"/>
                    <a:pt x="6669" y="13985"/>
                  </a:cubicBezTo>
                  <a:cubicBezTo>
                    <a:pt x="7871" y="13985"/>
                    <a:pt x="8977" y="12797"/>
                    <a:pt x="8179" y="11565"/>
                  </a:cubicBezTo>
                  <a:cubicBezTo>
                    <a:pt x="6897" y="9526"/>
                    <a:pt x="7065" y="6750"/>
                    <a:pt x="8831" y="5026"/>
                  </a:cubicBezTo>
                  <a:cubicBezTo>
                    <a:pt x="10050" y="3824"/>
                    <a:pt x="11828" y="3276"/>
                    <a:pt x="13566" y="3276"/>
                  </a:cubicBezTo>
                  <a:close/>
                  <a:moveTo>
                    <a:pt x="19490" y="28511"/>
                  </a:moveTo>
                  <a:cubicBezTo>
                    <a:pt x="19480" y="28511"/>
                    <a:pt x="19469" y="28511"/>
                    <a:pt x="19458" y="28511"/>
                  </a:cubicBezTo>
                  <a:cubicBezTo>
                    <a:pt x="19448" y="28511"/>
                    <a:pt x="19437" y="28511"/>
                    <a:pt x="19427" y="28511"/>
                  </a:cubicBezTo>
                  <a:close/>
                  <a:moveTo>
                    <a:pt x="14080" y="28620"/>
                  </a:moveTo>
                  <a:cubicBezTo>
                    <a:pt x="14127" y="28633"/>
                    <a:pt x="14154" y="28646"/>
                    <a:pt x="14150" y="28658"/>
                  </a:cubicBezTo>
                  <a:lnTo>
                    <a:pt x="14080" y="28620"/>
                  </a:lnTo>
                  <a:close/>
                  <a:moveTo>
                    <a:pt x="13568" y="1"/>
                  </a:moveTo>
                  <a:cubicBezTo>
                    <a:pt x="10915" y="1"/>
                    <a:pt x="8242" y="879"/>
                    <a:pt x="6371" y="2798"/>
                  </a:cubicBezTo>
                  <a:cubicBezTo>
                    <a:pt x="4603" y="4677"/>
                    <a:pt x="3812" y="7193"/>
                    <a:pt x="4078" y="9642"/>
                  </a:cubicBezTo>
                  <a:lnTo>
                    <a:pt x="4078" y="9642"/>
                  </a:lnTo>
                  <a:cubicBezTo>
                    <a:pt x="3787" y="9590"/>
                    <a:pt x="3496" y="9561"/>
                    <a:pt x="3210" y="9561"/>
                  </a:cubicBezTo>
                  <a:cubicBezTo>
                    <a:pt x="2766" y="9561"/>
                    <a:pt x="2330" y="9632"/>
                    <a:pt x="1914" y="9799"/>
                  </a:cubicBezTo>
                  <a:cubicBezTo>
                    <a:pt x="337" y="10430"/>
                    <a:pt x="1" y="12196"/>
                    <a:pt x="821" y="13583"/>
                  </a:cubicBezTo>
                  <a:cubicBezTo>
                    <a:pt x="2092" y="15725"/>
                    <a:pt x="4726" y="17225"/>
                    <a:pt x="6992" y="18447"/>
                  </a:cubicBezTo>
                  <a:lnTo>
                    <a:pt x="6992" y="18447"/>
                  </a:lnTo>
                  <a:cubicBezTo>
                    <a:pt x="6271" y="22822"/>
                    <a:pt x="7750" y="27307"/>
                    <a:pt x="11018" y="30403"/>
                  </a:cubicBezTo>
                  <a:cubicBezTo>
                    <a:pt x="11686" y="31026"/>
                    <a:pt x="12648" y="31849"/>
                    <a:pt x="13592" y="31849"/>
                  </a:cubicBezTo>
                  <a:cubicBezTo>
                    <a:pt x="13985" y="31849"/>
                    <a:pt x="14375" y="31707"/>
                    <a:pt x="14739" y="31349"/>
                  </a:cubicBezTo>
                  <a:cubicBezTo>
                    <a:pt x="15342" y="30756"/>
                    <a:pt x="15392" y="29870"/>
                    <a:pt x="15228" y="28958"/>
                  </a:cubicBezTo>
                  <a:lnTo>
                    <a:pt x="15228" y="28958"/>
                  </a:lnTo>
                  <a:cubicBezTo>
                    <a:pt x="15514" y="29167"/>
                    <a:pt x="15770" y="29334"/>
                    <a:pt x="15874" y="29394"/>
                  </a:cubicBezTo>
                  <a:cubicBezTo>
                    <a:pt x="16621" y="29797"/>
                    <a:pt x="17695" y="30066"/>
                    <a:pt x="18724" y="30066"/>
                  </a:cubicBezTo>
                  <a:cubicBezTo>
                    <a:pt x="19520" y="30066"/>
                    <a:pt x="20288" y="29905"/>
                    <a:pt x="20857" y="29520"/>
                  </a:cubicBezTo>
                  <a:cubicBezTo>
                    <a:pt x="22160" y="28637"/>
                    <a:pt x="22413" y="26534"/>
                    <a:pt x="20983" y="25630"/>
                  </a:cubicBezTo>
                  <a:cubicBezTo>
                    <a:pt x="20865" y="25556"/>
                    <a:pt x="20743" y="25494"/>
                    <a:pt x="20618" y="25442"/>
                  </a:cubicBezTo>
                  <a:lnTo>
                    <a:pt x="20618" y="25442"/>
                  </a:lnTo>
                  <a:cubicBezTo>
                    <a:pt x="20600" y="25024"/>
                    <a:pt x="20550" y="24622"/>
                    <a:pt x="20500" y="24285"/>
                  </a:cubicBezTo>
                  <a:cubicBezTo>
                    <a:pt x="20495" y="24252"/>
                    <a:pt x="20491" y="24220"/>
                    <a:pt x="20486" y="24188"/>
                  </a:cubicBezTo>
                  <a:lnTo>
                    <a:pt x="20486" y="24188"/>
                  </a:lnTo>
                  <a:cubicBezTo>
                    <a:pt x="20845" y="24312"/>
                    <a:pt x="21214" y="24386"/>
                    <a:pt x="21593" y="24390"/>
                  </a:cubicBezTo>
                  <a:cubicBezTo>
                    <a:pt x="21604" y="24390"/>
                    <a:pt x="21615" y="24390"/>
                    <a:pt x="21626" y="24390"/>
                  </a:cubicBezTo>
                  <a:cubicBezTo>
                    <a:pt x="23392" y="24390"/>
                    <a:pt x="24324" y="22740"/>
                    <a:pt x="23969" y="21152"/>
                  </a:cubicBezTo>
                  <a:cubicBezTo>
                    <a:pt x="23497" y="18909"/>
                    <a:pt x="21794" y="16829"/>
                    <a:pt x="20171" y="15019"/>
                  </a:cubicBezTo>
                  <a:lnTo>
                    <a:pt x="20171" y="15019"/>
                  </a:lnTo>
                  <a:cubicBezTo>
                    <a:pt x="22540" y="13103"/>
                    <a:pt x="23582" y="10029"/>
                    <a:pt x="22959" y="6898"/>
                  </a:cubicBezTo>
                  <a:cubicBezTo>
                    <a:pt x="22287" y="3492"/>
                    <a:pt x="19448" y="990"/>
                    <a:pt x="16126" y="275"/>
                  </a:cubicBezTo>
                  <a:cubicBezTo>
                    <a:pt x="15295" y="94"/>
                    <a:pt x="14432" y="1"/>
                    <a:pt x="13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9"/>
            <p:cNvSpPr/>
            <p:nvPr/>
          </p:nvSpPr>
          <p:spPr>
            <a:xfrm>
              <a:off x="2877294" y="3757323"/>
              <a:ext cx="468773" cy="241861"/>
            </a:xfrm>
            <a:custGeom>
              <a:avLst/>
              <a:gdLst/>
              <a:ahLst/>
              <a:cxnLst/>
              <a:rect l="l" t="t" r="r" b="b"/>
              <a:pathLst>
                <a:path w="12889" h="6650" extrusionOk="0">
                  <a:moveTo>
                    <a:pt x="1918" y="0"/>
                  </a:moveTo>
                  <a:cubicBezTo>
                    <a:pt x="1438" y="0"/>
                    <a:pt x="1071" y="140"/>
                    <a:pt x="904" y="490"/>
                  </a:cubicBezTo>
                  <a:cubicBezTo>
                    <a:pt x="0" y="2361"/>
                    <a:pt x="8221" y="6650"/>
                    <a:pt x="8221" y="6650"/>
                  </a:cubicBezTo>
                  <a:cubicBezTo>
                    <a:pt x="12888" y="5830"/>
                    <a:pt x="7422" y="2151"/>
                    <a:pt x="7422" y="2151"/>
                  </a:cubicBezTo>
                  <a:cubicBezTo>
                    <a:pt x="7422" y="2151"/>
                    <a:pt x="3802" y="0"/>
                    <a:pt x="19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9"/>
            <p:cNvSpPr/>
            <p:nvPr/>
          </p:nvSpPr>
          <p:spPr>
            <a:xfrm>
              <a:off x="3040925" y="3408857"/>
              <a:ext cx="575046" cy="502415"/>
            </a:xfrm>
            <a:custGeom>
              <a:avLst/>
              <a:gdLst/>
              <a:ahLst/>
              <a:cxnLst/>
              <a:rect l="l" t="t" r="r" b="b"/>
              <a:pathLst>
                <a:path w="15811" h="13814" extrusionOk="0">
                  <a:moveTo>
                    <a:pt x="7906" y="0"/>
                  </a:moveTo>
                  <a:cubicBezTo>
                    <a:pt x="3532" y="0"/>
                    <a:pt x="0" y="2712"/>
                    <a:pt x="0" y="7085"/>
                  </a:cubicBezTo>
                  <a:cubicBezTo>
                    <a:pt x="0" y="11437"/>
                    <a:pt x="3532" y="13813"/>
                    <a:pt x="7906" y="13813"/>
                  </a:cubicBezTo>
                  <a:cubicBezTo>
                    <a:pt x="12258" y="13813"/>
                    <a:pt x="15811" y="11458"/>
                    <a:pt x="15811" y="7085"/>
                  </a:cubicBezTo>
                  <a:cubicBezTo>
                    <a:pt x="15811" y="2712"/>
                    <a:pt x="12258" y="0"/>
                    <a:pt x="79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9"/>
            <p:cNvSpPr/>
            <p:nvPr/>
          </p:nvSpPr>
          <p:spPr>
            <a:xfrm>
              <a:off x="3314686" y="3854105"/>
              <a:ext cx="371629" cy="321256"/>
            </a:xfrm>
            <a:custGeom>
              <a:avLst/>
              <a:gdLst/>
              <a:ahLst/>
              <a:cxnLst/>
              <a:rect l="l" t="t" r="r" b="b"/>
              <a:pathLst>
                <a:path w="10218" h="8833" extrusionOk="0">
                  <a:moveTo>
                    <a:pt x="2786" y="0"/>
                  </a:moveTo>
                  <a:cubicBezTo>
                    <a:pt x="2706" y="0"/>
                    <a:pt x="2625" y="5"/>
                    <a:pt x="2544" y="15"/>
                  </a:cubicBezTo>
                  <a:cubicBezTo>
                    <a:pt x="0" y="373"/>
                    <a:pt x="3448" y="4788"/>
                    <a:pt x="3448" y="4788"/>
                  </a:cubicBezTo>
                  <a:cubicBezTo>
                    <a:pt x="3448" y="4788"/>
                    <a:pt x="6716" y="8832"/>
                    <a:pt x="8412" y="8832"/>
                  </a:cubicBezTo>
                  <a:cubicBezTo>
                    <a:pt x="8630" y="8832"/>
                    <a:pt x="8822" y="8765"/>
                    <a:pt x="8977" y="8614"/>
                  </a:cubicBezTo>
                  <a:cubicBezTo>
                    <a:pt x="10218" y="7437"/>
                    <a:pt x="5908" y="2454"/>
                    <a:pt x="4331" y="709"/>
                  </a:cubicBezTo>
                  <a:cubicBezTo>
                    <a:pt x="3943" y="265"/>
                    <a:pt x="3375" y="0"/>
                    <a:pt x="2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9"/>
            <p:cNvSpPr/>
            <p:nvPr/>
          </p:nvSpPr>
          <p:spPr>
            <a:xfrm>
              <a:off x="3030996" y="3886002"/>
              <a:ext cx="554570" cy="561298"/>
            </a:xfrm>
            <a:custGeom>
              <a:avLst/>
              <a:gdLst/>
              <a:ahLst/>
              <a:cxnLst/>
              <a:rect l="l" t="t" r="r" b="b"/>
              <a:pathLst>
                <a:path w="15248" h="15433" extrusionOk="0">
                  <a:moveTo>
                    <a:pt x="11500" y="0"/>
                  </a:moveTo>
                  <a:lnTo>
                    <a:pt x="4478" y="253"/>
                  </a:lnTo>
                  <a:cubicBezTo>
                    <a:pt x="0" y="9756"/>
                    <a:pt x="7611" y="15432"/>
                    <a:pt x="8094" y="15432"/>
                  </a:cubicBezTo>
                  <a:cubicBezTo>
                    <a:pt x="8599" y="15432"/>
                    <a:pt x="7359" y="11816"/>
                    <a:pt x="7359" y="11816"/>
                  </a:cubicBezTo>
                  <a:lnTo>
                    <a:pt x="9797" y="11774"/>
                  </a:lnTo>
                  <a:cubicBezTo>
                    <a:pt x="10050" y="11984"/>
                    <a:pt x="10260" y="12216"/>
                    <a:pt x="10449" y="12468"/>
                  </a:cubicBezTo>
                  <a:cubicBezTo>
                    <a:pt x="10849" y="12993"/>
                    <a:pt x="11416" y="13330"/>
                    <a:pt x="12047" y="13456"/>
                  </a:cubicBezTo>
                  <a:cubicBezTo>
                    <a:pt x="12481" y="13537"/>
                    <a:pt x="12986" y="13603"/>
                    <a:pt x="13446" y="13603"/>
                  </a:cubicBezTo>
                  <a:cubicBezTo>
                    <a:pt x="14056" y="13603"/>
                    <a:pt x="14589" y="13488"/>
                    <a:pt x="14780" y="13141"/>
                  </a:cubicBezTo>
                  <a:cubicBezTo>
                    <a:pt x="15247" y="12260"/>
                    <a:pt x="14495" y="12099"/>
                    <a:pt x="13883" y="12099"/>
                  </a:cubicBezTo>
                  <a:cubicBezTo>
                    <a:pt x="13530" y="12099"/>
                    <a:pt x="13224" y="12152"/>
                    <a:pt x="13224" y="12152"/>
                  </a:cubicBezTo>
                  <a:cubicBezTo>
                    <a:pt x="13224" y="12152"/>
                    <a:pt x="14107" y="11522"/>
                    <a:pt x="13077" y="7969"/>
                  </a:cubicBezTo>
                  <a:lnTo>
                    <a:pt x="12236" y="3974"/>
                  </a:lnTo>
                  <a:lnTo>
                    <a:pt x="12215" y="3974"/>
                  </a:lnTo>
                  <a:lnTo>
                    <a:pt x="11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9"/>
            <p:cNvSpPr/>
            <p:nvPr/>
          </p:nvSpPr>
          <p:spPr>
            <a:xfrm>
              <a:off x="3227506" y="4308081"/>
              <a:ext cx="201890" cy="10911"/>
            </a:xfrm>
            <a:custGeom>
              <a:avLst/>
              <a:gdLst/>
              <a:ahLst/>
              <a:cxnLst/>
              <a:rect l="l" t="t" r="r" b="b"/>
              <a:pathLst>
                <a:path w="5551" h="300" extrusionOk="0">
                  <a:moveTo>
                    <a:pt x="0" y="1"/>
                  </a:moveTo>
                  <a:cubicBezTo>
                    <a:pt x="624" y="225"/>
                    <a:pt x="1449" y="300"/>
                    <a:pt x="2271" y="300"/>
                  </a:cubicBezTo>
                  <a:cubicBezTo>
                    <a:pt x="3915" y="300"/>
                    <a:pt x="5550" y="1"/>
                    <a:pt x="5551" y="1"/>
                  </a:cubicBezTo>
                  <a:lnTo>
                    <a:pt x="5551" y="1"/>
                  </a:lnTo>
                  <a:cubicBezTo>
                    <a:pt x="4626" y="116"/>
                    <a:pt x="3695" y="174"/>
                    <a:pt x="2768" y="174"/>
                  </a:cubicBezTo>
                  <a:cubicBezTo>
                    <a:pt x="1840" y="174"/>
                    <a:pt x="915" y="116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9"/>
            <p:cNvSpPr/>
            <p:nvPr/>
          </p:nvSpPr>
          <p:spPr>
            <a:xfrm>
              <a:off x="3458422" y="3938012"/>
              <a:ext cx="44408" cy="222548"/>
            </a:xfrm>
            <a:custGeom>
              <a:avLst/>
              <a:gdLst/>
              <a:ahLst/>
              <a:cxnLst/>
              <a:rect l="l" t="t" r="r" b="b"/>
              <a:pathLst>
                <a:path w="1221" h="6119" extrusionOk="0">
                  <a:moveTo>
                    <a:pt x="1" y="0"/>
                  </a:moveTo>
                  <a:lnTo>
                    <a:pt x="1" y="0"/>
                  </a:lnTo>
                  <a:cubicBezTo>
                    <a:pt x="106" y="2081"/>
                    <a:pt x="526" y="4142"/>
                    <a:pt x="1220" y="6118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9"/>
            <p:cNvSpPr/>
            <p:nvPr/>
          </p:nvSpPr>
          <p:spPr>
            <a:xfrm>
              <a:off x="3125814" y="3934920"/>
              <a:ext cx="56592" cy="225639"/>
            </a:xfrm>
            <a:custGeom>
              <a:avLst/>
              <a:gdLst/>
              <a:ahLst/>
              <a:cxnLst/>
              <a:rect l="l" t="t" r="r" b="b"/>
              <a:pathLst>
                <a:path w="1556" h="6204" extrusionOk="0">
                  <a:moveTo>
                    <a:pt x="1556" y="1"/>
                  </a:moveTo>
                  <a:lnTo>
                    <a:pt x="1556" y="1"/>
                  </a:lnTo>
                  <a:cubicBezTo>
                    <a:pt x="0" y="2208"/>
                    <a:pt x="589" y="6203"/>
                    <a:pt x="589" y="6203"/>
                  </a:cubicBezTo>
                  <a:cubicBezTo>
                    <a:pt x="400" y="2440"/>
                    <a:pt x="1556" y="1"/>
                    <a:pt x="1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9"/>
            <p:cNvSpPr/>
            <p:nvPr/>
          </p:nvSpPr>
          <p:spPr>
            <a:xfrm>
              <a:off x="3196918" y="3889057"/>
              <a:ext cx="201890" cy="28114"/>
            </a:xfrm>
            <a:custGeom>
              <a:avLst/>
              <a:gdLst/>
              <a:ahLst/>
              <a:cxnLst/>
              <a:rect l="l" t="t" r="r" b="b"/>
              <a:pathLst>
                <a:path w="5551" h="773" extrusionOk="0">
                  <a:moveTo>
                    <a:pt x="0" y="0"/>
                  </a:moveTo>
                  <a:cubicBezTo>
                    <a:pt x="0" y="1"/>
                    <a:pt x="1164" y="772"/>
                    <a:pt x="3223" y="772"/>
                  </a:cubicBezTo>
                  <a:cubicBezTo>
                    <a:pt x="3904" y="772"/>
                    <a:pt x="4683" y="688"/>
                    <a:pt x="5551" y="463"/>
                  </a:cubicBezTo>
                  <a:lnTo>
                    <a:pt x="5551" y="463"/>
                  </a:lnTo>
                  <a:cubicBezTo>
                    <a:pt x="5551" y="463"/>
                    <a:pt x="4762" y="579"/>
                    <a:pt x="3674" y="579"/>
                  </a:cubicBezTo>
                  <a:cubicBezTo>
                    <a:pt x="2586" y="579"/>
                    <a:pt x="1199" y="463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9"/>
            <p:cNvSpPr/>
            <p:nvPr/>
          </p:nvSpPr>
          <p:spPr>
            <a:xfrm>
              <a:off x="3325379" y="3648939"/>
              <a:ext cx="26041" cy="22440"/>
            </a:xfrm>
            <a:custGeom>
              <a:avLst/>
              <a:gdLst/>
              <a:ahLst/>
              <a:cxnLst/>
              <a:rect l="l" t="t" r="r" b="b"/>
              <a:pathLst>
                <a:path w="716" h="617" extrusionOk="0">
                  <a:moveTo>
                    <a:pt x="316" y="1"/>
                  </a:moveTo>
                  <a:cubicBezTo>
                    <a:pt x="148" y="1"/>
                    <a:pt x="0" y="148"/>
                    <a:pt x="0" y="316"/>
                  </a:cubicBezTo>
                  <a:cubicBezTo>
                    <a:pt x="0" y="500"/>
                    <a:pt x="152" y="617"/>
                    <a:pt x="309" y="617"/>
                  </a:cubicBezTo>
                  <a:cubicBezTo>
                    <a:pt x="386" y="617"/>
                    <a:pt x="464" y="589"/>
                    <a:pt x="526" y="526"/>
                  </a:cubicBezTo>
                  <a:cubicBezTo>
                    <a:pt x="715" y="337"/>
                    <a:pt x="589" y="1"/>
                    <a:pt x="3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9"/>
            <p:cNvSpPr/>
            <p:nvPr/>
          </p:nvSpPr>
          <p:spPr>
            <a:xfrm>
              <a:off x="3131924" y="3627480"/>
              <a:ext cx="26041" cy="21749"/>
            </a:xfrm>
            <a:custGeom>
              <a:avLst/>
              <a:gdLst/>
              <a:ahLst/>
              <a:cxnLst/>
              <a:rect l="l" t="t" r="r" b="b"/>
              <a:pathLst>
                <a:path w="716" h="598" extrusionOk="0">
                  <a:moveTo>
                    <a:pt x="283" y="0"/>
                  </a:moveTo>
                  <a:cubicBezTo>
                    <a:pt x="129" y="0"/>
                    <a:pt x="0" y="139"/>
                    <a:pt x="0" y="296"/>
                  </a:cubicBezTo>
                  <a:cubicBezTo>
                    <a:pt x="0" y="480"/>
                    <a:pt x="152" y="597"/>
                    <a:pt x="309" y="597"/>
                  </a:cubicBezTo>
                  <a:cubicBezTo>
                    <a:pt x="386" y="597"/>
                    <a:pt x="464" y="569"/>
                    <a:pt x="526" y="507"/>
                  </a:cubicBezTo>
                  <a:cubicBezTo>
                    <a:pt x="715" y="317"/>
                    <a:pt x="589" y="2"/>
                    <a:pt x="316" y="2"/>
                  </a:cubicBezTo>
                  <a:cubicBezTo>
                    <a:pt x="305" y="1"/>
                    <a:pt x="294" y="0"/>
                    <a:pt x="2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9"/>
            <p:cNvSpPr/>
            <p:nvPr/>
          </p:nvSpPr>
          <p:spPr>
            <a:xfrm>
              <a:off x="3173023" y="3669816"/>
              <a:ext cx="91725" cy="41389"/>
            </a:xfrm>
            <a:custGeom>
              <a:avLst/>
              <a:gdLst/>
              <a:ahLst/>
              <a:cxnLst/>
              <a:rect l="l" t="t" r="r" b="b"/>
              <a:pathLst>
                <a:path w="2522" h="1138" extrusionOk="0">
                  <a:moveTo>
                    <a:pt x="548" y="1"/>
                  </a:moveTo>
                  <a:cubicBezTo>
                    <a:pt x="184" y="1"/>
                    <a:pt x="1" y="389"/>
                    <a:pt x="237" y="709"/>
                  </a:cubicBezTo>
                  <a:cubicBezTo>
                    <a:pt x="453" y="989"/>
                    <a:pt x="845" y="1138"/>
                    <a:pt x="1247" y="1138"/>
                  </a:cubicBezTo>
                  <a:cubicBezTo>
                    <a:pt x="1511" y="1138"/>
                    <a:pt x="1778" y="1074"/>
                    <a:pt x="2003" y="941"/>
                  </a:cubicBezTo>
                  <a:cubicBezTo>
                    <a:pt x="2521" y="626"/>
                    <a:pt x="2290" y="67"/>
                    <a:pt x="1926" y="67"/>
                  </a:cubicBezTo>
                  <a:cubicBezTo>
                    <a:pt x="1876" y="67"/>
                    <a:pt x="1824" y="77"/>
                    <a:pt x="1772" y="100"/>
                  </a:cubicBezTo>
                  <a:lnTo>
                    <a:pt x="1751" y="100"/>
                  </a:lnTo>
                  <a:cubicBezTo>
                    <a:pt x="1610" y="150"/>
                    <a:pt x="1460" y="176"/>
                    <a:pt x="1312" y="176"/>
                  </a:cubicBezTo>
                  <a:cubicBezTo>
                    <a:pt x="1150" y="176"/>
                    <a:pt x="989" y="144"/>
                    <a:pt x="847" y="79"/>
                  </a:cubicBezTo>
                  <a:cubicBezTo>
                    <a:pt x="738" y="24"/>
                    <a:pt x="638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agua embotellada agua mineral agua potable, botellas de agua mineral, botella de plástico transparente y vaso para beber, vaso, botella de plástico, vaso de agua png">
            <a:extLst>
              <a:ext uri="{FF2B5EF4-FFF2-40B4-BE49-F238E27FC236}">
                <a16:creationId xmlns:a16="http://schemas.microsoft.com/office/drawing/2014/main" id="{4A147734-A934-4D18-9F60-D492D06D2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738" y="2391226"/>
            <a:ext cx="985465" cy="143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4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3601564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 LÓGICA</a:t>
            </a:r>
            <a:endParaRPr dirty="0"/>
          </a:p>
        </p:txBody>
      </p:sp>
      <p:sp>
        <p:nvSpPr>
          <p:cNvPr id="1043" name="Google Shape;1043;p49"/>
          <p:cNvSpPr txBox="1"/>
          <p:nvPr/>
        </p:nvSpPr>
        <p:spPr>
          <a:xfrm flipH="1">
            <a:off x="711888" y="3553750"/>
            <a:ext cx="14532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COMO ARTE</a:t>
            </a:r>
            <a:endParaRPr sz="24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044" name="Google Shape;1044;p49"/>
          <p:cNvSpPr txBox="1"/>
          <p:nvPr/>
        </p:nvSpPr>
        <p:spPr>
          <a:xfrm flipH="1">
            <a:off x="3372346" y="3531999"/>
            <a:ext cx="1555624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COMO CIENCIA</a:t>
            </a:r>
            <a:endParaRPr sz="24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045" name="Google Shape;1045;p49"/>
          <p:cNvSpPr txBox="1"/>
          <p:nvPr/>
        </p:nvSpPr>
        <p:spPr>
          <a:xfrm flipH="1">
            <a:off x="388279" y="3886263"/>
            <a:ext cx="2100417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Habilidad de argumentar o razonar correctamente</a:t>
            </a:r>
            <a:endParaRPr sz="1600" dirty="0">
              <a:solidFill>
                <a:schemeClr val="dk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1046" name="Google Shape;1046;p49"/>
          <p:cNvSpPr txBox="1"/>
          <p:nvPr/>
        </p:nvSpPr>
        <p:spPr>
          <a:xfrm flipH="1">
            <a:off x="2869575" y="3886263"/>
            <a:ext cx="2709025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Estudio de los principios y reglas que rigen el razonamiento válido.</a:t>
            </a:r>
            <a:endParaRPr sz="1600" dirty="0">
              <a:solidFill>
                <a:schemeClr val="dk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1049" name="Google Shape;1049;p49"/>
          <p:cNvSpPr txBox="1"/>
          <p:nvPr/>
        </p:nvSpPr>
        <p:spPr>
          <a:xfrm flipH="1">
            <a:off x="711897" y="3100600"/>
            <a:ext cx="14532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LÓGICA</a:t>
            </a:r>
            <a:endParaRPr sz="3000" dirty="0">
              <a:solidFill>
                <a:schemeClr val="accent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050" name="Google Shape;1050;p49"/>
          <p:cNvSpPr txBox="1"/>
          <p:nvPr/>
        </p:nvSpPr>
        <p:spPr>
          <a:xfrm flipH="1">
            <a:off x="3451188" y="3089114"/>
            <a:ext cx="1453200" cy="2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rPr>
              <a:t>LÓGICA</a:t>
            </a:r>
            <a:endParaRPr sz="3000" dirty="0">
              <a:solidFill>
                <a:schemeClr val="accent3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1052" name="Google Shape;1052;p49">
            <a:hlinkClick r:id="rId3"/>
          </p:cNvPr>
          <p:cNvPicPr preferRelativeResize="0"/>
          <p:nvPr/>
        </p:nvPicPr>
        <p:blipFill>
          <a:blip r:embed="rId4"/>
          <a:srcRect t="15668" b="15668"/>
          <a:stretch/>
        </p:blipFill>
        <p:spPr>
          <a:xfrm>
            <a:off x="6022487" y="1504100"/>
            <a:ext cx="2374049" cy="216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53" name="Google Shape;1053;p49"/>
          <p:cNvCxnSpPr/>
          <p:nvPr/>
        </p:nvCxnSpPr>
        <p:spPr>
          <a:xfrm>
            <a:off x="5463437" y="1572425"/>
            <a:ext cx="0" cy="281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4" name="Google Shape;1054;p49"/>
          <p:cNvSpPr/>
          <p:nvPr/>
        </p:nvSpPr>
        <p:spPr>
          <a:xfrm>
            <a:off x="806375" y="1504100"/>
            <a:ext cx="507926" cy="5441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Bebas Neue"/>
              </a:rPr>
              <a:t>01</a:t>
            </a:r>
          </a:p>
        </p:txBody>
      </p:sp>
      <p:sp>
        <p:nvSpPr>
          <p:cNvPr id="1056" name="Google Shape;1056;p49"/>
          <p:cNvSpPr/>
          <p:nvPr/>
        </p:nvSpPr>
        <p:spPr>
          <a:xfrm>
            <a:off x="3606243" y="1504100"/>
            <a:ext cx="550253" cy="5441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Bebas Neue"/>
              </a:rPr>
              <a:t>0</a:t>
            </a:r>
            <a:r>
              <a:rPr lang="es-CL"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Bebas Neue"/>
              </a:rPr>
              <a:t>2</a:t>
            </a:r>
            <a:endParaRPr b="0" i="0" dirty="0"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Bebas Neue"/>
            </a:endParaRPr>
          </a:p>
        </p:txBody>
      </p:sp>
      <p:grpSp>
        <p:nvGrpSpPr>
          <p:cNvPr id="1057" name="Google Shape;1057;p49"/>
          <p:cNvGrpSpPr/>
          <p:nvPr/>
        </p:nvGrpSpPr>
        <p:grpSpPr>
          <a:xfrm>
            <a:off x="806374" y="2214244"/>
            <a:ext cx="719456" cy="720284"/>
            <a:chOff x="1510350" y="1768935"/>
            <a:chExt cx="660900" cy="661660"/>
          </a:xfrm>
        </p:grpSpPr>
        <p:sp>
          <p:nvSpPr>
            <p:cNvPr id="1058" name="Google Shape;1058;p49"/>
            <p:cNvSpPr/>
            <p:nvPr/>
          </p:nvSpPr>
          <p:spPr>
            <a:xfrm>
              <a:off x="1510350" y="1769379"/>
              <a:ext cx="660900" cy="660900"/>
            </a:xfrm>
            <a:prstGeom prst="flowChartDelay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9" name="Google Shape;1059;p49"/>
            <p:cNvGrpSpPr/>
            <p:nvPr/>
          </p:nvGrpSpPr>
          <p:grpSpPr>
            <a:xfrm rot="591989">
              <a:off x="1632177" y="1798517"/>
              <a:ext cx="397256" cy="602498"/>
              <a:chOff x="-830025" y="1002088"/>
              <a:chExt cx="548075" cy="831125"/>
            </a:xfrm>
          </p:grpSpPr>
          <p:sp>
            <p:nvSpPr>
              <p:cNvPr id="1060" name="Google Shape;1060;p49"/>
              <p:cNvSpPr/>
              <p:nvPr/>
            </p:nvSpPr>
            <p:spPr>
              <a:xfrm>
                <a:off x="-830025" y="1002088"/>
                <a:ext cx="548075" cy="831125"/>
              </a:xfrm>
              <a:custGeom>
                <a:avLst/>
                <a:gdLst/>
                <a:ahLst/>
                <a:cxnLst/>
                <a:rect l="l" t="t" r="r" b="b"/>
                <a:pathLst>
                  <a:path w="21923" h="33245" extrusionOk="0">
                    <a:moveTo>
                      <a:pt x="21250" y="21301"/>
                    </a:moveTo>
                    <a:cubicBezTo>
                      <a:pt x="20733" y="22413"/>
                      <a:pt x="20113" y="23473"/>
                      <a:pt x="19363" y="24429"/>
                    </a:cubicBezTo>
                    <a:cubicBezTo>
                      <a:pt x="19053" y="24817"/>
                      <a:pt x="18872" y="25231"/>
                      <a:pt x="18743" y="25696"/>
                    </a:cubicBezTo>
                    <a:cubicBezTo>
                      <a:pt x="18148" y="27867"/>
                      <a:pt x="17424" y="30013"/>
                      <a:pt x="16235" y="31952"/>
                    </a:cubicBezTo>
                    <a:cubicBezTo>
                      <a:pt x="16209" y="32029"/>
                      <a:pt x="16157" y="32107"/>
                      <a:pt x="16106" y="32184"/>
                    </a:cubicBezTo>
                    <a:cubicBezTo>
                      <a:pt x="15847" y="32831"/>
                      <a:pt x="15149" y="33244"/>
                      <a:pt x="14451" y="33115"/>
                    </a:cubicBezTo>
                    <a:cubicBezTo>
                      <a:pt x="14374" y="33115"/>
                      <a:pt x="14270" y="33115"/>
                      <a:pt x="14193" y="33167"/>
                    </a:cubicBezTo>
                    <a:lnTo>
                      <a:pt x="14193" y="33167"/>
                    </a:lnTo>
                    <a:cubicBezTo>
                      <a:pt x="12409" y="33011"/>
                      <a:pt x="11711" y="32675"/>
                      <a:pt x="9876" y="32184"/>
                    </a:cubicBezTo>
                    <a:cubicBezTo>
                      <a:pt x="8480" y="31848"/>
                      <a:pt x="7110" y="31409"/>
                      <a:pt x="5766" y="30892"/>
                    </a:cubicBezTo>
                    <a:cubicBezTo>
                      <a:pt x="5740" y="30866"/>
                      <a:pt x="5688" y="30840"/>
                      <a:pt x="5611" y="30814"/>
                    </a:cubicBezTo>
                    <a:cubicBezTo>
                      <a:pt x="5533" y="30788"/>
                      <a:pt x="5430" y="30763"/>
                      <a:pt x="5352" y="30737"/>
                    </a:cubicBezTo>
                    <a:lnTo>
                      <a:pt x="5326" y="30737"/>
                    </a:lnTo>
                    <a:lnTo>
                      <a:pt x="4964" y="30607"/>
                    </a:lnTo>
                    <a:lnTo>
                      <a:pt x="4964" y="30607"/>
                    </a:lnTo>
                    <a:cubicBezTo>
                      <a:pt x="4266" y="30271"/>
                      <a:pt x="3672" y="29780"/>
                      <a:pt x="3232" y="29134"/>
                    </a:cubicBezTo>
                    <a:cubicBezTo>
                      <a:pt x="3000" y="28798"/>
                      <a:pt x="2767" y="28436"/>
                      <a:pt x="2586" y="28074"/>
                    </a:cubicBezTo>
                    <a:cubicBezTo>
                      <a:pt x="1552" y="26032"/>
                      <a:pt x="802" y="23886"/>
                      <a:pt x="337" y="21663"/>
                    </a:cubicBezTo>
                    <a:cubicBezTo>
                      <a:pt x="1" y="20112"/>
                      <a:pt x="1" y="18510"/>
                      <a:pt x="363" y="16958"/>
                    </a:cubicBezTo>
                    <a:cubicBezTo>
                      <a:pt x="389" y="16829"/>
                      <a:pt x="415" y="16700"/>
                      <a:pt x="466" y="16571"/>
                    </a:cubicBezTo>
                    <a:cubicBezTo>
                      <a:pt x="1113" y="14554"/>
                      <a:pt x="2353" y="13546"/>
                      <a:pt x="4473" y="13391"/>
                    </a:cubicBezTo>
                    <a:cubicBezTo>
                      <a:pt x="4887" y="13365"/>
                      <a:pt x="5274" y="13339"/>
                      <a:pt x="5714" y="13314"/>
                    </a:cubicBezTo>
                    <a:cubicBezTo>
                      <a:pt x="5766" y="12202"/>
                      <a:pt x="5817" y="11065"/>
                      <a:pt x="5843" y="9953"/>
                    </a:cubicBezTo>
                    <a:cubicBezTo>
                      <a:pt x="5895" y="8273"/>
                      <a:pt x="5947" y="6593"/>
                      <a:pt x="6128" y="4938"/>
                    </a:cubicBezTo>
                    <a:cubicBezTo>
                      <a:pt x="6205" y="3956"/>
                      <a:pt x="6489" y="2999"/>
                      <a:pt x="6929" y="2120"/>
                    </a:cubicBezTo>
                    <a:cubicBezTo>
                      <a:pt x="7006" y="1939"/>
                      <a:pt x="7110" y="1784"/>
                      <a:pt x="7213" y="1603"/>
                    </a:cubicBezTo>
                    <a:cubicBezTo>
                      <a:pt x="7859" y="544"/>
                      <a:pt x="9152" y="1"/>
                      <a:pt x="10393" y="311"/>
                    </a:cubicBezTo>
                    <a:cubicBezTo>
                      <a:pt x="12357" y="699"/>
                      <a:pt x="13495" y="1939"/>
                      <a:pt x="13908" y="3878"/>
                    </a:cubicBezTo>
                    <a:cubicBezTo>
                      <a:pt x="13960" y="4266"/>
                      <a:pt x="14038" y="4628"/>
                      <a:pt x="14141" y="4990"/>
                    </a:cubicBezTo>
                    <a:cubicBezTo>
                      <a:pt x="14451" y="4473"/>
                      <a:pt x="14813" y="3982"/>
                      <a:pt x="15227" y="3542"/>
                    </a:cubicBezTo>
                    <a:cubicBezTo>
                      <a:pt x="16390" y="2353"/>
                      <a:pt x="17760" y="2224"/>
                      <a:pt x="19234" y="2741"/>
                    </a:cubicBezTo>
                    <a:cubicBezTo>
                      <a:pt x="19751" y="2948"/>
                      <a:pt x="20190" y="3361"/>
                      <a:pt x="20423" y="3878"/>
                    </a:cubicBezTo>
                    <a:cubicBezTo>
                      <a:pt x="20940" y="4809"/>
                      <a:pt x="21198" y="5869"/>
                      <a:pt x="21095" y="6929"/>
                    </a:cubicBezTo>
                    <a:cubicBezTo>
                      <a:pt x="20914" y="8661"/>
                      <a:pt x="20578" y="10367"/>
                      <a:pt x="20061" y="12047"/>
                    </a:cubicBezTo>
                    <a:cubicBezTo>
                      <a:pt x="19777" y="12952"/>
                      <a:pt x="19544" y="13856"/>
                      <a:pt x="19285" y="14787"/>
                    </a:cubicBezTo>
                    <a:cubicBezTo>
                      <a:pt x="19234" y="14994"/>
                      <a:pt x="19234" y="15149"/>
                      <a:pt x="19518" y="15252"/>
                    </a:cubicBezTo>
                    <a:cubicBezTo>
                      <a:pt x="20966" y="15744"/>
                      <a:pt x="21612" y="16855"/>
                      <a:pt x="21793" y="18277"/>
                    </a:cubicBezTo>
                    <a:cubicBezTo>
                      <a:pt x="21922" y="19337"/>
                      <a:pt x="21715" y="20371"/>
                      <a:pt x="21250" y="2130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49"/>
              <p:cNvSpPr/>
              <p:nvPr/>
            </p:nvSpPr>
            <p:spPr>
              <a:xfrm>
                <a:off x="-770550" y="1396963"/>
                <a:ext cx="330250" cy="370325"/>
              </a:xfrm>
              <a:custGeom>
                <a:avLst/>
                <a:gdLst/>
                <a:ahLst/>
                <a:cxnLst/>
                <a:rect l="l" t="t" r="r" b="b"/>
                <a:pathLst>
                  <a:path w="13210" h="14813" extrusionOk="0">
                    <a:moveTo>
                      <a:pt x="13210" y="12822"/>
                    </a:moveTo>
                    <a:cubicBezTo>
                      <a:pt x="12951" y="13417"/>
                      <a:pt x="12615" y="13959"/>
                      <a:pt x="12305" y="14528"/>
                    </a:cubicBezTo>
                    <a:cubicBezTo>
                      <a:pt x="12202" y="14709"/>
                      <a:pt x="12021" y="14812"/>
                      <a:pt x="11840" y="14812"/>
                    </a:cubicBezTo>
                    <a:cubicBezTo>
                      <a:pt x="11245" y="14787"/>
                      <a:pt x="10676" y="14709"/>
                      <a:pt x="10134" y="14580"/>
                    </a:cubicBezTo>
                    <a:cubicBezTo>
                      <a:pt x="8040" y="14089"/>
                      <a:pt x="5998" y="13520"/>
                      <a:pt x="3981" y="12796"/>
                    </a:cubicBezTo>
                    <a:cubicBezTo>
                      <a:pt x="3335" y="12589"/>
                      <a:pt x="2766" y="12150"/>
                      <a:pt x="2456" y="11529"/>
                    </a:cubicBezTo>
                    <a:cubicBezTo>
                      <a:pt x="1448" y="9617"/>
                      <a:pt x="698" y="7574"/>
                      <a:pt x="259" y="5455"/>
                    </a:cubicBezTo>
                    <a:cubicBezTo>
                      <a:pt x="26" y="4369"/>
                      <a:pt x="0" y="3257"/>
                      <a:pt x="155" y="2146"/>
                    </a:cubicBezTo>
                    <a:cubicBezTo>
                      <a:pt x="336" y="931"/>
                      <a:pt x="1370" y="26"/>
                      <a:pt x="2611" y="26"/>
                    </a:cubicBezTo>
                    <a:cubicBezTo>
                      <a:pt x="3878" y="0"/>
                      <a:pt x="5144" y="181"/>
                      <a:pt x="6359" y="517"/>
                    </a:cubicBezTo>
                    <a:cubicBezTo>
                      <a:pt x="7109" y="750"/>
                      <a:pt x="7833" y="1034"/>
                      <a:pt x="8531" y="1396"/>
                    </a:cubicBezTo>
                    <a:cubicBezTo>
                      <a:pt x="9306" y="1810"/>
                      <a:pt x="10004" y="2301"/>
                      <a:pt x="10315" y="3180"/>
                    </a:cubicBezTo>
                    <a:cubicBezTo>
                      <a:pt x="10392" y="3361"/>
                      <a:pt x="10444" y="3568"/>
                      <a:pt x="10470" y="3774"/>
                    </a:cubicBezTo>
                    <a:cubicBezTo>
                      <a:pt x="10521" y="4266"/>
                      <a:pt x="10211" y="4731"/>
                      <a:pt x="9746" y="4860"/>
                    </a:cubicBezTo>
                    <a:cubicBezTo>
                      <a:pt x="8996" y="5119"/>
                      <a:pt x="8221" y="5041"/>
                      <a:pt x="7445" y="4989"/>
                    </a:cubicBezTo>
                    <a:cubicBezTo>
                      <a:pt x="6851" y="4963"/>
                      <a:pt x="6282" y="4886"/>
                      <a:pt x="5687" y="4860"/>
                    </a:cubicBezTo>
                    <a:lnTo>
                      <a:pt x="5584" y="4860"/>
                    </a:lnTo>
                    <a:cubicBezTo>
                      <a:pt x="5248" y="4808"/>
                      <a:pt x="4938" y="4989"/>
                      <a:pt x="4808" y="5300"/>
                    </a:cubicBezTo>
                    <a:cubicBezTo>
                      <a:pt x="4731" y="5610"/>
                      <a:pt x="4860" y="5946"/>
                      <a:pt x="5144" y="6127"/>
                    </a:cubicBezTo>
                    <a:cubicBezTo>
                      <a:pt x="5610" y="6514"/>
                      <a:pt x="6101" y="6851"/>
                      <a:pt x="6592" y="7238"/>
                    </a:cubicBezTo>
                    <a:cubicBezTo>
                      <a:pt x="7445" y="7988"/>
                      <a:pt x="8117" y="8944"/>
                      <a:pt x="8531" y="10004"/>
                    </a:cubicBezTo>
                    <a:cubicBezTo>
                      <a:pt x="8583" y="10185"/>
                      <a:pt x="8686" y="10366"/>
                      <a:pt x="8763" y="10521"/>
                    </a:cubicBezTo>
                    <a:lnTo>
                      <a:pt x="8841" y="10521"/>
                    </a:lnTo>
                    <a:cubicBezTo>
                      <a:pt x="8996" y="10340"/>
                      <a:pt x="9022" y="10108"/>
                      <a:pt x="8970" y="9875"/>
                    </a:cubicBezTo>
                    <a:cubicBezTo>
                      <a:pt x="8841" y="9125"/>
                      <a:pt x="8608" y="8376"/>
                      <a:pt x="8272" y="7704"/>
                    </a:cubicBezTo>
                    <a:cubicBezTo>
                      <a:pt x="8246" y="7523"/>
                      <a:pt x="8376" y="7471"/>
                      <a:pt x="8479" y="7471"/>
                    </a:cubicBezTo>
                    <a:cubicBezTo>
                      <a:pt x="8867" y="7445"/>
                      <a:pt x="9255" y="7264"/>
                      <a:pt x="9642" y="7471"/>
                    </a:cubicBezTo>
                    <a:cubicBezTo>
                      <a:pt x="9591" y="8350"/>
                      <a:pt x="9591" y="9255"/>
                      <a:pt x="9953" y="10082"/>
                    </a:cubicBezTo>
                    <a:cubicBezTo>
                      <a:pt x="10056" y="10987"/>
                      <a:pt x="10237" y="11814"/>
                      <a:pt x="11090" y="12331"/>
                    </a:cubicBezTo>
                    <a:cubicBezTo>
                      <a:pt x="11607" y="12615"/>
                      <a:pt x="12176" y="12744"/>
                      <a:pt x="12770" y="12641"/>
                    </a:cubicBezTo>
                    <a:cubicBezTo>
                      <a:pt x="12925" y="12641"/>
                      <a:pt x="13158" y="12512"/>
                      <a:pt x="13210" y="128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49"/>
              <p:cNvSpPr/>
              <p:nvPr/>
            </p:nvSpPr>
            <p:spPr>
              <a:xfrm>
                <a:off x="-629025" y="1064788"/>
                <a:ext cx="276625" cy="397475"/>
              </a:xfrm>
              <a:custGeom>
                <a:avLst/>
                <a:gdLst/>
                <a:ahLst/>
                <a:cxnLst/>
                <a:rect l="l" t="t" r="r" b="b"/>
                <a:pathLst>
                  <a:path w="11065" h="15899" extrusionOk="0">
                    <a:moveTo>
                      <a:pt x="4447" y="12744"/>
                    </a:moveTo>
                    <a:cubicBezTo>
                      <a:pt x="4679" y="12693"/>
                      <a:pt x="4628" y="12512"/>
                      <a:pt x="4679" y="12408"/>
                    </a:cubicBezTo>
                    <a:cubicBezTo>
                      <a:pt x="5041" y="11116"/>
                      <a:pt x="5403" y="9772"/>
                      <a:pt x="5791" y="8479"/>
                    </a:cubicBezTo>
                    <a:cubicBezTo>
                      <a:pt x="6256" y="6954"/>
                      <a:pt x="6877" y="5480"/>
                      <a:pt x="7652" y="4085"/>
                    </a:cubicBezTo>
                    <a:cubicBezTo>
                      <a:pt x="7937" y="3516"/>
                      <a:pt x="8350" y="2999"/>
                      <a:pt x="8841" y="2585"/>
                    </a:cubicBezTo>
                    <a:cubicBezTo>
                      <a:pt x="9048" y="2404"/>
                      <a:pt x="9281" y="2275"/>
                      <a:pt x="9539" y="2275"/>
                    </a:cubicBezTo>
                    <a:cubicBezTo>
                      <a:pt x="10366" y="2275"/>
                      <a:pt x="10625" y="2430"/>
                      <a:pt x="10883" y="3180"/>
                    </a:cubicBezTo>
                    <a:cubicBezTo>
                      <a:pt x="11013" y="3748"/>
                      <a:pt x="11064" y="4317"/>
                      <a:pt x="10961" y="4886"/>
                    </a:cubicBezTo>
                    <a:cubicBezTo>
                      <a:pt x="10858" y="5946"/>
                      <a:pt x="10651" y="6980"/>
                      <a:pt x="10315" y="7962"/>
                    </a:cubicBezTo>
                    <a:cubicBezTo>
                      <a:pt x="9798" y="9746"/>
                      <a:pt x="9255" y="11529"/>
                      <a:pt x="8738" y="13287"/>
                    </a:cubicBezTo>
                    <a:cubicBezTo>
                      <a:pt x="8712" y="13416"/>
                      <a:pt x="8634" y="13520"/>
                      <a:pt x="8505" y="13546"/>
                    </a:cubicBezTo>
                    <a:cubicBezTo>
                      <a:pt x="7652" y="13985"/>
                      <a:pt x="6928" y="14657"/>
                      <a:pt x="6360" y="15433"/>
                    </a:cubicBezTo>
                    <a:cubicBezTo>
                      <a:pt x="6256" y="15614"/>
                      <a:pt x="6101" y="15769"/>
                      <a:pt x="5920" y="15898"/>
                    </a:cubicBezTo>
                    <a:cubicBezTo>
                      <a:pt x="5894" y="15872"/>
                      <a:pt x="5868" y="15821"/>
                      <a:pt x="5843" y="15795"/>
                    </a:cubicBezTo>
                    <a:cubicBezTo>
                      <a:pt x="5377" y="14812"/>
                      <a:pt x="4602" y="14011"/>
                      <a:pt x="3620" y="13546"/>
                    </a:cubicBezTo>
                    <a:cubicBezTo>
                      <a:pt x="2585" y="13003"/>
                      <a:pt x="1474" y="12563"/>
                      <a:pt x="311" y="12253"/>
                    </a:cubicBezTo>
                    <a:cubicBezTo>
                      <a:pt x="78" y="12202"/>
                      <a:pt x="0" y="12124"/>
                      <a:pt x="0" y="11840"/>
                    </a:cubicBezTo>
                    <a:cubicBezTo>
                      <a:pt x="104" y="9229"/>
                      <a:pt x="207" y="6592"/>
                      <a:pt x="311" y="3981"/>
                    </a:cubicBezTo>
                    <a:cubicBezTo>
                      <a:pt x="337" y="3154"/>
                      <a:pt x="440" y="2327"/>
                      <a:pt x="647" y="1551"/>
                    </a:cubicBezTo>
                    <a:cubicBezTo>
                      <a:pt x="724" y="1163"/>
                      <a:pt x="879" y="802"/>
                      <a:pt x="1086" y="491"/>
                    </a:cubicBezTo>
                    <a:cubicBezTo>
                      <a:pt x="1241" y="181"/>
                      <a:pt x="1577" y="0"/>
                      <a:pt x="1913" y="104"/>
                    </a:cubicBezTo>
                    <a:cubicBezTo>
                      <a:pt x="2689" y="207"/>
                      <a:pt x="3335" y="698"/>
                      <a:pt x="3645" y="1396"/>
                    </a:cubicBezTo>
                    <a:cubicBezTo>
                      <a:pt x="4085" y="2327"/>
                      <a:pt x="4343" y="3335"/>
                      <a:pt x="4395" y="4369"/>
                    </a:cubicBezTo>
                    <a:cubicBezTo>
                      <a:pt x="4550" y="6489"/>
                      <a:pt x="4602" y="8608"/>
                      <a:pt x="4498" y="10728"/>
                    </a:cubicBezTo>
                    <a:cubicBezTo>
                      <a:pt x="4498" y="11168"/>
                      <a:pt x="4447" y="11633"/>
                      <a:pt x="4421" y="12072"/>
                    </a:cubicBezTo>
                    <a:cubicBezTo>
                      <a:pt x="4369" y="12305"/>
                      <a:pt x="4395" y="12538"/>
                      <a:pt x="4447" y="127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49"/>
              <p:cNvSpPr/>
              <p:nvPr/>
            </p:nvSpPr>
            <p:spPr>
              <a:xfrm>
                <a:off x="-496550" y="1420863"/>
                <a:ext cx="172575" cy="243675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9747" extrusionOk="0">
                    <a:moveTo>
                      <a:pt x="1" y="7368"/>
                    </a:moveTo>
                    <a:cubicBezTo>
                      <a:pt x="52" y="6153"/>
                      <a:pt x="363" y="4964"/>
                      <a:pt x="931" y="3904"/>
                    </a:cubicBezTo>
                    <a:cubicBezTo>
                      <a:pt x="1345" y="3129"/>
                      <a:pt x="1810" y="2405"/>
                      <a:pt x="2379" y="1707"/>
                    </a:cubicBezTo>
                    <a:cubicBezTo>
                      <a:pt x="2767" y="1216"/>
                      <a:pt x="3258" y="776"/>
                      <a:pt x="3827" y="440"/>
                    </a:cubicBezTo>
                    <a:cubicBezTo>
                      <a:pt x="4550" y="1"/>
                      <a:pt x="5274" y="156"/>
                      <a:pt x="5946" y="595"/>
                    </a:cubicBezTo>
                    <a:cubicBezTo>
                      <a:pt x="6567" y="931"/>
                      <a:pt x="6903" y="1603"/>
                      <a:pt x="6799" y="2301"/>
                    </a:cubicBezTo>
                    <a:cubicBezTo>
                      <a:pt x="6748" y="2767"/>
                      <a:pt x="6644" y="3232"/>
                      <a:pt x="6463" y="3671"/>
                    </a:cubicBezTo>
                    <a:cubicBezTo>
                      <a:pt x="5765" y="5378"/>
                      <a:pt x="4731" y="6929"/>
                      <a:pt x="3465" y="8273"/>
                    </a:cubicBezTo>
                    <a:cubicBezTo>
                      <a:pt x="3155" y="8557"/>
                      <a:pt x="2844" y="8790"/>
                      <a:pt x="2508" y="9022"/>
                    </a:cubicBezTo>
                    <a:cubicBezTo>
                      <a:pt x="1371" y="9746"/>
                      <a:pt x="182" y="9203"/>
                      <a:pt x="27" y="7833"/>
                    </a:cubicBezTo>
                    <a:cubicBezTo>
                      <a:pt x="1" y="7678"/>
                      <a:pt x="1" y="7497"/>
                      <a:pt x="1" y="73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4" name="Google Shape;1064;p49"/>
          <p:cNvGrpSpPr/>
          <p:nvPr/>
        </p:nvGrpSpPr>
        <p:grpSpPr>
          <a:xfrm>
            <a:off x="3595333" y="2213900"/>
            <a:ext cx="719456" cy="720284"/>
            <a:chOff x="1510350" y="1768935"/>
            <a:chExt cx="660900" cy="661660"/>
          </a:xfrm>
        </p:grpSpPr>
        <p:sp>
          <p:nvSpPr>
            <p:cNvPr id="1065" name="Google Shape;1065;p49"/>
            <p:cNvSpPr/>
            <p:nvPr/>
          </p:nvSpPr>
          <p:spPr>
            <a:xfrm>
              <a:off x="1510350" y="1769379"/>
              <a:ext cx="660900" cy="660900"/>
            </a:xfrm>
            <a:prstGeom prst="flowChartDelay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6" name="Google Shape;1066;p49"/>
            <p:cNvGrpSpPr/>
            <p:nvPr/>
          </p:nvGrpSpPr>
          <p:grpSpPr>
            <a:xfrm rot="591989">
              <a:off x="1632177" y="1798517"/>
              <a:ext cx="397256" cy="602498"/>
              <a:chOff x="-830025" y="1002088"/>
              <a:chExt cx="548075" cy="831125"/>
            </a:xfrm>
          </p:grpSpPr>
          <p:sp>
            <p:nvSpPr>
              <p:cNvPr id="1067" name="Google Shape;1067;p49"/>
              <p:cNvSpPr/>
              <p:nvPr/>
            </p:nvSpPr>
            <p:spPr>
              <a:xfrm>
                <a:off x="-830025" y="1002088"/>
                <a:ext cx="548075" cy="831125"/>
              </a:xfrm>
              <a:custGeom>
                <a:avLst/>
                <a:gdLst/>
                <a:ahLst/>
                <a:cxnLst/>
                <a:rect l="l" t="t" r="r" b="b"/>
                <a:pathLst>
                  <a:path w="21923" h="33245" extrusionOk="0">
                    <a:moveTo>
                      <a:pt x="21250" y="21301"/>
                    </a:moveTo>
                    <a:cubicBezTo>
                      <a:pt x="20733" y="22413"/>
                      <a:pt x="20113" y="23473"/>
                      <a:pt x="19363" y="24429"/>
                    </a:cubicBezTo>
                    <a:cubicBezTo>
                      <a:pt x="19053" y="24817"/>
                      <a:pt x="18872" y="25231"/>
                      <a:pt x="18743" y="25696"/>
                    </a:cubicBezTo>
                    <a:cubicBezTo>
                      <a:pt x="18148" y="27867"/>
                      <a:pt x="17424" y="30013"/>
                      <a:pt x="16235" y="31952"/>
                    </a:cubicBezTo>
                    <a:cubicBezTo>
                      <a:pt x="16209" y="32029"/>
                      <a:pt x="16157" y="32107"/>
                      <a:pt x="16106" y="32184"/>
                    </a:cubicBezTo>
                    <a:cubicBezTo>
                      <a:pt x="15847" y="32831"/>
                      <a:pt x="15149" y="33244"/>
                      <a:pt x="14451" y="33115"/>
                    </a:cubicBezTo>
                    <a:cubicBezTo>
                      <a:pt x="14374" y="33115"/>
                      <a:pt x="14270" y="33115"/>
                      <a:pt x="14193" y="33167"/>
                    </a:cubicBezTo>
                    <a:lnTo>
                      <a:pt x="14193" y="33167"/>
                    </a:lnTo>
                    <a:cubicBezTo>
                      <a:pt x="12409" y="33011"/>
                      <a:pt x="11711" y="32675"/>
                      <a:pt x="9876" y="32184"/>
                    </a:cubicBezTo>
                    <a:cubicBezTo>
                      <a:pt x="8480" y="31848"/>
                      <a:pt x="7110" y="31409"/>
                      <a:pt x="5766" y="30892"/>
                    </a:cubicBezTo>
                    <a:cubicBezTo>
                      <a:pt x="5740" y="30866"/>
                      <a:pt x="5688" y="30840"/>
                      <a:pt x="5611" y="30814"/>
                    </a:cubicBezTo>
                    <a:cubicBezTo>
                      <a:pt x="5533" y="30788"/>
                      <a:pt x="5430" y="30763"/>
                      <a:pt x="5352" y="30737"/>
                    </a:cubicBezTo>
                    <a:lnTo>
                      <a:pt x="5326" y="30737"/>
                    </a:lnTo>
                    <a:lnTo>
                      <a:pt x="4964" y="30607"/>
                    </a:lnTo>
                    <a:lnTo>
                      <a:pt x="4964" y="30607"/>
                    </a:lnTo>
                    <a:cubicBezTo>
                      <a:pt x="4266" y="30271"/>
                      <a:pt x="3672" y="29780"/>
                      <a:pt x="3232" y="29134"/>
                    </a:cubicBezTo>
                    <a:cubicBezTo>
                      <a:pt x="3000" y="28798"/>
                      <a:pt x="2767" y="28436"/>
                      <a:pt x="2586" y="28074"/>
                    </a:cubicBezTo>
                    <a:cubicBezTo>
                      <a:pt x="1552" y="26032"/>
                      <a:pt x="802" y="23886"/>
                      <a:pt x="337" y="21663"/>
                    </a:cubicBezTo>
                    <a:cubicBezTo>
                      <a:pt x="1" y="20112"/>
                      <a:pt x="1" y="18510"/>
                      <a:pt x="363" y="16958"/>
                    </a:cubicBezTo>
                    <a:cubicBezTo>
                      <a:pt x="389" y="16829"/>
                      <a:pt x="415" y="16700"/>
                      <a:pt x="466" y="16571"/>
                    </a:cubicBezTo>
                    <a:cubicBezTo>
                      <a:pt x="1113" y="14554"/>
                      <a:pt x="2353" y="13546"/>
                      <a:pt x="4473" y="13391"/>
                    </a:cubicBezTo>
                    <a:cubicBezTo>
                      <a:pt x="4887" y="13365"/>
                      <a:pt x="5274" y="13339"/>
                      <a:pt x="5714" y="13314"/>
                    </a:cubicBezTo>
                    <a:cubicBezTo>
                      <a:pt x="5766" y="12202"/>
                      <a:pt x="5817" y="11065"/>
                      <a:pt x="5843" y="9953"/>
                    </a:cubicBezTo>
                    <a:cubicBezTo>
                      <a:pt x="5895" y="8273"/>
                      <a:pt x="5947" y="6593"/>
                      <a:pt x="6128" y="4938"/>
                    </a:cubicBezTo>
                    <a:cubicBezTo>
                      <a:pt x="6205" y="3956"/>
                      <a:pt x="6489" y="2999"/>
                      <a:pt x="6929" y="2120"/>
                    </a:cubicBezTo>
                    <a:cubicBezTo>
                      <a:pt x="7006" y="1939"/>
                      <a:pt x="7110" y="1784"/>
                      <a:pt x="7213" y="1603"/>
                    </a:cubicBezTo>
                    <a:cubicBezTo>
                      <a:pt x="7859" y="544"/>
                      <a:pt x="9152" y="1"/>
                      <a:pt x="10393" y="311"/>
                    </a:cubicBezTo>
                    <a:cubicBezTo>
                      <a:pt x="12357" y="699"/>
                      <a:pt x="13495" y="1939"/>
                      <a:pt x="13908" y="3878"/>
                    </a:cubicBezTo>
                    <a:cubicBezTo>
                      <a:pt x="13960" y="4266"/>
                      <a:pt x="14038" y="4628"/>
                      <a:pt x="14141" y="4990"/>
                    </a:cubicBezTo>
                    <a:cubicBezTo>
                      <a:pt x="14451" y="4473"/>
                      <a:pt x="14813" y="3982"/>
                      <a:pt x="15227" y="3542"/>
                    </a:cubicBezTo>
                    <a:cubicBezTo>
                      <a:pt x="16390" y="2353"/>
                      <a:pt x="17760" y="2224"/>
                      <a:pt x="19234" y="2741"/>
                    </a:cubicBezTo>
                    <a:cubicBezTo>
                      <a:pt x="19751" y="2948"/>
                      <a:pt x="20190" y="3361"/>
                      <a:pt x="20423" y="3878"/>
                    </a:cubicBezTo>
                    <a:cubicBezTo>
                      <a:pt x="20940" y="4809"/>
                      <a:pt x="21198" y="5869"/>
                      <a:pt x="21095" y="6929"/>
                    </a:cubicBezTo>
                    <a:cubicBezTo>
                      <a:pt x="20914" y="8661"/>
                      <a:pt x="20578" y="10367"/>
                      <a:pt x="20061" y="12047"/>
                    </a:cubicBezTo>
                    <a:cubicBezTo>
                      <a:pt x="19777" y="12952"/>
                      <a:pt x="19544" y="13856"/>
                      <a:pt x="19285" y="14787"/>
                    </a:cubicBezTo>
                    <a:cubicBezTo>
                      <a:pt x="19234" y="14994"/>
                      <a:pt x="19234" y="15149"/>
                      <a:pt x="19518" y="15252"/>
                    </a:cubicBezTo>
                    <a:cubicBezTo>
                      <a:pt x="20966" y="15744"/>
                      <a:pt x="21612" y="16855"/>
                      <a:pt x="21793" y="18277"/>
                    </a:cubicBezTo>
                    <a:cubicBezTo>
                      <a:pt x="21922" y="19337"/>
                      <a:pt x="21715" y="20371"/>
                      <a:pt x="21250" y="2130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49"/>
              <p:cNvSpPr/>
              <p:nvPr/>
            </p:nvSpPr>
            <p:spPr>
              <a:xfrm>
                <a:off x="-770550" y="1396963"/>
                <a:ext cx="330250" cy="370325"/>
              </a:xfrm>
              <a:custGeom>
                <a:avLst/>
                <a:gdLst/>
                <a:ahLst/>
                <a:cxnLst/>
                <a:rect l="l" t="t" r="r" b="b"/>
                <a:pathLst>
                  <a:path w="13210" h="14813" extrusionOk="0">
                    <a:moveTo>
                      <a:pt x="13210" y="12822"/>
                    </a:moveTo>
                    <a:cubicBezTo>
                      <a:pt x="12951" y="13417"/>
                      <a:pt x="12615" y="13959"/>
                      <a:pt x="12305" y="14528"/>
                    </a:cubicBezTo>
                    <a:cubicBezTo>
                      <a:pt x="12202" y="14709"/>
                      <a:pt x="12021" y="14812"/>
                      <a:pt x="11840" y="14812"/>
                    </a:cubicBezTo>
                    <a:cubicBezTo>
                      <a:pt x="11245" y="14787"/>
                      <a:pt x="10676" y="14709"/>
                      <a:pt x="10134" y="14580"/>
                    </a:cubicBezTo>
                    <a:cubicBezTo>
                      <a:pt x="8040" y="14089"/>
                      <a:pt x="5998" y="13520"/>
                      <a:pt x="3981" y="12796"/>
                    </a:cubicBezTo>
                    <a:cubicBezTo>
                      <a:pt x="3335" y="12589"/>
                      <a:pt x="2766" y="12150"/>
                      <a:pt x="2456" y="11529"/>
                    </a:cubicBezTo>
                    <a:cubicBezTo>
                      <a:pt x="1448" y="9617"/>
                      <a:pt x="698" y="7574"/>
                      <a:pt x="259" y="5455"/>
                    </a:cubicBezTo>
                    <a:cubicBezTo>
                      <a:pt x="26" y="4369"/>
                      <a:pt x="0" y="3257"/>
                      <a:pt x="155" y="2146"/>
                    </a:cubicBezTo>
                    <a:cubicBezTo>
                      <a:pt x="336" y="931"/>
                      <a:pt x="1370" y="26"/>
                      <a:pt x="2611" y="26"/>
                    </a:cubicBezTo>
                    <a:cubicBezTo>
                      <a:pt x="3878" y="0"/>
                      <a:pt x="5144" y="181"/>
                      <a:pt x="6359" y="517"/>
                    </a:cubicBezTo>
                    <a:cubicBezTo>
                      <a:pt x="7109" y="750"/>
                      <a:pt x="7833" y="1034"/>
                      <a:pt x="8531" y="1396"/>
                    </a:cubicBezTo>
                    <a:cubicBezTo>
                      <a:pt x="9306" y="1810"/>
                      <a:pt x="10004" y="2301"/>
                      <a:pt x="10315" y="3180"/>
                    </a:cubicBezTo>
                    <a:cubicBezTo>
                      <a:pt x="10392" y="3361"/>
                      <a:pt x="10444" y="3568"/>
                      <a:pt x="10470" y="3774"/>
                    </a:cubicBezTo>
                    <a:cubicBezTo>
                      <a:pt x="10521" y="4266"/>
                      <a:pt x="10211" y="4731"/>
                      <a:pt x="9746" y="4860"/>
                    </a:cubicBezTo>
                    <a:cubicBezTo>
                      <a:pt x="8996" y="5119"/>
                      <a:pt x="8221" y="5041"/>
                      <a:pt x="7445" y="4989"/>
                    </a:cubicBezTo>
                    <a:cubicBezTo>
                      <a:pt x="6851" y="4963"/>
                      <a:pt x="6282" y="4886"/>
                      <a:pt x="5687" y="4860"/>
                    </a:cubicBezTo>
                    <a:lnTo>
                      <a:pt x="5584" y="4860"/>
                    </a:lnTo>
                    <a:cubicBezTo>
                      <a:pt x="5248" y="4808"/>
                      <a:pt x="4938" y="4989"/>
                      <a:pt x="4808" y="5300"/>
                    </a:cubicBezTo>
                    <a:cubicBezTo>
                      <a:pt x="4731" y="5610"/>
                      <a:pt x="4860" y="5946"/>
                      <a:pt x="5144" y="6127"/>
                    </a:cubicBezTo>
                    <a:cubicBezTo>
                      <a:pt x="5610" y="6514"/>
                      <a:pt x="6101" y="6851"/>
                      <a:pt x="6592" y="7238"/>
                    </a:cubicBezTo>
                    <a:cubicBezTo>
                      <a:pt x="7445" y="7988"/>
                      <a:pt x="8117" y="8944"/>
                      <a:pt x="8531" y="10004"/>
                    </a:cubicBezTo>
                    <a:cubicBezTo>
                      <a:pt x="8583" y="10185"/>
                      <a:pt x="8686" y="10366"/>
                      <a:pt x="8763" y="10521"/>
                    </a:cubicBezTo>
                    <a:lnTo>
                      <a:pt x="8841" y="10521"/>
                    </a:lnTo>
                    <a:cubicBezTo>
                      <a:pt x="8996" y="10340"/>
                      <a:pt x="9022" y="10108"/>
                      <a:pt x="8970" y="9875"/>
                    </a:cubicBezTo>
                    <a:cubicBezTo>
                      <a:pt x="8841" y="9125"/>
                      <a:pt x="8608" y="8376"/>
                      <a:pt x="8272" y="7704"/>
                    </a:cubicBezTo>
                    <a:cubicBezTo>
                      <a:pt x="8246" y="7523"/>
                      <a:pt x="8376" y="7471"/>
                      <a:pt x="8479" y="7471"/>
                    </a:cubicBezTo>
                    <a:cubicBezTo>
                      <a:pt x="8867" y="7445"/>
                      <a:pt x="9255" y="7264"/>
                      <a:pt x="9642" y="7471"/>
                    </a:cubicBezTo>
                    <a:cubicBezTo>
                      <a:pt x="9591" y="8350"/>
                      <a:pt x="9591" y="9255"/>
                      <a:pt x="9953" y="10082"/>
                    </a:cubicBezTo>
                    <a:cubicBezTo>
                      <a:pt x="10056" y="10987"/>
                      <a:pt x="10237" y="11814"/>
                      <a:pt x="11090" y="12331"/>
                    </a:cubicBezTo>
                    <a:cubicBezTo>
                      <a:pt x="11607" y="12615"/>
                      <a:pt x="12176" y="12744"/>
                      <a:pt x="12770" y="12641"/>
                    </a:cubicBezTo>
                    <a:cubicBezTo>
                      <a:pt x="12925" y="12641"/>
                      <a:pt x="13158" y="12512"/>
                      <a:pt x="13210" y="128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49"/>
              <p:cNvSpPr/>
              <p:nvPr/>
            </p:nvSpPr>
            <p:spPr>
              <a:xfrm>
                <a:off x="-629025" y="1064788"/>
                <a:ext cx="276625" cy="397475"/>
              </a:xfrm>
              <a:custGeom>
                <a:avLst/>
                <a:gdLst/>
                <a:ahLst/>
                <a:cxnLst/>
                <a:rect l="l" t="t" r="r" b="b"/>
                <a:pathLst>
                  <a:path w="11065" h="15899" extrusionOk="0">
                    <a:moveTo>
                      <a:pt x="4447" y="12744"/>
                    </a:moveTo>
                    <a:cubicBezTo>
                      <a:pt x="4679" y="12693"/>
                      <a:pt x="4628" y="12512"/>
                      <a:pt x="4679" y="12408"/>
                    </a:cubicBezTo>
                    <a:cubicBezTo>
                      <a:pt x="5041" y="11116"/>
                      <a:pt x="5403" y="9772"/>
                      <a:pt x="5791" y="8479"/>
                    </a:cubicBezTo>
                    <a:cubicBezTo>
                      <a:pt x="6256" y="6954"/>
                      <a:pt x="6877" y="5480"/>
                      <a:pt x="7652" y="4085"/>
                    </a:cubicBezTo>
                    <a:cubicBezTo>
                      <a:pt x="7937" y="3516"/>
                      <a:pt x="8350" y="2999"/>
                      <a:pt x="8841" y="2585"/>
                    </a:cubicBezTo>
                    <a:cubicBezTo>
                      <a:pt x="9048" y="2404"/>
                      <a:pt x="9281" y="2275"/>
                      <a:pt x="9539" y="2275"/>
                    </a:cubicBezTo>
                    <a:cubicBezTo>
                      <a:pt x="10366" y="2275"/>
                      <a:pt x="10625" y="2430"/>
                      <a:pt x="10883" y="3180"/>
                    </a:cubicBezTo>
                    <a:cubicBezTo>
                      <a:pt x="11013" y="3748"/>
                      <a:pt x="11064" y="4317"/>
                      <a:pt x="10961" y="4886"/>
                    </a:cubicBezTo>
                    <a:cubicBezTo>
                      <a:pt x="10858" y="5946"/>
                      <a:pt x="10651" y="6980"/>
                      <a:pt x="10315" y="7962"/>
                    </a:cubicBezTo>
                    <a:cubicBezTo>
                      <a:pt x="9798" y="9746"/>
                      <a:pt x="9255" y="11529"/>
                      <a:pt x="8738" y="13287"/>
                    </a:cubicBezTo>
                    <a:cubicBezTo>
                      <a:pt x="8712" y="13416"/>
                      <a:pt x="8634" y="13520"/>
                      <a:pt x="8505" y="13546"/>
                    </a:cubicBezTo>
                    <a:cubicBezTo>
                      <a:pt x="7652" y="13985"/>
                      <a:pt x="6928" y="14657"/>
                      <a:pt x="6360" y="15433"/>
                    </a:cubicBezTo>
                    <a:cubicBezTo>
                      <a:pt x="6256" y="15614"/>
                      <a:pt x="6101" y="15769"/>
                      <a:pt x="5920" y="15898"/>
                    </a:cubicBezTo>
                    <a:cubicBezTo>
                      <a:pt x="5894" y="15872"/>
                      <a:pt x="5868" y="15821"/>
                      <a:pt x="5843" y="15795"/>
                    </a:cubicBezTo>
                    <a:cubicBezTo>
                      <a:pt x="5377" y="14812"/>
                      <a:pt x="4602" y="14011"/>
                      <a:pt x="3620" y="13546"/>
                    </a:cubicBezTo>
                    <a:cubicBezTo>
                      <a:pt x="2585" y="13003"/>
                      <a:pt x="1474" y="12563"/>
                      <a:pt x="311" y="12253"/>
                    </a:cubicBezTo>
                    <a:cubicBezTo>
                      <a:pt x="78" y="12202"/>
                      <a:pt x="0" y="12124"/>
                      <a:pt x="0" y="11840"/>
                    </a:cubicBezTo>
                    <a:cubicBezTo>
                      <a:pt x="104" y="9229"/>
                      <a:pt x="207" y="6592"/>
                      <a:pt x="311" y="3981"/>
                    </a:cubicBezTo>
                    <a:cubicBezTo>
                      <a:pt x="337" y="3154"/>
                      <a:pt x="440" y="2327"/>
                      <a:pt x="647" y="1551"/>
                    </a:cubicBezTo>
                    <a:cubicBezTo>
                      <a:pt x="724" y="1163"/>
                      <a:pt x="879" y="802"/>
                      <a:pt x="1086" y="491"/>
                    </a:cubicBezTo>
                    <a:cubicBezTo>
                      <a:pt x="1241" y="181"/>
                      <a:pt x="1577" y="0"/>
                      <a:pt x="1913" y="104"/>
                    </a:cubicBezTo>
                    <a:cubicBezTo>
                      <a:pt x="2689" y="207"/>
                      <a:pt x="3335" y="698"/>
                      <a:pt x="3645" y="1396"/>
                    </a:cubicBezTo>
                    <a:cubicBezTo>
                      <a:pt x="4085" y="2327"/>
                      <a:pt x="4343" y="3335"/>
                      <a:pt x="4395" y="4369"/>
                    </a:cubicBezTo>
                    <a:cubicBezTo>
                      <a:pt x="4550" y="6489"/>
                      <a:pt x="4602" y="8608"/>
                      <a:pt x="4498" y="10728"/>
                    </a:cubicBezTo>
                    <a:cubicBezTo>
                      <a:pt x="4498" y="11168"/>
                      <a:pt x="4447" y="11633"/>
                      <a:pt x="4421" y="12072"/>
                    </a:cubicBezTo>
                    <a:cubicBezTo>
                      <a:pt x="4369" y="12305"/>
                      <a:pt x="4395" y="12538"/>
                      <a:pt x="4447" y="127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49"/>
              <p:cNvSpPr/>
              <p:nvPr/>
            </p:nvSpPr>
            <p:spPr>
              <a:xfrm>
                <a:off x="-496550" y="1420863"/>
                <a:ext cx="172575" cy="243675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9747" extrusionOk="0">
                    <a:moveTo>
                      <a:pt x="1" y="7368"/>
                    </a:moveTo>
                    <a:cubicBezTo>
                      <a:pt x="52" y="6153"/>
                      <a:pt x="363" y="4964"/>
                      <a:pt x="931" y="3904"/>
                    </a:cubicBezTo>
                    <a:cubicBezTo>
                      <a:pt x="1345" y="3129"/>
                      <a:pt x="1810" y="2405"/>
                      <a:pt x="2379" y="1707"/>
                    </a:cubicBezTo>
                    <a:cubicBezTo>
                      <a:pt x="2767" y="1216"/>
                      <a:pt x="3258" y="776"/>
                      <a:pt x="3827" y="440"/>
                    </a:cubicBezTo>
                    <a:cubicBezTo>
                      <a:pt x="4550" y="1"/>
                      <a:pt x="5274" y="156"/>
                      <a:pt x="5946" y="595"/>
                    </a:cubicBezTo>
                    <a:cubicBezTo>
                      <a:pt x="6567" y="931"/>
                      <a:pt x="6903" y="1603"/>
                      <a:pt x="6799" y="2301"/>
                    </a:cubicBezTo>
                    <a:cubicBezTo>
                      <a:pt x="6748" y="2767"/>
                      <a:pt x="6644" y="3232"/>
                      <a:pt x="6463" y="3671"/>
                    </a:cubicBezTo>
                    <a:cubicBezTo>
                      <a:pt x="5765" y="5378"/>
                      <a:pt x="4731" y="6929"/>
                      <a:pt x="3465" y="8273"/>
                    </a:cubicBezTo>
                    <a:cubicBezTo>
                      <a:pt x="3155" y="8557"/>
                      <a:pt x="2844" y="8790"/>
                      <a:pt x="2508" y="9022"/>
                    </a:cubicBezTo>
                    <a:cubicBezTo>
                      <a:pt x="1371" y="9746"/>
                      <a:pt x="182" y="9203"/>
                      <a:pt x="27" y="7833"/>
                    </a:cubicBezTo>
                    <a:cubicBezTo>
                      <a:pt x="1" y="7678"/>
                      <a:pt x="1" y="7497"/>
                      <a:pt x="1" y="73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4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3601564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 LÓGICA</a:t>
            </a:r>
            <a:endParaRPr dirty="0"/>
          </a:p>
        </p:txBody>
      </p:sp>
      <p:sp>
        <p:nvSpPr>
          <p:cNvPr id="1043" name="Google Shape;1043;p49"/>
          <p:cNvSpPr txBox="1"/>
          <p:nvPr/>
        </p:nvSpPr>
        <p:spPr>
          <a:xfrm flipH="1">
            <a:off x="693553" y="3016130"/>
            <a:ext cx="3860107" cy="240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LA ESTRUCTURA DE LOS ARGUMENTOS</a:t>
            </a:r>
            <a:endParaRPr sz="24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044" name="Google Shape;1044;p49"/>
          <p:cNvSpPr txBox="1"/>
          <p:nvPr/>
        </p:nvSpPr>
        <p:spPr>
          <a:xfrm flipH="1">
            <a:off x="5119112" y="2978360"/>
            <a:ext cx="3988820" cy="316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rPr>
              <a:t>MODOS CORRECTOS DE ARGUMENTAR</a:t>
            </a:r>
            <a:endParaRPr sz="2400" dirty="0">
              <a:solidFill>
                <a:schemeClr val="dk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045" name="Google Shape;1045;p49"/>
          <p:cNvSpPr txBox="1"/>
          <p:nvPr/>
        </p:nvSpPr>
        <p:spPr>
          <a:xfrm flipH="1">
            <a:off x="962775" y="3521422"/>
            <a:ext cx="2879204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Prescindiendo de los contenidos concretos a los que se refieren</a:t>
            </a:r>
            <a:endParaRPr sz="1600" dirty="0">
              <a:solidFill>
                <a:schemeClr val="dk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1046" name="Google Shape;1046;p49"/>
          <p:cNvSpPr txBox="1"/>
          <p:nvPr/>
        </p:nvSpPr>
        <p:spPr>
          <a:xfrm flipH="1">
            <a:off x="5179039" y="3521422"/>
            <a:ext cx="3388654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Atendiendo a los distintos contextos de diálogo y a las cuestiones tratadas en ellos</a:t>
            </a:r>
            <a:endParaRPr sz="1600" dirty="0">
              <a:solidFill>
                <a:schemeClr val="dk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1049" name="Google Shape;1049;p49"/>
          <p:cNvSpPr txBox="1"/>
          <p:nvPr/>
        </p:nvSpPr>
        <p:spPr>
          <a:xfrm flipH="1">
            <a:off x="1959188" y="1712328"/>
            <a:ext cx="2157677" cy="31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LÓGICA formal</a:t>
            </a:r>
            <a:endParaRPr sz="3000" dirty="0">
              <a:solidFill>
                <a:schemeClr val="accent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050" name="Google Shape;1050;p49"/>
          <p:cNvSpPr txBox="1"/>
          <p:nvPr/>
        </p:nvSpPr>
        <p:spPr>
          <a:xfrm flipH="1">
            <a:off x="3423561" y="892121"/>
            <a:ext cx="2039876" cy="240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000" dirty="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rPr>
              <a:t>C</a:t>
            </a:r>
            <a:r>
              <a:rPr lang="en" sz="3000" dirty="0">
                <a:solidFill>
                  <a:schemeClr val="accent3"/>
                </a:solidFill>
                <a:latin typeface="Bebas Neue"/>
                <a:ea typeface="Bebas Neue"/>
                <a:cs typeface="Bebas Neue"/>
                <a:sym typeface="Bebas Neue"/>
              </a:rPr>
              <a:t>omo ciencia</a:t>
            </a:r>
            <a:endParaRPr sz="3000" dirty="0">
              <a:solidFill>
                <a:schemeClr val="accent3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cxnSp>
        <p:nvCxnSpPr>
          <p:cNvPr id="1053" name="Google Shape;1053;p49"/>
          <p:cNvCxnSpPr/>
          <p:nvPr/>
        </p:nvCxnSpPr>
        <p:spPr>
          <a:xfrm>
            <a:off x="4443499" y="1712328"/>
            <a:ext cx="0" cy="281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6" name="Google Shape;1056;p49"/>
          <p:cNvSpPr/>
          <p:nvPr/>
        </p:nvSpPr>
        <p:spPr>
          <a:xfrm>
            <a:off x="5334772" y="1525901"/>
            <a:ext cx="550253" cy="5441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Bebas Neue"/>
              </a:rPr>
              <a:t>0</a:t>
            </a:r>
            <a:r>
              <a:rPr lang="es-CL"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Bebas Neue"/>
              </a:rPr>
              <a:t>2</a:t>
            </a:r>
            <a:endParaRPr b="0" i="0" dirty="0"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Bebas Neue"/>
            </a:endParaRPr>
          </a:p>
        </p:txBody>
      </p:sp>
      <p:grpSp>
        <p:nvGrpSpPr>
          <p:cNvPr id="1064" name="Google Shape;1064;p49"/>
          <p:cNvGrpSpPr/>
          <p:nvPr/>
        </p:nvGrpSpPr>
        <p:grpSpPr>
          <a:xfrm>
            <a:off x="613928" y="539500"/>
            <a:ext cx="719456" cy="720284"/>
            <a:chOff x="1510350" y="1768935"/>
            <a:chExt cx="660900" cy="661660"/>
          </a:xfrm>
        </p:grpSpPr>
        <p:sp>
          <p:nvSpPr>
            <p:cNvPr id="1065" name="Google Shape;1065;p49"/>
            <p:cNvSpPr/>
            <p:nvPr/>
          </p:nvSpPr>
          <p:spPr>
            <a:xfrm>
              <a:off x="1510350" y="1769379"/>
              <a:ext cx="660900" cy="660900"/>
            </a:xfrm>
            <a:prstGeom prst="flowChartDelay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6" name="Google Shape;1066;p49"/>
            <p:cNvGrpSpPr/>
            <p:nvPr/>
          </p:nvGrpSpPr>
          <p:grpSpPr>
            <a:xfrm rot="591989">
              <a:off x="1632177" y="1798517"/>
              <a:ext cx="397256" cy="602498"/>
              <a:chOff x="-830025" y="1002088"/>
              <a:chExt cx="548075" cy="831125"/>
            </a:xfrm>
          </p:grpSpPr>
          <p:sp>
            <p:nvSpPr>
              <p:cNvPr id="1067" name="Google Shape;1067;p49"/>
              <p:cNvSpPr/>
              <p:nvPr/>
            </p:nvSpPr>
            <p:spPr>
              <a:xfrm>
                <a:off x="-830025" y="1002088"/>
                <a:ext cx="548075" cy="831125"/>
              </a:xfrm>
              <a:custGeom>
                <a:avLst/>
                <a:gdLst/>
                <a:ahLst/>
                <a:cxnLst/>
                <a:rect l="l" t="t" r="r" b="b"/>
                <a:pathLst>
                  <a:path w="21923" h="33245" extrusionOk="0">
                    <a:moveTo>
                      <a:pt x="21250" y="21301"/>
                    </a:moveTo>
                    <a:cubicBezTo>
                      <a:pt x="20733" y="22413"/>
                      <a:pt x="20113" y="23473"/>
                      <a:pt x="19363" y="24429"/>
                    </a:cubicBezTo>
                    <a:cubicBezTo>
                      <a:pt x="19053" y="24817"/>
                      <a:pt x="18872" y="25231"/>
                      <a:pt x="18743" y="25696"/>
                    </a:cubicBezTo>
                    <a:cubicBezTo>
                      <a:pt x="18148" y="27867"/>
                      <a:pt x="17424" y="30013"/>
                      <a:pt x="16235" y="31952"/>
                    </a:cubicBezTo>
                    <a:cubicBezTo>
                      <a:pt x="16209" y="32029"/>
                      <a:pt x="16157" y="32107"/>
                      <a:pt x="16106" y="32184"/>
                    </a:cubicBezTo>
                    <a:cubicBezTo>
                      <a:pt x="15847" y="32831"/>
                      <a:pt x="15149" y="33244"/>
                      <a:pt x="14451" y="33115"/>
                    </a:cubicBezTo>
                    <a:cubicBezTo>
                      <a:pt x="14374" y="33115"/>
                      <a:pt x="14270" y="33115"/>
                      <a:pt x="14193" y="33167"/>
                    </a:cubicBezTo>
                    <a:lnTo>
                      <a:pt x="14193" y="33167"/>
                    </a:lnTo>
                    <a:cubicBezTo>
                      <a:pt x="12409" y="33011"/>
                      <a:pt x="11711" y="32675"/>
                      <a:pt x="9876" y="32184"/>
                    </a:cubicBezTo>
                    <a:cubicBezTo>
                      <a:pt x="8480" y="31848"/>
                      <a:pt x="7110" y="31409"/>
                      <a:pt x="5766" y="30892"/>
                    </a:cubicBezTo>
                    <a:cubicBezTo>
                      <a:pt x="5740" y="30866"/>
                      <a:pt x="5688" y="30840"/>
                      <a:pt x="5611" y="30814"/>
                    </a:cubicBezTo>
                    <a:cubicBezTo>
                      <a:pt x="5533" y="30788"/>
                      <a:pt x="5430" y="30763"/>
                      <a:pt x="5352" y="30737"/>
                    </a:cubicBezTo>
                    <a:lnTo>
                      <a:pt x="5326" y="30737"/>
                    </a:lnTo>
                    <a:lnTo>
                      <a:pt x="4964" y="30607"/>
                    </a:lnTo>
                    <a:lnTo>
                      <a:pt x="4964" y="30607"/>
                    </a:lnTo>
                    <a:cubicBezTo>
                      <a:pt x="4266" y="30271"/>
                      <a:pt x="3672" y="29780"/>
                      <a:pt x="3232" y="29134"/>
                    </a:cubicBezTo>
                    <a:cubicBezTo>
                      <a:pt x="3000" y="28798"/>
                      <a:pt x="2767" y="28436"/>
                      <a:pt x="2586" y="28074"/>
                    </a:cubicBezTo>
                    <a:cubicBezTo>
                      <a:pt x="1552" y="26032"/>
                      <a:pt x="802" y="23886"/>
                      <a:pt x="337" y="21663"/>
                    </a:cubicBezTo>
                    <a:cubicBezTo>
                      <a:pt x="1" y="20112"/>
                      <a:pt x="1" y="18510"/>
                      <a:pt x="363" y="16958"/>
                    </a:cubicBezTo>
                    <a:cubicBezTo>
                      <a:pt x="389" y="16829"/>
                      <a:pt x="415" y="16700"/>
                      <a:pt x="466" y="16571"/>
                    </a:cubicBezTo>
                    <a:cubicBezTo>
                      <a:pt x="1113" y="14554"/>
                      <a:pt x="2353" y="13546"/>
                      <a:pt x="4473" y="13391"/>
                    </a:cubicBezTo>
                    <a:cubicBezTo>
                      <a:pt x="4887" y="13365"/>
                      <a:pt x="5274" y="13339"/>
                      <a:pt x="5714" y="13314"/>
                    </a:cubicBezTo>
                    <a:cubicBezTo>
                      <a:pt x="5766" y="12202"/>
                      <a:pt x="5817" y="11065"/>
                      <a:pt x="5843" y="9953"/>
                    </a:cubicBezTo>
                    <a:cubicBezTo>
                      <a:pt x="5895" y="8273"/>
                      <a:pt x="5947" y="6593"/>
                      <a:pt x="6128" y="4938"/>
                    </a:cubicBezTo>
                    <a:cubicBezTo>
                      <a:pt x="6205" y="3956"/>
                      <a:pt x="6489" y="2999"/>
                      <a:pt x="6929" y="2120"/>
                    </a:cubicBezTo>
                    <a:cubicBezTo>
                      <a:pt x="7006" y="1939"/>
                      <a:pt x="7110" y="1784"/>
                      <a:pt x="7213" y="1603"/>
                    </a:cubicBezTo>
                    <a:cubicBezTo>
                      <a:pt x="7859" y="544"/>
                      <a:pt x="9152" y="1"/>
                      <a:pt x="10393" y="311"/>
                    </a:cubicBezTo>
                    <a:cubicBezTo>
                      <a:pt x="12357" y="699"/>
                      <a:pt x="13495" y="1939"/>
                      <a:pt x="13908" y="3878"/>
                    </a:cubicBezTo>
                    <a:cubicBezTo>
                      <a:pt x="13960" y="4266"/>
                      <a:pt x="14038" y="4628"/>
                      <a:pt x="14141" y="4990"/>
                    </a:cubicBezTo>
                    <a:cubicBezTo>
                      <a:pt x="14451" y="4473"/>
                      <a:pt x="14813" y="3982"/>
                      <a:pt x="15227" y="3542"/>
                    </a:cubicBezTo>
                    <a:cubicBezTo>
                      <a:pt x="16390" y="2353"/>
                      <a:pt x="17760" y="2224"/>
                      <a:pt x="19234" y="2741"/>
                    </a:cubicBezTo>
                    <a:cubicBezTo>
                      <a:pt x="19751" y="2948"/>
                      <a:pt x="20190" y="3361"/>
                      <a:pt x="20423" y="3878"/>
                    </a:cubicBezTo>
                    <a:cubicBezTo>
                      <a:pt x="20940" y="4809"/>
                      <a:pt x="21198" y="5869"/>
                      <a:pt x="21095" y="6929"/>
                    </a:cubicBezTo>
                    <a:cubicBezTo>
                      <a:pt x="20914" y="8661"/>
                      <a:pt x="20578" y="10367"/>
                      <a:pt x="20061" y="12047"/>
                    </a:cubicBezTo>
                    <a:cubicBezTo>
                      <a:pt x="19777" y="12952"/>
                      <a:pt x="19544" y="13856"/>
                      <a:pt x="19285" y="14787"/>
                    </a:cubicBezTo>
                    <a:cubicBezTo>
                      <a:pt x="19234" y="14994"/>
                      <a:pt x="19234" y="15149"/>
                      <a:pt x="19518" y="15252"/>
                    </a:cubicBezTo>
                    <a:cubicBezTo>
                      <a:pt x="20966" y="15744"/>
                      <a:pt x="21612" y="16855"/>
                      <a:pt x="21793" y="18277"/>
                    </a:cubicBezTo>
                    <a:cubicBezTo>
                      <a:pt x="21922" y="19337"/>
                      <a:pt x="21715" y="20371"/>
                      <a:pt x="21250" y="2130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49"/>
              <p:cNvSpPr/>
              <p:nvPr/>
            </p:nvSpPr>
            <p:spPr>
              <a:xfrm>
                <a:off x="-770550" y="1396963"/>
                <a:ext cx="330250" cy="370325"/>
              </a:xfrm>
              <a:custGeom>
                <a:avLst/>
                <a:gdLst/>
                <a:ahLst/>
                <a:cxnLst/>
                <a:rect l="l" t="t" r="r" b="b"/>
                <a:pathLst>
                  <a:path w="13210" h="14813" extrusionOk="0">
                    <a:moveTo>
                      <a:pt x="13210" y="12822"/>
                    </a:moveTo>
                    <a:cubicBezTo>
                      <a:pt x="12951" y="13417"/>
                      <a:pt x="12615" y="13959"/>
                      <a:pt x="12305" y="14528"/>
                    </a:cubicBezTo>
                    <a:cubicBezTo>
                      <a:pt x="12202" y="14709"/>
                      <a:pt x="12021" y="14812"/>
                      <a:pt x="11840" y="14812"/>
                    </a:cubicBezTo>
                    <a:cubicBezTo>
                      <a:pt x="11245" y="14787"/>
                      <a:pt x="10676" y="14709"/>
                      <a:pt x="10134" y="14580"/>
                    </a:cubicBezTo>
                    <a:cubicBezTo>
                      <a:pt x="8040" y="14089"/>
                      <a:pt x="5998" y="13520"/>
                      <a:pt x="3981" y="12796"/>
                    </a:cubicBezTo>
                    <a:cubicBezTo>
                      <a:pt x="3335" y="12589"/>
                      <a:pt x="2766" y="12150"/>
                      <a:pt x="2456" y="11529"/>
                    </a:cubicBezTo>
                    <a:cubicBezTo>
                      <a:pt x="1448" y="9617"/>
                      <a:pt x="698" y="7574"/>
                      <a:pt x="259" y="5455"/>
                    </a:cubicBezTo>
                    <a:cubicBezTo>
                      <a:pt x="26" y="4369"/>
                      <a:pt x="0" y="3257"/>
                      <a:pt x="155" y="2146"/>
                    </a:cubicBezTo>
                    <a:cubicBezTo>
                      <a:pt x="336" y="931"/>
                      <a:pt x="1370" y="26"/>
                      <a:pt x="2611" y="26"/>
                    </a:cubicBezTo>
                    <a:cubicBezTo>
                      <a:pt x="3878" y="0"/>
                      <a:pt x="5144" y="181"/>
                      <a:pt x="6359" y="517"/>
                    </a:cubicBezTo>
                    <a:cubicBezTo>
                      <a:pt x="7109" y="750"/>
                      <a:pt x="7833" y="1034"/>
                      <a:pt x="8531" y="1396"/>
                    </a:cubicBezTo>
                    <a:cubicBezTo>
                      <a:pt x="9306" y="1810"/>
                      <a:pt x="10004" y="2301"/>
                      <a:pt x="10315" y="3180"/>
                    </a:cubicBezTo>
                    <a:cubicBezTo>
                      <a:pt x="10392" y="3361"/>
                      <a:pt x="10444" y="3568"/>
                      <a:pt x="10470" y="3774"/>
                    </a:cubicBezTo>
                    <a:cubicBezTo>
                      <a:pt x="10521" y="4266"/>
                      <a:pt x="10211" y="4731"/>
                      <a:pt x="9746" y="4860"/>
                    </a:cubicBezTo>
                    <a:cubicBezTo>
                      <a:pt x="8996" y="5119"/>
                      <a:pt x="8221" y="5041"/>
                      <a:pt x="7445" y="4989"/>
                    </a:cubicBezTo>
                    <a:cubicBezTo>
                      <a:pt x="6851" y="4963"/>
                      <a:pt x="6282" y="4886"/>
                      <a:pt x="5687" y="4860"/>
                    </a:cubicBezTo>
                    <a:lnTo>
                      <a:pt x="5584" y="4860"/>
                    </a:lnTo>
                    <a:cubicBezTo>
                      <a:pt x="5248" y="4808"/>
                      <a:pt x="4938" y="4989"/>
                      <a:pt x="4808" y="5300"/>
                    </a:cubicBezTo>
                    <a:cubicBezTo>
                      <a:pt x="4731" y="5610"/>
                      <a:pt x="4860" y="5946"/>
                      <a:pt x="5144" y="6127"/>
                    </a:cubicBezTo>
                    <a:cubicBezTo>
                      <a:pt x="5610" y="6514"/>
                      <a:pt x="6101" y="6851"/>
                      <a:pt x="6592" y="7238"/>
                    </a:cubicBezTo>
                    <a:cubicBezTo>
                      <a:pt x="7445" y="7988"/>
                      <a:pt x="8117" y="8944"/>
                      <a:pt x="8531" y="10004"/>
                    </a:cubicBezTo>
                    <a:cubicBezTo>
                      <a:pt x="8583" y="10185"/>
                      <a:pt x="8686" y="10366"/>
                      <a:pt x="8763" y="10521"/>
                    </a:cubicBezTo>
                    <a:lnTo>
                      <a:pt x="8841" y="10521"/>
                    </a:lnTo>
                    <a:cubicBezTo>
                      <a:pt x="8996" y="10340"/>
                      <a:pt x="9022" y="10108"/>
                      <a:pt x="8970" y="9875"/>
                    </a:cubicBezTo>
                    <a:cubicBezTo>
                      <a:pt x="8841" y="9125"/>
                      <a:pt x="8608" y="8376"/>
                      <a:pt x="8272" y="7704"/>
                    </a:cubicBezTo>
                    <a:cubicBezTo>
                      <a:pt x="8246" y="7523"/>
                      <a:pt x="8376" y="7471"/>
                      <a:pt x="8479" y="7471"/>
                    </a:cubicBezTo>
                    <a:cubicBezTo>
                      <a:pt x="8867" y="7445"/>
                      <a:pt x="9255" y="7264"/>
                      <a:pt x="9642" y="7471"/>
                    </a:cubicBezTo>
                    <a:cubicBezTo>
                      <a:pt x="9591" y="8350"/>
                      <a:pt x="9591" y="9255"/>
                      <a:pt x="9953" y="10082"/>
                    </a:cubicBezTo>
                    <a:cubicBezTo>
                      <a:pt x="10056" y="10987"/>
                      <a:pt x="10237" y="11814"/>
                      <a:pt x="11090" y="12331"/>
                    </a:cubicBezTo>
                    <a:cubicBezTo>
                      <a:pt x="11607" y="12615"/>
                      <a:pt x="12176" y="12744"/>
                      <a:pt x="12770" y="12641"/>
                    </a:cubicBezTo>
                    <a:cubicBezTo>
                      <a:pt x="12925" y="12641"/>
                      <a:pt x="13158" y="12512"/>
                      <a:pt x="13210" y="128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49"/>
              <p:cNvSpPr/>
              <p:nvPr/>
            </p:nvSpPr>
            <p:spPr>
              <a:xfrm>
                <a:off x="-629025" y="1064788"/>
                <a:ext cx="276625" cy="397475"/>
              </a:xfrm>
              <a:custGeom>
                <a:avLst/>
                <a:gdLst/>
                <a:ahLst/>
                <a:cxnLst/>
                <a:rect l="l" t="t" r="r" b="b"/>
                <a:pathLst>
                  <a:path w="11065" h="15899" extrusionOk="0">
                    <a:moveTo>
                      <a:pt x="4447" y="12744"/>
                    </a:moveTo>
                    <a:cubicBezTo>
                      <a:pt x="4679" y="12693"/>
                      <a:pt x="4628" y="12512"/>
                      <a:pt x="4679" y="12408"/>
                    </a:cubicBezTo>
                    <a:cubicBezTo>
                      <a:pt x="5041" y="11116"/>
                      <a:pt x="5403" y="9772"/>
                      <a:pt x="5791" y="8479"/>
                    </a:cubicBezTo>
                    <a:cubicBezTo>
                      <a:pt x="6256" y="6954"/>
                      <a:pt x="6877" y="5480"/>
                      <a:pt x="7652" y="4085"/>
                    </a:cubicBezTo>
                    <a:cubicBezTo>
                      <a:pt x="7937" y="3516"/>
                      <a:pt x="8350" y="2999"/>
                      <a:pt x="8841" y="2585"/>
                    </a:cubicBezTo>
                    <a:cubicBezTo>
                      <a:pt x="9048" y="2404"/>
                      <a:pt x="9281" y="2275"/>
                      <a:pt x="9539" y="2275"/>
                    </a:cubicBezTo>
                    <a:cubicBezTo>
                      <a:pt x="10366" y="2275"/>
                      <a:pt x="10625" y="2430"/>
                      <a:pt x="10883" y="3180"/>
                    </a:cubicBezTo>
                    <a:cubicBezTo>
                      <a:pt x="11013" y="3748"/>
                      <a:pt x="11064" y="4317"/>
                      <a:pt x="10961" y="4886"/>
                    </a:cubicBezTo>
                    <a:cubicBezTo>
                      <a:pt x="10858" y="5946"/>
                      <a:pt x="10651" y="6980"/>
                      <a:pt x="10315" y="7962"/>
                    </a:cubicBezTo>
                    <a:cubicBezTo>
                      <a:pt x="9798" y="9746"/>
                      <a:pt x="9255" y="11529"/>
                      <a:pt x="8738" y="13287"/>
                    </a:cubicBezTo>
                    <a:cubicBezTo>
                      <a:pt x="8712" y="13416"/>
                      <a:pt x="8634" y="13520"/>
                      <a:pt x="8505" y="13546"/>
                    </a:cubicBezTo>
                    <a:cubicBezTo>
                      <a:pt x="7652" y="13985"/>
                      <a:pt x="6928" y="14657"/>
                      <a:pt x="6360" y="15433"/>
                    </a:cubicBezTo>
                    <a:cubicBezTo>
                      <a:pt x="6256" y="15614"/>
                      <a:pt x="6101" y="15769"/>
                      <a:pt x="5920" y="15898"/>
                    </a:cubicBezTo>
                    <a:cubicBezTo>
                      <a:pt x="5894" y="15872"/>
                      <a:pt x="5868" y="15821"/>
                      <a:pt x="5843" y="15795"/>
                    </a:cubicBezTo>
                    <a:cubicBezTo>
                      <a:pt x="5377" y="14812"/>
                      <a:pt x="4602" y="14011"/>
                      <a:pt x="3620" y="13546"/>
                    </a:cubicBezTo>
                    <a:cubicBezTo>
                      <a:pt x="2585" y="13003"/>
                      <a:pt x="1474" y="12563"/>
                      <a:pt x="311" y="12253"/>
                    </a:cubicBezTo>
                    <a:cubicBezTo>
                      <a:pt x="78" y="12202"/>
                      <a:pt x="0" y="12124"/>
                      <a:pt x="0" y="11840"/>
                    </a:cubicBezTo>
                    <a:cubicBezTo>
                      <a:pt x="104" y="9229"/>
                      <a:pt x="207" y="6592"/>
                      <a:pt x="311" y="3981"/>
                    </a:cubicBezTo>
                    <a:cubicBezTo>
                      <a:pt x="337" y="3154"/>
                      <a:pt x="440" y="2327"/>
                      <a:pt x="647" y="1551"/>
                    </a:cubicBezTo>
                    <a:cubicBezTo>
                      <a:pt x="724" y="1163"/>
                      <a:pt x="879" y="802"/>
                      <a:pt x="1086" y="491"/>
                    </a:cubicBezTo>
                    <a:cubicBezTo>
                      <a:pt x="1241" y="181"/>
                      <a:pt x="1577" y="0"/>
                      <a:pt x="1913" y="104"/>
                    </a:cubicBezTo>
                    <a:cubicBezTo>
                      <a:pt x="2689" y="207"/>
                      <a:pt x="3335" y="698"/>
                      <a:pt x="3645" y="1396"/>
                    </a:cubicBezTo>
                    <a:cubicBezTo>
                      <a:pt x="4085" y="2327"/>
                      <a:pt x="4343" y="3335"/>
                      <a:pt x="4395" y="4369"/>
                    </a:cubicBezTo>
                    <a:cubicBezTo>
                      <a:pt x="4550" y="6489"/>
                      <a:pt x="4602" y="8608"/>
                      <a:pt x="4498" y="10728"/>
                    </a:cubicBezTo>
                    <a:cubicBezTo>
                      <a:pt x="4498" y="11168"/>
                      <a:pt x="4447" y="11633"/>
                      <a:pt x="4421" y="12072"/>
                    </a:cubicBezTo>
                    <a:cubicBezTo>
                      <a:pt x="4369" y="12305"/>
                      <a:pt x="4395" y="12538"/>
                      <a:pt x="4447" y="1274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49"/>
              <p:cNvSpPr/>
              <p:nvPr/>
            </p:nvSpPr>
            <p:spPr>
              <a:xfrm>
                <a:off x="-496550" y="1420863"/>
                <a:ext cx="172575" cy="243675"/>
              </a:xfrm>
              <a:custGeom>
                <a:avLst/>
                <a:gdLst/>
                <a:ahLst/>
                <a:cxnLst/>
                <a:rect l="l" t="t" r="r" b="b"/>
                <a:pathLst>
                  <a:path w="6903" h="9747" extrusionOk="0">
                    <a:moveTo>
                      <a:pt x="1" y="7368"/>
                    </a:moveTo>
                    <a:cubicBezTo>
                      <a:pt x="52" y="6153"/>
                      <a:pt x="363" y="4964"/>
                      <a:pt x="931" y="3904"/>
                    </a:cubicBezTo>
                    <a:cubicBezTo>
                      <a:pt x="1345" y="3129"/>
                      <a:pt x="1810" y="2405"/>
                      <a:pt x="2379" y="1707"/>
                    </a:cubicBezTo>
                    <a:cubicBezTo>
                      <a:pt x="2767" y="1216"/>
                      <a:pt x="3258" y="776"/>
                      <a:pt x="3827" y="440"/>
                    </a:cubicBezTo>
                    <a:cubicBezTo>
                      <a:pt x="4550" y="1"/>
                      <a:pt x="5274" y="156"/>
                      <a:pt x="5946" y="595"/>
                    </a:cubicBezTo>
                    <a:cubicBezTo>
                      <a:pt x="6567" y="931"/>
                      <a:pt x="6903" y="1603"/>
                      <a:pt x="6799" y="2301"/>
                    </a:cubicBezTo>
                    <a:cubicBezTo>
                      <a:pt x="6748" y="2767"/>
                      <a:pt x="6644" y="3232"/>
                      <a:pt x="6463" y="3671"/>
                    </a:cubicBezTo>
                    <a:cubicBezTo>
                      <a:pt x="5765" y="5378"/>
                      <a:pt x="4731" y="6929"/>
                      <a:pt x="3465" y="8273"/>
                    </a:cubicBezTo>
                    <a:cubicBezTo>
                      <a:pt x="3155" y="8557"/>
                      <a:pt x="2844" y="8790"/>
                      <a:pt x="2508" y="9022"/>
                    </a:cubicBezTo>
                    <a:cubicBezTo>
                      <a:pt x="1371" y="9746"/>
                      <a:pt x="182" y="9203"/>
                      <a:pt x="27" y="7833"/>
                    </a:cubicBezTo>
                    <a:cubicBezTo>
                      <a:pt x="1" y="7678"/>
                      <a:pt x="1" y="7497"/>
                      <a:pt x="1" y="73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" name="Google Shape;1056;p49">
            <a:extLst>
              <a:ext uri="{FF2B5EF4-FFF2-40B4-BE49-F238E27FC236}">
                <a16:creationId xmlns:a16="http://schemas.microsoft.com/office/drawing/2014/main" id="{3459613A-24D0-449A-BF4D-36DBBA48BCFC}"/>
              </a:ext>
            </a:extLst>
          </p:cNvPr>
          <p:cNvSpPr/>
          <p:nvPr/>
        </p:nvSpPr>
        <p:spPr>
          <a:xfrm>
            <a:off x="1333384" y="1525901"/>
            <a:ext cx="550253" cy="5441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Bebas Neue"/>
              </a:rPr>
              <a:t>0</a:t>
            </a:r>
            <a:r>
              <a:rPr lang="es-CL" b="0" i="0" dirty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noFill/>
                <a:latin typeface="Bebas Neue"/>
              </a:rPr>
              <a:t>1</a:t>
            </a:r>
            <a:endParaRPr b="0" i="0" dirty="0"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noFill/>
              <a:latin typeface="Bebas Neue"/>
            </a:endParaRPr>
          </a:p>
        </p:txBody>
      </p:sp>
      <p:sp>
        <p:nvSpPr>
          <p:cNvPr id="28" name="Google Shape;1049;p49">
            <a:extLst>
              <a:ext uri="{FF2B5EF4-FFF2-40B4-BE49-F238E27FC236}">
                <a16:creationId xmlns:a16="http://schemas.microsoft.com/office/drawing/2014/main" id="{4413334A-B764-4311-BA5A-BB69CEC3F1CC}"/>
              </a:ext>
            </a:extLst>
          </p:cNvPr>
          <p:cNvSpPr txBox="1"/>
          <p:nvPr/>
        </p:nvSpPr>
        <p:spPr>
          <a:xfrm flipH="1">
            <a:off x="6024092" y="1710421"/>
            <a:ext cx="2428344" cy="31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rPr>
              <a:t>LÓGICA informal</a:t>
            </a:r>
            <a:endParaRPr sz="3000" dirty="0">
              <a:solidFill>
                <a:schemeClr val="accent2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9" name="Google Shape;1045;p49">
            <a:extLst>
              <a:ext uri="{FF2B5EF4-FFF2-40B4-BE49-F238E27FC236}">
                <a16:creationId xmlns:a16="http://schemas.microsoft.com/office/drawing/2014/main" id="{504772D2-958F-447C-A6AD-A4DCE3D230FF}"/>
              </a:ext>
            </a:extLst>
          </p:cNvPr>
          <p:cNvSpPr txBox="1"/>
          <p:nvPr/>
        </p:nvSpPr>
        <p:spPr>
          <a:xfrm flipH="1">
            <a:off x="1959188" y="2259133"/>
            <a:ext cx="951326" cy="41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ESTUDIA</a:t>
            </a:r>
            <a:endParaRPr sz="1600" dirty="0">
              <a:solidFill>
                <a:schemeClr val="dk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  <p:sp>
        <p:nvSpPr>
          <p:cNvPr id="30" name="Google Shape;1045;p49">
            <a:extLst>
              <a:ext uri="{FF2B5EF4-FFF2-40B4-BE49-F238E27FC236}">
                <a16:creationId xmlns:a16="http://schemas.microsoft.com/office/drawing/2014/main" id="{F8B46DBA-7066-4B81-AD16-5A73C6C08E48}"/>
              </a:ext>
            </a:extLst>
          </p:cNvPr>
          <p:cNvSpPr txBox="1"/>
          <p:nvPr/>
        </p:nvSpPr>
        <p:spPr>
          <a:xfrm flipH="1">
            <a:off x="6312823" y="2260961"/>
            <a:ext cx="951326" cy="41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1"/>
                </a:solidFill>
                <a:latin typeface="Darker Grotesque"/>
                <a:ea typeface="Darker Grotesque"/>
                <a:cs typeface="Darker Grotesque"/>
                <a:sym typeface="Darker Grotesque"/>
              </a:rPr>
              <a:t>ESTUDIA</a:t>
            </a:r>
            <a:endParaRPr sz="1600" dirty="0">
              <a:solidFill>
                <a:schemeClr val="dk1"/>
              </a:solidFill>
              <a:latin typeface="Darker Grotesque"/>
              <a:ea typeface="Darker Grotesque"/>
              <a:cs typeface="Darker Grotesque"/>
              <a:sym typeface="Darker Grotesque"/>
            </a:endParaRPr>
          </a:p>
        </p:txBody>
      </p:sp>
    </p:spTree>
    <p:extLst>
      <p:ext uri="{BB962C8B-B14F-4D97-AF65-F5344CB8AC3E}">
        <p14:creationId xmlns:p14="http://schemas.microsoft.com/office/powerpoint/2010/main" val="2216471556"/>
      </p:ext>
    </p:extLst>
  </p:cSld>
  <p:clrMapOvr>
    <a:masterClrMapping/>
  </p:clrMapOvr>
</p:sld>
</file>

<file path=ppt/theme/theme1.xml><?xml version="1.0" encoding="utf-8"?>
<a:theme xmlns:a="http://schemas.openxmlformats.org/drawingml/2006/main" name="Happy V Signs Social Media by Slidesgo">
  <a:themeElements>
    <a:clrScheme name="Simple Light">
      <a:dk1>
        <a:srgbClr val="EAEAEA"/>
      </a:dk1>
      <a:lt1>
        <a:srgbClr val="1C1C1C"/>
      </a:lt1>
      <a:dk2>
        <a:srgbClr val="EAEAEA"/>
      </a:dk2>
      <a:lt2>
        <a:srgbClr val="1C1C1C"/>
      </a:lt2>
      <a:accent1>
        <a:srgbClr val="FDF600"/>
      </a:accent1>
      <a:accent2>
        <a:srgbClr val="FDF600"/>
      </a:accent2>
      <a:accent3>
        <a:srgbClr val="00FFFF"/>
      </a:accent3>
      <a:accent4>
        <a:srgbClr val="00FFFF"/>
      </a:accent4>
      <a:accent5>
        <a:srgbClr val="FF5700"/>
      </a:accent5>
      <a:accent6>
        <a:srgbClr val="FF5700"/>
      </a:accent6>
      <a:hlink>
        <a:srgbClr val="EAEAE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738</Words>
  <Application>Microsoft Office PowerPoint</Application>
  <PresentationFormat>Presentación en pantalla (16:9)</PresentationFormat>
  <Paragraphs>92</Paragraphs>
  <Slides>19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Bebas Neue</vt:lpstr>
      <vt:lpstr>Livvic</vt:lpstr>
      <vt:lpstr>Roboto Condensed Light</vt:lpstr>
      <vt:lpstr>Work Sans</vt:lpstr>
      <vt:lpstr>Darker Grotesque</vt:lpstr>
      <vt:lpstr>Ribeye</vt:lpstr>
      <vt:lpstr>Arial</vt:lpstr>
      <vt:lpstr>Happy V Signs Social Media by Slidesgo</vt:lpstr>
      <vt:lpstr>La Lógica</vt:lpstr>
      <vt:lpstr>Objetivo de la semana</vt:lpstr>
      <vt:lpstr>La Mente humana conoce la realidad de 2 modos</vt:lpstr>
      <vt:lpstr>La lógica</vt:lpstr>
      <vt:lpstr>Por ello la lógica</vt:lpstr>
      <vt:lpstr>LA LÓGICA Y LA RAZÓN HUMANA</vt:lpstr>
      <vt:lpstr>Presentación de PowerPoint</vt:lpstr>
      <vt:lpstr>LA LÓGICA</vt:lpstr>
      <vt:lpstr>LA LÓGICA</vt:lpstr>
      <vt:lpstr>LA LÓGICA</vt:lpstr>
      <vt:lpstr>LA LÓGICA</vt:lpstr>
      <vt:lpstr>DIMENSIÓN</vt:lpstr>
      <vt:lpstr>LA LÓGICA COMO TEORÍA FORMAL DE LA INFERENCIA</vt:lpstr>
      <vt:lpstr>Lógica  como teoría formal de la inferencia</vt:lpstr>
      <vt:lpstr>Razonamiento lógico: verdad y validez</vt:lpstr>
      <vt:lpstr>Razonamiento lógico: verdad y validez</vt:lpstr>
      <vt:lpstr>Un razonamiento </vt:lpstr>
      <vt:lpstr>Tipos de inferencias lógicas</vt:lpstr>
      <vt:lpstr>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V SIGNS</dc:title>
  <dc:creator>karina fuenzalida</dc:creator>
  <cp:lastModifiedBy>karina fuenzalida</cp:lastModifiedBy>
  <cp:revision>20</cp:revision>
  <dcterms:modified xsi:type="dcterms:W3CDTF">2021-04-20T03:05:41Z</dcterms:modified>
</cp:coreProperties>
</file>