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53A8E-230E-44D3-9174-D487043C9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AF978D-8457-4E1D-B768-40294ECC6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5A3FD9-0D3D-47A4-9B15-9E7965A7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466C3-DBBA-42B7-88B3-99902894F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D4F75D-AFBB-41C4-8146-5BC2041E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402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0A45B-43DD-492B-9DC1-ADB353BC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7D788D-5894-4BB4-82FD-777B65B44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5305A0-B6A2-44FA-B375-437ACC395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2B18A9-4DF2-489C-A92B-24649446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EB1D0A-609D-42DA-8BDE-AF9DF56C8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56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DCDAFF-CF4D-4D97-BD4D-AF7A07D14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451774-200B-4A1B-B76A-56B9BACEB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687B4B-F880-427C-AB81-07747ACA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1CCD0C-EC6D-49E0-A4F7-912F6B3C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0854E2-199D-4230-9C7E-E19F75C59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74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BE7C4-14D5-414C-96E1-50101C89A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23742-1316-4803-81EF-8AB5B3B0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FAE757-B7BF-477E-B561-1F3F02CF6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2ED12A-567F-4869-B528-64EE33266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4242FC-CACA-440D-A5BC-6E09EB46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80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CC22DE-2ED8-4888-BC3D-72D60733D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FBBB5F-1631-43B4-B8EE-EE31DDACC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2DACC3-60ED-486C-AA76-1798B95D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60B053-C502-4FF4-90DE-295E6982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F98082-7DEC-4BC5-97F7-94509578B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120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370B6-C9E0-4F4F-86B1-4941E493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1F7F34-3DA4-4E5B-B4BD-2182CA80B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2FC0DB-5C76-40FF-98B4-54A5F85B6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B7409F-9118-49DC-B0D3-508F1A0A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5DA330-8CCA-47DE-9B61-01E0F162A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7E8DC4-D72A-4157-9EF3-2DC8F1FE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318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D04AC-8FAC-4BAC-8331-039D505AA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BDA7C9-AABE-4FF8-A18E-E76EFD433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3F5F2B-9CE8-4AEE-8066-EFFFF7765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444627-97D1-4435-AB36-FF18A4EE2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CDF924-7637-4D10-B725-F15005140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3A3B3CF-9BE0-435D-9209-476E43F50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53A5DB8-888F-4F81-9B1D-91E470FA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5601FEB-D5CE-436A-99F1-50CB80F57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4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2532D-5681-4481-A29F-F711C7211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9A5B155-CED6-4B4B-A078-35EA0CD9B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C4BA9B-3218-4561-A594-50A46C7F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4B448D-E943-4CF3-B657-A760C61B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884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5B3F57-1AE8-4C11-AF20-247752B4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218C78-67BF-485C-9B09-7F245D02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4C99E6-9C3A-4E06-A614-D9109C04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434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A17E90-0171-48CE-ADB0-CECE0B398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9C6937-E980-4098-9BDC-F897B77B4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AD43B1-B098-48C8-B9A6-A500C1734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7E5830-DB8C-43AF-A5D1-27B72E95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05E3CF-B0D3-4403-B1A2-66CB72C2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50C175-5F99-4340-B983-475A5B7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930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8595F-49AC-4E52-AC21-DDF16DD5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0A6950-164E-4334-B9C2-385DDABC2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202D3B-DA12-4DFD-BD50-88513FF58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14B84D-0CD3-46B5-8158-F4E00CCA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1DBBB7-4594-424F-A097-E6954485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4B9BCF-2F2A-4C56-8431-6B421E69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19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28CEB68-BA50-4F93-9454-05EAEBC01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F78E51-BEA6-4C5C-9BAE-939356173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D62332-BD7E-4BD9-B191-4652C2E6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7B308-DBE7-418F-B957-78B0874B9EAE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A1F366-A285-410B-9490-920053B8C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CAE485-09F2-45FB-966E-A45ABD25A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365DF-D93B-4DE1-B659-4DE92FFF28D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172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E3DD91-69AC-4AD2-B3CA-757276742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113" y="1122363"/>
            <a:ext cx="10599937" cy="2020332"/>
          </a:xfrm>
        </p:spPr>
        <p:txBody>
          <a:bodyPr>
            <a:normAutofit/>
          </a:bodyPr>
          <a:lstStyle/>
          <a:p>
            <a:r>
              <a:rPr lang="es-CL" sz="2400" dirty="0"/>
              <a:t>Dicotomías narrativas en El árbol de María Luisa Bombal (artículo) </a:t>
            </a:r>
            <a:br>
              <a:rPr lang="es-CL" sz="2400" dirty="0"/>
            </a:br>
            <a:r>
              <a:rPr lang="es-CL" sz="2400" dirty="0"/>
              <a:t>http://www.scielo.cl/scielo.php?pid=S0717-68482002002700007&amp;script=sci_arttext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2BE6832-82D0-4317-80C5-705BB438B79E}"/>
              </a:ext>
            </a:extLst>
          </p:cNvPr>
          <p:cNvSpPr/>
          <p:nvPr/>
        </p:nvSpPr>
        <p:spPr>
          <a:xfrm>
            <a:off x="3053918" y="133165"/>
            <a:ext cx="5353235" cy="9891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/>
              <a:t>Material de lectura</a:t>
            </a:r>
          </a:p>
        </p:txBody>
      </p:sp>
    </p:spTree>
    <p:extLst>
      <p:ext uri="{BB962C8B-B14F-4D97-AF65-F5344CB8AC3E}">
        <p14:creationId xmlns:p14="http://schemas.microsoft.com/office/powerpoint/2010/main" val="309124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Dicotomías narrativas en El árbol de María Luisa Bombal (artículo)  http://www.scielo.cl/scielo.php?pid=S0717-68482002002700007&amp;script=sci_arttext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Dicotomías narrativas en El árbol de María Luisa Bombal (artículo)  http://www.scielo.cl/scielo.php?pid=S0717-68482002002700007&amp;script=sci_arttext</dc:title>
  <dc:creator>Hernán González Parra</dc:creator>
  <cp:lastModifiedBy>Hernán González Parra</cp:lastModifiedBy>
  <cp:revision>1</cp:revision>
  <dcterms:created xsi:type="dcterms:W3CDTF">2021-04-19T15:35:25Z</dcterms:created>
  <dcterms:modified xsi:type="dcterms:W3CDTF">2021-04-19T15:35:59Z</dcterms:modified>
</cp:coreProperties>
</file>