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321" r:id="rId2"/>
    <p:sldId id="390" r:id="rId3"/>
    <p:sldId id="394" r:id="rId4"/>
    <p:sldId id="395" r:id="rId5"/>
    <p:sldId id="412" r:id="rId6"/>
    <p:sldId id="408" r:id="rId7"/>
    <p:sldId id="410" r:id="rId8"/>
    <p:sldId id="38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C49BCF-C71A-4CD6-8C00-A7CF1CC2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4148F82-52C6-49C7-8A1A-863F0E34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FFF907-B6D2-432E-9F96-25A88346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53594F-ED1E-4A43-8DC7-B12C641B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D99BBB-C9B5-4747-BA42-2BBF4A4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5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46AE7-FDAD-43BC-A880-C0F49950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0FF79C4-D326-4AB7-9322-8478ADA15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6E09D5-A397-41B8-999F-F819A449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C041-A27D-4075-8E61-413712F9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530C1A-681B-4380-9B8C-99FA5F5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2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94F1E4-0A6B-4342-B1A6-31870ED7B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4CB3AA1-A4D3-4083-8FBE-7AD3A93B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5AA091-43F7-4B7C-83F2-788EBBF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5656D5-048C-4AE6-8DF3-CD741182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404931-4B40-4911-9509-9C3AB00E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4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82565F-F5F6-47CE-BD27-0A8AF159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5348F7-67E4-4978-99AB-979B2ADB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B102B5-20CA-42AA-845C-9BD36AD3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BC5912-B90C-4439-ACDA-A8D0C32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58E9B1-D4AE-4D07-B49F-5C69861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8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41A7CC-9EF4-4800-B081-50419B8A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668929-6186-4EF7-93E5-FA3B6ED0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8D8F55-C4FD-4F93-832B-4041DF3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393759-9E47-487B-941F-05C15123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74286B-EC76-4F0E-9E77-BEB97A87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2A6F51-262E-41C0-9E4A-CBE13ABB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491F57-5F58-4F17-8A98-DAD4E052D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16F084F-C4AF-4448-B933-23EB5E99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7C4230B-AD3C-4458-AFE5-A6F537AA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B83A81-5F3A-4225-8091-B5B615CB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D44DC2-BC10-44E0-9DED-0DC79D68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5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092700-4EAA-47C7-A525-80767944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22C421-59D1-4C1B-A607-9CA1F85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83ACB2-B2C2-41AA-8121-8B0EEEDC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443769B-0B53-4EB4-A1AD-DC3937FB5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C91CE72-90B4-4893-87C4-F1E1AE6E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4718240-FCC3-4BF7-BD69-055CA3FE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9D4765-D7B6-400D-ADB3-0430A520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09C19A5-FD56-4E76-95BC-4C44396D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9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877B23-E068-4D53-9577-79C34F8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88DEFCA-F405-4A8C-BCB2-068811F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DB5C7FB-B045-4903-B49A-6E3CF1B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413CB5E-8EDB-4528-B9F8-61A0FEE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4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04A5C4E-12A6-4587-B7EB-0E366EBB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7C6B2EC-BA98-4E5A-8193-7DB5EE8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2D3DC9E-750A-494C-BF25-EC8A56E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89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1466F-FCAA-4F83-B23C-E7B29709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EA5A42-6832-48CF-9D47-824E9244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2CBF7F-A6FD-4ABF-A675-485FCF18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9CAFF1-FBDB-49D3-A65B-E22C6CEF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48C90F2-9AFB-4316-A083-A6787F36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FE45595-7828-44B8-B913-8C59ABCF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BA8B36-BD4D-47AB-8128-0D23C117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61BAD91-11A7-4061-B9E3-926FB931A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4E7F31E-CC1B-4CDB-92FC-79386589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9E0A103-FDFA-438E-ABA5-D2C3C37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E9A533-6817-44E7-890A-FBEEA60A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492115-0211-4E25-9A87-D196BC13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90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1B8D739-5545-48F4-9A15-593420B2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675130B-A682-4880-AA93-AB38E0EE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BC869B-D3B3-493F-B74A-CB15B5634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9A3D-CFDB-4020-8162-6A4AED129A03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AEA219-4AAC-4E56-B05E-2F2BA8AA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BC6465-15EF-4DE3-BC89-AD242F6E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4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s en pizarra en blanco - Descargar Vectores Gratis ...">
            <a:extLst>
              <a:ext uri="{FF2B5EF4-FFF2-40B4-BE49-F238E27FC236}">
                <a16:creationId xmlns:a16="http://schemas.microsoft.com/office/drawing/2014/main" xmlns="" id="{A7B206A2-A706-4B65-A96E-72886D5CB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6" y="3254534"/>
            <a:ext cx="1496568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s en pizarra en blanco - Descargar Vectores Gratis ...">
            <a:extLst>
              <a:ext uri="{FF2B5EF4-FFF2-40B4-BE49-F238E27FC236}">
                <a16:creationId xmlns:a16="http://schemas.microsoft.com/office/drawing/2014/main" xmlns="" id="{25D3BBE2-1705-44B0-B201-338E8842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9939"/>
            <a:ext cx="10429461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5481794-E582-4AE7-8CC3-6D0AE527F16B}"/>
              </a:ext>
            </a:extLst>
          </p:cNvPr>
          <p:cNvSpPr/>
          <p:nvPr/>
        </p:nvSpPr>
        <p:spPr>
          <a:xfrm>
            <a:off x="1404729" y="-1"/>
            <a:ext cx="503584" cy="4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5" y="1231674"/>
            <a:ext cx="8229600" cy="5091690"/>
          </a:xfrm>
        </p:spPr>
        <p:txBody>
          <a:bodyPr>
            <a:normAutofit/>
          </a:bodyPr>
          <a:lstStyle/>
          <a:p>
            <a:pPr algn="ctr"/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¡Cómo están queridos niños 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 y apoderados de </a:t>
            </a: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2°  </a:t>
            </a: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Año  Básico!</a:t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Prof.   Tía  Challo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44C358F-E05F-4159-B0A6-5D2E9D780666}"/>
              </a:ext>
            </a:extLst>
          </p:cNvPr>
          <p:cNvSpPr/>
          <p:nvPr/>
        </p:nvSpPr>
        <p:spPr>
          <a:xfrm>
            <a:off x="3882887" y="3697356"/>
            <a:ext cx="5751442" cy="192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7983" y="13252"/>
            <a:ext cx="4121426" cy="1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s en pizarra en blanco - Descargar Vectores Gratis ...">
            <a:extLst>
              <a:ext uri="{FF2B5EF4-FFF2-40B4-BE49-F238E27FC236}">
                <a16:creationId xmlns:a16="http://schemas.microsoft.com/office/drawing/2014/main" xmlns="" id="{A7B206A2-A706-4B65-A96E-72886D5CB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6" y="3254534"/>
            <a:ext cx="1496568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s en pizarra en blanco - Descargar Vectores Gratis ...">
            <a:extLst>
              <a:ext uri="{FF2B5EF4-FFF2-40B4-BE49-F238E27FC236}">
                <a16:creationId xmlns:a16="http://schemas.microsoft.com/office/drawing/2014/main" xmlns="" id="{25D3BBE2-1705-44B0-B201-338E8842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9939"/>
            <a:ext cx="10429461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5481794-E582-4AE7-8CC3-6D0AE527F16B}"/>
              </a:ext>
            </a:extLst>
          </p:cNvPr>
          <p:cNvSpPr/>
          <p:nvPr/>
        </p:nvSpPr>
        <p:spPr>
          <a:xfrm>
            <a:off x="1404729" y="-1"/>
            <a:ext cx="503584" cy="4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7" y="2135677"/>
            <a:ext cx="8229600" cy="1768386"/>
          </a:xfrm>
        </p:spPr>
        <p:txBody>
          <a:bodyPr>
            <a:normAutofit/>
          </a:bodyPr>
          <a:lstStyle/>
          <a:p>
            <a:pPr algn="ctr"/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Ruta de trabajo</a:t>
            </a:r>
            <a:b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para  </a:t>
            </a:r>
            <a:r>
              <a:rPr lang="es-CL" sz="6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2°  </a:t>
            </a: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  <a:endParaRPr lang="es-CL" sz="6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44C358F-E05F-4159-B0A6-5D2E9D780666}"/>
              </a:ext>
            </a:extLst>
          </p:cNvPr>
          <p:cNvSpPr/>
          <p:nvPr/>
        </p:nvSpPr>
        <p:spPr>
          <a:xfrm>
            <a:off x="3882887" y="3697356"/>
            <a:ext cx="5751442" cy="192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CFFAB23-7CF6-49F9-8202-D2922EA56286}"/>
              </a:ext>
            </a:extLst>
          </p:cNvPr>
          <p:cNvSpPr txBox="1">
            <a:spLocks/>
          </p:cNvSpPr>
          <p:nvPr/>
        </p:nvSpPr>
        <p:spPr>
          <a:xfrm>
            <a:off x="3472070" y="3777648"/>
            <a:ext cx="5897217" cy="176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Lunes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19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al viernes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23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    </a:t>
            </a:r>
            <a:r>
              <a:rPr lang="es-CL" sz="31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de abril  2021</a:t>
            </a:r>
            <a:endParaRPr lang="es-CL" sz="3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7983" y="13252"/>
            <a:ext cx="4121426" cy="1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D14B79-5588-42E2-8A14-C37943FAD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406" y="4766157"/>
            <a:ext cx="5387375" cy="1918251"/>
          </a:xfrm>
        </p:spPr>
        <p:txBody>
          <a:bodyPr>
            <a:normAutofit/>
          </a:bodyPr>
          <a:lstStyle/>
          <a:p>
            <a:r>
              <a:rPr lang="es-CL" sz="48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s-CL" sz="4800" cap="none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°  </a:t>
            </a:r>
            <a:r>
              <a:rPr lang="es-CL" sz="48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</a:p>
          <a:p>
            <a:r>
              <a:rPr lang="es-CL" sz="4800" dirty="0">
                <a:latin typeface="Andalus" panose="02020603050405020304" pitchFamily="18" charset="-78"/>
                <a:cs typeface="Andalus" panose="02020603050405020304" pitchFamily="18" charset="-78"/>
              </a:rPr>
              <a:t>Tía Challo</a:t>
            </a:r>
            <a:endParaRPr lang="es-CL" sz="4800" cap="none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E60492A-1F77-4E68-97DA-5728161D0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083" y="360608"/>
            <a:ext cx="5698020" cy="37171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1°  </a:t>
            </a: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semestre Ciencias  Naturales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74" y="115805"/>
            <a:ext cx="5502834" cy="67421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58781" y="360608"/>
            <a:ext cx="4031089" cy="8757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TEXTO DEL ESTUDIANTE </a:t>
            </a:r>
          </a:p>
          <a:p>
            <a:pPr algn="ctr"/>
            <a:r>
              <a:rPr lang="es-CL" sz="2400" b="1" dirty="0" smtClean="0"/>
              <a:t>2° año Básico</a:t>
            </a:r>
            <a:endParaRPr lang="es-CL" sz="2400" b="1" dirty="0"/>
          </a:p>
        </p:txBody>
      </p:sp>
      <p:sp>
        <p:nvSpPr>
          <p:cNvPr id="7" name="Bisel 6"/>
          <p:cNvSpPr/>
          <p:nvPr/>
        </p:nvSpPr>
        <p:spPr>
          <a:xfrm>
            <a:off x="6755750" y="4985315"/>
            <a:ext cx="3032194" cy="1209422"/>
          </a:xfrm>
          <a:prstGeom prst="bevel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59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9FCDC7F-FB97-4153-BFE1-C05FB5D7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AB7BA57C-D751-4A9F-BA88-91A96DB5BACE}"/>
              </a:ext>
            </a:extLst>
          </p:cNvPr>
          <p:cNvSpPr/>
          <p:nvPr/>
        </p:nvSpPr>
        <p:spPr>
          <a:xfrm>
            <a:off x="1709659" y="399222"/>
            <a:ext cx="3584713" cy="6059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48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Esta semana </a:t>
            </a:r>
            <a:r>
              <a:rPr lang="es-CL" sz="48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se trabaja </a:t>
            </a:r>
            <a:r>
              <a:rPr lang="es-CL" sz="48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en </a:t>
            </a:r>
            <a:r>
              <a:rPr lang="es-CL" sz="48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el        </a:t>
            </a:r>
            <a:r>
              <a:rPr lang="es-CL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1°  Módulo </a:t>
            </a:r>
            <a:endParaRPr lang="es-CL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xmlns="" id="{174E5D2A-D475-4239-BF7B-06CB7413EDDD}"/>
              </a:ext>
            </a:extLst>
          </p:cNvPr>
          <p:cNvSpPr/>
          <p:nvPr/>
        </p:nvSpPr>
        <p:spPr>
          <a:xfrm>
            <a:off x="5531256" y="433319"/>
            <a:ext cx="621063" cy="6059556"/>
          </a:xfrm>
          <a:prstGeom prst="rightBrace">
            <a:avLst>
              <a:gd name="adj1" fmla="val 80882"/>
              <a:gd name="adj2" fmla="val 46915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03" y="115805"/>
            <a:ext cx="5502834" cy="6742195"/>
          </a:xfrm>
          <a:prstGeom prst="rect">
            <a:avLst/>
          </a:prstGeom>
        </p:spPr>
      </p:pic>
      <p:sp>
        <p:nvSpPr>
          <p:cNvPr id="9" name="Bisel 8"/>
          <p:cNvSpPr/>
          <p:nvPr/>
        </p:nvSpPr>
        <p:spPr>
          <a:xfrm>
            <a:off x="6601203" y="4972436"/>
            <a:ext cx="3032194" cy="1209422"/>
          </a:xfrm>
          <a:prstGeom prst="bevel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16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E0BE0-5394-4F1F-9534-29A00B2B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s-CL" sz="3800" b="1" dirty="0" smtClean="0">
                <a:latin typeface="+mn-lt"/>
              </a:rPr>
              <a:t>Niños deben trabajar libro APTUS clase </a:t>
            </a:r>
            <a:r>
              <a:rPr lang="es-CL" sz="3800" b="1" dirty="0" smtClean="0">
                <a:latin typeface="+mn-lt"/>
              </a:rPr>
              <a:t>N°3</a:t>
            </a:r>
            <a:endParaRPr lang="es-CL" sz="3800" b="1" dirty="0">
              <a:latin typeface="+mn-lt"/>
            </a:endParaRPr>
          </a:p>
        </p:txBody>
      </p:sp>
      <p:sp>
        <p:nvSpPr>
          <p:cNvPr id="4" name="AutoShape 8" descr="Llavero-Huincha 1 m | cregalos.cl">
            <a:extLst>
              <a:ext uri="{FF2B5EF4-FFF2-40B4-BE49-F238E27FC236}">
                <a16:creationId xmlns:a16="http://schemas.microsoft.com/office/drawing/2014/main" xmlns="" id="{7A95DEB9-8383-4F53-8ED3-DB93362FE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8" descr="4 formas de usar una regla - wikiHow">
            <a:extLst>
              <a:ext uri="{FF2B5EF4-FFF2-40B4-BE49-F238E27FC236}">
                <a16:creationId xmlns:a16="http://schemas.microsoft.com/office/drawing/2014/main" xmlns="" id="{CE3B4703-D299-4868-BD9D-D700B1FAE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2092" y="30759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74" y="1188612"/>
            <a:ext cx="3905250" cy="5562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136" y="1181100"/>
            <a:ext cx="4000500" cy="5676900"/>
          </a:xfrm>
          <a:prstGeom prst="rect">
            <a:avLst/>
          </a:prstGeom>
        </p:spPr>
      </p:pic>
      <p:sp>
        <p:nvSpPr>
          <p:cNvPr id="11" name="Flecha izquierda y derecha 10"/>
          <p:cNvSpPr/>
          <p:nvPr/>
        </p:nvSpPr>
        <p:spPr>
          <a:xfrm>
            <a:off x="3468708" y="4187592"/>
            <a:ext cx="7031864" cy="1775979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Trabajar desdela </a:t>
            </a:r>
            <a:r>
              <a:rPr lang="es-CL" sz="3200" b="1" dirty="0" smtClean="0">
                <a:solidFill>
                  <a:srgbClr val="FF0000"/>
                </a:solidFill>
              </a:rPr>
              <a:t>pág. 11 a </a:t>
            </a:r>
            <a:r>
              <a:rPr lang="es-CL" sz="3200" b="1" dirty="0" smtClean="0">
                <a:solidFill>
                  <a:srgbClr val="FF0000"/>
                </a:solidFill>
              </a:rPr>
              <a:t>la  </a:t>
            </a:r>
            <a:r>
              <a:rPr lang="es-CL" sz="3200" b="1" dirty="0" smtClean="0">
                <a:solidFill>
                  <a:srgbClr val="FF0000"/>
                </a:solidFill>
              </a:rPr>
              <a:t>13</a:t>
            </a:r>
            <a:endParaRPr lang="es-C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E0BE0-5394-4F1F-9534-29A00B2B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54" y="103991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s-CL" sz="3800" b="1" dirty="0" smtClean="0">
                <a:latin typeface="+mn-lt"/>
              </a:rPr>
              <a:t>Niños deben trabajar libro APTUS clase </a:t>
            </a:r>
            <a:r>
              <a:rPr lang="es-CL" sz="3800" b="1" dirty="0" smtClean="0">
                <a:latin typeface="+mn-lt"/>
              </a:rPr>
              <a:t>N°4</a:t>
            </a:r>
            <a:endParaRPr lang="es-CL" sz="3800" b="1" dirty="0">
              <a:latin typeface="+mn-lt"/>
            </a:endParaRPr>
          </a:p>
        </p:txBody>
      </p:sp>
      <p:sp>
        <p:nvSpPr>
          <p:cNvPr id="4" name="AutoShape 8" descr="Llavero-Huincha 1 m | cregalos.cl">
            <a:extLst>
              <a:ext uri="{FF2B5EF4-FFF2-40B4-BE49-F238E27FC236}">
                <a16:creationId xmlns:a16="http://schemas.microsoft.com/office/drawing/2014/main" xmlns="" id="{7A95DEB9-8383-4F53-8ED3-DB93362FE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8" descr="4 formas de usar una regla - wikiHow">
            <a:extLst>
              <a:ext uri="{FF2B5EF4-FFF2-40B4-BE49-F238E27FC236}">
                <a16:creationId xmlns:a16="http://schemas.microsoft.com/office/drawing/2014/main" xmlns="" id="{CE3B4703-D299-4868-BD9D-D700B1FAE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26721"/>
            <a:ext cx="3981450" cy="5676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21" y="1436246"/>
            <a:ext cx="4029075" cy="5667375"/>
          </a:xfrm>
          <a:prstGeom prst="rect">
            <a:avLst/>
          </a:prstGeom>
        </p:spPr>
      </p:pic>
      <p:sp>
        <p:nvSpPr>
          <p:cNvPr id="12" name="Flecha izquierda y derecha 11"/>
          <p:cNvSpPr/>
          <p:nvPr/>
        </p:nvSpPr>
        <p:spPr>
          <a:xfrm>
            <a:off x="3139729" y="4191886"/>
            <a:ext cx="7031864" cy="1729287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Trabajar desdela pág. </a:t>
            </a:r>
            <a:r>
              <a:rPr lang="es-CL" sz="3200" b="1" dirty="0" smtClean="0">
                <a:solidFill>
                  <a:srgbClr val="FF0000"/>
                </a:solidFill>
              </a:rPr>
              <a:t>14</a:t>
            </a:r>
            <a:r>
              <a:rPr lang="es-CL" sz="3200" b="1" dirty="0" smtClean="0">
                <a:solidFill>
                  <a:srgbClr val="FF0000"/>
                </a:solidFill>
              </a:rPr>
              <a:t>  </a:t>
            </a:r>
            <a:r>
              <a:rPr lang="es-CL" sz="3200" b="1" dirty="0" smtClean="0">
                <a:solidFill>
                  <a:srgbClr val="FF0000"/>
                </a:solidFill>
              </a:rPr>
              <a:t>y  </a:t>
            </a:r>
            <a:r>
              <a:rPr lang="es-CL" sz="3200" b="1" dirty="0" smtClean="0">
                <a:solidFill>
                  <a:srgbClr val="FF0000"/>
                </a:solidFill>
              </a:rPr>
              <a:t>16</a:t>
            </a:r>
            <a:endParaRPr lang="es-C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B07A2F-7C99-4356-B14D-7A5F4FC7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425" y="2928021"/>
            <a:ext cx="10515600" cy="132556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AutoShape 2" descr="Como hacer que los hijos sean buenos estudiantes - Para Mamá |  webdemamas.com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066134B-14AF-48A1-A0C4-43241706A5E2}"/>
              </a:ext>
            </a:extLst>
          </p:cNvPr>
          <p:cNvSpPr/>
          <p:nvPr/>
        </p:nvSpPr>
        <p:spPr>
          <a:xfrm>
            <a:off x="1918952" y="5950039"/>
            <a:ext cx="10161432" cy="8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Con su ayuda, los niños van </a:t>
            </a:r>
            <a:r>
              <a:rPr lang="es-CL" sz="2800" b="1" dirty="0">
                <a:solidFill>
                  <a:schemeClr val="tx1"/>
                </a:solidFill>
              </a:rPr>
              <a:t>a poder desarrollar las actividades</a:t>
            </a:r>
          </a:p>
        </p:txBody>
      </p:sp>
      <p:pic>
        <p:nvPicPr>
          <p:cNvPr id="1028" name="Picture 4" descr="Deberes para niños en verano - Blog de PsicoTor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2" y="186743"/>
            <a:ext cx="10417981" cy="56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|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26" name="AutoShape 2" descr="Resultado de imagen para Dios les bendig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Resultado de imagen para Dios les bendig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9765" y="-144463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0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84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Meiryo</vt:lpstr>
      <vt:lpstr>Andalus</vt:lpstr>
      <vt:lpstr>AR BLANCA</vt:lpstr>
      <vt:lpstr>Arial</vt:lpstr>
      <vt:lpstr>Baskerville Old Face</vt:lpstr>
      <vt:lpstr>Calibri</vt:lpstr>
      <vt:lpstr>Calibri Light</vt:lpstr>
      <vt:lpstr>Tema de Office</vt:lpstr>
      <vt:lpstr>¡Cómo están queridos niños        y apoderados de  2°  Año  Básico!  Prof.   Tía  Challo</vt:lpstr>
      <vt:lpstr>Ruta de trabajo  para  2°  Año  Básico</vt:lpstr>
      <vt:lpstr> 1°  semestre Ciencias  Naturales</vt:lpstr>
      <vt:lpstr>Presentación de PowerPoint</vt:lpstr>
      <vt:lpstr>Niños deben trabajar libro APTUS clase N°3</vt:lpstr>
      <vt:lpstr>Niños deben trabajar libro APTUS clase N°4</vt:lpstr>
      <vt:lpstr>Presentación de PowerPoint</vt:lpstr>
      <vt:lpstr>|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brigida maldonado abarca</dc:creator>
  <cp:lastModifiedBy>Cuenta Microsoft</cp:lastModifiedBy>
  <cp:revision>142</cp:revision>
  <dcterms:created xsi:type="dcterms:W3CDTF">2020-03-28T21:47:19Z</dcterms:created>
  <dcterms:modified xsi:type="dcterms:W3CDTF">2021-04-18T16:51:05Z</dcterms:modified>
</cp:coreProperties>
</file>