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8" r:id="rId5"/>
    <p:sldId id="288" r:id="rId6"/>
    <p:sldId id="271" r:id="rId7"/>
    <p:sldId id="272" r:id="rId8"/>
    <p:sldId id="276" r:id="rId9"/>
    <p:sldId id="277" r:id="rId10"/>
    <p:sldId id="273" r:id="rId11"/>
    <p:sldId id="274" r:id="rId12"/>
    <p:sldId id="275" r:id="rId13"/>
    <p:sldId id="278" r:id="rId14"/>
    <p:sldId id="279" r:id="rId15"/>
    <p:sldId id="286" r:id="rId16"/>
    <p:sldId id="287" r:id="rId17"/>
    <p:sldId id="289" r:id="rId18"/>
    <p:sldId id="292" r:id="rId19"/>
    <p:sldId id="290" r:id="rId20"/>
    <p:sldId id="293" r:id="rId21"/>
    <p:sldId id="291" r:id="rId22"/>
    <p:sldId id="285" r:id="rId2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3F837-B863-482C-ACAC-6FDAAE0A3D2A}" v="19" dt="2021-04-16T01:49:57.528"/>
  </p1510:revLst>
</p1510:revInfo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D993F837-B863-482C-ACAC-6FDAAE0A3D2A}"/>
    <pc:docChg chg="undo custSel addSld modSld">
      <pc:chgData name="Claudia Coñuecar" userId="40a48c7a74c5fee3" providerId="LiveId" clId="{D993F837-B863-482C-ACAC-6FDAAE0A3D2A}" dt="2021-04-16T16:22:53.530" v="643" actId="1076"/>
      <pc:docMkLst>
        <pc:docMk/>
      </pc:docMkLst>
      <pc:sldChg chg="modSp mod">
        <pc:chgData name="Claudia Coñuecar" userId="40a48c7a74c5fee3" providerId="LiveId" clId="{D993F837-B863-482C-ACAC-6FDAAE0A3D2A}" dt="2021-04-16T00:10:29.650" v="2" actId="1076"/>
        <pc:sldMkLst>
          <pc:docMk/>
          <pc:sldMk cId="1757055809" sldId="272"/>
        </pc:sldMkLst>
        <pc:spChg chg="mod">
          <ac:chgData name="Claudia Coñuecar" userId="40a48c7a74c5fee3" providerId="LiveId" clId="{D993F837-B863-482C-ACAC-6FDAAE0A3D2A}" dt="2021-04-16T00:10:29.650" v="2" actId="1076"/>
          <ac:spMkLst>
            <pc:docMk/>
            <pc:sldMk cId="1757055809" sldId="272"/>
            <ac:spMk id="5" creationId="{DF2CD744-39B7-4CD1-988D-59E8152BCB2E}"/>
          </ac:spMkLst>
        </pc:spChg>
      </pc:sldChg>
      <pc:sldChg chg="modSp mod">
        <pc:chgData name="Claudia Coñuecar" userId="40a48c7a74c5fee3" providerId="LiveId" clId="{D993F837-B863-482C-ACAC-6FDAAE0A3D2A}" dt="2021-04-16T00:12:13.499" v="27" actId="2710"/>
        <pc:sldMkLst>
          <pc:docMk/>
          <pc:sldMk cId="3210597248" sldId="273"/>
        </pc:sldMkLst>
        <pc:spChg chg="mod">
          <ac:chgData name="Claudia Coñuecar" userId="40a48c7a74c5fee3" providerId="LiveId" clId="{D993F837-B863-482C-ACAC-6FDAAE0A3D2A}" dt="2021-04-16T00:12:09.687" v="26" actId="1076"/>
          <ac:spMkLst>
            <pc:docMk/>
            <pc:sldMk cId="3210597248" sldId="273"/>
            <ac:spMk id="2" creationId="{0A396E77-41A3-47AA-B6BE-D31926937BF7}"/>
          </ac:spMkLst>
        </pc:spChg>
        <pc:spChg chg="mod">
          <ac:chgData name="Claudia Coñuecar" userId="40a48c7a74c5fee3" providerId="LiveId" clId="{D993F837-B863-482C-ACAC-6FDAAE0A3D2A}" dt="2021-04-16T00:12:13.499" v="27" actId="2710"/>
          <ac:spMkLst>
            <pc:docMk/>
            <pc:sldMk cId="3210597248" sldId="273"/>
            <ac:spMk id="71" creationId="{5306512C-7A2B-4350-8230-285C44FC3941}"/>
          </ac:spMkLst>
        </pc:spChg>
        <pc:picChg chg="mod">
          <ac:chgData name="Claudia Coñuecar" userId="40a48c7a74c5fee3" providerId="LiveId" clId="{D993F837-B863-482C-ACAC-6FDAAE0A3D2A}" dt="2021-04-16T00:12:01.186" v="24" actId="688"/>
          <ac:picMkLst>
            <pc:docMk/>
            <pc:sldMk cId="3210597248" sldId="273"/>
            <ac:picMk id="3074" creationId="{3901D950-139A-426B-BF90-DD8F0395114B}"/>
          </ac:picMkLst>
        </pc:picChg>
      </pc:sldChg>
      <pc:sldChg chg="modSp mod">
        <pc:chgData name="Claudia Coñuecar" userId="40a48c7a74c5fee3" providerId="LiveId" clId="{D993F837-B863-482C-ACAC-6FDAAE0A3D2A}" dt="2021-04-16T00:40:41.352" v="34" actId="1076"/>
        <pc:sldMkLst>
          <pc:docMk/>
          <pc:sldMk cId="2838691635" sldId="275"/>
        </pc:sldMkLst>
        <pc:spChg chg="mod">
          <ac:chgData name="Claudia Coñuecar" userId="40a48c7a74c5fee3" providerId="LiveId" clId="{D993F837-B863-482C-ACAC-6FDAAE0A3D2A}" dt="2021-04-16T00:40:41.352" v="34" actId="1076"/>
          <ac:spMkLst>
            <pc:docMk/>
            <pc:sldMk cId="2838691635" sldId="275"/>
            <ac:spMk id="4" creationId="{FD9ABC29-B5D5-45A9-A06C-B1C39B4E1BF2}"/>
          </ac:spMkLst>
        </pc:spChg>
      </pc:sldChg>
      <pc:sldChg chg="modSp mod">
        <pc:chgData name="Claudia Coñuecar" userId="40a48c7a74c5fee3" providerId="LiveId" clId="{D993F837-B863-482C-ACAC-6FDAAE0A3D2A}" dt="2021-04-16T00:10:43.716" v="7" actId="27636"/>
        <pc:sldMkLst>
          <pc:docMk/>
          <pc:sldMk cId="669696171" sldId="276"/>
        </pc:sldMkLst>
        <pc:spChg chg="mod">
          <ac:chgData name="Claudia Coñuecar" userId="40a48c7a74c5fee3" providerId="LiveId" clId="{D993F837-B863-482C-ACAC-6FDAAE0A3D2A}" dt="2021-04-16T00:10:43.716" v="7" actId="27636"/>
          <ac:spMkLst>
            <pc:docMk/>
            <pc:sldMk cId="669696171" sldId="276"/>
            <ac:spMk id="5" creationId="{D025750C-E3BF-43E1-886A-98CB1F52F915}"/>
          </ac:spMkLst>
        </pc:spChg>
      </pc:sldChg>
      <pc:sldChg chg="modSp mod">
        <pc:chgData name="Claudia Coñuecar" userId="40a48c7a74c5fee3" providerId="LiveId" clId="{D993F837-B863-482C-ACAC-6FDAAE0A3D2A}" dt="2021-04-16T00:11:48.545" v="22" actId="2710"/>
        <pc:sldMkLst>
          <pc:docMk/>
          <pc:sldMk cId="1313849402" sldId="277"/>
        </pc:sldMkLst>
        <pc:spChg chg="mod">
          <ac:chgData name="Claudia Coñuecar" userId="40a48c7a74c5fee3" providerId="LiveId" clId="{D993F837-B863-482C-ACAC-6FDAAE0A3D2A}" dt="2021-04-16T00:11:48.545" v="22" actId="2710"/>
          <ac:spMkLst>
            <pc:docMk/>
            <pc:sldMk cId="1313849402" sldId="277"/>
            <ac:spMk id="2" creationId="{F3FD119A-F041-4615-8271-E806E8CCE2D8}"/>
          </ac:spMkLst>
        </pc:spChg>
        <pc:spChg chg="mod">
          <ac:chgData name="Claudia Coñuecar" userId="40a48c7a74c5fee3" providerId="LiveId" clId="{D993F837-B863-482C-ACAC-6FDAAE0A3D2A}" dt="2021-04-16T00:11:29.557" v="13" actId="5793"/>
          <ac:spMkLst>
            <pc:docMk/>
            <pc:sldMk cId="1313849402" sldId="277"/>
            <ac:spMk id="3" creationId="{120FFBD4-CA5D-48BE-89AB-9170CA1BDB47}"/>
          </ac:spMkLst>
        </pc:spChg>
      </pc:sldChg>
      <pc:sldChg chg="modSp mod">
        <pc:chgData name="Claudia Coñuecar" userId="40a48c7a74c5fee3" providerId="LiveId" clId="{D993F837-B863-482C-ACAC-6FDAAE0A3D2A}" dt="2021-04-16T00:40:49.583" v="35" actId="2710"/>
        <pc:sldMkLst>
          <pc:docMk/>
          <pc:sldMk cId="4100172230" sldId="278"/>
        </pc:sldMkLst>
        <pc:spChg chg="mod">
          <ac:chgData name="Claudia Coñuecar" userId="40a48c7a74c5fee3" providerId="LiveId" clId="{D993F837-B863-482C-ACAC-6FDAAE0A3D2A}" dt="2021-04-16T00:40:49.583" v="35" actId="2710"/>
          <ac:spMkLst>
            <pc:docMk/>
            <pc:sldMk cId="4100172230" sldId="278"/>
            <ac:spMk id="4" creationId="{E941A358-9B00-492E-814C-794855D5D7CE}"/>
          </ac:spMkLst>
        </pc:spChg>
      </pc:sldChg>
      <pc:sldChg chg="modSp mod">
        <pc:chgData name="Claudia Coñuecar" userId="40a48c7a74c5fee3" providerId="LiveId" clId="{D993F837-B863-482C-ACAC-6FDAAE0A3D2A}" dt="2021-04-16T00:40:57.430" v="36" actId="1076"/>
        <pc:sldMkLst>
          <pc:docMk/>
          <pc:sldMk cId="3378197938" sldId="279"/>
        </pc:sldMkLst>
        <pc:spChg chg="mod">
          <ac:chgData name="Claudia Coñuecar" userId="40a48c7a74c5fee3" providerId="LiveId" clId="{D993F837-B863-482C-ACAC-6FDAAE0A3D2A}" dt="2021-04-16T00:40:57.430" v="36" actId="1076"/>
          <ac:spMkLst>
            <pc:docMk/>
            <pc:sldMk cId="3378197938" sldId="279"/>
            <ac:spMk id="3" creationId="{A710D23E-3795-4787-A67F-CF031B14A4E0}"/>
          </ac:spMkLst>
        </pc:spChg>
      </pc:sldChg>
      <pc:sldChg chg="modSp mod">
        <pc:chgData name="Claudia Coñuecar" userId="40a48c7a74c5fee3" providerId="LiveId" clId="{D993F837-B863-482C-ACAC-6FDAAE0A3D2A}" dt="2021-04-16T00:41:30.976" v="41" actId="6549"/>
        <pc:sldMkLst>
          <pc:docMk/>
          <pc:sldMk cId="4048695976" sldId="285"/>
        </pc:sldMkLst>
        <pc:spChg chg="mod">
          <ac:chgData name="Claudia Coñuecar" userId="40a48c7a74c5fee3" providerId="LiveId" clId="{D993F837-B863-482C-ACAC-6FDAAE0A3D2A}" dt="2021-04-16T00:41:16.292" v="39" actId="1076"/>
          <ac:spMkLst>
            <pc:docMk/>
            <pc:sldMk cId="4048695976" sldId="285"/>
            <ac:spMk id="2" creationId="{3CF8BFE5-52D9-47DB-AB64-0C417D05BB95}"/>
          </ac:spMkLst>
        </pc:spChg>
        <pc:spChg chg="mod">
          <ac:chgData name="Claudia Coñuecar" userId="40a48c7a74c5fee3" providerId="LiveId" clId="{D993F837-B863-482C-ACAC-6FDAAE0A3D2A}" dt="2021-04-16T00:41:30.976" v="41" actId="6549"/>
          <ac:spMkLst>
            <pc:docMk/>
            <pc:sldMk cId="4048695976" sldId="285"/>
            <ac:spMk id="3" creationId="{FE20D5FF-BACA-4C52-AE0B-A73406B3B278}"/>
          </ac:spMkLst>
        </pc:spChg>
      </pc:sldChg>
      <pc:sldChg chg="addSp delSp modSp new mod">
        <pc:chgData name="Claudia Coñuecar" userId="40a48c7a74c5fee3" providerId="LiveId" clId="{D993F837-B863-482C-ACAC-6FDAAE0A3D2A}" dt="2021-04-16T00:48:37.979" v="56" actId="688"/>
        <pc:sldMkLst>
          <pc:docMk/>
          <pc:sldMk cId="671480024" sldId="286"/>
        </pc:sldMkLst>
        <pc:spChg chg="mod">
          <ac:chgData name="Claudia Coñuecar" userId="40a48c7a74c5fee3" providerId="LiveId" clId="{D993F837-B863-482C-ACAC-6FDAAE0A3D2A}" dt="2021-04-16T00:48:34.982" v="55" actId="1076"/>
          <ac:spMkLst>
            <pc:docMk/>
            <pc:sldMk cId="671480024" sldId="286"/>
            <ac:spMk id="2" creationId="{DFE61915-5DFC-4283-BCFE-DF6660E20E1A}"/>
          </ac:spMkLst>
        </pc:spChg>
        <pc:spChg chg="del">
          <ac:chgData name="Claudia Coñuecar" userId="40a48c7a74c5fee3" providerId="LiveId" clId="{D993F837-B863-482C-ACAC-6FDAAE0A3D2A}" dt="2021-04-16T00:48:28.653" v="53" actId="21"/>
          <ac:spMkLst>
            <pc:docMk/>
            <pc:sldMk cId="671480024" sldId="286"/>
            <ac:spMk id="3" creationId="{04601DBC-E9A2-45C1-9B0B-212AB77D7064}"/>
          </ac:spMkLst>
        </pc:spChg>
        <pc:picChg chg="add mod">
          <ac:chgData name="Claudia Coñuecar" userId="40a48c7a74c5fee3" providerId="LiveId" clId="{D993F837-B863-482C-ACAC-6FDAAE0A3D2A}" dt="2021-04-16T00:48:37.979" v="56" actId="688"/>
          <ac:picMkLst>
            <pc:docMk/>
            <pc:sldMk cId="671480024" sldId="286"/>
            <ac:picMk id="1026" creationId="{16F2DD48-2F93-4D95-A663-195D7A6DE21D}"/>
          </ac:picMkLst>
        </pc:picChg>
      </pc:sldChg>
      <pc:sldChg chg="addSp delSp modSp new mod modClrScheme chgLayout">
        <pc:chgData name="Claudia Coñuecar" userId="40a48c7a74c5fee3" providerId="LiveId" clId="{D993F837-B863-482C-ACAC-6FDAAE0A3D2A}" dt="2021-04-16T01:02:03.198" v="291" actId="20577"/>
        <pc:sldMkLst>
          <pc:docMk/>
          <pc:sldMk cId="502830181" sldId="287"/>
        </pc:sldMkLst>
        <pc:spChg chg="del mod ord">
          <ac:chgData name="Claudia Coñuecar" userId="40a48c7a74c5fee3" providerId="LiveId" clId="{D993F837-B863-482C-ACAC-6FDAAE0A3D2A}" dt="2021-04-16T00:57:28.034" v="75" actId="700"/>
          <ac:spMkLst>
            <pc:docMk/>
            <pc:sldMk cId="502830181" sldId="287"/>
            <ac:spMk id="2" creationId="{5ED852FF-F1BE-4F73-96B9-EBBD040A636C}"/>
          </ac:spMkLst>
        </pc:spChg>
        <pc:spChg chg="del mod ord">
          <ac:chgData name="Claudia Coñuecar" userId="40a48c7a74c5fee3" providerId="LiveId" clId="{D993F837-B863-482C-ACAC-6FDAAE0A3D2A}" dt="2021-04-16T00:57:28.034" v="75" actId="700"/>
          <ac:spMkLst>
            <pc:docMk/>
            <pc:sldMk cId="502830181" sldId="287"/>
            <ac:spMk id="3" creationId="{B888EAF2-5055-4D59-BA0F-9FDDB2B915B0}"/>
          </ac:spMkLst>
        </pc:spChg>
        <pc:spChg chg="mod ord">
          <ac:chgData name="Claudia Coñuecar" userId="40a48c7a74c5fee3" providerId="LiveId" clId="{D993F837-B863-482C-ACAC-6FDAAE0A3D2A}" dt="2021-04-16T00:57:28.034" v="75" actId="700"/>
          <ac:spMkLst>
            <pc:docMk/>
            <pc:sldMk cId="502830181" sldId="287"/>
            <ac:spMk id="4" creationId="{CC1386F0-668D-48EE-8225-82956B1BB2FB}"/>
          </ac:spMkLst>
        </pc:spChg>
        <pc:spChg chg="add del mod ord">
          <ac:chgData name="Claudia Coñuecar" userId="40a48c7a74c5fee3" providerId="LiveId" clId="{D993F837-B863-482C-ACAC-6FDAAE0A3D2A}" dt="2021-04-16T00:57:33.206" v="76" actId="21"/>
          <ac:spMkLst>
            <pc:docMk/>
            <pc:sldMk cId="502830181" sldId="287"/>
            <ac:spMk id="5" creationId="{4B7AACE5-11CE-43E9-849E-B5FF8703A12A}"/>
          </ac:spMkLst>
        </pc:spChg>
        <pc:spChg chg="add del mod ord">
          <ac:chgData name="Claudia Coñuecar" userId="40a48c7a74c5fee3" providerId="LiveId" clId="{D993F837-B863-482C-ACAC-6FDAAE0A3D2A}" dt="2021-04-16T00:57:46.873" v="79" actId="21"/>
          <ac:spMkLst>
            <pc:docMk/>
            <pc:sldMk cId="502830181" sldId="287"/>
            <ac:spMk id="6" creationId="{9CCB21AA-C9C2-415F-9F7B-A4E5D850DF0D}"/>
          </ac:spMkLst>
        </pc:spChg>
        <pc:spChg chg="add del mod ord">
          <ac:chgData name="Claudia Coñuecar" userId="40a48c7a74c5fee3" providerId="LiveId" clId="{D993F837-B863-482C-ACAC-6FDAAE0A3D2A}" dt="2021-04-16T00:57:35.502" v="77"/>
          <ac:spMkLst>
            <pc:docMk/>
            <pc:sldMk cId="502830181" sldId="287"/>
            <ac:spMk id="7" creationId="{0F054934-D79D-4019-91F0-D0092862BC35}"/>
          </ac:spMkLst>
        </pc:spChg>
        <pc:spChg chg="add mod">
          <ac:chgData name="Claudia Coñuecar" userId="40a48c7a74c5fee3" providerId="LiveId" clId="{D993F837-B863-482C-ACAC-6FDAAE0A3D2A}" dt="2021-04-16T01:02:03.198" v="291" actId="20577"/>
          <ac:spMkLst>
            <pc:docMk/>
            <pc:sldMk cId="502830181" sldId="287"/>
            <ac:spMk id="8" creationId="{4F635362-678D-43F9-B7BA-8FA480B5CD86}"/>
          </ac:spMkLst>
        </pc:spChg>
      </pc:sldChg>
      <pc:sldChg chg="modSp new mod">
        <pc:chgData name="Claudia Coñuecar" userId="40a48c7a74c5fee3" providerId="LiveId" clId="{D993F837-B863-482C-ACAC-6FDAAE0A3D2A}" dt="2021-04-16T16:22:53.530" v="643" actId="1076"/>
        <pc:sldMkLst>
          <pc:docMk/>
          <pc:sldMk cId="1907628540" sldId="288"/>
        </pc:sldMkLst>
        <pc:spChg chg="mod">
          <ac:chgData name="Claudia Coñuecar" userId="40a48c7a74c5fee3" providerId="LiveId" clId="{D993F837-B863-482C-ACAC-6FDAAE0A3D2A}" dt="2021-04-16T16:22:53.530" v="643" actId="1076"/>
          <ac:spMkLst>
            <pc:docMk/>
            <pc:sldMk cId="1907628540" sldId="288"/>
            <ac:spMk id="2" creationId="{13020369-086E-4963-974B-C328AB7D8A04}"/>
          </ac:spMkLst>
        </pc:spChg>
        <pc:spChg chg="mod">
          <ac:chgData name="Claudia Coñuecar" userId="40a48c7a74c5fee3" providerId="LiveId" clId="{D993F837-B863-482C-ACAC-6FDAAE0A3D2A}" dt="2021-04-16T00:49:39.415" v="74" actId="20577"/>
          <ac:spMkLst>
            <pc:docMk/>
            <pc:sldMk cId="1907628540" sldId="288"/>
            <ac:spMk id="3" creationId="{D5447AC2-9CFD-436B-AE7A-DB610E062FEE}"/>
          </ac:spMkLst>
        </pc:spChg>
      </pc:sldChg>
      <pc:sldChg chg="addSp delSp modSp new mod">
        <pc:chgData name="Claudia Coñuecar" userId="40a48c7a74c5fee3" providerId="LiveId" clId="{D993F837-B863-482C-ACAC-6FDAAE0A3D2A}" dt="2021-04-16T01:07:25.828" v="384" actId="1076"/>
        <pc:sldMkLst>
          <pc:docMk/>
          <pc:sldMk cId="389196643" sldId="289"/>
        </pc:sldMkLst>
        <pc:spChg chg="del">
          <ac:chgData name="Claudia Coñuecar" userId="40a48c7a74c5fee3" providerId="LiveId" clId="{D993F837-B863-482C-ACAC-6FDAAE0A3D2A}" dt="2021-04-16T01:02:34.610" v="293" actId="21"/>
          <ac:spMkLst>
            <pc:docMk/>
            <pc:sldMk cId="389196643" sldId="289"/>
            <ac:spMk id="2" creationId="{6D2B51AF-B730-4369-B217-247108B8FE91}"/>
          </ac:spMkLst>
        </pc:spChg>
        <pc:spChg chg="del">
          <ac:chgData name="Claudia Coñuecar" userId="40a48c7a74c5fee3" providerId="LiveId" clId="{D993F837-B863-482C-ACAC-6FDAAE0A3D2A}" dt="2021-04-16T01:06:37.915" v="381" actId="21"/>
          <ac:spMkLst>
            <pc:docMk/>
            <pc:sldMk cId="389196643" sldId="289"/>
            <ac:spMk id="3" creationId="{3E8B04E9-6440-4BA0-85D6-C7C02E6427D4}"/>
          </ac:spMkLst>
        </pc:spChg>
        <pc:spChg chg="mod">
          <ac:chgData name="Claudia Coñuecar" userId="40a48c7a74c5fee3" providerId="LiveId" clId="{D993F837-B863-482C-ACAC-6FDAAE0A3D2A}" dt="2021-04-16T01:05:54.419" v="364" actId="255"/>
          <ac:spMkLst>
            <pc:docMk/>
            <pc:sldMk cId="389196643" sldId="289"/>
            <ac:spMk id="5" creationId="{953DD0D6-6C09-4E3C-866E-ABA356D854F9}"/>
          </ac:spMkLst>
        </pc:spChg>
        <pc:spChg chg="add mod">
          <ac:chgData name="Claudia Coñuecar" userId="40a48c7a74c5fee3" providerId="LiveId" clId="{D993F837-B863-482C-ACAC-6FDAAE0A3D2A}" dt="2021-04-16T01:04:07.062" v="331" actId="14100"/>
          <ac:spMkLst>
            <pc:docMk/>
            <pc:sldMk cId="389196643" sldId="289"/>
            <ac:spMk id="6" creationId="{B996B0F4-EF5E-4A52-8D01-54FA2E0E38AE}"/>
          </ac:spMkLst>
        </pc:spChg>
        <pc:spChg chg="add mod">
          <ac:chgData name="Claudia Coñuecar" userId="40a48c7a74c5fee3" providerId="LiveId" clId="{D993F837-B863-482C-ACAC-6FDAAE0A3D2A}" dt="2021-04-16T01:04:04.088" v="330" actId="1076"/>
          <ac:spMkLst>
            <pc:docMk/>
            <pc:sldMk cId="389196643" sldId="289"/>
            <ac:spMk id="7" creationId="{E7DF7F54-484D-4C12-B883-A6510CB3DCBF}"/>
          </ac:spMkLst>
        </pc:spChg>
        <pc:spChg chg="add mod">
          <ac:chgData name="Claudia Coñuecar" userId="40a48c7a74c5fee3" providerId="LiveId" clId="{D993F837-B863-482C-ACAC-6FDAAE0A3D2A}" dt="2021-04-16T01:05:44.500" v="362" actId="1076"/>
          <ac:spMkLst>
            <pc:docMk/>
            <pc:sldMk cId="389196643" sldId="289"/>
            <ac:spMk id="8" creationId="{170F9824-5F2B-41B7-92D5-4E7881888A7D}"/>
          </ac:spMkLst>
        </pc:spChg>
        <pc:spChg chg="add mod">
          <ac:chgData name="Claudia Coñuecar" userId="40a48c7a74c5fee3" providerId="LiveId" clId="{D993F837-B863-482C-ACAC-6FDAAE0A3D2A}" dt="2021-04-16T01:05:39.884" v="361" actId="1076"/>
          <ac:spMkLst>
            <pc:docMk/>
            <pc:sldMk cId="389196643" sldId="289"/>
            <ac:spMk id="9" creationId="{BAB8E7E9-DED1-4EED-A430-EECF1DD98EBF}"/>
          </ac:spMkLst>
        </pc:spChg>
        <pc:spChg chg="add mod">
          <ac:chgData name="Claudia Coñuecar" userId="40a48c7a74c5fee3" providerId="LiveId" clId="{D993F837-B863-482C-ACAC-6FDAAE0A3D2A}" dt="2021-04-16T01:06:07.627" v="374" actId="20577"/>
          <ac:spMkLst>
            <pc:docMk/>
            <pc:sldMk cId="389196643" sldId="289"/>
            <ac:spMk id="10" creationId="{AC071130-33B9-4658-9798-0B79351E3942}"/>
          </ac:spMkLst>
        </pc:spChg>
        <pc:spChg chg="add mod">
          <ac:chgData name="Claudia Coñuecar" userId="40a48c7a74c5fee3" providerId="LiveId" clId="{D993F837-B863-482C-ACAC-6FDAAE0A3D2A}" dt="2021-04-16T01:06:18.116" v="376" actId="1076"/>
          <ac:spMkLst>
            <pc:docMk/>
            <pc:sldMk cId="389196643" sldId="289"/>
            <ac:spMk id="11" creationId="{2BD27117-3110-4CB8-B1A0-F157C5424AD8}"/>
          </ac:spMkLst>
        </pc:spChg>
        <pc:spChg chg="add mod">
          <ac:chgData name="Claudia Coñuecar" userId="40a48c7a74c5fee3" providerId="LiveId" clId="{D993F837-B863-482C-ACAC-6FDAAE0A3D2A}" dt="2021-04-16T01:06:23.026" v="378" actId="1076"/>
          <ac:spMkLst>
            <pc:docMk/>
            <pc:sldMk cId="389196643" sldId="289"/>
            <ac:spMk id="12" creationId="{E2A6530B-C665-49C2-9856-5D026F582ACC}"/>
          </ac:spMkLst>
        </pc:spChg>
        <pc:spChg chg="add mod">
          <ac:chgData name="Claudia Coñuecar" userId="40a48c7a74c5fee3" providerId="LiveId" clId="{D993F837-B863-482C-ACAC-6FDAAE0A3D2A}" dt="2021-04-16T01:06:27.671" v="380" actId="1076"/>
          <ac:spMkLst>
            <pc:docMk/>
            <pc:sldMk cId="389196643" sldId="289"/>
            <ac:spMk id="13" creationId="{D289E0E9-9DF0-4FEC-8FB4-E58E7B6DC832}"/>
          </ac:spMkLst>
        </pc:spChg>
        <pc:picChg chg="add mod">
          <ac:chgData name="Claudia Coñuecar" userId="40a48c7a74c5fee3" providerId="LiveId" clId="{D993F837-B863-482C-ACAC-6FDAAE0A3D2A}" dt="2021-04-16T01:07:25.828" v="384" actId="1076"/>
          <ac:picMkLst>
            <pc:docMk/>
            <pc:sldMk cId="389196643" sldId="289"/>
            <ac:picMk id="14" creationId="{E09610AB-71B6-468C-9B15-02FE3208991E}"/>
          </ac:picMkLst>
        </pc:picChg>
      </pc:sldChg>
      <pc:sldChg chg="addSp delSp modSp new mod modClrScheme chgLayout">
        <pc:chgData name="Claudia Coñuecar" userId="40a48c7a74c5fee3" providerId="LiveId" clId="{D993F837-B863-482C-ACAC-6FDAAE0A3D2A}" dt="2021-04-16T01:46:26.302" v="581" actId="1076"/>
        <pc:sldMkLst>
          <pc:docMk/>
          <pc:sldMk cId="910704059" sldId="291"/>
        </pc:sldMkLst>
        <pc:spChg chg="mod ord">
          <ac:chgData name="Claudia Coñuecar" userId="40a48c7a74c5fee3" providerId="LiveId" clId="{D993F837-B863-482C-ACAC-6FDAAE0A3D2A}" dt="2021-04-16T01:46:13.888" v="580" actId="26606"/>
          <ac:spMkLst>
            <pc:docMk/>
            <pc:sldMk cId="910704059" sldId="291"/>
            <ac:spMk id="2" creationId="{725D8B4A-C8B7-4D9A-9959-C3C2DE0EC6B3}"/>
          </ac:spMkLst>
        </pc:spChg>
        <pc:spChg chg="mod ord">
          <ac:chgData name="Claudia Coñuecar" userId="40a48c7a74c5fee3" providerId="LiveId" clId="{D993F837-B863-482C-ACAC-6FDAAE0A3D2A}" dt="2021-04-16T01:46:13.888" v="580" actId="26606"/>
          <ac:spMkLst>
            <pc:docMk/>
            <pc:sldMk cId="910704059" sldId="291"/>
            <ac:spMk id="3" creationId="{8F50E003-0778-4249-974F-5D84B5026024}"/>
          </ac:spMkLst>
        </pc:spChg>
        <pc:spChg chg="add del mod">
          <ac:chgData name="Claudia Coñuecar" userId="40a48c7a74c5fee3" providerId="LiveId" clId="{D993F837-B863-482C-ACAC-6FDAAE0A3D2A}" dt="2021-04-16T01:43:05.053" v="439" actId="21"/>
          <ac:spMkLst>
            <pc:docMk/>
            <pc:sldMk cId="910704059" sldId="291"/>
            <ac:spMk id="5" creationId="{D2A3414E-001F-4EB2-9902-0DC6729D52A2}"/>
          </ac:spMkLst>
        </pc:spChg>
        <pc:spChg chg="add del mod ord">
          <ac:chgData name="Claudia Coñuecar" userId="40a48c7a74c5fee3" providerId="LiveId" clId="{D993F837-B863-482C-ACAC-6FDAAE0A3D2A}" dt="2021-04-16T01:45:39.491" v="577" actId="21"/>
          <ac:spMkLst>
            <pc:docMk/>
            <pc:sldMk cId="910704059" sldId="291"/>
            <ac:spMk id="6" creationId="{2FBA3DCB-D330-4A77-B552-962E95BB2063}"/>
          </ac:spMkLst>
        </pc:spChg>
        <pc:spChg chg="add del mod ord">
          <ac:chgData name="Claudia Coñuecar" userId="40a48c7a74c5fee3" providerId="LiveId" clId="{D993F837-B863-482C-ACAC-6FDAAE0A3D2A}" dt="2021-04-16T01:43:07.232" v="440"/>
          <ac:spMkLst>
            <pc:docMk/>
            <pc:sldMk cId="910704059" sldId="291"/>
            <ac:spMk id="7" creationId="{DD27A781-B1F2-4757-B962-4861965772CA}"/>
          </ac:spMkLst>
        </pc:spChg>
        <pc:spChg chg="add mod">
          <ac:chgData name="Claudia Coñuecar" userId="40a48c7a74c5fee3" providerId="LiveId" clId="{D993F837-B863-482C-ACAC-6FDAAE0A3D2A}" dt="2021-04-16T01:46:26.302" v="581" actId="1076"/>
          <ac:spMkLst>
            <pc:docMk/>
            <pc:sldMk cId="910704059" sldId="291"/>
            <ac:spMk id="8" creationId="{3DCB5ED0-2F75-4D3E-9A6A-5A499A7EB4A3}"/>
          </ac:spMkLst>
        </pc:spChg>
        <pc:picChg chg="add mod">
          <ac:chgData name="Claudia Coñuecar" userId="40a48c7a74c5fee3" providerId="LiveId" clId="{D993F837-B863-482C-ACAC-6FDAAE0A3D2A}" dt="2021-04-16T01:46:13.888" v="580" actId="26606"/>
          <ac:picMkLst>
            <pc:docMk/>
            <pc:sldMk cId="910704059" sldId="291"/>
            <ac:picMk id="2050" creationId="{B169F6F7-CF49-4887-82F3-FDD534CC3427}"/>
          </ac:picMkLst>
        </pc:picChg>
      </pc:sldChg>
      <pc:sldChg chg="addSp delSp modSp new mod modClrScheme chgLayout">
        <pc:chgData name="Claudia Coñuecar" userId="40a48c7a74c5fee3" providerId="LiveId" clId="{D993F837-B863-482C-ACAC-6FDAAE0A3D2A}" dt="2021-04-16T01:50:26.468" v="642" actId="255"/>
        <pc:sldMkLst>
          <pc:docMk/>
          <pc:sldMk cId="2053386215" sldId="292"/>
        </pc:sldMkLst>
        <pc:spChg chg="del">
          <ac:chgData name="Claudia Coñuecar" userId="40a48c7a74c5fee3" providerId="LiveId" clId="{D993F837-B863-482C-ACAC-6FDAAE0A3D2A}" dt="2021-04-16T01:11:39.869" v="397" actId="21"/>
          <ac:spMkLst>
            <pc:docMk/>
            <pc:sldMk cId="2053386215" sldId="292"/>
            <ac:spMk id="2" creationId="{188247A5-B258-4A35-9888-1EC22E73D833}"/>
          </ac:spMkLst>
        </pc:spChg>
        <pc:spChg chg="del">
          <ac:chgData name="Claudia Coñuecar" userId="40a48c7a74c5fee3" providerId="LiveId" clId="{D993F837-B863-482C-ACAC-6FDAAE0A3D2A}" dt="2021-04-16T01:21:53.270" v="435" actId="21"/>
          <ac:spMkLst>
            <pc:docMk/>
            <pc:sldMk cId="2053386215" sldId="292"/>
            <ac:spMk id="3" creationId="{7CA2FFAD-C616-4BD8-8436-7D634ECD9BC1}"/>
          </ac:spMkLst>
        </pc:spChg>
        <pc:spChg chg="mod ord modVis">
          <ac:chgData name="Claudia Coñuecar" userId="40a48c7a74c5fee3" providerId="LiveId" clId="{D993F837-B863-482C-ACAC-6FDAAE0A3D2A}" dt="2021-04-16T01:50:02.557" v="634" actId="26606"/>
          <ac:spMkLst>
            <pc:docMk/>
            <pc:sldMk cId="2053386215" sldId="292"/>
            <ac:spMk id="4" creationId="{12A9B56E-9632-4262-8A57-9E816C712432}"/>
          </ac:spMkLst>
        </pc:spChg>
        <pc:spChg chg="mod ord">
          <ac:chgData name="Claudia Coñuecar" userId="40a48c7a74c5fee3" providerId="LiveId" clId="{D993F837-B863-482C-ACAC-6FDAAE0A3D2A}" dt="2021-04-16T01:50:26.468" v="642" actId="255"/>
          <ac:spMkLst>
            <pc:docMk/>
            <pc:sldMk cId="2053386215" sldId="292"/>
            <ac:spMk id="5" creationId="{3AC7F007-842D-4BF0-95A2-CDF949B4FEB6}"/>
          </ac:spMkLst>
        </pc:spChg>
        <pc:picChg chg="add mod">
          <ac:chgData name="Claudia Coñuecar" userId="40a48c7a74c5fee3" providerId="LiveId" clId="{D993F837-B863-482C-ACAC-6FDAAE0A3D2A}" dt="2021-04-16T01:50:09.955" v="636" actId="27614"/>
          <ac:picMkLst>
            <pc:docMk/>
            <pc:sldMk cId="2053386215" sldId="292"/>
            <ac:picMk id="6" creationId="{231FEACD-92F2-440C-99FA-A6B15A8216C7}"/>
          </ac:picMkLst>
        </pc:picChg>
      </pc:sldChg>
      <pc:sldChg chg="addSp modSp new mod">
        <pc:chgData name="Claudia Coñuecar" userId="40a48c7a74c5fee3" providerId="LiveId" clId="{D993F837-B863-482C-ACAC-6FDAAE0A3D2A}" dt="2021-04-16T01:48:32.654" v="632" actId="255"/>
        <pc:sldMkLst>
          <pc:docMk/>
          <pc:sldMk cId="1708276272" sldId="293"/>
        </pc:sldMkLst>
        <pc:spChg chg="mod">
          <ac:chgData name="Claudia Coñuecar" userId="40a48c7a74c5fee3" providerId="LiveId" clId="{D993F837-B863-482C-ACAC-6FDAAE0A3D2A}" dt="2021-04-16T01:47:31.090" v="629" actId="1076"/>
          <ac:spMkLst>
            <pc:docMk/>
            <pc:sldMk cId="1708276272" sldId="293"/>
            <ac:spMk id="2" creationId="{F8EE4877-624F-4FF4-9FCC-3BAF60F459FE}"/>
          </ac:spMkLst>
        </pc:spChg>
        <pc:spChg chg="add mod">
          <ac:chgData name="Claudia Coñuecar" userId="40a48c7a74c5fee3" providerId="LiveId" clId="{D993F837-B863-482C-ACAC-6FDAAE0A3D2A}" dt="2021-04-16T01:48:32.654" v="632" actId="255"/>
          <ac:spMkLst>
            <pc:docMk/>
            <pc:sldMk cId="1708276272" sldId="293"/>
            <ac:spMk id="6" creationId="{F71ABBE1-5E4E-42BF-B9D6-9CB8C678FD4F}"/>
          </ac:spMkLst>
        </pc:spChg>
        <pc:picChg chg="add mod">
          <ac:chgData name="Claudia Coñuecar" userId="40a48c7a74c5fee3" providerId="LiveId" clId="{D993F837-B863-482C-ACAC-6FDAAE0A3D2A}" dt="2021-04-16T01:47:28.762" v="628" actId="1076"/>
          <ac:picMkLst>
            <pc:docMk/>
            <pc:sldMk cId="1708276272" sldId="293"/>
            <ac:picMk id="4" creationId="{B5113EB1-4F09-464E-9270-61E144C012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16/04/2021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16/04/2021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16/04/2021 12:21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  <p:sldLayoutId id="214748368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HVnwWQ9Jy4" TargetMode="External"/><Relationship Id="rId2" Type="http://schemas.openxmlformats.org/officeDocument/2006/relationships/hyperlink" Target="https://youtu.be/U0W_XCb1xN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fnMhUPewk6c" TargetMode="External"/><Relationship Id="rId4" Type="http://schemas.openxmlformats.org/officeDocument/2006/relationships/hyperlink" Target="https://youtu.be/0lN-iL3hz4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nla758tnNk" TargetMode="External"/><Relationship Id="rId2" Type="http://schemas.openxmlformats.org/officeDocument/2006/relationships/hyperlink" Target="https://youtu.be/mYeKY7lfRAY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zuTcGvSNG4E" TargetMode="External"/><Relationship Id="rId4" Type="http://schemas.openxmlformats.org/officeDocument/2006/relationships/hyperlink" Target="https://youtu.be/T3ltjzIwmi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0" y="0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 rtlCol="0"/>
          <a:lstStyle/>
          <a:p>
            <a:pPr rtl="0"/>
            <a:r>
              <a:rPr lang="es-ES" sz="8000" dirty="0">
                <a:solidFill>
                  <a:schemeClr val="accent1"/>
                </a:solidFill>
              </a:rPr>
              <a:t>Clases Música 8°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4572" y="5779103"/>
            <a:ext cx="5325078" cy="858000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>
                <a:solidFill>
                  <a:schemeClr val="tx1"/>
                </a:solidFill>
                <a:cs typeface="Segoe UI" panose="020B0502040204020203" pitchFamily="34" charset="0"/>
              </a:rPr>
              <a:t>Prof. Claudia Coñuecar V.</a:t>
            </a:r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Colegio Cristiano Emmanuel - Admisión 2019">
            <a:extLst>
              <a:ext uri="{FF2B5EF4-FFF2-40B4-BE49-F238E27FC236}">
                <a16:creationId xmlns:a16="http://schemas.microsoft.com/office/drawing/2014/main" id="{BFBAE258-D8A3-452F-B33E-75B802F7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96" y="677401"/>
            <a:ext cx="1661039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03FC-FB51-445F-9E6B-DCA2D479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Banjo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41A358-9B00-492E-814C-794855D5D7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2343847"/>
            <a:ext cx="4267200" cy="33806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banjo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 un instrumento musical cuyo origen es de EEUU, de 4, 5, 6 o 10 cuerdas, constituido por un aro o anillo de madera circular de unos 35 cm de diámetro cubierto por un parche. </a:t>
            </a:r>
            <a:endParaRPr lang="es-CL" dirty="0"/>
          </a:p>
        </p:txBody>
      </p:sp>
      <p:pic>
        <p:nvPicPr>
          <p:cNvPr id="4098" name="Picture 2" descr="Ripley - BANJO MANDOLIN DE 8 CUERDAS">
            <a:extLst>
              <a:ext uri="{FF2B5EF4-FFF2-40B4-BE49-F238E27FC236}">
                <a16:creationId xmlns:a16="http://schemas.microsoft.com/office/drawing/2014/main" id="{D1BAACF0-65FB-4552-ADE0-85BBEE309B1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343848"/>
            <a:ext cx="4267200" cy="31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7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4E54E-F2CD-4C62-BB21-BC010D4F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0328"/>
            <a:ext cx="3833906" cy="2193047"/>
          </a:xfrm>
        </p:spPr>
        <p:txBody>
          <a:bodyPr/>
          <a:lstStyle/>
          <a:p>
            <a:r>
              <a:rPr lang="es-CL" dirty="0"/>
              <a:t>Audiciones: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0D23E-3795-4787-A67F-CF031B14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225" y="1010997"/>
            <a:ext cx="6248398" cy="56551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hlinkClick r:id="rId2"/>
              </a:rPr>
              <a:t>https://youtu.be/U0W_XCb1xNg</a:t>
            </a:r>
            <a:r>
              <a:rPr lang="es-CL" dirty="0"/>
              <a:t> “Canon en Re menor” de Pachelbel Bandurria</a:t>
            </a:r>
          </a:p>
          <a:p>
            <a:pPr>
              <a:lnSpc>
                <a:spcPct val="150000"/>
              </a:lnSpc>
            </a:pPr>
            <a:r>
              <a:rPr lang="es-CL" dirty="0">
                <a:hlinkClick r:id="rId3"/>
              </a:rPr>
              <a:t>https://youtu.be/UHVnwWQ9Jy4</a:t>
            </a:r>
            <a:r>
              <a:rPr lang="es-CL" dirty="0"/>
              <a:t> “Fue mi error” Mandolina</a:t>
            </a:r>
          </a:p>
          <a:p>
            <a:pPr>
              <a:lnSpc>
                <a:spcPct val="150000"/>
              </a:lnSpc>
            </a:pPr>
            <a:r>
              <a:rPr lang="es-CL" dirty="0">
                <a:hlinkClick r:id="rId4"/>
              </a:rPr>
              <a:t>https://youtu.be/0lN-iL3hz4g</a:t>
            </a:r>
            <a:r>
              <a:rPr lang="es-CL" dirty="0"/>
              <a:t>  “</a:t>
            </a:r>
            <a:r>
              <a:rPr lang="es-CL" b="0" i="0" dirty="0">
                <a:effectLst/>
              </a:rPr>
              <a:t>Les </a:t>
            </a:r>
            <a:r>
              <a:rPr lang="es-CL" b="0" i="0" dirty="0" err="1">
                <a:effectLst/>
              </a:rPr>
              <a:t>Colporteurs</a:t>
            </a:r>
            <a:r>
              <a:rPr lang="es-CL" dirty="0"/>
              <a:t>” de </a:t>
            </a:r>
            <a:r>
              <a:rPr lang="es-CL" b="0" i="0" dirty="0">
                <a:effectLst/>
              </a:rPr>
              <a:t> </a:t>
            </a:r>
            <a:r>
              <a:rPr lang="es-CL" b="0" i="0" dirty="0" err="1">
                <a:effectLst/>
              </a:rPr>
              <a:t>Korobeiniki</a:t>
            </a:r>
            <a:r>
              <a:rPr lang="es-CL" b="0" i="0" dirty="0">
                <a:effectLst/>
              </a:rPr>
              <a:t> Balalaika</a:t>
            </a:r>
          </a:p>
          <a:p>
            <a:pPr>
              <a:lnSpc>
                <a:spcPct val="150000"/>
              </a:lnSpc>
            </a:pPr>
            <a:r>
              <a:rPr lang="es-CL" b="0" i="0" dirty="0">
                <a:effectLst/>
                <a:hlinkClick r:id="rId5"/>
              </a:rPr>
              <a:t>https://youtu.be/fnMhUPewk6c</a:t>
            </a:r>
            <a:r>
              <a:rPr lang="es-CL" dirty="0"/>
              <a:t> “</a:t>
            </a:r>
            <a:r>
              <a:rPr lang="es-CL" b="0" i="0" dirty="0" err="1">
                <a:effectLst/>
                <a:latin typeface="Roboto"/>
              </a:rPr>
              <a:t>Foggy</a:t>
            </a:r>
            <a:r>
              <a:rPr lang="es-CL" b="0" i="0" dirty="0">
                <a:effectLst/>
                <a:latin typeface="Roboto"/>
              </a:rPr>
              <a:t> Mountain </a:t>
            </a:r>
            <a:r>
              <a:rPr lang="es-CL" b="0" i="0" dirty="0" err="1">
                <a:effectLst/>
                <a:latin typeface="Roboto"/>
              </a:rPr>
              <a:t>Breakdown</a:t>
            </a:r>
            <a:r>
              <a:rPr lang="es-CL" b="0" i="0" dirty="0">
                <a:effectLst/>
                <a:latin typeface="Roboto"/>
              </a:rPr>
              <a:t>” </a:t>
            </a:r>
            <a:r>
              <a:rPr lang="es-CL" b="0" i="0" dirty="0" err="1">
                <a:effectLst/>
                <a:latin typeface="Roboto"/>
              </a:rPr>
              <a:t>Williow</a:t>
            </a:r>
            <a:r>
              <a:rPr lang="es-CL" b="0" i="0" dirty="0">
                <a:effectLst/>
                <a:latin typeface="Roboto"/>
              </a:rPr>
              <a:t> Osborne Banjo</a:t>
            </a:r>
          </a:p>
          <a:p>
            <a:endParaRPr lang="es-CL" b="0" i="0" dirty="0">
              <a:effectLst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819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61915-5DFC-4283-BCFE-DF6660E2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131303"/>
            <a:ext cx="3833906" cy="1840622"/>
          </a:xfrm>
        </p:spPr>
        <p:txBody>
          <a:bodyPr/>
          <a:lstStyle/>
          <a:p>
            <a:r>
              <a:rPr lang="es-CL" dirty="0"/>
              <a:t>Ukelele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7C999-F1F3-42D6-AC3A-C488E1D1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12</a:t>
            </a:fld>
            <a:endParaRPr lang="es-ES" noProof="0"/>
          </a:p>
        </p:txBody>
      </p:sp>
      <p:pic>
        <p:nvPicPr>
          <p:cNvPr id="1026" name="Picture 2" descr="Comprar Ukeleles | Filtrado por Más Vendidos">
            <a:extLst>
              <a:ext uri="{FF2B5EF4-FFF2-40B4-BE49-F238E27FC236}">
                <a16:creationId xmlns:a16="http://schemas.microsoft.com/office/drawing/2014/main" id="{16F2DD48-2F93-4D95-A663-195D7A6D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078">
            <a:off x="6096000" y="69532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8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386F0-668D-48EE-8225-82956B1B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13</a:t>
            </a:fld>
            <a:endParaRPr lang="es-ES" noProof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4F635362-678D-43F9-B7BA-8FA480B5C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35113"/>
            <a:ext cx="7829550" cy="4275137"/>
          </a:xfrm>
        </p:spPr>
        <p:txBody>
          <a:bodyPr/>
          <a:lstStyle/>
          <a:p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Ukele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viene del hawaiano </a:t>
            </a:r>
            <a:r>
              <a:rPr lang="es-E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ukulele que 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literalmente, “Pulga saltadora”.</a:t>
            </a:r>
          </a:p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 instrumento de cuerda pulsada que es utilizado como instrumento principal en la música de las islas de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Hawai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Tahití e Isla de Pascua. </a:t>
            </a:r>
          </a:p>
          <a:p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riginalmente tenía cinco cuerdas, pero actualmente tiene 4 cuerdas.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283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62CC15-81F7-46D0-8F4A-8180F105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14</a:t>
            </a:fld>
            <a:endParaRPr lang="es-ES" noProof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53DD0D6-6C09-4E3C-866E-ABA356D85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413" y="767443"/>
            <a:ext cx="7829550" cy="4275365"/>
          </a:xfrm>
        </p:spPr>
        <p:txBody>
          <a:bodyPr/>
          <a:lstStyle/>
          <a:p>
            <a:r>
              <a:rPr lang="es-CL" sz="3200" dirty="0"/>
              <a:t>Hay 4 tipos de Ukelele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996B0F4-EF5E-4A52-8D01-54FA2E0E38AE}"/>
              </a:ext>
            </a:extLst>
          </p:cNvPr>
          <p:cNvSpPr/>
          <p:nvPr/>
        </p:nvSpPr>
        <p:spPr>
          <a:xfrm>
            <a:off x="871538" y="2471738"/>
            <a:ext cx="1262062" cy="433388"/>
          </a:xfrm>
          <a:prstGeom prst="rightArrow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FF0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DF7F54-484D-4C12-B883-A6510CB3DCBF}"/>
              </a:ext>
            </a:extLst>
          </p:cNvPr>
          <p:cNvSpPr/>
          <p:nvPr/>
        </p:nvSpPr>
        <p:spPr>
          <a:xfrm>
            <a:off x="2858745" y="2119610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Soprano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0F9824-5F2B-41B7-92D5-4E7881888A7D}"/>
              </a:ext>
            </a:extLst>
          </p:cNvPr>
          <p:cNvSpPr/>
          <p:nvPr/>
        </p:nvSpPr>
        <p:spPr>
          <a:xfrm>
            <a:off x="2980212" y="4395320"/>
            <a:ext cx="1815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AB8E7E9-DED1-4EED-A430-EECF1DD98EBF}"/>
              </a:ext>
            </a:extLst>
          </p:cNvPr>
          <p:cNvSpPr/>
          <p:nvPr/>
        </p:nvSpPr>
        <p:spPr>
          <a:xfrm>
            <a:off x="2858745" y="3353396"/>
            <a:ext cx="3000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Concierto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C071130-33B9-4658-9798-0B79351E3942}"/>
              </a:ext>
            </a:extLst>
          </p:cNvPr>
          <p:cNvSpPr/>
          <p:nvPr/>
        </p:nvSpPr>
        <p:spPr>
          <a:xfrm>
            <a:off x="3011545" y="5353264"/>
            <a:ext cx="2695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Barítono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BD27117-3110-4CB8-B1A0-F157C5424AD8}"/>
              </a:ext>
            </a:extLst>
          </p:cNvPr>
          <p:cNvSpPr/>
          <p:nvPr/>
        </p:nvSpPr>
        <p:spPr>
          <a:xfrm>
            <a:off x="871538" y="3540579"/>
            <a:ext cx="1262062" cy="433388"/>
          </a:xfrm>
          <a:prstGeom prst="rightArrow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FF00"/>
              </a:highlight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E2A6530B-C665-49C2-9856-5D026F582ACC}"/>
              </a:ext>
            </a:extLst>
          </p:cNvPr>
          <p:cNvSpPr/>
          <p:nvPr/>
        </p:nvSpPr>
        <p:spPr>
          <a:xfrm>
            <a:off x="899363" y="4640291"/>
            <a:ext cx="1262062" cy="433388"/>
          </a:xfrm>
          <a:prstGeom prst="rightArrow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FF00"/>
              </a:highlight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289E0E9-9DF0-4FEC-8FB4-E58E7B6DC832}"/>
              </a:ext>
            </a:extLst>
          </p:cNvPr>
          <p:cNvSpPr/>
          <p:nvPr/>
        </p:nvSpPr>
        <p:spPr>
          <a:xfrm>
            <a:off x="869030" y="5653427"/>
            <a:ext cx="1262062" cy="433388"/>
          </a:xfrm>
          <a:prstGeom prst="rightArrow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FF00"/>
              </a:highlight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09610AB-71B6-468C-9B15-02FE3208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1633454"/>
            <a:ext cx="5226844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uitarra eléctrica sobre fondo blanco&#10;&#10;Descripción generada automáticamente con confianza media">
            <a:extLst>
              <a:ext uri="{FF2B5EF4-FFF2-40B4-BE49-F238E27FC236}">
                <a16:creationId xmlns:a16="http://schemas.microsoft.com/office/drawing/2014/main" id="{231FEACD-92F2-440C-99FA-A6B15A82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695" y="1269657"/>
            <a:ext cx="5505450" cy="4074033"/>
          </a:xfrm>
          <a:prstGeom prst="rect">
            <a:avLst/>
          </a:prstGeom>
          <a:noFill/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AC7F007-842D-4BF0-95A2-CDF949B4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548792"/>
            <a:ext cx="3833906" cy="4952492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s-CL" sz="2800" dirty="0"/>
              <a:t>Observar el video: </a:t>
            </a:r>
          </a:p>
          <a:p>
            <a:pPr>
              <a:lnSpc>
                <a:spcPct val="200000"/>
              </a:lnSpc>
            </a:pPr>
            <a:br>
              <a:rPr lang="es-CL" sz="2000" dirty="0"/>
            </a:br>
            <a:br>
              <a:rPr lang="es-CL" sz="2000" dirty="0"/>
            </a:br>
            <a:r>
              <a:rPr lang="es-CL" sz="2000" dirty="0"/>
              <a:t>https://youtu.be/V1bFr2SWP1I</a:t>
            </a:r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12A9B56E-9632-4262-8A57-9E816C7124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1" y="587179"/>
            <a:ext cx="40798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AAC19ED-7CFA-4AF2-BE7E-6017F4B12C94}" type="slidenum">
              <a:rPr lang="es-ES" noProof="0" smtClean="0"/>
              <a:pPr rtl="0">
                <a:spcAft>
                  <a:spcPts val="600"/>
                </a:spcAft>
              </a:pPr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338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BF5676-2EB0-409F-AA44-94DB888A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de Madera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039A0F-81AC-4F76-B454-A2364479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47" y="2123275"/>
            <a:ext cx="2414225" cy="3810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B95870-2DA3-456A-9E07-6AFBD4A2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20" y="231394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E4877-624F-4FF4-9FCC-3BAF60F4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186434"/>
            <a:ext cx="3831336" cy="4956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Observan Video del Charango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872E78-A5EE-4645-B1D3-A4DD737D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17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113EB1-4F09-464E-9270-61E144C0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30833"/>
            <a:ext cx="5715000" cy="34099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1ABBE1-5E4E-42BF-B9D6-9CB8C678FD4F}"/>
              </a:ext>
            </a:extLst>
          </p:cNvPr>
          <p:cNvSpPr txBox="1"/>
          <p:nvPr/>
        </p:nvSpPr>
        <p:spPr>
          <a:xfrm>
            <a:off x="1354931" y="5342501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/>
              <a:t>https://youtu.be/gDTq3Tg-0CA</a:t>
            </a:r>
          </a:p>
        </p:txBody>
      </p:sp>
    </p:spTree>
    <p:extLst>
      <p:ext uri="{BB962C8B-B14F-4D97-AF65-F5344CB8AC3E}">
        <p14:creationId xmlns:p14="http://schemas.microsoft.com/office/powerpoint/2010/main" val="170827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D8B4A-C8B7-4D9A-9959-C3C2DE0E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</p:spPr>
        <p:txBody>
          <a:bodyPr anchor="t">
            <a:normAutofit/>
          </a:bodyPr>
          <a:lstStyle/>
          <a:p>
            <a:r>
              <a:rPr lang="es-CL" dirty="0"/>
              <a:t>Charango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50E003-0778-4249-974F-5D84B502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87179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AC19ED-7CFA-4AF2-BE7E-6017F4B12C94}" type="slidenum">
              <a:rPr lang="es-ES" noProof="0" smtClean="0"/>
              <a:pPr rtl="0">
                <a:spcAft>
                  <a:spcPts val="600"/>
                </a:spcAft>
              </a:pPr>
              <a:t>18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DCB5ED0-2F75-4D3E-9A6A-5A499A7EB4A3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89584" y="2118931"/>
            <a:ext cx="4267200" cy="3602736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</a:pPr>
            <a:r>
              <a:rPr lang="es-ES" b="0" i="0" dirty="0">
                <a:effectLst/>
              </a:rPr>
              <a:t>El </a:t>
            </a:r>
            <a:r>
              <a:rPr lang="es-ES" b="1" i="0" dirty="0">
                <a:effectLst/>
              </a:rPr>
              <a:t>charango</a:t>
            </a:r>
            <a:r>
              <a:rPr lang="es-ES" b="0" i="0" dirty="0">
                <a:effectLst/>
              </a:rPr>
              <a:t> es un instrumento de cuerda originario de los Andes, la zona altiplánica de Perú, Bolivia y Chile. </a:t>
            </a:r>
          </a:p>
          <a:p>
            <a:pPr>
              <a:lnSpc>
                <a:spcPct val="102000"/>
              </a:lnSpc>
            </a:pPr>
            <a:r>
              <a:rPr lang="es-ES" b="0" i="0" dirty="0">
                <a:effectLst/>
              </a:rPr>
              <a:t>Posee cinco pares de cuerdas</a:t>
            </a:r>
            <a:endParaRPr lang="es-ES" b="0" i="0" u="none" strike="noStrike" dirty="0">
              <a:effectLst/>
            </a:endParaRPr>
          </a:p>
          <a:p>
            <a:pPr>
              <a:lnSpc>
                <a:spcPct val="102000"/>
              </a:lnSpc>
            </a:pPr>
            <a:r>
              <a:rPr lang="es-ES" b="0" i="0" dirty="0">
                <a:effectLst/>
              </a:rPr>
              <a:t>El charango es parecido a una pequeña guitarra de cinco cuerdas dobles y cuya caja de resonancia, hoy de madera , estaba hecha con caparazón de armadillo </a:t>
            </a:r>
            <a:endParaRPr lang="es-CL" dirty="0"/>
          </a:p>
        </p:txBody>
      </p:sp>
      <p:pic>
        <p:nvPicPr>
          <p:cNvPr id="2050" name="Picture 2" descr="▷ Charango – Historia, Tipos, Afinación, Acordes, Venta y Precios">
            <a:extLst>
              <a:ext uri="{FF2B5EF4-FFF2-40B4-BE49-F238E27FC236}">
                <a16:creationId xmlns:a16="http://schemas.microsoft.com/office/drawing/2014/main" id="{B169F6F7-CF49-4887-82F3-FDD534CC3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r="14091" b="1"/>
          <a:stretch/>
        </p:blipFill>
        <p:spPr bwMode="auto">
          <a:xfrm>
            <a:off x="6217920" y="2119313"/>
            <a:ext cx="4267200" cy="36052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1070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8BFE5-52D9-47DB-AB64-0C417D05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1512178"/>
            <a:ext cx="3833906" cy="3297947"/>
          </a:xfrm>
        </p:spPr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0D5FF-BACA-4C52-AE0B-A73406B3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721466"/>
            <a:ext cx="6248398" cy="56551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dirty="0"/>
              <a:t>Contesta las siguientes preguntas: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1.- ¿A qué cualidad del sonido corresponden los instrumentos musicales?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2.- ¿Qué nos permite diferenciar el timbre?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3.- ¿A qué se asemeja las huellas dactilares?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4.- ¿Cuáles son las familias de los instrumentos musicales?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5.- Nombra 4 instrumentos de cuerda pulsada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6.- ¿Cómo suenan los instrumentos de cuerda pulsada?</a:t>
            </a:r>
          </a:p>
        </p:txBody>
      </p:sp>
    </p:spTree>
    <p:extLst>
      <p:ext uri="{BB962C8B-B14F-4D97-AF65-F5344CB8AC3E}">
        <p14:creationId xmlns:p14="http://schemas.microsoft.com/office/powerpoint/2010/main" val="40486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20369-086E-4963-974B-C328AB7D8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737" y="1294517"/>
            <a:ext cx="9102837" cy="4268965"/>
          </a:xfrm>
        </p:spPr>
        <p:txBody>
          <a:bodyPr/>
          <a:lstStyle/>
          <a:p>
            <a:r>
              <a:rPr lang="es-CL" dirty="0"/>
              <a:t>https://youtu.be/FUImCNzyVJg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447AC2-9CFD-436B-AE7A-DB610E062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Observar video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48DB1C-591B-4157-A03C-D565AB46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076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929FB-0AAE-472C-9DBD-B1021B48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Guitarra</a:t>
            </a:r>
          </a:p>
        </p:txBody>
      </p:sp>
      <p:pic>
        <p:nvPicPr>
          <p:cNvPr id="1026" name="Picture 2" descr="Ripley - GUITARRA ACUSTICA YAMAHA C-40">
            <a:extLst>
              <a:ext uri="{FF2B5EF4-FFF2-40B4-BE49-F238E27FC236}">
                <a16:creationId xmlns:a16="http://schemas.microsoft.com/office/drawing/2014/main" id="{EFB8546D-4830-46CF-8BCB-2BFC43412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1" y="1947863"/>
            <a:ext cx="486976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C64010D-F21C-4EF4-8610-534EFFD2AF5C}"/>
              </a:ext>
            </a:extLst>
          </p:cNvPr>
          <p:cNvSpPr txBox="1"/>
          <p:nvPr/>
        </p:nvSpPr>
        <p:spPr>
          <a:xfrm>
            <a:off x="8039101" y="1859221"/>
            <a:ext cx="2117373" cy="3780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 instrumento musical de la familia de las cuerdas pulsadas, es decir los instrumentos que producen su sonido al hacer vibrar las cuerdas.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797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D151E-4AAF-4E10-9D60-46AF1622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Laúd</a:t>
            </a:r>
          </a:p>
        </p:txBody>
      </p:sp>
      <p:pic>
        <p:nvPicPr>
          <p:cNvPr id="2052" name="Picture 4" descr="LAUTEA (antxinako musika-tresna) - IZARRAK ETA ILARGIA">
            <a:extLst>
              <a:ext uri="{FF2B5EF4-FFF2-40B4-BE49-F238E27FC236}">
                <a16:creationId xmlns:a16="http://schemas.microsoft.com/office/drawing/2014/main" id="{BCF6180D-F386-4854-A699-1D30FA820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75708"/>
            <a:ext cx="41814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2CD744-39B7-4CD1-988D-59E8152BCB2E}"/>
              </a:ext>
            </a:extLst>
          </p:cNvPr>
          <p:cNvSpPr txBox="1"/>
          <p:nvPr/>
        </p:nvSpPr>
        <p:spPr>
          <a:xfrm>
            <a:off x="6962775" y="1666366"/>
            <a:ext cx="3257550" cy="3780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Instrumento musical parecido a la guitarra pero de menor tamaño, con la caja ovalada y cóncava, el mástil corto, las cuerdas dobles (seis pares o más) y la tablilla de las clavijas formando un ángulo hacia abajo. Se toca desde la Edad Media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705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F1B57-31F4-4F5E-AD1A-24F7F7B1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Arpa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2B8105B-9A8F-4CC7-9ACE-3A3E44A77D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63750" y="2120900"/>
            <a:ext cx="3603625" cy="36036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25750C-E3BF-43E1-886A-98CB1F52F9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7499" y="1906957"/>
            <a:ext cx="3846195" cy="41414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arpa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 </a:t>
            </a:r>
            <a:r>
              <a:rPr lang="es-ES" b="0" i="0" u="none" strike="noStrike" dirty="0">
                <a:effectLst/>
                <a:latin typeface="Arial" panose="020B0604020202020204" pitchFamily="34" charset="0"/>
              </a:rPr>
              <a:t>instrumento de cuerda pulsada 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formado por un marco resonante y una serie variable de cuerdas tensadas.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Este instrumento tiene sus orígenes en Egipto y Grecia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sonido se obtiene al tocar las cuerdas con los dedos.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96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D119A-F041-4615-8271-E806E8CC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271730"/>
            <a:ext cx="3833906" cy="49524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Observa los videos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FFBD4-CA5D-48BE-89AB-9170CA1B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https://youtu.be/mYeKY7lfRAY</a:t>
            </a:r>
            <a:r>
              <a:rPr lang="es-CL" dirty="0"/>
              <a:t>  “</a:t>
            </a:r>
            <a:r>
              <a:rPr lang="pt-BR" b="0" i="0" dirty="0">
                <a:solidFill>
                  <a:srgbClr val="030303"/>
                </a:solidFill>
                <a:effectLst/>
                <a:latin typeface="Roboto"/>
              </a:rPr>
              <a:t>Se ela perguntar”, de Dilermando Reis </a:t>
            </a:r>
            <a:r>
              <a:rPr lang="pt-BR" b="0" i="0" dirty="0" err="1">
                <a:solidFill>
                  <a:srgbClr val="030303"/>
                </a:solidFill>
                <a:effectLst/>
                <a:latin typeface="Roboto"/>
              </a:rPr>
              <a:t>Marabino</a:t>
            </a:r>
            <a:r>
              <a:rPr lang="pt-BR" b="0" i="0" dirty="0">
                <a:solidFill>
                  <a:srgbClr val="030303"/>
                </a:solidFill>
                <a:effectLst/>
                <a:latin typeface="Roboto"/>
              </a:rPr>
              <a:t> y </a:t>
            </a:r>
            <a:r>
              <a:rPr lang="pt-BR" b="0" i="0" dirty="0" err="1">
                <a:solidFill>
                  <a:srgbClr val="030303"/>
                </a:solidFill>
                <a:effectLst/>
                <a:latin typeface="Roboto"/>
              </a:rPr>
              <a:t>Antonio</a:t>
            </a:r>
            <a:r>
              <a:rPr lang="pt-BR" b="0" i="0" dirty="0">
                <a:solidFill>
                  <a:srgbClr val="030303"/>
                </a:solidFill>
                <a:effectLst/>
                <a:latin typeface="Roboto"/>
              </a:rPr>
              <a:t> Lauro Guitarra </a:t>
            </a:r>
            <a:r>
              <a:rPr lang="pt-BR" b="0" i="0" dirty="0" err="1">
                <a:solidFill>
                  <a:srgbClr val="030303"/>
                </a:solidFill>
                <a:effectLst/>
                <a:latin typeface="Roboto"/>
              </a:rPr>
              <a:t>clásica</a:t>
            </a:r>
            <a:endParaRPr lang="pt-BR" b="0" i="0" dirty="0">
              <a:solidFill>
                <a:srgbClr val="030303"/>
              </a:solidFill>
              <a:effectLst/>
              <a:latin typeface="Roboto"/>
            </a:endParaRPr>
          </a:p>
          <a:p>
            <a:endParaRPr lang="pt-BR" dirty="0">
              <a:solidFill>
                <a:srgbClr val="030303"/>
              </a:solidFill>
              <a:latin typeface="Roboto"/>
            </a:endParaRPr>
          </a:p>
          <a:p>
            <a:r>
              <a:rPr lang="es-CL" dirty="0">
                <a:hlinkClick r:id="rId3"/>
              </a:rPr>
              <a:t>https://youtu.be/gnla758tnNk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 “</a:t>
            </a:r>
            <a:r>
              <a:rPr lang="pt-BR" dirty="0" err="1">
                <a:solidFill>
                  <a:srgbClr val="030303"/>
                </a:solidFill>
                <a:latin typeface="Roboto"/>
              </a:rPr>
              <a:t>Alabanzas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 al Rey” Guitarra popular</a:t>
            </a:r>
          </a:p>
          <a:p>
            <a:endParaRPr lang="pt-BR" dirty="0">
              <a:solidFill>
                <a:srgbClr val="030303"/>
              </a:solidFill>
              <a:latin typeface="Roboto"/>
            </a:endParaRPr>
          </a:p>
          <a:p>
            <a:r>
              <a:rPr lang="es-CL" dirty="0">
                <a:hlinkClick r:id="rId4"/>
              </a:rPr>
              <a:t>https://youtu.be/T3ltjzIwmiw</a:t>
            </a:r>
            <a:r>
              <a:rPr lang="es-CL" dirty="0"/>
              <a:t> “Fantasía en La menor” de David Kellner Laúd</a:t>
            </a:r>
          </a:p>
          <a:p>
            <a:pPr marL="0" indent="0">
              <a:buNone/>
            </a:pPr>
            <a:endParaRPr lang="pt-BR" dirty="0">
              <a:solidFill>
                <a:srgbClr val="030303"/>
              </a:solidFill>
              <a:latin typeface="Roboto"/>
            </a:endParaRPr>
          </a:p>
          <a:p>
            <a:r>
              <a:rPr lang="es-CL" dirty="0">
                <a:hlinkClick r:id="rId5"/>
              </a:rPr>
              <a:t>https://youtu.be/zuTcGvSNG4E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 “</a:t>
            </a:r>
            <a:r>
              <a:rPr lang="pt-BR" dirty="0" err="1">
                <a:solidFill>
                  <a:srgbClr val="030303"/>
                </a:solidFill>
                <a:latin typeface="Roboto"/>
              </a:rPr>
              <a:t>Despacito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” Arpa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384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6E77-41A3-47AA-B6BE-D3192693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07" y="779483"/>
            <a:ext cx="5251099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Bandurria</a:t>
            </a:r>
          </a:p>
        </p:txBody>
      </p:sp>
      <p:pic>
        <p:nvPicPr>
          <p:cNvPr id="3074" name="Picture 2" descr="Bandurria Paco Castillo B-6 - Promúsica">
            <a:extLst>
              <a:ext uri="{FF2B5EF4-FFF2-40B4-BE49-F238E27FC236}">
                <a16:creationId xmlns:a16="http://schemas.microsoft.com/office/drawing/2014/main" id="{3901D950-139A-426B-BF90-DD8F0395114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58101">
            <a:off x="1920254" y="1340357"/>
            <a:ext cx="1812769" cy="36027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5306512C-7A2B-4350-8230-285C44FC39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Instrumento traído por los españoles a </a:t>
            </a:r>
            <a:r>
              <a:rPr lang="es-ES" b="0" i="0" u="none" strike="noStrike" dirty="0">
                <a:effectLst/>
                <a:latin typeface="Helvetica Neue"/>
              </a:rPr>
              <a:t>Cuba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 . Se arraigó con fuerza en la música, como acompañante del canto.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De cuerdas punteadas se toca con </a:t>
            </a:r>
            <a:r>
              <a:rPr lang="es-ES" dirty="0">
                <a:latin typeface="Helvetica Neue"/>
              </a:rPr>
              <a:t>uñeta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. Posee doce cuerdas, afinadas de dos en dos.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20C5C-DEF1-4F8F-B5DB-C707179B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Mandolina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F24F5A-37AB-49BC-B68B-B50AE506B0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4375" y="2295525"/>
            <a:ext cx="2847975" cy="3429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2F72D0-596B-413B-BC55-4A223BE96A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mandolina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 un instrumento de cuerdas pulsadas de cuatro pares de cuerdas.</a:t>
            </a:r>
          </a:p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 utilización abarca distintos ámbitos, incluyendo papeles solistas en la música académica, como instrumento principal de la música popular de varios países.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841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7F877-CC25-48A4-8D5E-87BB0773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Balalaika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236071-B670-41EB-B135-7A10B03737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6880" y="2119313"/>
            <a:ext cx="3603625" cy="3603625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ABC29-B5D5-45A9-A06C-B1C39B4E1B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1904206"/>
            <a:ext cx="4267200" cy="40338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 </a:t>
            </a:r>
            <a:r>
              <a:rPr lang="es-ES" b="0" i="0" strike="noStrike" dirty="0">
                <a:effectLst/>
                <a:latin typeface="Arial" panose="020B0604020202020204" pitchFamily="34" charset="0"/>
              </a:rPr>
              <a:t>instrumento ruso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 quizás el más popular del país. Se trata de un instrumento muy parecido al laúd de tres cuerdas metálicas que se caracteriza por su caja de forma </a:t>
            </a:r>
            <a:r>
              <a:rPr lang="es-ES" b="0" i="0" u="none" strike="noStrike" dirty="0">
                <a:effectLst/>
                <a:latin typeface="Arial" panose="020B0604020202020204" pitchFamily="34" charset="0"/>
              </a:rPr>
              <a:t>triangular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casi plano, con una pequeña abertura donde sale el sonido y con un mástil largo y estrecho.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8691635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105</TotalTime>
  <Words>670</Words>
  <Application>Microsoft Office PowerPoint</Application>
  <PresentationFormat>Panorámica</PresentationFormat>
  <Paragraphs>72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</vt:lpstr>
      <vt:lpstr>Calibri</vt:lpstr>
      <vt:lpstr>Corbel</vt:lpstr>
      <vt:lpstr>Franklin Gothic Demi</vt:lpstr>
      <vt:lpstr>Franklin Gothic Medium</vt:lpstr>
      <vt:lpstr>Helvetica Neue</vt:lpstr>
      <vt:lpstr>Roboto</vt:lpstr>
      <vt:lpstr>Titulares</vt:lpstr>
      <vt:lpstr>Clases Música 8° Básico</vt:lpstr>
      <vt:lpstr>https://youtu.be/FUImCNzyVJg</vt:lpstr>
      <vt:lpstr>Guitarra</vt:lpstr>
      <vt:lpstr>Laúd</vt:lpstr>
      <vt:lpstr>Arpa</vt:lpstr>
      <vt:lpstr>Observa los videos</vt:lpstr>
      <vt:lpstr>Bandurria</vt:lpstr>
      <vt:lpstr>Mandolina</vt:lpstr>
      <vt:lpstr>Balalaika</vt:lpstr>
      <vt:lpstr>Banjo</vt:lpstr>
      <vt:lpstr>Audiciones: </vt:lpstr>
      <vt:lpstr>Ukelele</vt:lpstr>
      <vt:lpstr>Presentación de PowerPoint</vt:lpstr>
      <vt:lpstr>Presentación de PowerPoint</vt:lpstr>
      <vt:lpstr>Observar el video:    https://youtu.be/V1bFr2SWP1I</vt:lpstr>
      <vt:lpstr>Charango de Madera</vt:lpstr>
      <vt:lpstr>Observan Video del Charango</vt:lpstr>
      <vt:lpstr>Charango</vt:lpstr>
      <vt:lpstr>Actividad Musical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Básico</dc:title>
  <dc:creator>Claudia Coñuecar</dc:creator>
  <cp:lastModifiedBy>Claudia Coñuecar</cp:lastModifiedBy>
  <cp:revision>1</cp:revision>
  <dcterms:created xsi:type="dcterms:W3CDTF">2021-04-16T00:01:45Z</dcterms:created>
  <dcterms:modified xsi:type="dcterms:W3CDTF">2021-04-16T16:23:26Z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