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56" r:id="rId2"/>
    <p:sldId id="269" r:id="rId3"/>
    <p:sldId id="270" r:id="rId4"/>
    <p:sldId id="257" r:id="rId5"/>
    <p:sldId id="274" r:id="rId6"/>
    <p:sldId id="275" r:id="rId7"/>
    <p:sldId id="276" r:id="rId8"/>
    <p:sldId id="281" r:id="rId9"/>
    <p:sldId id="286" r:id="rId10"/>
    <p:sldId id="287" r:id="rId11"/>
    <p:sldId id="277" r:id="rId12"/>
    <p:sldId id="282" r:id="rId13"/>
    <p:sldId id="283" r:id="rId14"/>
    <p:sldId id="261" r:id="rId15"/>
    <p:sldId id="284" r:id="rId16"/>
    <p:sldId id="285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22EC3-37A4-4AF2-BF6A-77A4961A285E}" v="4" dt="2021-04-12T14:45:03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0D822EC3-37A4-4AF2-BF6A-77A4961A285E}"/>
    <pc:docChg chg="undo custSel addSld delSld modSld sldOrd">
      <pc:chgData name="Claudia Coñuecar" userId="40a48c7a74c5fee3" providerId="LiveId" clId="{0D822EC3-37A4-4AF2-BF6A-77A4961A285E}" dt="2021-04-13T16:47:00.251" v="223" actId="14100"/>
      <pc:docMkLst>
        <pc:docMk/>
      </pc:docMkLst>
      <pc:sldChg chg="modSp mod ord delDesignElem">
        <pc:chgData name="Claudia Coñuecar" userId="40a48c7a74c5fee3" providerId="LiveId" clId="{0D822EC3-37A4-4AF2-BF6A-77A4961A285E}" dt="2021-04-12T14:45:48.200" v="195"/>
        <pc:sldMkLst>
          <pc:docMk/>
          <pc:sldMk cId="1234083682" sldId="261"/>
        </pc:sldMkLst>
        <pc:spChg chg="mod">
          <ac:chgData name="Claudia Coñuecar" userId="40a48c7a74c5fee3" providerId="LiveId" clId="{0D822EC3-37A4-4AF2-BF6A-77A4961A285E}" dt="2021-04-12T14:43:22.446" v="112" actId="27636"/>
          <ac:spMkLst>
            <pc:docMk/>
            <pc:sldMk cId="1234083682" sldId="261"/>
            <ac:spMk id="3" creationId="{00000000-0000-0000-0000-000000000000}"/>
          </ac:spMkLst>
        </pc:spChg>
      </pc:sldChg>
      <pc:sldChg chg="del">
        <pc:chgData name="Claudia Coñuecar" userId="40a48c7a74c5fee3" providerId="LiveId" clId="{0D822EC3-37A4-4AF2-BF6A-77A4961A285E}" dt="2021-04-11T00:08:48.321" v="0" actId="2696"/>
        <pc:sldMkLst>
          <pc:docMk/>
          <pc:sldMk cId="2480509286" sldId="267"/>
        </pc:sldMkLst>
      </pc:sldChg>
      <pc:sldChg chg="del">
        <pc:chgData name="Claudia Coñuecar" userId="40a48c7a74c5fee3" providerId="LiveId" clId="{0D822EC3-37A4-4AF2-BF6A-77A4961A285E}" dt="2021-04-12T14:41:49.235" v="103" actId="2696"/>
        <pc:sldMkLst>
          <pc:docMk/>
          <pc:sldMk cId="3316169391" sldId="272"/>
        </pc:sldMkLst>
      </pc:sldChg>
      <pc:sldChg chg="addSp modSp del mod">
        <pc:chgData name="Claudia Coñuecar" userId="40a48c7a74c5fee3" providerId="LiveId" clId="{0D822EC3-37A4-4AF2-BF6A-77A4961A285E}" dt="2021-04-12T14:51:00.841" v="218" actId="2696"/>
        <pc:sldMkLst>
          <pc:docMk/>
          <pc:sldMk cId="2156833313" sldId="273"/>
        </pc:sldMkLst>
        <pc:spChg chg="mod">
          <ac:chgData name="Claudia Coñuecar" userId="40a48c7a74c5fee3" providerId="LiveId" clId="{0D822EC3-37A4-4AF2-BF6A-77A4961A285E}" dt="2021-04-12T14:38:47.371" v="97" actId="1076"/>
          <ac:spMkLst>
            <pc:docMk/>
            <pc:sldMk cId="2156833313" sldId="273"/>
            <ac:spMk id="5" creationId="{86C9C317-3281-4D05-A296-ACA34FBA8AF5}"/>
          </ac:spMkLst>
        </pc:spChg>
        <pc:spChg chg="add mod">
          <ac:chgData name="Claudia Coñuecar" userId="40a48c7a74c5fee3" providerId="LiveId" clId="{0D822EC3-37A4-4AF2-BF6A-77A4961A285E}" dt="2021-04-12T14:39:00.847" v="100" actId="255"/>
          <ac:spMkLst>
            <pc:docMk/>
            <pc:sldMk cId="2156833313" sldId="273"/>
            <ac:spMk id="7" creationId="{D2BBAD07-76C7-408A-A6B5-52B973B14B0D}"/>
          </ac:spMkLst>
        </pc:spChg>
        <pc:spChg chg="add mod">
          <ac:chgData name="Claudia Coñuecar" userId="40a48c7a74c5fee3" providerId="LiveId" clId="{0D822EC3-37A4-4AF2-BF6A-77A4961A285E}" dt="2021-04-12T14:39:05.834" v="101" actId="255"/>
          <ac:spMkLst>
            <pc:docMk/>
            <pc:sldMk cId="2156833313" sldId="273"/>
            <ac:spMk id="8" creationId="{6D74D33C-307A-4558-B944-E2DFE897A24D}"/>
          </ac:spMkLst>
        </pc:spChg>
      </pc:sldChg>
      <pc:sldChg chg="addSp delSp modSp del mod">
        <pc:chgData name="Claudia Coñuecar" userId="40a48c7a74c5fee3" providerId="LiveId" clId="{0D822EC3-37A4-4AF2-BF6A-77A4961A285E}" dt="2021-04-12T14:39:16.444" v="102" actId="2696"/>
        <pc:sldMkLst>
          <pc:docMk/>
          <pc:sldMk cId="533573930" sldId="277"/>
        </pc:sldMkLst>
        <pc:spChg chg="del">
          <ac:chgData name="Claudia Coñuecar" userId="40a48c7a74c5fee3" providerId="LiveId" clId="{0D822EC3-37A4-4AF2-BF6A-77A4961A285E}" dt="2021-04-12T14:38:00.086" v="89" actId="21"/>
          <ac:spMkLst>
            <pc:docMk/>
            <pc:sldMk cId="533573930" sldId="277"/>
            <ac:spMk id="3" creationId="{607F1739-0296-477A-926C-A08E869FED9F}"/>
          </ac:spMkLst>
        </pc:spChg>
        <pc:spChg chg="add mod">
          <ac:chgData name="Claudia Coñuecar" userId="40a48c7a74c5fee3" providerId="LiveId" clId="{0D822EC3-37A4-4AF2-BF6A-77A4961A285E}" dt="2021-04-12T14:38:00.086" v="89" actId="21"/>
          <ac:spMkLst>
            <pc:docMk/>
            <pc:sldMk cId="533573930" sldId="277"/>
            <ac:spMk id="5" creationId="{6D76435F-A96A-45FE-B057-9843CE2BB819}"/>
          </ac:spMkLst>
        </pc:spChg>
      </pc:sldChg>
      <pc:sldChg chg="addSp delSp modSp mod ord delDesignElem">
        <pc:chgData name="Claudia Coñuecar" userId="40a48c7a74c5fee3" providerId="LiveId" clId="{0D822EC3-37A4-4AF2-BF6A-77A4961A285E}" dt="2021-04-13T16:45:25.918" v="220" actId="21"/>
        <pc:sldMkLst>
          <pc:docMk/>
          <pc:sldMk cId="903001012" sldId="277"/>
        </pc:sldMkLst>
        <pc:spChg chg="del mod">
          <ac:chgData name="Claudia Coñuecar" userId="40a48c7a74c5fee3" providerId="LiveId" clId="{0D822EC3-37A4-4AF2-BF6A-77A4961A285E}" dt="2021-04-12T14:44:31.245" v="148" actId="21"/>
          <ac:spMkLst>
            <pc:docMk/>
            <pc:sldMk cId="903001012" sldId="277"/>
            <ac:spMk id="2" creationId="{14216831-886E-416F-8CBA-0F299E7676D0}"/>
          </ac:spMkLst>
        </pc:spChg>
        <pc:spChg chg="mod">
          <ac:chgData name="Claudia Coñuecar" userId="40a48c7a74c5fee3" providerId="LiveId" clId="{0D822EC3-37A4-4AF2-BF6A-77A4961A285E}" dt="2021-04-12T14:44:38.112" v="151" actId="1076"/>
          <ac:spMkLst>
            <pc:docMk/>
            <pc:sldMk cId="903001012" sldId="277"/>
            <ac:spMk id="3" creationId="{826007DF-3F4B-4A74-BA38-0A4B2D9313FF}"/>
          </ac:spMkLst>
        </pc:spChg>
        <pc:spChg chg="add del mod">
          <ac:chgData name="Claudia Coñuecar" userId="40a48c7a74c5fee3" providerId="LiveId" clId="{0D822EC3-37A4-4AF2-BF6A-77A4961A285E}" dt="2021-04-13T16:45:25.918" v="220" actId="21"/>
          <ac:spMkLst>
            <pc:docMk/>
            <pc:sldMk cId="903001012" sldId="277"/>
            <ac:spMk id="6" creationId="{FEAF37B4-9F17-4986-8080-F42E947E0DA0}"/>
          </ac:spMkLst>
        </pc:spChg>
      </pc:sldChg>
      <pc:sldChg chg="del">
        <pc:chgData name="Claudia Coñuecar" userId="40a48c7a74c5fee3" providerId="LiveId" clId="{0D822EC3-37A4-4AF2-BF6A-77A4961A285E}" dt="2021-04-12T14:51:10.368" v="219" actId="2696"/>
        <pc:sldMkLst>
          <pc:docMk/>
          <pc:sldMk cId="3820773789" sldId="278"/>
        </pc:sldMkLst>
      </pc:sldChg>
      <pc:sldChg chg="modSp new del mod">
        <pc:chgData name="Claudia Coñuecar" userId="40a48c7a74c5fee3" providerId="LiveId" clId="{0D822EC3-37A4-4AF2-BF6A-77A4961A285E}" dt="2021-04-12T14:51:10.368" v="219" actId="2696"/>
        <pc:sldMkLst>
          <pc:docMk/>
          <pc:sldMk cId="2209662581" sldId="279"/>
        </pc:sldMkLst>
        <pc:spChg chg="mod">
          <ac:chgData name="Claudia Coñuecar" userId="40a48c7a74c5fee3" providerId="LiveId" clId="{0D822EC3-37A4-4AF2-BF6A-77A4961A285E}" dt="2021-04-11T00:09:25.689" v="83" actId="20577"/>
          <ac:spMkLst>
            <pc:docMk/>
            <pc:sldMk cId="2209662581" sldId="279"/>
            <ac:spMk id="2" creationId="{E401D05C-C7B8-4CFA-98A0-EE411670AB33}"/>
          </ac:spMkLst>
        </pc:spChg>
        <pc:spChg chg="mod">
          <ac:chgData name="Claudia Coñuecar" userId="40a48c7a74c5fee3" providerId="LiveId" clId="{0D822EC3-37A4-4AF2-BF6A-77A4961A285E}" dt="2021-04-11T00:26:41.347" v="85" actId="1076"/>
          <ac:spMkLst>
            <pc:docMk/>
            <pc:sldMk cId="2209662581" sldId="279"/>
            <ac:spMk id="3" creationId="{6AE82C10-6EE5-4C56-B040-73B71350D0FD}"/>
          </ac:spMkLst>
        </pc:spChg>
      </pc:sldChg>
      <pc:sldChg chg="addSp delSp modSp new del mod ord setBg">
        <pc:chgData name="Claudia Coñuecar" userId="40a48c7a74c5fee3" providerId="LiveId" clId="{0D822EC3-37A4-4AF2-BF6A-77A4961A285E}" dt="2021-04-12T14:51:10.368" v="219" actId="2696"/>
        <pc:sldMkLst>
          <pc:docMk/>
          <pc:sldMk cId="3203819556" sldId="280"/>
        </pc:sldMkLst>
        <pc:spChg chg="mod ord">
          <ac:chgData name="Claudia Coñuecar" userId="40a48c7a74c5fee3" providerId="LiveId" clId="{0D822EC3-37A4-4AF2-BF6A-77A4961A285E}" dt="2021-04-12T14:42:15.491" v="106" actId="26606"/>
          <ac:spMkLst>
            <pc:docMk/>
            <pc:sldMk cId="3203819556" sldId="280"/>
            <ac:spMk id="2" creationId="{F2610127-7845-4180-BB3F-DFE95A69EFFD}"/>
          </ac:spMkLst>
        </pc:spChg>
        <pc:spChg chg="del">
          <ac:chgData name="Claudia Coñuecar" userId="40a48c7a74c5fee3" providerId="LiveId" clId="{0D822EC3-37A4-4AF2-BF6A-77A4961A285E}" dt="2021-04-11T00:31:56.845" v="88" actId="21"/>
          <ac:spMkLst>
            <pc:docMk/>
            <pc:sldMk cId="3203819556" sldId="280"/>
            <ac:spMk id="3" creationId="{AEDAADEF-EFBF-4505-8F6C-E429121AD934}"/>
          </ac:spMkLst>
        </pc:spChg>
        <pc:spChg chg="add">
          <ac:chgData name="Claudia Coñuecar" userId="40a48c7a74c5fee3" providerId="LiveId" clId="{0D822EC3-37A4-4AF2-BF6A-77A4961A285E}" dt="2021-04-12T14:42:15.491" v="106" actId="26606"/>
          <ac:spMkLst>
            <pc:docMk/>
            <pc:sldMk cId="3203819556" sldId="280"/>
            <ac:spMk id="8" creationId="{1ED69555-EE48-4B19-812B-4E1068DBF976}"/>
          </ac:spMkLst>
        </pc:spChg>
        <pc:spChg chg="add">
          <ac:chgData name="Claudia Coñuecar" userId="40a48c7a74c5fee3" providerId="LiveId" clId="{0D822EC3-37A4-4AF2-BF6A-77A4961A285E}" dt="2021-04-12T14:42:15.491" v="106" actId="26606"/>
          <ac:spMkLst>
            <pc:docMk/>
            <pc:sldMk cId="3203819556" sldId="280"/>
            <ac:spMk id="10" creationId="{57AEB73D-F521-4B19-820F-12DB6BCC8406}"/>
          </ac:spMkLst>
        </pc:spChg>
        <pc:spChg chg="add">
          <ac:chgData name="Claudia Coñuecar" userId="40a48c7a74c5fee3" providerId="LiveId" clId="{0D822EC3-37A4-4AF2-BF6A-77A4961A285E}" dt="2021-04-12T14:42:15.491" v="106" actId="26606"/>
          <ac:spMkLst>
            <pc:docMk/>
            <pc:sldMk cId="3203819556" sldId="280"/>
            <ac:spMk id="12" creationId="{6B72EEBA-3A5D-41CE-8465-A45A0F65674E}"/>
          </ac:spMkLst>
        </pc:spChg>
        <pc:spChg chg="add">
          <ac:chgData name="Claudia Coñuecar" userId="40a48c7a74c5fee3" providerId="LiveId" clId="{0D822EC3-37A4-4AF2-BF6A-77A4961A285E}" dt="2021-04-12T14:42:15.491" v="106" actId="26606"/>
          <ac:spMkLst>
            <pc:docMk/>
            <pc:sldMk cId="3203819556" sldId="280"/>
            <ac:spMk id="14" creationId="{CA22F210-7186-4074-94C5-FAD2C2EB15B2}"/>
          </ac:spMkLst>
        </pc:spChg>
        <pc:spChg chg="add">
          <ac:chgData name="Claudia Coñuecar" userId="40a48c7a74c5fee3" providerId="LiveId" clId="{0D822EC3-37A4-4AF2-BF6A-77A4961A285E}" dt="2021-04-12T14:42:15.491" v="106" actId="26606"/>
          <ac:spMkLst>
            <pc:docMk/>
            <pc:sldMk cId="3203819556" sldId="280"/>
            <ac:spMk id="16" creationId="{11C4FED8-D85F-4B52-875F-AB6873B50373}"/>
          </ac:spMkLst>
        </pc:spChg>
        <pc:picChg chg="add mod">
          <ac:chgData name="Claudia Coñuecar" userId="40a48c7a74c5fee3" providerId="LiveId" clId="{0D822EC3-37A4-4AF2-BF6A-77A4961A285E}" dt="2021-04-12T14:42:58.045" v="107" actId="27614"/>
          <ac:picMkLst>
            <pc:docMk/>
            <pc:sldMk cId="3203819556" sldId="280"/>
            <ac:picMk id="3" creationId="{6690B486-DE55-4D41-B3A1-CBEF88F83E67}"/>
          </ac:picMkLst>
        </pc:picChg>
      </pc:sldChg>
      <pc:sldChg chg="ord">
        <pc:chgData name="Claudia Coñuecar" userId="40a48c7a74c5fee3" providerId="LiveId" clId="{0D822EC3-37A4-4AF2-BF6A-77A4961A285E}" dt="2021-04-12T14:43:40.344" v="120"/>
        <pc:sldMkLst>
          <pc:docMk/>
          <pc:sldMk cId="2716848074" sldId="281"/>
        </pc:sldMkLst>
      </pc:sldChg>
      <pc:sldChg chg="modSp mod ord">
        <pc:chgData name="Claudia Coñuecar" userId="40a48c7a74c5fee3" providerId="LiveId" clId="{0D822EC3-37A4-4AF2-BF6A-77A4961A285E}" dt="2021-04-13T16:47:00.251" v="223" actId="14100"/>
        <pc:sldMkLst>
          <pc:docMk/>
          <pc:sldMk cId="1166887592" sldId="282"/>
        </pc:sldMkLst>
        <pc:spChg chg="mod">
          <ac:chgData name="Claudia Coñuecar" userId="40a48c7a74c5fee3" providerId="LiveId" clId="{0D822EC3-37A4-4AF2-BF6A-77A4961A285E}" dt="2021-04-13T16:47:00.251" v="223" actId="14100"/>
          <ac:spMkLst>
            <pc:docMk/>
            <pc:sldMk cId="1166887592" sldId="282"/>
            <ac:spMk id="2" creationId="{EEF2BE08-0A2B-4E2B-A811-F7FDF970A87D}"/>
          </ac:spMkLst>
        </pc:spChg>
        <pc:spChg chg="mod">
          <ac:chgData name="Claudia Coñuecar" userId="40a48c7a74c5fee3" providerId="LiveId" clId="{0D822EC3-37A4-4AF2-BF6A-77A4961A285E}" dt="2021-04-13T16:46:48.587" v="221" actId="1076"/>
          <ac:spMkLst>
            <pc:docMk/>
            <pc:sldMk cId="1166887592" sldId="282"/>
            <ac:spMk id="3" creationId="{9367A61C-0BF1-4502-B2BC-039315143F2F}"/>
          </ac:spMkLst>
        </pc:spChg>
      </pc:sldChg>
      <pc:sldChg chg="ord">
        <pc:chgData name="Claudia Coñuecar" userId="40a48c7a74c5fee3" providerId="LiveId" clId="{0D822EC3-37A4-4AF2-BF6A-77A4961A285E}" dt="2021-04-12T14:45:34.805" v="193"/>
        <pc:sldMkLst>
          <pc:docMk/>
          <pc:sldMk cId="2058133831" sldId="283"/>
        </pc:sldMkLst>
      </pc:sldChg>
      <pc:sldChg chg="modSp mod ord">
        <pc:chgData name="Claudia Coñuecar" userId="40a48c7a74c5fee3" providerId="LiveId" clId="{0D822EC3-37A4-4AF2-BF6A-77A4961A285E}" dt="2021-04-12T14:45:48.200" v="195"/>
        <pc:sldMkLst>
          <pc:docMk/>
          <pc:sldMk cId="2185281137" sldId="284"/>
        </pc:sldMkLst>
        <pc:spChg chg="mod">
          <ac:chgData name="Claudia Coñuecar" userId="40a48c7a74c5fee3" providerId="LiveId" clId="{0D822EC3-37A4-4AF2-BF6A-77A4961A285E}" dt="2021-04-12T14:43:22.475" v="113" actId="27636"/>
          <ac:spMkLst>
            <pc:docMk/>
            <pc:sldMk cId="2185281137" sldId="284"/>
            <ac:spMk id="2" creationId="{33C23F70-3F65-4388-AB37-0ED659AB73F1}"/>
          </ac:spMkLst>
        </pc:spChg>
      </pc:sldChg>
      <pc:sldChg chg="modSp mod ord">
        <pc:chgData name="Claudia Coñuecar" userId="40a48c7a74c5fee3" providerId="LiveId" clId="{0D822EC3-37A4-4AF2-BF6A-77A4961A285E}" dt="2021-04-12T14:45:55.076" v="197"/>
        <pc:sldMkLst>
          <pc:docMk/>
          <pc:sldMk cId="4048695976" sldId="285"/>
        </pc:sldMkLst>
        <pc:spChg chg="mod">
          <ac:chgData name="Claudia Coñuecar" userId="40a48c7a74c5fee3" providerId="LiveId" clId="{0D822EC3-37A4-4AF2-BF6A-77A4961A285E}" dt="2021-04-12T14:43:22.481" v="114" actId="27636"/>
          <ac:spMkLst>
            <pc:docMk/>
            <pc:sldMk cId="4048695976" sldId="285"/>
            <ac:spMk id="3" creationId="{FE20D5FF-BACA-4C52-AE0B-A73406B3B278}"/>
          </ac:spMkLst>
        </pc:spChg>
      </pc:sldChg>
      <pc:sldChg chg="addSp delSp modSp new mod modClrScheme chgLayout">
        <pc:chgData name="Claudia Coñuecar" userId="40a48c7a74c5fee3" providerId="LiveId" clId="{0D822EC3-37A4-4AF2-BF6A-77A4961A285E}" dt="2021-04-12T14:45:14.341" v="191" actId="20577"/>
        <pc:sldMkLst>
          <pc:docMk/>
          <pc:sldMk cId="4240071785" sldId="286"/>
        </pc:sldMkLst>
        <pc:spChg chg="del">
          <ac:chgData name="Claudia Coñuecar" userId="40a48c7a74c5fee3" providerId="LiveId" clId="{0D822EC3-37A4-4AF2-BF6A-77A4961A285E}" dt="2021-04-12T14:44:51.085" v="157" actId="700"/>
          <ac:spMkLst>
            <pc:docMk/>
            <pc:sldMk cId="4240071785" sldId="286"/>
            <ac:spMk id="2" creationId="{2E8B0983-DF7B-420C-A755-7FC2853F2145}"/>
          </ac:spMkLst>
        </pc:spChg>
        <pc:spChg chg="del">
          <ac:chgData name="Claudia Coñuecar" userId="40a48c7a74c5fee3" providerId="LiveId" clId="{0D822EC3-37A4-4AF2-BF6A-77A4961A285E}" dt="2021-04-12T14:44:51.085" v="157" actId="700"/>
          <ac:spMkLst>
            <pc:docMk/>
            <pc:sldMk cId="4240071785" sldId="286"/>
            <ac:spMk id="3" creationId="{5722FC2C-361C-493E-B4E1-F85FAE5054DC}"/>
          </ac:spMkLst>
        </pc:spChg>
        <pc:spChg chg="add mod">
          <ac:chgData name="Claudia Coñuecar" userId="40a48c7a74c5fee3" providerId="LiveId" clId="{0D822EC3-37A4-4AF2-BF6A-77A4961A285E}" dt="2021-04-12T14:45:14.341" v="191" actId="20577"/>
          <ac:spMkLst>
            <pc:docMk/>
            <pc:sldMk cId="4240071785" sldId="286"/>
            <ac:spMk id="4" creationId="{6E482EA7-BA52-42A2-AB84-772E7835336A}"/>
          </ac:spMkLst>
        </pc:spChg>
      </pc:sldChg>
      <pc:sldChg chg="addSp modSp new mod modClrScheme chgLayout">
        <pc:chgData name="Claudia Coñuecar" userId="40a48c7a74c5fee3" providerId="LiveId" clId="{0D822EC3-37A4-4AF2-BF6A-77A4961A285E}" dt="2021-04-12T14:49:45.124" v="217" actId="20577"/>
        <pc:sldMkLst>
          <pc:docMk/>
          <pc:sldMk cId="558093312" sldId="287"/>
        </pc:sldMkLst>
        <pc:spChg chg="add mod">
          <ac:chgData name="Claudia Coñuecar" userId="40a48c7a74c5fee3" providerId="LiveId" clId="{0D822EC3-37A4-4AF2-BF6A-77A4961A285E}" dt="2021-04-12T14:49:36.275" v="200"/>
          <ac:spMkLst>
            <pc:docMk/>
            <pc:sldMk cId="558093312" sldId="287"/>
            <ac:spMk id="2" creationId="{9B1CA0FF-415B-4C9D-9011-EB637886CB79}"/>
          </ac:spMkLst>
        </pc:spChg>
        <pc:spChg chg="add mod">
          <ac:chgData name="Claudia Coñuecar" userId="40a48c7a74c5fee3" providerId="LiveId" clId="{0D822EC3-37A4-4AF2-BF6A-77A4961A285E}" dt="2021-04-12T14:49:45.124" v="217" actId="20577"/>
          <ac:spMkLst>
            <pc:docMk/>
            <pc:sldMk cId="558093312" sldId="287"/>
            <ac:spMk id="3" creationId="{15D74B20-43D4-44E9-9606-BD90073600F5}"/>
          </ac:spMkLst>
        </pc:spChg>
      </pc:sldChg>
    </pc:docChg>
  </pc:docChgLst>
  <pc:docChgLst>
    <pc:chgData name="Claudia Coñuecar" userId="40a48c7a74c5fee3" providerId="LiveId" clId="{9CB1C87A-82C8-47D2-A622-B822D5D012C2}"/>
    <pc:docChg chg="custSel mod addSld modSld">
      <pc:chgData name="Claudia Coñuecar" userId="40a48c7a74c5fee3" providerId="LiveId" clId="{9CB1C87A-82C8-47D2-A622-B822D5D012C2}" dt="2020-11-19T13:55:34.688" v="300" actId="1076"/>
      <pc:docMkLst>
        <pc:docMk/>
      </pc:docMkLst>
      <pc:sldChg chg="modSp mod">
        <pc:chgData name="Claudia Coñuecar" userId="40a48c7a74c5fee3" providerId="LiveId" clId="{9CB1C87A-82C8-47D2-A622-B822D5D012C2}" dt="2020-11-19T13:55:34.688" v="300" actId="1076"/>
        <pc:sldMkLst>
          <pc:docMk/>
          <pc:sldMk cId="3805403926" sldId="257"/>
        </pc:sldMkLst>
        <pc:spChg chg="mod">
          <ac:chgData name="Claudia Coñuecar" userId="40a48c7a74c5fee3" providerId="LiveId" clId="{9CB1C87A-82C8-47D2-A622-B822D5D012C2}" dt="2020-11-19T13:55:34.688" v="300" actId="1076"/>
          <ac:spMkLst>
            <pc:docMk/>
            <pc:sldMk cId="3805403926" sldId="257"/>
            <ac:spMk id="2" creationId="{E97A9744-95FF-49D2-8975-B98AA83A5D72}"/>
          </ac:spMkLst>
        </pc:spChg>
        <pc:spChg chg="mod">
          <ac:chgData name="Claudia Coñuecar" userId="40a48c7a74c5fee3" providerId="LiveId" clId="{9CB1C87A-82C8-47D2-A622-B822D5D012C2}" dt="2020-11-19T13:55:30.727" v="299" actId="1076"/>
          <ac:spMkLst>
            <pc:docMk/>
            <pc:sldMk cId="3805403926" sldId="257"/>
            <ac:spMk id="3" creationId="{275441CB-3C8E-4B0D-B05C-851E5B364C8A}"/>
          </ac:spMkLst>
        </pc:spChg>
      </pc:sldChg>
      <pc:sldChg chg="addSp modSp mod setBg modClrScheme chgLayout">
        <pc:chgData name="Claudia Coñuecar" userId="40a48c7a74c5fee3" providerId="LiveId" clId="{9CB1C87A-82C8-47D2-A622-B822D5D012C2}" dt="2020-11-19T13:42:14.507" v="14" actId="26606"/>
        <pc:sldMkLst>
          <pc:docMk/>
          <pc:sldMk cId="2480509286" sldId="267"/>
        </pc:sldMkLst>
        <pc:spChg chg="mod or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2" creationId="{E5AEC256-FE34-472E-9E5D-1E14E9EA80FA}"/>
          </ac:spMkLst>
        </pc:spChg>
        <pc:spChg chg="mod or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3" creationId="{3B8129A6-6270-4653-9FF3-432EEF53A03B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9" creationId="{0786F82F-1B47-46ED-8EAE-53EF71E59E9A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11" creationId="{EF1BAF6F-6275-4646-9C59-331B29B9550F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13" creationId="{099405E2-1A96-4DBA-A9DC-4C2A1B421CA9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15" creationId="{932FF329-3A87-4F66-BA01-91CD63C8119F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17" creationId="{BCF4857D-F003-4CA1-82AB-00900B1008BA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19" creationId="{79855050-A75B-4DD0-9B56-8B1C7722D884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21" creationId="{5E6738EB-6FF0-4AF9-8462-57F4494B88B2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23" creationId="{DB791336-FCAA-4174-9303-B3F374861110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25" creationId="{CA212158-300D-44D0-9CCE-472C3F669EE1}"/>
          </ac:spMkLst>
        </pc:spChg>
        <pc:spChg chg="add">
          <ac:chgData name="Claudia Coñuecar" userId="40a48c7a74c5fee3" providerId="LiveId" clId="{9CB1C87A-82C8-47D2-A622-B822D5D012C2}" dt="2020-11-19T13:42:14.507" v="14" actId="26606"/>
          <ac:spMkLst>
            <pc:docMk/>
            <pc:sldMk cId="2480509286" sldId="267"/>
            <ac:spMk id="27" creationId="{988521F4-D44A-42C5-9BDB-5CA25554098B}"/>
          </ac:spMkLst>
        </pc:spChg>
        <pc:picChg chg="mod ord">
          <ac:chgData name="Claudia Coñuecar" userId="40a48c7a74c5fee3" providerId="LiveId" clId="{9CB1C87A-82C8-47D2-A622-B822D5D012C2}" dt="2020-11-19T13:42:14.507" v="14" actId="26606"/>
          <ac:picMkLst>
            <pc:docMk/>
            <pc:sldMk cId="2480509286" sldId="267"/>
            <ac:picMk id="4" creationId="{89312A91-46CB-42A0-AD10-B512593AB2AC}"/>
          </ac:picMkLst>
        </pc:picChg>
      </pc:sldChg>
      <pc:sldChg chg="addSp modSp mod modClrScheme chgLayout">
        <pc:chgData name="Claudia Coñuecar" userId="40a48c7a74c5fee3" providerId="LiveId" clId="{9CB1C87A-82C8-47D2-A622-B822D5D012C2}" dt="2020-11-19T13:54:58.168" v="294" actId="6549"/>
        <pc:sldMkLst>
          <pc:docMk/>
          <pc:sldMk cId="2156833313" sldId="273"/>
        </pc:sldMkLst>
        <pc:spChg chg="add mod">
          <ac:chgData name="Claudia Coñuecar" userId="40a48c7a74c5fee3" providerId="LiveId" clId="{9CB1C87A-82C8-47D2-A622-B822D5D012C2}" dt="2020-11-19T13:47:38.284" v="136" actId="1076"/>
          <ac:spMkLst>
            <pc:docMk/>
            <pc:sldMk cId="2156833313" sldId="273"/>
            <ac:spMk id="5" creationId="{86C9C317-3281-4D05-A296-ACA34FBA8AF5}"/>
          </ac:spMkLst>
        </pc:spChg>
        <pc:spChg chg="add mod">
          <ac:chgData name="Claudia Coñuecar" userId="40a48c7a74c5fee3" providerId="LiveId" clId="{9CB1C87A-82C8-47D2-A622-B822D5D012C2}" dt="2020-11-19T13:54:58.168" v="294" actId="6549"/>
          <ac:spMkLst>
            <pc:docMk/>
            <pc:sldMk cId="2156833313" sldId="273"/>
            <ac:spMk id="6" creationId="{DD221460-C0FB-4B6A-9725-AC8AC9737071}"/>
          </ac:spMkLst>
        </pc:spChg>
      </pc:sldChg>
      <pc:sldChg chg="modSp mod">
        <pc:chgData name="Claudia Coñuecar" userId="40a48c7a74c5fee3" providerId="LiveId" clId="{9CB1C87A-82C8-47D2-A622-B822D5D012C2}" dt="2020-11-19T13:55:26.020" v="298" actId="14100"/>
        <pc:sldMkLst>
          <pc:docMk/>
          <pc:sldMk cId="3328187421" sldId="274"/>
        </pc:sldMkLst>
        <pc:spChg chg="mod">
          <ac:chgData name="Claudia Coñuecar" userId="40a48c7a74c5fee3" providerId="LiveId" clId="{9CB1C87A-82C8-47D2-A622-B822D5D012C2}" dt="2020-11-19T13:55:19.650" v="295" actId="1076"/>
          <ac:spMkLst>
            <pc:docMk/>
            <pc:sldMk cId="3328187421" sldId="274"/>
            <ac:spMk id="3" creationId="{224C704B-315A-4157-A913-A51294B7985A}"/>
          </ac:spMkLst>
        </pc:spChg>
        <pc:picChg chg="mod">
          <ac:chgData name="Claudia Coñuecar" userId="40a48c7a74c5fee3" providerId="LiveId" clId="{9CB1C87A-82C8-47D2-A622-B822D5D012C2}" dt="2020-11-19T13:55:26.020" v="298" actId="14100"/>
          <ac:picMkLst>
            <pc:docMk/>
            <pc:sldMk cId="3328187421" sldId="274"/>
            <ac:picMk id="6" creationId="{51F68C92-E389-412D-B8ED-4A1952247164}"/>
          </ac:picMkLst>
        </pc:picChg>
      </pc:sldChg>
      <pc:sldChg chg="modSp new mod">
        <pc:chgData name="Claudia Coñuecar" userId="40a48c7a74c5fee3" providerId="LiveId" clId="{9CB1C87A-82C8-47D2-A622-B822D5D012C2}" dt="2020-11-19T13:49:59.990" v="204" actId="20577"/>
        <pc:sldMkLst>
          <pc:docMk/>
          <pc:sldMk cId="533573930" sldId="277"/>
        </pc:sldMkLst>
        <pc:spChg chg="mod">
          <ac:chgData name="Claudia Coñuecar" userId="40a48c7a74c5fee3" providerId="LiveId" clId="{9CB1C87A-82C8-47D2-A622-B822D5D012C2}" dt="2020-11-19T13:47:53.056" v="138"/>
          <ac:spMkLst>
            <pc:docMk/>
            <pc:sldMk cId="533573930" sldId="277"/>
            <ac:spMk id="2" creationId="{F14265B2-C8E1-407F-8DD5-D008652BB366}"/>
          </ac:spMkLst>
        </pc:spChg>
        <pc:spChg chg="mod">
          <ac:chgData name="Claudia Coñuecar" userId="40a48c7a74c5fee3" providerId="LiveId" clId="{9CB1C87A-82C8-47D2-A622-B822D5D012C2}" dt="2020-11-19T13:49:59.990" v="204" actId="20577"/>
          <ac:spMkLst>
            <pc:docMk/>
            <pc:sldMk cId="533573930" sldId="277"/>
            <ac:spMk id="3" creationId="{607F1739-0296-477A-926C-A08E869FED9F}"/>
          </ac:spMkLst>
        </pc:spChg>
      </pc:sldChg>
      <pc:sldChg chg="modSp new mod">
        <pc:chgData name="Claudia Coñuecar" userId="40a48c7a74c5fee3" providerId="LiveId" clId="{9CB1C87A-82C8-47D2-A622-B822D5D012C2}" dt="2020-11-19T13:54:24.548" v="283" actId="1076"/>
        <pc:sldMkLst>
          <pc:docMk/>
          <pc:sldMk cId="3820773789" sldId="278"/>
        </pc:sldMkLst>
        <pc:spChg chg="mod">
          <ac:chgData name="Claudia Coñuecar" userId="40a48c7a74c5fee3" providerId="LiveId" clId="{9CB1C87A-82C8-47D2-A622-B822D5D012C2}" dt="2020-11-19T13:53:29.982" v="275"/>
          <ac:spMkLst>
            <pc:docMk/>
            <pc:sldMk cId="3820773789" sldId="278"/>
            <ac:spMk id="2" creationId="{7DCC7CF4-0005-4B20-81F3-12B26D7B1709}"/>
          </ac:spMkLst>
        </pc:spChg>
        <pc:spChg chg="mod">
          <ac:chgData name="Claudia Coñuecar" userId="40a48c7a74c5fee3" providerId="LiveId" clId="{9CB1C87A-82C8-47D2-A622-B822D5D012C2}" dt="2020-11-19T13:54:24.548" v="283" actId="1076"/>
          <ac:spMkLst>
            <pc:docMk/>
            <pc:sldMk cId="3820773789" sldId="278"/>
            <ac:spMk id="3" creationId="{FB789966-C9D3-4975-A091-AD25400900C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1B11B-92BA-4B68-B128-4AF4153F12A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7C575F5-43EC-4720-95E5-CE595F6A5422}">
      <dgm:prSet phldrT="[Texto]"/>
      <dgm:spPr/>
      <dgm:t>
        <a:bodyPr/>
        <a:lstStyle/>
        <a:p>
          <a:r>
            <a:rPr lang="es-CL" dirty="0"/>
            <a:t>Altura</a:t>
          </a:r>
        </a:p>
      </dgm:t>
    </dgm:pt>
    <dgm:pt modelId="{15009FFF-9A1A-41C3-8387-3FB349459C01}" type="parTrans" cxnId="{D84D6E3D-47D9-4C99-BF99-425DACA5499C}">
      <dgm:prSet/>
      <dgm:spPr/>
      <dgm:t>
        <a:bodyPr/>
        <a:lstStyle/>
        <a:p>
          <a:endParaRPr lang="es-CL"/>
        </a:p>
      </dgm:t>
    </dgm:pt>
    <dgm:pt modelId="{BC4A7AD0-6428-4885-9295-B37B32470E28}" type="sibTrans" cxnId="{D84D6E3D-47D9-4C99-BF99-425DACA5499C}">
      <dgm:prSet/>
      <dgm:spPr/>
      <dgm:t>
        <a:bodyPr/>
        <a:lstStyle/>
        <a:p>
          <a:endParaRPr lang="es-CL"/>
        </a:p>
      </dgm:t>
    </dgm:pt>
    <dgm:pt modelId="{E94FFC13-021A-4F2F-B5A0-13697AE4734B}">
      <dgm:prSet phldrT="[Texto]"/>
      <dgm:spPr/>
      <dgm:t>
        <a:bodyPr/>
        <a:lstStyle/>
        <a:p>
          <a:r>
            <a:rPr lang="es-CL" dirty="0"/>
            <a:t>Duración</a:t>
          </a:r>
        </a:p>
      </dgm:t>
    </dgm:pt>
    <dgm:pt modelId="{A56089CC-1935-462B-B5B9-EC187295DD95}" type="parTrans" cxnId="{634852E6-8E7D-4707-BDA7-21540EEB325D}">
      <dgm:prSet/>
      <dgm:spPr/>
      <dgm:t>
        <a:bodyPr/>
        <a:lstStyle/>
        <a:p>
          <a:endParaRPr lang="es-CL"/>
        </a:p>
      </dgm:t>
    </dgm:pt>
    <dgm:pt modelId="{F9260F59-2EDC-45DA-8AED-25375538B10B}" type="sibTrans" cxnId="{634852E6-8E7D-4707-BDA7-21540EEB325D}">
      <dgm:prSet/>
      <dgm:spPr/>
      <dgm:t>
        <a:bodyPr/>
        <a:lstStyle/>
        <a:p>
          <a:endParaRPr lang="es-CL"/>
        </a:p>
      </dgm:t>
    </dgm:pt>
    <dgm:pt modelId="{C9D082B5-A228-4C8F-B07B-953949CB6EB9}">
      <dgm:prSet phldrT="[Texto]"/>
      <dgm:spPr/>
      <dgm:t>
        <a:bodyPr/>
        <a:lstStyle/>
        <a:p>
          <a:r>
            <a:rPr lang="es-CL" dirty="0"/>
            <a:t>Intensidad</a:t>
          </a:r>
        </a:p>
      </dgm:t>
    </dgm:pt>
    <dgm:pt modelId="{9B99B388-5323-4716-8FC9-75E1EA1A42F4}" type="parTrans" cxnId="{331F24E9-54B6-4AB0-BA91-BA86F5E6D7C2}">
      <dgm:prSet/>
      <dgm:spPr/>
      <dgm:t>
        <a:bodyPr/>
        <a:lstStyle/>
        <a:p>
          <a:endParaRPr lang="es-CL"/>
        </a:p>
      </dgm:t>
    </dgm:pt>
    <dgm:pt modelId="{A26E4E20-ECC4-4C02-AF4A-5BCA0AFDEA07}" type="sibTrans" cxnId="{331F24E9-54B6-4AB0-BA91-BA86F5E6D7C2}">
      <dgm:prSet/>
      <dgm:spPr/>
      <dgm:t>
        <a:bodyPr/>
        <a:lstStyle/>
        <a:p>
          <a:endParaRPr lang="es-CL"/>
        </a:p>
      </dgm:t>
    </dgm:pt>
    <dgm:pt modelId="{25376C49-DD75-4B9D-9533-99E0788A2F37}">
      <dgm:prSet/>
      <dgm:spPr/>
      <dgm:t>
        <a:bodyPr/>
        <a:lstStyle/>
        <a:p>
          <a:r>
            <a:rPr lang="es-CL" dirty="0"/>
            <a:t>Timbre</a:t>
          </a:r>
        </a:p>
      </dgm:t>
    </dgm:pt>
    <dgm:pt modelId="{0DCF81B7-60B7-40B0-94C7-03E1464C4267}" type="parTrans" cxnId="{C7276A1D-CF31-4FD7-A692-597907D61977}">
      <dgm:prSet/>
      <dgm:spPr/>
      <dgm:t>
        <a:bodyPr/>
        <a:lstStyle/>
        <a:p>
          <a:endParaRPr lang="es-CL"/>
        </a:p>
      </dgm:t>
    </dgm:pt>
    <dgm:pt modelId="{91BF5809-A1DE-40A7-94DA-B2202E87BB91}" type="sibTrans" cxnId="{C7276A1D-CF31-4FD7-A692-597907D61977}">
      <dgm:prSet/>
      <dgm:spPr/>
      <dgm:t>
        <a:bodyPr/>
        <a:lstStyle/>
        <a:p>
          <a:endParaRPr lang="es-CL"/>
        </a:p>
      </dgm:t>
    </dgm:pt>
    <dgm:pt modelId="{250BC06E-85C6-4FA9-8595-4AB7F7F1779D}" type="pres">
      <dgm:prSet presAssocID="{11B1B11B-92BA-4B68-B128-4AF4153F12AE}" presName="rootnode" presStyleCnt="0">
        <dgm:presLayoutVars>
          <dgm:chMax/>
          <dgm:chPref/>
          <dgm:dir/>
          <dgm:animLvl val="lvl"/>
        </dgm:presLayoutVars>
      </dgm:prSet>
      <dgm:spPr/>
    </dgm:pt>
    <dgm:pt modelId="{639DFFD6-32A5-4EE9-A7F0-A3AFE1F61279}" type="pres">
      <dgm:prSet presAssocID="{97C575F5-43EC-4720-95E5-CE595F6A5422}" presName="composite" presStyleCnt="0"/>
      <dgm:spPr/>
    </dgm:pt>
    <dgm:pt modelId="{F11A5690-5AD1-40FD-AD04-B1D5540A4B5F}" type="pres">
      <dgm:prSet presAssocID="{97C575F5-43EC-4720-95E5-CE595F6A5422}" presName="bentUpArrow1" presStyleLbl="alignImgPlace1" presStyleIdx="0" presStyleCnt="3"/>
      <dgm:spPr/>
    </dgm:pt>
    <dgm:pt modelId="{A97568E4-FADA-447C-8B30-19D7B43283C5}" type="pres">
      <dgm:prSet presAssocID="{97C575F5-43EC-4720-95E5-CE595F6A542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E8FB6D-FC10-4EBB-89A1-419C3A18D9A4}" type="pres">
      <dgm:prSet presAssocID="{97C575F5-43EC-4720-95E5-CE595F6A5422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4274E12-CD27-4CC6-A9DC-EF5365714026}" type="pres">
      <dgm:prSet presAssocID="{BC4A7AD0-6428-4885-9295-B37B32470E28}" presName="sibTrans" presStyleCnt="0"/>
      <dgm:spPr/>
    </dgm:pt>
    <dgm:pt modelId="{219D69C3-7BC5-47CC-9C94-F6704595A14F}" type="pres">
      <dgm:prSet presAssocID="{E94FFC13-021A-4F2F-B5A0-13697AE4734B}" presName="composite" presStyleCnt="0"/>
      <dgm:spPr/>
    </dgm:pt>
    <dgm:pt modelId="{C8E9942B-F858-40F5-A9ED-D6B272769F5D}" type="pres">
      <dgm:prSet presAssocID="{E94FFC13-021A-4F2F-B5A0-13697AE4734B}" presName="bentUpArrow1" presStyleLbl="alignImgPlace1" presStyleIdx="1" presStyleCnt="3"/>
      <dgm:spPr/>
    </dgm:pt>
    <dgm:pt modelId="{6CBFA810-1CBE-40DA-830D-727E0D2396F0}" type="pres">
      <dgm:prSet presAssocID="{E94FFC13-021A-4F2F-B5A0-13697AE4734B}" presName="ParentText" presStyleLbl="node1" presStyleIdx="1" presStyleCnt="4" custLinFactNeighborX="1164" custLinFactNeighborY="-11626">
        <dgm:presLayoutVars>
          <dgm:chMax val="1"/>
          <dgm:chPref val="1"/>
          <dgm:bulletEnabled val="1"/>
        </dgm:presLayoutVars>
      </dgm:prSet>
      <dgm:spPr/>
    </dgm:pt>
    <dgm:pt modelId="{82289852-95DA-49B9-AE44-11802F6CD56D}" type="pres">
      <dgm:prSet presAssocID="{E94FFC13-021A-4F2F-B5A0-13697AE4734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28E15DE-AEC0-42C4-9424-19BA13B25166}" type="pres">
      <dgm:prSet presAssocID="{F9260F59-2EDC-45DA-8AED-25375538B10B}" presName="sibTrans" presStyleCnt="0"/>
      <dgm:spPr/>
    </dgm:pt>
    <dgm:pt modelId="{6C82A736-F978-44AA-A556-9F55489659CC}" type="pres">
      <dgm:prSet presAssocID="{25376C49-DD75-4B9D-9533-99E0788A2F37}" presName="composite" presStyleCnt="0"/>
      <dgm:spPr/>
    </dgm:pt>
    <dgm:pt modelId="{BEF6C649-4949-496C-88BF-F7B7F980B983}" type="pres">
      <dgm:prSet presAssocID="{25376C49-DD75-4B9D-9533-99E0788A2F37}" presName="bentUpArrow1" presStyleLbl="alignImgPlace1" presStyleIdx="2" presStyleCnt="3"/>
      <dgm:spPr/>
    </dgm:pt>
    <dgm:pt modelId="{DFC4DDDD-148C-4907-9098-98B944844487}" type="pres">
      <dgm:prSet presAssocID="{25376C49-DD75-4B9D-9533-99E0788A2F3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797D5-7136-420A-9099-3569B9A176FA}" type="pres">
      <dgm:prSet presAssocID="{25376C49-DD75-4B9D-9533-99E0788A2F3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E303D1D-3DAE-45C5-9A1A-C3ABA986E70E}" type="pres">
      <dgm:prSet presAssocID="{91BF5809-A1DE-40A7-94DA-B2202E87BB91}" presName="sibTrans" presStyleCnt="0"/>
      <dgm:spPr/>
    </dgm:pt>
    <dgm:pt modelId="{BE285D46-27AA-4BCB-81BC-33F33D9706BA}" type="pres">
      <dgm:prSet presAssocID="{C9D082B5-A228-4C8F-B07B-953949CB6EB9}" presName="composite" presStyleCnt="0"/>
      <dgm:spPr/>
    </dgm:pt>
    <dgm:pt modelId="{764BD673-B186-4E32-915D-973C9329DF89}" type="pres">
      <dgm:prSet presAssocID="{C9D082B5-A228-4C8F-B07B-953949CB6EB9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C7276A1D-CF31-4FD7-A692-597907D61977}" srcId="{11B1B11B-92BA-4B68-B128-4AF4153F12AE}" destId="{25376C49-DD75-4B9D-9533-99E0788A2F37}" srcOrd="2" destOrd="0" parTransId="{0DCF81B7-60B7-40B0-94C7-03E1464C4267}" sibTransId="{91BF5809-A1DE-40A7-94DA-B2202E87BB91}"/>
    <dgm:cxn modelId="{D84D6E3D-47D9-4C99-BF99-425DACA5499C}" srcId="{11B1B11B-92BA-4B68-B128-4AF4153F12AE}" destId="{97C575F5-43EC-4720-95E5-CE595F6A5422}" srcOrd="0" destOrd="0" parTransId="{15009FFF-9A1A-41C3-8387-3FB349459C01}" sibTransId="{BC4A7AD0-6428-4885-9295-B37B32470E28}"/>
    <dgm:cxn modelId="{6C69E65B-4A0D-41BA-B1BE-C088C5C62866}" type="presOf" srcId="{E94FFC13-021A-4F2F-B5A0-13697AE4734B}" destId="{6CBFA810-1CBE-40DA-830D-727E0D2396F0}" srcOrd="0" destOrd="0" presId="urn:microsoft.com/office/officeart/2005/8/layout/StepDownProcess"/>
    <dgm:cxn modelId="{AC8B085E-E45C-4DF6-88A9-F5B069C272BD}" type="presOf" srcId="{25376C49-DD75-4B9D-9533-99E0788A2F37}" destId="{DFC4DDDD-148C-4907-9098-98B944844487}" srcOrd="0" destOrd="0" presId="urn:microsoft.com/office/officeart/2005/8/layout/StepDownProcess"/>
    <dgm:cxn modelId="{A9A7E26C-6923-4107-9F2F-B7CF07360015}" type="presOf" srcId="{C9D082B5-A228-4C8F-B07B-953949CB6EB9}" destId="{764BD673-B186-4E32-915D-973C9329DF89}" srcOrd="0" destOrd="0" presId="urn:microsoft.com/office/officeart/2005/8/layout/StepDownProcess"/>
    <dgm:cxn modelId="{8D33C97D-5126-450A-AA87-68BE0C5D41F9}" type="presOf" srcId="{97C575F5-43EC-4720-95E5-CE595F6A5422}" destId="{A97568E4-FADA-447C-8B30-19D7B43283C5}" srcOrd="0" destOrd="0" presId="urn:microsoft.com/office/officeart/2005/8/layout/StepDownProcess"/>
    <dgm:cxn modelId="{F62996B2-35D0-43D5-BF4C-05567FAAFF48}" type="presOf" srcId="{11B1B11B-92BA-4B68-B128-4AF4153F12AE}" destId="{250BC06E-85C6-4FA9-8595-4AB7F7F1779D}" srcOrd="0" destOrd="0" presId="urn:microsoft.com/office/officeart/2005/8/layout/StepDownProcess"/>
    <dgm:cxn modelId="{634852E6-8E7D-4707-BDA7-21540EEB325D}" srcId="{11B1B11B-92BA-4B68-B128-4AF4153F12AE}" destId="{E94FFC13-021A-4F2F-B5A0-13697AE4734B}" srcOrd="1" destOrd="0" parTransId="{A56089CC-1935-462B-B5B9-EC187295DD95}" sibTransId="{F9260F59-2EDC-45DA-8AED-25375538B10B}"/>
    <dgm:cxn modelId="{331F24E9-54B6-4AB0-BA91-BA86F5E6D7C2}" srcId="{11B1B11B-92BA-4B68-B128-4AF4153F12AE}" destId="{C9D082B5-A228-4C8F-B07B-953949CB6EB9}" srcOrd="3" destOrd="0" parTransId="{9B99B388-5323-4716-8FC9-75E1EA1A42F4}" sibTransId="{A26E4E20-ECC4-4C02-AF4A-5BCA0AFDEA07}"/>
    <dgm:cxn modelId="{6D383A30-5C0C-4923-865C-37E4DF7E683F}" type="presParOf" srcId="{250BC06E-85C6-4FA9-8595-4AB7F7F1779D}" destId="{639DFFD6-32A5-4EE9-A7F0-A3AFE1F61279}" srcOrd="0" destOrd="0" presId="urn:microsoft.com/office/officeart/2005/8/layout/StepDownProcess"/>
    <dgm:cxn modelId="{9073FDF9-55A2-4E6F-9E18-3CECCEB7DFE8}" type="presParOf" srcId="{639DFFD6-32A5-4EE9-A7F0-A3AFE1F61279}" destId="{F11A5690-5AD1-40FD-AD04-B1D5540A4B5F}" srcOrd="0" destOrd="0" presId="urn:microsoft.com/office/officeart/2005/8/layout/StepDownProcess"/>
    <dgm:cxn modelId="{6FD0C329-95D5-4E1D-872F-7CFC8791F768}" type="presParOf" srcId="{639DFFD6-32A5-4EE9-A7F0-A3AFE1F61279}" destId="{A97568E4-FADA-447C-8B30-19D7B43283C5}" srcOrd="1" destOrd="0" presId="urn:microsoft.com/office/officeart/2005/8/layout/StepDownProcess"/>
    <dgm:cxn modelId="{53BB82C9-BD65-4CFF-8725-350E9BA4D549}" type="presParOf" srcId="{639DFFD6-32A5-4EE9-A7F0-A3AFE1F61279}" destId="{30E8FB6D-FC10-4EBB-89A1-419C3A18D9A4}" srcOrd="2" destOrd="0" presId="urn:microsoft.com/office/officeart/2005/8/layout/StepDownProcess"/>
    <dgm:cxn modelId="{DA348925-5346-4170-85D6-BFA15D3D1BC4}" type="presParOf" srcId="{250BC06E-85C6-4FA9-8595-4AB7F7F1779D}" destId="{E4274E12-CD27-4CC6-A9DC-EF5365714026}" srcOrd="1" destOrd="0" presId="urn:microsoft.com/office/officeart/2005/8/layout/StepDownProcess"/>
    <dgm:cxn modelId="{D04C0B7A-2019-43DE-AFFA-90E8673C2C5A}" type="presParOf" srcId="{250BC06E-85C6-4FA9-8595-4AB7F7F1779D}" destId="{219D69C3-7BC5-47CC-9C94-F6704595A14F}" srcOrd="2" destOrd="0" presId="urn:microsoft.com/office/officeart/2005/8/layout/StepDownProcess"/>
    <dgm:cxn modelId="{D6F2FC0E-BF93-4641-B236-5237C4B21FD9}" type="presParOf" srcId="{219D69C3-7BC5-47CC-9C94-F6704595A14F}" destId="{C8E9942B-F858-40F5-A9ED-D6B272769F5D}" srcOrd="0" destOrd="0" presId="urn:microsoft.com/office/officeart/2005/8/layout/StepDownProcess"/>
    <dgm:cxn modelId="{4E846B3F-090B-448A-9567-248253F81A2D}" type="presParOf" srcId="{219D69C3-7BC5-47CC-9C94-F6704595A14F}" destId="{6CBFA810-1CBE-40DA-830D-727E0D2396F0}" srcOrd="1" destOrd="0" presId="urn:microsoft.com/office/officeart/2005/8/layout/StepDownProcess"/>
    <dgm:cxn modelId="{8CB53612-7ACA-4BC0-8301-E90DB779880C}" type="presParOf" srcId="{219D69C3-7BC5-47CC-9C94-F6704595A14F}" destId="{82289852-95DA-49B9-AE44-11802F6CD56D}" srcOrd="2" destOrd="0" presId="urn:microsoft.com/office/officeart/2005/8/layout/StepDownProcess"/>
    <dgm:cxn modelId="{BEF4E5CC-1F3A-4285-9288-51D8E0E48AA5}" type="presParOf" srcId="{250BC06E-85C6-4FA9-8595-4AB7F7F1779D}" destId="{328E15DE-AEC0-42C4-9424-19BA13B25166}" srcOrd="3" destOrd="0" presId="urn:microsoft.com/office/officeart/2005/8/layout/StepDownProcess"/>
    <dgm:cxn modelId="{CF9128AF-E671-43E9-8FEF-E2F628E84EE6}" type="presParOf" srcId="{250BC06E-85C6-4FA9-8595-4AB7F7F1779D}" destId="{6C82A736-F978-44AA-A556-9F55489659CC}" srcOrd="4" destOrd="0" presId="urn:microsoft.com/office/officeart/2005/8/layout/StepDownProcess"/>
    <dgm:cxn modelId="{B49537F3-E9D6-4905-81CB-7CADDCAEF166}" type="presParOf" srcId="{6C82A736-F978-44AA-A556-9F55489659CC}" destId="{BEF6C649-4949-496C-88BF-F7B7F980B983}" srcOrd="0" destOrd="0" presId="urn:microsoft.com/office/officeart/2005/8/layout/StepDownProcess"/>
    <dgm:cxn modelId="{770C9F76-D32D-49BD-B17C-0E74F0BE4FE3}" type="presParOf" srcId="{6C82A736-F978-44AA-A556-9F55489659CC}" destId="{DFC4DDDD-148C-4907-9098-98B944844487}" srcOrd="1" destOrd="0" presId="urn:microsoft.com/office/officeart/2005/8/layout/StepDownProcess"/>
    <dgm:cxn modelId="{41AB9849-ACAA-41CD-A353-C838F24B32F2}" type="presParOf" srcId="{6C82A736-F978-44AA-A556-9F55489659CC}" destId="{41F797D5-7136-420A-9099-3569B9A176FA}" srcOrd="2" destOrd="0" presId="urn:microsoft.com/office/officeart/2005/8/layout/StepDownProcess"/>
    <dgm:cxn modelId="{E63C75B8-EE54-438D-A858-E8068E14FD05}" type="presParOf" srcId="{250BC06E-85C6-4FA9-8595-4AB7F7F1779D}" destId="{0E303D1D-3DAE-45C5-9A1A-C3ABA986E70E}" srcOrd="5" destOrd="0" presId="urn:microsoft.com/office/officeart/2005/8/layout/StepDownProcess"/>
    <dgm:cxn modelId="{F4EB74FC-0C84-42EA-AD03-C2F349A2A883}" type="presParOf" srcId="{250BC06E-85C6-4FA9-8595-4AB7F7F1779D}" destId="{BE285D46-27AA-4BCB-81BC-33F33D9706BA}" srcOrd="6" destOrd="0" presId="urn:microsoft.com/office/officeart/2005/8/layout/StepDownProcess"/>
    <dgm:cxn modelId="{4EAFC7E8-D4A4-421F-B9BC-189A32A92F6B}" type="presParOf" srcId="{BE285D46-27AA-4BCB-81BC-33F33D9706BA}" destId="{764BD673-B186-4E32-915D-973C9329DF8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A5690-5AD1-40FD-AD04-B1D5540A4B5F}">
      <dsp:nvSpPr>
        <dsp:cNvPr id="0" name=""/>
        <dsp:cNvSpPr/>
      </dsp:nvSpPr>
      <dsp:spPr>
        <a:xfrm rot="5400000">
          <a:off x="971704" y="1063730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68E4-FADA-447C-8B30-19D7B43283C5}">
      <dsp:nvSpPr>
        <dsp:cNvPr id="0" name=""/>
        <dsp:cNvSpPr/>
      </dsp:nvSpPr>
      <dsp:spPr>
        <a:xfrm>
          <a:off x="724201" y="28165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Altura</a:t>
          </a:r>
        </a:p>
      </dsp:txBody>
      <dsp:txXfrm>
        <a:off x="777946" y="81910"/>
        <a:ext cx="1465129" cy="993292"/>
      </dsp:txXfrm>
    </dsp:sp>
    <dsp:sp modelId="{30E8FB6D-FC10-4EBB-89A1-419C3A18D9A4}">
      <dsp:nvSpPr>
        <dsp:cNvPr id="0" name=""/>
        <dsp:cNvSpPr/>
      </dsp:nvSpPr>
      <dsp:spPr>
        <a:xfrm>
          <a:off x="2296821" y="133150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9942B-F858-40F5-A9ED-D6B272769F5D}">
      <dsp:nvSpPr>
        <dsp:cNvPr id="0" name=""/>
        <dsp:cNvSpPr/>
      </dsp:nvSpPr>
      <dsp:spPr>
        <a:xfrm rot="5400000">
          <a:off x="2275573" y="2300272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FA810-1CBE-40DA-830D-727E0D2396F0}">
      <dsp:nvSpPr>
        <dsp:cNvPr id="0" name=""/>
        <dsp:cNvSpPr/>
      </dsp:nvSpPr>
      <dsp:spPr>
        <a:xfrm>
          <a:off x="2046375" y="1136731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Duración</a:t>
          </a:r>
        </a:p>
      </dsp:txBody>
      <dsp:txXfrm>
        <a:off x="2100120" y="1190476"/>
        <a:ext cx="1465129" cy="993292"/>
      </dsp:txXfrm>
    </dsp:sp>
    <dsp:sp modelId="{82289852-95DA-49B9-AE44-11802F6CD56D}">
      <dsp:nvSpPr>
        <dsp:cNvPr id="0" name=""/>
        <dsp:cNvSpPr/>
      </dsp:nvSpPr>
      <dsp:spPr>
        <a:xfrm>
          <a:off x="3600690" y="1369693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6C649-4949-496C-88BF-F7B7F980B983}">
      <dsp:nvSpPr>
        <dsp:cNvPr id="0" name=""/>
        <dsp:cNvSpPr/>
      </dsp:nvSpPr>
      <dsp:spPr>
        <a:xfrm rot="5400000">
          <a:off x="3579442" y="3536815"/>
          <a:ext cx="934186" cy="10635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4DDDD-148C-4907-9098-98B944844487}">
      <dsp:nvSpPr>
        <dsp:cNvPr id="0" name=""/>
        <dsp:cNvSpPr/>
      </dsp:nvSpPr>
      <dsp:spPr>
        <a:xfrm>
          <a:off x="3331939" y="2501250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Timbre</a:t>
          </a:r>
        </a:p>
      </dsp:txBody>
      <dsp:txXfrm>
        <a:off x="3385684" y="2554995"/>
        <a:ext cx="1465129" cy="993292"/>
      </dsp:txXfrm>
    </dsp:sp>
    <dsp:sp modelId="{41F797D5-7136-420A-9099-3569B9A176FA}">
      <dsp:nvSpPr>
        <dsp:cNvPr id="0" name=""/>
        <dsp:cNvSpPr/>
      </dsp:nvSpPr>
      <dsp:spPr>
        <a:xfrm>
          <a:off x="4904559" y="2606235"/>
          <a:ext cx="1143773" cy="889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BD673-B186-4E32-915D-973C9329DF89}">
      <dsp:nvSpPr>
        <dsp:cNvPr id="0" name=""/>
        <dsp:cNvSpPr/>
      </dsp:nvSpPr>
      <dsp:spPr>
        <a:xfrm>
          <a:off x="4635808" y="3737793"/>
          <a:ext cx="1572619" cy="11007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Intensidad</a:t>
          </a:r>
        </a:p>
      </dsp:txBody>
      <dsp:txXfrm>
        <a:off x="4689553" y="3791538"/>
        <a:ext cx="1465129" cy="993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B5D13-BF1B-4F84-A7FB-8B2880C3A18E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E960A-3369-484D-8A5A-F4377CD8E5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497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</p:spPr>
        <p:txBody>
          <a:bodyPr rtlCol="0"/>
          <a:lstStyle/>
          <a:p>
            <a:pPr rtl="0"/>
            <a:fld id="{E3B36274-F2B9-4C45-BBB4-0EDF4CD651A7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4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14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0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4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9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9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0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0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0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3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4/13/2021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8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gQlgtnwUo4" TargetMode="External"/><Relationship Id="rId2" Type="http://schemas.openxmlformats.org/officeDocument/2006/relationships/hyperlink" Target="https://youtu.be/T3ltjzIwmi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25BC23-E0DD-4037-B2B8-7B6FA645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9EE120-2D35-4A48-BAAE-238F986A1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6072" cy="1804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80B03-F8D4-492C-97DD-F797C612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6" r="22988" b="-1"/>
          <a:stretch/>
        </p:blipFill>
        <p:spPr>
          <a:xfrm>
            <a:off x="20" y="1804072"/>
            <a:ext cx="4458058" cy="43498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2F9EAC-0C70-441C-AC78-65174C28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6076" y="1740090"/>
            <a:ext cx="7765922" cy="442752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10BDD4-88E0-460C-B62E-86F347F90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101" y="2146851"/>
            <a:ext cx="6666980" cy="2658269"/>
          </a:xfrm>
        </p:spPr>
        <p:txBody>
          <a:bodyPr anchor="b">
            <a:normAutofit fontScale="90000"/>
          </a:bodyPr>
          <a:lstStyle/>
          <a:p>
            <a:r>
              <a:rPr lang="es-CL" sz="6000" dirty="0"/>
              <a:t>Clase de Música </a:t>
            </a:r>
            <a:br>
              <a:rPr lang="es-CL" sz="6000" dirty="0"/>
            </a:br>
            <a:r>
              <a:rPr lang="es-CL" sz="6000" dirty="0"/>
              <a:t>PPT 8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D31ABB-3E0F-4D72-B547-0BD7AFB7E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2102" y="4810937"/>
            <a:ext cx="6666980" cy="1172200"/>
          </a:xfrm>
        </p:spPr>
        <p:txBody>
          <a:bodyPr anchor="t">
            <a:normAutofit/>
          </a:bodyPr>
          <a:lstStyle/>
          <a:p>
            <a:r>
              <a:rPr lang="es-CL" dirty="0"/>
              <a:t>Prof. Claudia Coñuecar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48F6B8-EF56-4340-982E-F4D6F5DC2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7538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596C40-FEA6-4867-853D-CF37DE3B6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049" y="6167615"/>
            <a:ext cx="12192001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7C5E2-274E-49A3-A8E0-46A5B8CAC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CF8D2C-9E01-48EC-8DDF-8A1FF60AE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407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BC2409-8F07-4454-8295-C5E9EBF0D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452" y="2873251"/>
            <a:ext cx="1475360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4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CA0FF-415B-4C9D-9011-EB637886C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https://youtu.be/SD4cQ95AY1E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D74B20-43D4-44E9-9606-BD90073600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Observan un video</a:t>
            </a:r>
          </a:p>
        </p:txBody>
      </p:sp>
    </p:spTree>
    <p:extLst>
      <p:ext uri="{BB962C8B-B14F-4D97-AF65-F5344CB8AC3E}">
        <p14:creationId xmlns:p14="http://schemas.microsoft.com/office/powerpoint/2010/main" val="55809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B2B912-C7E4-4E57-BFD3-1CDAA366E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3"/>
          <a:stretch/>
        </p:blipFill>
        <p:spPr>
          <a:xfrm>
            <a:off x="746961" y="501652"/>
            <a:ext cx="4428229" cy="605684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6007DF-3F4B-4A74-BA38-0A4B2D931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858" y="1674858"/>
            <a:ext cx="4434721" cy="3710427"/>
          </a:xfr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s-CL" sz="4000" dirty="0"/>
              <a:t>Familias: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dirty="0"/>
              <a:t>Cuerdas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dirty="0"/>
              <a:t>Percusión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4000" dirty="0"/>
              <a:t>Viento</a:t>
            </a:r>
          </a:p>
          <a:p>
            <a:pPr marL="0" indent="0">
              <a:buNone/>
            </a:pPr>
            <a:endParaRPr lang="es-CL" sz="1800" dirty="0"/>
          </a:p>
          <a:p>
            <a:endParaRPr lang="es-CL" sz="1800" dirty="0"/>
          </a:p>
          <a:p>
            <a:pPr marL="0" indent="0">
              <a:buNone/>
            </a:pP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90300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2BE08-0A2B-4E2B-A811-F7FDF970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3057262"/>
          </a:xfrm>
        </p:spPr>
        <p:txBody>
          <a:bodyPr>
            <a:normAutofit/>
          </a:bodyPr>
          <a:lstStyle/>
          <a:p>
            <a:r>
              <a:rPr lang="es-CL" sz="2000" dirty="0"/>
              <a:t>Instrumentos de Cuerdas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7A61C-0BF1-4502-B2BC-03931514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3532473"/>
            <a:ext cx="10515600" cy="2370138"/>
          </a:xfrm>
        </p:spPr>
        <p:txBody>
          <a:bodyPr/>
          <a:lstStyle/>
          <a:p>
            <a:r>
              <a:rPr lang="es-CL" dirty="0"/>
              <a:t>Cuerda Pulsada</a:t>
            </a:r>
          </a:p>
          <a:p>
            <a:r>
              <a:rPr lang="es-CL" dirty="0"/>
              <a:t>Cuerda Percutida</a:t>
            </a:r>
          </a:p>
          <a:p>
            <a:r>
              <a:rPr lang="es-CL" dirty="0"/>
              <a:t>Cuerda Frotada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E17FFA-6BBB-4071-9950-85827E9A8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5"/>
          <a:stretch/>
        </p:blipFill>
        <p:spPr>
          <a:xfrm>
            <a:off x="6191249" y="1795463"/>
            <a:ext cx="4772025" cy="42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8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7C472-CB52-475C-BC4A-7E3F55A9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Cuerda Pulsada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A4E938D-88EB-406D-B12F-C9C9A237D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5672" y="1582586"/>
            <a:ext cx="6020656" cy="48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3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Razones por las que usar la púa de guitarra — Unyco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1518"/>
          <a:stretch/>
        </p:blipFill>
        <p:spPr bwMode="auto">
          <a:xfrm>
            <a:off x="279143" y="299508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ombre toca arpa en metro de Manhattan | El Sumar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/>
          <a:stretch/>
        </p:blipFill>
        <p:spPr bwMode="auto">
          <a:xfrm>
            <a:off x="279143" y="3548095"/>
            <a:ext cx="5221625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12091" y="1573786"/>
            <a:ext cx="4434721" cy="3710427"/>
          </a:xfrm>
        </p:spPr>
        <p:txBody>
          <a:bodyPr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L" dirty="0"/>
              <a:t>Los instrumentos de cuerda pulsada suenan cuando sus cuerdas son “pulsadas” o tocadas con los dedos, con una púa o “uñeta”.</a:t>
            </a:r>
          </a:p>
        </p:txBody>
      </p:sp>
      <p:sp>
        <p:nvSpPr>
          <p:cNvPr id="4" name="AutoShape 2" descr="Razones por las que usar la púa de guitarra — Unyc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Razones por las que usar la púa de guitarra — Unyco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408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23F70-3F65-4388-AB37-0ED659AB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Audición de instrumentos de cuerda pulsada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E81E16-377A-47DB-BA0F-31782C123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Roboto"/>
              </a:rPr>
              <a:t>Fantasía en La menor Laúd. David Kellner (1749)</a:t>
            </a:r>
          </a:p>
          <a:p>
            <a:r>
              <a:rPr lang="es-ES" b="0" i="0" dirty="0">
                <a:effectLst/>
                <a:latin typeface="Roboto"/>
                <a:hlinkClick r:id="rId2"/>
              </a:rPr>
              <a:t>https://youtu.be/T3ltjzIwmiw</a:t>
            </a:r>
            <a:endParaRPr lang="es-ES" dirty="0">
              <a:latin typeface="Roboto"/>
            </a:endParaRPr>
          </a:p>
          <a:p>
            <a:endParaRPr lang="es-ES" b="0" i="0" dirty="0">
              <a:effectLst/>
              <a:latin typeface="Roboto"/>
            </a:endParaRPr>
          </a:p>
          <a:p>
            <a:r>
              <a:rPr lang="es-ES" b="0" i="0" dirty="0">
                <a:effectLst/>
                <a:latin typeface="Roboto"/>
              </a:rPr>
              <a:t>“Cielito lindo” Cítara </a:t>
            </a:r>
            <a:r>
              <a:rPr lang="es-ES" b="0" i="0" dirty="0">
                <a:effectLst/>
                <a:latin typeface="Roboto"/>
                <a:hlinkClick r:id="rId3"/>
              </a:rPr>
              <a:t>https://youtu.be/zgQlgtnwUo4</a:t>
            </a:r>
            <a:endParaRPr lang="es-ES" b="0" i="0" dirty="0">
              <a:effectLst/>
              <a:latin typeface="Roboto"/>
            </a:endParaRPr>
          </a:p>
          <a:p>
            <a:endParaRPr lang="es-ES" dirty="0">
              <a:latin typeface="Roboto"/>
            </a:endParaRPr>
          </a:p>
          <a:p>
            <a:r>
              <a:rPr lang="es-ES" b="0" i="0" dirty="0">
                <a:effectLst/>
                <a:latin typeface="Roboto"/>
              </a:rPr>
              <a:t>Marcha Nupcial en arpa: https://youtu.be/1PHZBqBJrOQ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528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8BFE5-52D9-47DB-AB64-0C417D05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20D5FF-BACA-4C52-AE0B-A73406B3B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dirty="0"/>
              <a:t>Contesta las siguientes preguntas:</a:t>
            </a:r>
          </a:p>
          <a:p>
            <a:pPr marL="0" indent="0">
              <a:buNone/>
            </a:pPr>
            <a:r>
              <a:rPr lang="es-CL" dirty="0"/>
              <a:t>1.- ¿A qué cualidad del sonido corresponden los instrumentos musicales?</a:t>
            </a:r>
          </a:p>
          <a:p>
            <a:pPr marL="0" indent="0">
              <a:buNone/>
            </a:pPr>
            <a:r>
              <a:rPr lang="es-CL" dirty="0"/>
              <a:t>2.- ¿Qué nos permite diferenciar el timbre?</a:t>
            </a:r>
          </a:p>
          <a:p>
            <a:pPr marL="0" indent="0">
              <a:buNone/>
            </a:pPr>
            <a:r>
              <a:rPr lang="es-CL" dirty="0"/>
              <a:t>3.- ¿A qué se asemeja las huellas dactilares?</a:t>
            </a:r>
          </a:p>
          <a:p>
            <a:pPr marL="0" indent="0">
              <a:buNone/>
            </a:pPr>
            <a:r>
              <a:rPr lang="es-CL" dirty="0"/>
              <a:t>4.- ¿Cuáles son las familias de los instrumentos musicales?</a:t>
            </a:r>
          </a:p>
          <a:p>
            <a:pPr marL="0" indent="0">
              <a:buNone/>
            </a:pPr>
            <a:r>
              <a:rPr lang="es-CL" dirty="0"/>
              <a:t>5.- Nombra 4 instrumentos de cuerda pulsada</a:t>
            </a:r>
          </a:p>
          <a:p>
            <a:pPr marL="0" indent="0">
              <a:buNone/>
            </a:pPr>
            <a:r>
              <a:rPr lang="es-CL" dirty="0"/>
              <a:t>6.- ¿Cómo suenan los instrumentos de cuerda pulsada?</a:t>
            </a:r>
          </a:p>
          <a:p>
            <a:pPr marL="0" indent="0">
              <a:buNone/>
            </a:pPr>
            <a:r>
              <a:rPr lang="es-CL" dirty="0"/>
              <a:t>7.- En tu familia eres capaz de distinguir las voces?</a:t>
            </a:r>
          </a:p>
        </p:txBody>
      </p:sp>
    </p:spTree>
    <p:extLst>
      <p:ext uri="{BB962C8B-B14F-4D97-AF65-F5344CB8AC3E}">
        <p14:creationId xmlns:p14="http://schemas.microsoft.com/office/powerpoint/2010/main" val="404869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contenido 2"/>
          <p:cNvSpPr>
            <a:spLocks noGrp="1"/>
          </p:cNvSpPr>
          <p:nvPr>
            <p:ph idx="4294967295"/>
          </p:nvPr>
        </p:nvSpPr>
        <p:spPr>
          <a:xfrm>
            <a:off x="233362" y="0"/>
            <a:ext cx="11725275" cy="17399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es-ES" sz="2400" dirty="0"/>
              <a:t>La música se fundamenta en 4 pilares, también llamados “Parámetros” o “Cualidades”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81BEC27-D394-4AFB-9B30-DE7C1DCA6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136" y="2434561"/>
            <a:ext cx="2521448" cy="268354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065C96-5211-484F-8166-661AFF1526A8}"/>
              </a:ext>
            </a:extLst>
          </p:cNvPr>
          <p:cNvGraphicFramePr/>
          <p:nvPr/>
        </p:nvGraphicFramePr>
        <p:xfrm>
          <a:off x="4552950" y="1819275"/>
          <a:ext cx="6932630" cy="486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E0835C-6F2E-4571-A3DE-108349DFA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12"/>
          <a:stretch/>
        </p:blipFill>
        <p:spPr>
          <a:xfrm>
            <a:off x="212386" y="188640"/>
            <a:ext cx="11788271" cy="65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A9744-95FF-49D2-8975-B98AA83A5D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2500" y="519113"/>
            <a:ext cx="5411788" cy="1822450"/>
          </a:xfrm>
        </p:spPr>
        <p:txBody>
          <a:bodyPr anchor="b">
            <a:normAutofit/>
          </a:bodyPr>
          <a:lstStyle/>
          <a:p>
            <a:r>
              <a:rPr lang="es-CL" dirty="0"/>
              <a:t>Timbre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5441CB-3C8E-4B0D-B05C-851E5B364C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5538" y="2554288"/>
            <a:ext cx="4286250" cy="3703637"/>
          </a:xfrm>
        </p:spPr>
        <p:txBody>
          <a:bodyPr anchor="t">
            <a:normAutofit/>
          </a:bodyPr>
          <a:lstStyle/>
          <a:p>
            <a:pPr algn="just"/>
            <a:r>
              <a:rPr lang="es-ES" b="0" i="0" dirty="0">
                <a:effectLst/>
                <a:latin typeface="Raleway"/>
              </a:rPr>
              <a:t>Es la cualidad que nos permite diferenciar qué o quién emite cada sonido: </a:t>
            </a:r>
            <a:r>
              <a:rPr lang="es-ES" b="0" i="1" dirty="0">
                <a:effectLst/>
                <a:latin typeface="Raleway"/>
              </a:rPr>
              <a:t>Caracteriza</a:t>
            </a:r>
            <a:r>
              <a:rPr lang="es-ES" b="0" i="0" dirty="0">
                <a:effectLst/>
                <a:latin typeface="Raleway"/>
              </a:rPr>
              <a:t> cada sonido según la fuente sonora de procedencia, igual que la voz de cada persona. El timbre de la voz de una persona es tan único como sus huellas dactilares.</a:t>
            </a:r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FB9CDA-4EE3-4F1E-8A41-0FFCB818D7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05403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4C704B-315A-4157-A913-A51294B798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8225" y="1086644"/>
            <a:ext cx="4897438" cy="4684712"/>
          </a:xfrm>
        </p:spPr>
        <p:txBody>
          <a:bodyPr anchor="t"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s-ES" b="0" i="0" dirty="0">
                <a:effectLst/>
                <a:latin typeface="Raleway"/>
              </a:rPr>
              <a:t>A través del timbre somos capaces a través de nuestros oídos de diferenciar, dos sonidos producidos por distintas fuentes emisoras.</a:t>
            </a:r>
          </a:p>
          <a:p>
            <a:pPr algn="just">
              <a:lnSpc>
                <a:spcPct val="130000"/>
              </a:lnSpc>
            </a:pPr>
            <a:r>
              <a:rPr lang="es-ES" b="0" i="0" dirty="0">
                <a:effectLst/>
                <a:latin typeface="Raleway"/>
              </a:rPr>
              <a:t>Por ejemplo, una nota emitida por una </a:t>
            </a:r>
            <a:r>
              <a:rPr lang="es-ES" b="1" i="0" dirty="0">
                <a:effectLst/>
                <a:latin typeface="Raleway"/>
              </a:rPr>
              <a:t>flauta</a:t>
            </a:r>
            <a:r>
              <a:rPr lang="es-ES" b="0" i="0" dirty="0">
                <a:effectLst/>
                <a:latin typeface="Raleway"/>
              </a:rPr>
              <a:t> suena distinto del que emite una </a:t>
            </a:r>
            <a:r>
              <a:rPr lang="es-ES" b="1" i="0" dirty="0">
                <a:effectLst/>
                <a:latin typeface="Raleway"/>
              </a:rPr>
              <a:t>trompeta</a:t>
            </a:r>
            <a:r>
              <a:rPr lang="es-ES" b="0" i="0" dirty="0">
                <a:effectLst/>
                <a:latin typeface="Raleway"/>
              </a:rPr>
              <a:t> aunque estén tocando la misma nota.</a:t>
            </a:r>
          </a:p>
          <a:p>
            <a:pPr algn="just">
              <a:lnSpc>
                <a:spcPct val="130000"/>
              </a:lnSpc>
            </a:pPr>
            <a:r>
              <a:rPr lang="es-ES" dirty="0">
                <a:latin typeface="Raleway"/>
              </a:rPr>
              <a:t>Todos los sonidos al igual que los instrumentos tienen un timbre que los identifica.</a:t>
            </a:r>
            <a:endParaRPr lang="es-ES" b="0" i="0" dirty="0">
              <a:effectLst/>
              <a:latin typeface="Raleway"/>
            </a:endParaRPr>
          </a:p>
          <a:p>
            <a:pPr>
              <a:lnSpc>
                <a:spcPct val="130000"/>
              </a:lnSpc>
            </a:pPr>
            <a:endParaRPr lang="es-CL" sz="15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F68C92-E389-412D-B8ED-4A1952247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098" y="2095499"/>
            <a:ext cx="5280162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5052924-77DE-46D1-B00F-4D590C55C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600"/>
          <a:stretch/>
        </p:blipFill>
        <p:spPr>
          <a:xfrm>
            <a:off x="240168" y="200025"/>
            <a:ext cx="11618457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9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F9A9E3-9AF6-43A2-B49F-BDA69DC26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2" t="6240" r="6307" b="3643"/>
          <a:stretch/>
        </p:blipFill>
        <p:spPr>
          <a:xfrm>
            <a:off x="1727200" y="142241"/>
            <a:ext cx="9032239" cy="63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1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A34EB5-F5B3-4C63-94EA-B8C56E6B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57" y="399687"/>
            <a:ext cx="10233917" cy="574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4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E482EA7-BA52-42A2-AB84-772E7835336A}"/>
              </a:ext>
            </a:extLst>
          </p:cNvPr>
          <p:cNvSpPr/>
          <p:nvPr/>
        </p:nvSpPr>
        <p:spPr>
          <a:xfrm>
            <a:off x="941104" y="2967335"/>
            <a:ext cx="103098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Los instrumentos Musicales</a:t>
            </a:r>
          </a:p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Timbre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0071785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LeftStep">
      <a:dk1>
        <a:srgbClr val="000000"/>
      </a:dk1>
      <a:lt1>
        <a:srgbClr val="FFFFFF"/>
      </a:lt1>
      <a:dk2>
        <a:srgbClr val="311C22"/>
      </a:dk2>
      <a:lt2>
        <a:srgbClr val="F0F0F3"/>
      </a:lt2>
      <a:accent1>
        <a:srgbClr val="A0A641"/>
      </a:accent1>
      <a:accent2>
        <a:srgbClr val="B1873B"/>
      </a:accent2>
      <a:accent3>
        <a:srgbClr val="C3684D"/>
      </a:accent3>
      <a:accent4>
        <a:srgbClr val="B13B51"/>
      </a:accent4>
      <a:accent5>
        <a:srgbClr val="C34D94"/>
      </a:accent5>
      <a:accent6>
        <a:srgbClr val="AF3BB1"/>
      </a:accent6>
      <a:hlink>
        <a:srgbClr val="665FC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330</Words>
  <Application>Microsoft Office PowerPoint</Application>
  <PresentationFormat>Panorámica</PresentationFormat>
  <Paragraphs>45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Meiryo</vt:lpstr>
      <vt:lpstr>Calibri</vt:lpstr>
      <vt:lpstr>Corbel</vt:lpstr>
      <vt:lpstr>Raleway</vt:lpstr>
      <vt:lpstr>Roboto</vt:lpstr>
      <vt:lpstr>Wingdings</vt:lpstr>
      <vt:lpstr>ShojiVTI</vt:lpstr>
      <vt:lpstr>Clase de Música  PPT 8</vt:lpstr>
      <vt:lpstr>Presentación de PowerPoint</vt:lpstr>
      <vt:lpstr>Presentación de PowerPoint</vt:lpstr>
      <vt:lpstr>Timbre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https://youtu.be/SD4cQ95AY1E</vt:lpstr>
      <vt:lpstr>Presentación de PowerPoint</vt:lpstr>
      <vt:lpstr>Instrumentos de Cuerdas</vt:lpstr>
      <vt:lpstr>Cuerda Pulsada</vt:lpstr>
      <vt:lpstr>Presentación de PowerPoint</vt:lpstr>
      <vt:lpstr>Audición de instrumentos de cuerda pulsada</vt:lpstr>
      <vt:lpstr>Actividad Musical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de Música  PPT 8</dc:title>
  <dc:creator>Claudia Coñuecar</dc:creator>
  <cp:lastModifiedBy>Claudia Coñuecar</cp:lastModifiedBy>
  <cp:revision>3</cp:revision>
  <dcterms:created xsi:type="dcterms:W3CDTF">2020-11-19T13:42:14Z</dcterms:created>
  <dcterms:modified xsi:type="dcterms:W3CDTF">2021-04-13T16:47:21Z</dcterms:modified>
</cp:coreProperties>
</file>