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7" r:id="rId3"/>
    <p:sldId id="258" r:id="rId4"/>
    <p:sldId id="266" r:id="rId5"/>
    <p:sldId id="262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C1D7E8-1C87-4E32-BC3B-6D7F93FC3DDE}" v="20" dt="2021-04-15T23:54:42.262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71" autoAdjust="0"/>
  </p:normalViewPr>
  <p:slideViewPr>
    <p:cSldViewPr snapToGrid="0" showGuides="1">
      <p:cViewPr varScale="1">
        <p:scale>
          <a:sx n="63" d="100"/>
          <a:sy n="63" d="100"/>
        </p:scale>
        <p:origin x="8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26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17C1D7E8-1C87-4E32-BC3B-6D7F93FC3DDE}"/>
    <pc:docChg chg="custSel addSld delSld modSld">
      <pc:chgData name="Claudia Coñuecar" userId="40a48c7a74c5fee3" providerId="LiveId" clId="{17C1D7E8-1C87-4E32-BC3B-6D7F93FC3DDE}" dt="2021-04-15T23:54:51.099" v="57" actId="1076"/>
      <pc:docMkLst>
        <pc:docMk/>
      </pc:docMkLst>
      <pc:sldChg chg="del">
        <pc:chgData name="Claudia Coñuecar" userId="40a48c7a74c5fee3" providerId="LiveId" clId="{17C1D7E8-1C87-4E32-BC3B-6D7F93FC3DDE}" dt="2021-04-15T23:35:11.607" v="0" actId="2696"/>
        <pc:sldMkLst>
          <pc:docMk/>
          <pc:sldMk cId="2011172170" sldId="260"/>
        </pc:sldMkLst>
      </pc:sldChg>
      <pc:sldChg chg="del">
        <pc:chgData name="Claudia Coñuecar" userId="40a48c7a74c5fee3" providerId="LiveId" clId="{17C1D7E8-1C87-4E32-BC3B-6D7F93FC3DDE}" dt="2021-04-15T23:35:15.583" v="1" actId="2696"/>
        <pc:sldMkLst>
          <pc:docMk/>
          <pc:sldMk cId="2025100519" sldId="261"/>
        </pc:sldMkLst>
      </pc:sldChg>
      <pc:sldChg chg="addSp modSp mod">
        <pc:chgData name="Claudia Coñuecar" userId="40a48c7a74c5fee3" providerId="LiveId" clId="{17C1D7E8-1C87-4E32-BC3B-6D7F93FC3DDE}" dt="2021-04-15T23:54:51.099" v="57" actId="1076"/>
        <pc:sldMkLst>
          <pc:docMk/>
          <pc:sldMk cId="3342299528" sldId="267"/>
        </pc:sldMkLst>
        <pc:spChg chg="mod">
          <ac:chgData name="Claudia Coñuecar" userId="40a48c7a74c5fee3" providerId="LiveId" clId="{17C1D7E8-1C87-4E32-BC3B-6D7F93FC3DDE}" dt="2021-04-15T23:54:51.099" v="57" actId="1076"/>
          <ac:spMkLst>
            <pc:docMk/>
            <pc:sldMk cId="3342299528" sldId="267"/>
            <ac:spMk id="3" creationId="{B3A4BC8C-5C66-40C2-BB83-A1C0E851FA54}"/>
          </ac:spMkLst>
        </pc:spChg>
        <pc:picChg chg="add mod">
          <ac:chgData name="Claudia Coñuecar" userId="40a48c7a74c5fee3" providerId="LiveId" clId="{17C1D7E8-1C87-4E32-BC3B-6D7F93FC3DDE}" dt="2021-04-15T23:54:20.619" v="49" actId="1076"/>
          <ac:picMkLst>
            <pc:docMk/>
            <pc:sldMk cId="3342299528" sldId="267"/>
            <ac:picMk id="4" creationId="{09BF9EC3-B244-46B4-B433-E3F5083037B0}"/>
          </ac:picMkLst>
        </pc:picChg>
        <pc:picChg chg="add mod">
          <ac:chgData name="Claudia Coñuecar" userId="40a48c7a74c5fee3" providerId="LiveId" clId="{17C1D7E8-1C87-4E32-BC3B-6D7F93FC3DDE}" dt="2021-04-15T23:54:22.797" v="50" actId="1076"/>
          <ac:picMkLst>
            <pc:docMk/>
            <pc:sldMk cId="3342299528" sldId="267"/>
            <ac:picMk id="5" creationId="{C7F4F4F6-69CF-4A09-BAD6-4B7CAACA6F05}"/>
          </ac:picMkLst>
        </pc:picChg>
        <pc:picChg chg="add mod">
          <ac:chgData name="Claudia Coñuecar" userId="40a48c7a74c5fee3" providerId="LiveId" clId="{17C1D7E8-1C87-4E32-BC3B-6D7F93FC3DDE}" dt="2021-04-15T23:54:24.437" v="51" actId="1076"/>
          <ac:picMkLst>
            <pc:docMk/>
            <pc:sldMk cId="3342299528" sldId="267"/>
            <ac:picMk id="6" creationId="{2047E69A-C109-48EB-BC64-847FD60A1437}"/>
          </ac:picMkLst>
        </pc:picChg>
        <pc:picChg chg="add mod">
          <ac:chgData name="Claudia Coñuecar" userId="40a48c7a74c5fee3" providerId="LiveId" clId="{17C1D7E8-1C87-4E32-BC3B-6D7F93FC3DDE}" dt="2021-04-15T23:54:42.261" v="55" actId="14100"/>
          <ac:picMkLst>
            <pc:docMk/>
            <pc:sldMk cId="3342299528" sldId="267"/>
            <ac:picMk id="2050" creationId="{900808E2-948B-4DAE-9608-9F151DCB05C8}"/>
          </ac:picMkLst>
        </pc:picChg>
      </pc:sldChg>
      <pc:sldChg chg="addSp delSp modSp new mod modClrScheme chgLayout">
        <pc:chgData name="Claudia Coñuecar" userId="40a48c7a74c5fee3" providerId="LiveId" clId="{17C1D7E8-1C87-4E32-BC3B-6D7F93FC3DDE}" dt="2021-04-15T23:38:49.581" v="23" actId="1076"/>
        <pc:sldMkLst>
          <pc:docMk/>
          <pc:sldMk cId="1405568966" sldId="268"/>
        </pc:sldMkLst>
        <pc:spChg chg="del">
          <ac:chgData name="Claudia Coñuecar" userId="40a48c7a74c5fee3" providerId="LiveId" clId="{17C1D7E8-1C87-4E32-BC3B-6D7F93FC3DDE}" dt="2021-04-15T23:38:37.871" v="18" actId="700"/>
          <ac:spMkLst>
            <pc:docMk/>
            <pc:sldMk cId="1405568966" sldId="268"/>
            <ac:spMk id="2" creationId="{36BF3892-4F1C-4CDA-8CF1-F640ED7169A7}"/>
          </ac:spMkLst>
        </pc:spChg>
        <pc:spChg chg="del">
          <ac:chgData name="Claudia Coñuecar" userId="40a48c7a74c5fee3" providerId="LiveId" clId="{17C1D7E8-1C87-4E32-BC3B-6D7F93FC3DDE}" dt="2021-04-15T23:38:37.871" v="18" actId="700"/>
          <ac:spMkLst>
            <pc:docMk/>
            <pc:sldMk cId="1405568966" sldId="268"/>
            <ac:spMk id="3" creationId="{DA8688E0-F4DB-4F7A-8FA2-30F2B1082D6E}"/>
          </ac:spMkLst>
        </pc:spChg>
        <pc:picChg chg="add mod">
          <ac:chgData name="Claudia Coñuecar" userId="40a48c7a74c5fee3" providerId="LiveId" clId="{17C1D7E8-1C87-4E32-BC3B-6D7F93FC3DDE}" dt="2021-04-15T23:38:49.581" v="23" actId="1076"/>
          <ac:picMkLst>
            <pc:docMk/>
            <pc:sldMk cId="1405568966" sldId="268"/>
            <ac:picMk id="1026" creationId="{E2EE7FCF-9BCE-490D-8BE6-441A69E129F2}"/>
          </ac:picMkLst>
        </pc:picChg>
      </pc:sldChg>
      <pc:sldChg chg="addSp delSp modSp add mod modClrScheme chgLayout">
        <pc:chgData name="Claudia Coñuecar" userId="40a48c7a74c5fee3" providerId="LiveId" clId="{17C1D7E8-1C87-4E32-BC3B-6D7F93FC3DDE}" dt="2021-04-15T23:36:34.261" v="17" actId="14100"/>
        <pc:sldMkLst>
          <pc:docMk/>
          <pc:sldMk cId="2336445661" sldId="269"/>
        </pc:sldMkLst>
        <pc:spChg chg="del">
          <ac:chgData name="Claudia Coñuecar" userId="40a48c7a74c5fee3" providerId="LiveId" clId="{17C1D7E8-1C87-4E32-BC3B-6D7F93FC3DDE}" dt="2021-04-15T23:36:24.862" v="12" actId="700"/>
          <ac:spMkLst>
            <pc:docMk/>
            <pc:sldMk cId="2336445661" sldId="269"/>
            <ac:spMk id="2" creationId="{36BF3892-4F1C-4CDA-8CF1-F640ED7169A7}"/>
          </ac:spMkLst>
        </pc:spChg>
        <pc:spChg chg="del">
          <ac:chgData name="Claudia Coñuecar" userId="40a48c7a74c5fee3" providerId="LiveId" clId="{17C1D7E8-1C87-4E32-BC3B-6D7F93FC3DDE}" dt="2021-04-15T23:35:46.790" v="4"/>
          <ac:spMkLst>
            <pc:docMk/>
            <pc:sldMk cId="2336445661" sldId="269"/>
            <ac:spMk id="3" creationId="{DA8688E0-F4DB-4F7A-8FA2-30F2B1082D6E}"/>
          </ac:spMkLst>
        </pc:spChg>
        <pc:picChg chg="add mod ord modCrop">
          <ac:chgData name="Claudia Coñuecar" userId="40a48c7a74c5fee3" providerId="LiveId" clId="{17C1D7E8-1C87-4E32-BC3B-6D7F93FC3DDE}" dt="2021-04-15T23:36:34.261" v="17" actId="14100"/>
          <ac:picMkLst>
            <pc:docMk/>
            <pc:sldMk cId="2336445661" sldId="269"/>
            <ac:picMk id="5" creationId="{F0D1E60F-CE7B-4042-BB52-AF73E27E4143}"/>
          </ac:picMkLst>
        </pc:picChg>
      </pc:sldChg>
      <pc:sldChg chg="addSp modSp new mod">
        <pc:chgData name="Claudia Coñuecar" userId="40a48c7a74c5fee3" providerId="LiveId" clId="{17C1D7E8-1C87-4E32-BC3B-6D7F93FC3DDE}" dt="2021-04-15T23:39:49.198" v="28" actId="14100"/>
        <pc:sldMkLst>
          <pc:docMk/>
          <pc:sldMk cId="385535651" sldId="270"/>
        </pc:sldMkLst>
        <pc:picChg chg="add mod modCrop">
          <ac:chgData name="Claudia Coñuecar" userId="40a48c7a74c5fee3" providerId="LiveId" clId="{17C1D7E8-1C87-4E32-BC3B-6D7F93FC3DDE}" dt="2021-04-15T23:39:49.198" v="28" actId="14100"/>
          <ac:picMkLst>
            <pc:docMk/>
            <pc:sldMk cId="385535651" sldId="270"/>
            <ac:picMk id="2" creationId="{B9FD6B5F-B934-4A1C-A487-12B2ED505CB8}"/>
          </ac:picMkLst>
        </pc:picChg>
      </pc:sldChg>
      <pc:sldChg chg="addSp new">
        <pc:chgData name="Claudia Coñuecar" userId="40a48c7a74c5fee3" providerId="LiveId" clId="{17C1D7E8-1C87-4E32-BC3B-6D7F93FC3DDE}" dt="2021-04-15T23:50:20.916" v="30"/>
        <pc:sldMkLst>
          <pc:docMk/>
          <pc:sldMk cId="2517555861" sldId="271"/>
        </pc:sldMkLst>
        <pc:picChg chg="add">
          <ac:chgData name="Claudia Coñuecar" userId="40a48c7a74c5fee3" providerId="LiveId" clId="{17C1D7E8-1C87-4E32-BC3B-6D7F93FC3DDE}" dt="2021-04-15T23:50:20.916" v="30"/>
          <ac:picMkLst>
            <pc:docMk/>
            <pc:sldMk cId="2517555861" sldId="271"/>
            <ac:picMk id="2" creationId="{EFC4966A-C0C5-4604-92F4-695EA5D4091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AFBA7E-3791-4E67-BC37-414E6816A1AD}" type="datetime1">
              <a:rPr lang="es-ES" smtClean="0"/>
              <a:t>15/04/2021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DC0C31-3BFD-43A2-B8EE-356E8F332F6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9DA1028-5AB0-406F-9C11-988404C4AE19}" type="datetime1">
              <a:rPr lang="es-ES" noProof="0" smtClean="0"/>
              <a:t>15/04/2021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87908AF-65BE-457F-9D87-289A548E61F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87908AF-65BE-457F-9D87-289A548E61FF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5399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aae11ca633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aae11ca633_2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1041400"/>
            <a:ext cx="12192000" cy="421640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rtl="0">
              <a:spcBef>
                <a:spcPct val="0"/>
              </a:spcBef>
              <a:buNone/>
            </a:pPr>
            <a:endParaRPr lang="es-ES" sz="4400" b="0" cap="none" spc="0" noProof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noFill/>
        </p:spPr>
        <p:txBody>
          <a:bodyPr rtlCol="0" anchor="b"/>
          <a:lstStyle>
            <a:lvl1pPr algn="ctr">
              <a:defRPr sz="6000" b="0" cap="none" spc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 rtlCol="0"/>
          <a:lstStyle>
            <a:lvl1pPr marL="0" indent="0" algn="ctr">
              <a:buNone/>
              <a:defRPr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B9C8C0-529B-4278-81C1-7B4378E8F5AE}" type="datetime1">
              <a:rPr lang="es-ES" noProof="0" smtClean="0"/>
              <a:t>15/04/2021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460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8AF644-CEED-4F2F-8AB5-624A251A9E4F}" type="datetime1">
              <a:rPr lang="es-ES" noProof="0" smtClean="0"/>
              <a:t>15/04/2021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303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5858DB-73E4-4B1C-89E9-BC271314806A}" type="datetime1">
              <a:rPr lang="es-ES" noProof="0" smtClean="0"/>
              <a:t>15/04/2021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46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485860-BB8C-4C85-8C07-86128B42CA5F}" type="datetime1">
              <a:rPr lang="es-ES" noProof="0" smtClean="0"/>
              <a:t>15/04/2021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85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DA7F39-1B7A-430A-8B0E-DDBE614CF3FF}" type="datetime1">
              <a:rPr lang="es-ES" noProof="0" smtClean="0"/>
              <a:t>15/04/2021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734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45BD5E-25E9-4686-9024-13D7B60371EF}" type="datetime1">
              <a:rPr lang="es-ES" noProof="0" smtClean="0"/>
              <a:t>15/04/2021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645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6BBBA6-4DCC-409E-83FC-D31503ABEDA3}" type="datetime1">
              <a:rPr lang="es-ES" noProof="0" smtClean="0"/>
              <a:t>15/04/2021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068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221E27-ED94-49EF-AB02-AC57D3427C12}" type="datetime1">
              <a:rPr lang="es-ES" noProof="0" smtClean="0"/>
              <a:t>15/04/2021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210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49C74A-9D91-4A2D-A4A3-686D7DF74C58}" type="datetime1">
              <a:rPr lang="es-ES" noProof="0" smtClean="0"/>
              <a:t>15/04/2021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443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419E2E-D356-4193-A081-B75F7A374604}" type="datetime1">
              <a:rPr lang="es-ES" noProof="0" smtClean="0"/>
              <a:t>15/04/2021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060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4AAAB7-2FFE-4DCC-A051-535C81910989}" type="datetime1">
              <a:rPr lang="es-ES" noProof="0" smtClean="0"/>
              <a:t>15/04/2021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365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09440175-0734-428C-AC70-3E7BD2E4DBE6}" type="datetime1">
              <a:rPr lang="es-ES" noProof="0" smtClean="0"/>
              <a:t>15/04/2021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FD068D91-5085-43EA-8734-9AB23AC0958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7745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/>
          <a:solidFill>
            <a:schemeClr val="tx2">
              <a:lumMod val="50000"/>
            </a:schemeClr>
          </a:solidFill>
          <a:effectLst>
            <a:outerShdw blurRad="38100" dist="19050" dir="2700000" algn="tl" rotWithShape="0">
              <a:schemeClr val="tx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TUXC_O2FI8" TargetMode="External"/><Relationship Id="rId2" Type="http://schemas.openxmlformats.org/officeDocument/2006/relationships/hyperlink" Target="https://youtu.be/rf5rcXhGPp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Clases de Música</a:t>
            </a:r>
            <a:br>
              <a:rPr lang="es-ES" dirty="0"/>
            </a:br>
            <a:r>
              <a:rPr lang="es-ES" dirty="0"/>
              <a:t>6° Básico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" dirty="0"/>
              <a:t>Prof. Claudia Coñuecar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D4C25-93F6-48AA-A1DE-E6EB5A45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música elegí para mi </a:t>
            </a:r>
            <a:r>
              <a:rPr lang="es-CL" dirty="0" err="1"/>
              <a:t>ritmograma</a:t>
            </a:r>
            <a:r>
              <a:rPr lang="es-CL" dirty="0"/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A4BC8C-5C66-40C2-BB83-A1C0E851F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9776"/>
            <a:ext cx="10515600" cy="4351338"/>
          </a:xfrm>
        </p:spPr>
        <p:txBody>
          <a:bodyPr/>
          <a:lstStyle/>
          <a:p>
            <a:r>
              <a:rPr lang="es-CL" dirty="0"/>
              <a:t>Elección de música</a:t>
            </a:r>
          </a:p>
          <a:p>
            <a:endParaRPr lang="es-CL" dirty="0"/>
          </a:p>
          <a:p>
            <a:r>
              <a:rPr lang="es-CL" dirty="0"/>
              <a:t>¿Por qué elegí esta música?</a:t>
            </a:r>
          </a:p>
          <a:p>
            <a:endParaRPr lang="es-CL" dirty="0"/>
          </a:p>
          <a:p>
            <a:r>
              <a:rPr lang="es-CL" dirty="0"/>
              <a:t>Trabajo con las siguientes figuras rítmicas: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BF9EC3-B244-46B4-B433-E3F508303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754" y="4460240"/>
            <a:ext cx="1595914" cy="15959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7F4F4F6-69CF-4A09-BAD6-4B7CAACA6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517" y="4435237"/>
            <a:ext cx="1645920" cy="164592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047E69A-C109-48EB-BC64-847FD60A1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292" y="4460240"/>
            <a:ext cx="1453993" cy="1628314"/>
          </a:xfrm>
          <a:prstGeom prst="rect">
            <a:avLst/>
          </a:prstGeom>
        </p:spPr>
      </p:pic>
      <p:pic>
        <p:nvPicPr>
          <p:cNvPr id="2050" name="Picture 2" descr="El silencio – sonido escénico">
            <a:extLst>
              <a:ext uri="{FF2B5EF4-FFF2-40B4-BE49-F238E27FC236}">
                <a16:creationId xmlns:a16="http://schemas.microsoft.com/office/drawing/2014/main" id="{900808E2-948B-4DAE-9608-9F151DCB0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64" y="4435237"/>
            <a:ext cx="1342464" cy="16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29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¿Qué es un </a:t>
            </a:r>
            <a:r>
              <a:rPr lang="es-ES" dirty="0" err="1"/>
              <a:t>ritmograma</a:t>
            </a:r>
            <a:r>
              <a:rPr lang="es-ES" dirty="0"/>
              <a:t>?</a:t>
            </a:r>
          </a:p>
        </p:txBody>
      </p:sp>
      <p:sp>
        <p:nvSpPr>
          <p:cNvPr id="14" name="Marcador de conteni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>
              <a:lnSpc>
                <a:spcPct val="150000"/>
              </a:lnSpc>
            </a:pP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Los </a:t>
            </a:r>
            <a:r>
              <a:rPr lang="es-E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ritmogramas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son una serie de vídeos didácticos y juegos que permiten conocer y seguir ritmos en particular. </a:t>
            </a:r>
          </a:p>
          <a:p>
            <a:pPr lvl="0" rtl="0">
              <a:lnSpc>
                <a:spcPct val="150000"/>
              </a:lnSpc>
            </a:pP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La idea es que mediante estos vídeos se pueda generar una mejor inclusión de las formas y símbolos de un ritmo en particular, </a:t>
            </a:r>
            <a:r>
              <a:rPr lang="es-E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estan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diseñado para facilitar la comprensión de la lectura, escritura de música.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94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41"/>
          <p:cNvSpPr txBox="1">
            <a:spLocks noGrp="1"/>
          </p:cNvSpPr>
          <p:nvPr>
            <p:ph type="title"/>
          </p:nvPr>
        </p:nvSpPr>
        <p:spPr>
          <a:xfrm>
            <a:off x="793869" y="339796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Organización del Ritmograma</a:t>
            </a:r>
            <a:endParaRPr dirty="0"/>
          </a:p>
        </p:txBody>
      </p:sp>
      <p:grpSp>
        <p:nvGrpSpPr>
          <p:cNvPr id="972" name="Google Shape;972;p41"/>
          <p:cNvGrpSpPr/>
          <p:nvPr/>
        </p:nvGrpSpPr>
        <p:grpSpPr>
          <a:xfrm>
            <a:off x="5069569" y="1488326"/>
            <a:ext cx="2899200" cy="1723071"/>
            <a:chOff x="3866868" y="1265697"/>
            <a:chExt cx="2173665" cy="1359394"/>
          </a:xfrm>
        </p:grpSpPr>
        <p:grpSp>
          <p:nvGrpSpPr>
            <p:cNvPr id="973" name="Google Shape;973;p41"/>
            <p:cNvGrpSpPr/>
            <p:nvPr/>
          </p:nvGrpSpPr>
          <p:grpSpPr>
            <a:xfrm rot="-5400000">
              <a:off x="4274004" y="858561"/>
              <a:ext cx="1359394" cy="2173665"/>
              <a:chOff x="4994676" y="2033125"/>
              <a:chExt cx="1020949" cy="1632494"/>
            </a:xfrm>
          </p:grpSpPr>
          <p:sp>
            <p:nvSpPr>
              <p:cNvPr id="974" name="Google Shape;974;p41"/>
              <p:cNvSpPr/>
              <p:nvPr/>
            </p:nvSpPr>
            <p:spPr>
              <a:xfrm>
                <a:off x="4994676" y="2033125"/>
                <a:ext cx="1020949" cy="1632494"/>
              </a:xfrm>
              <a:custGeom>
                <a:avLst/>
                <a:gdLst/>
                <a:ahLst/>
                <a:cxnLst/>
                <a:rect l="l" t="t" r="r" b="b"/>
                <a:pathLst>
                  <a:path w="24924" h="36710" extrusionOk="0">
                    <a:moveTo>
                      <a:pt x="3392" y="0"/>
                    </a:moveTo>
                    <a:cubicBezTo>
                      <a:pt x="1527" y="0"/>
                      <a:pt x="0" y="1526"/>
                      <a:pt x="0" y="3392"/>
                    </a:cubicBezTo>
                    <a:lnTo>
                      <a:pt x="0" y="33318"/>
                    </a:lnTo>
                    <a:cubicBezTo>
                      <a:pt x="0" y="35184"/>
                      <a:pt x="1527" y="36710"/>
                      <a:pt x="3392" y="36710"/>
                    </a:cubicBezTo>
                    <a:lnTo>
                      <a:pt x="21532" y="36710"/>
                    </a:lnTo>
                    <a:cubicBezTo>
                      <a:pt x="23398" y="36710"/>
                      <a:pt x="24924" y="35184"/>
                      <a:pt x="24924" y="33318"/>
                    </a:cubicBezTo>
                    <a:lnTo>
                      <a:pt x="24924" y="3392"/>
                    </a:lnTo>
                    <a:cubicBezTo>
                      <a:pt x="24924" y="1526"/>
                      <a:pt x="23398" y="0"/>
                      <a:pt x="215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85725" dist="76200" dir="7860000" algn="bl" rotWithShape="0">
                  <a:srgbClr val="000000">
                    <a:alpha val="18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975" name="Google Shape;975;p41"/>
              <p:cNvGrpSpPr/>
              <p:nvPr/>
            </p:nvGrpSpPr>
            <p:grpSpPr>
              <a:xfrm>
                <a:off x="5058373" y="2107898"/>
                <a:ext cx="921318" cy="1200373"/>
                <a:chOff x="1161825" y="1876413"/>
                <a:chExt cx="1635282" cy="2130588"/>
              </a:xfrm>
            </p:grpSpPr>
            <p:sp>
              <p:nvSpPr>
                <p:cNvPr id="976" name="Google Shape;976;p41"/>
                <p:cNvSpPr/>
                <p:nvPr/>
              </p:nvSpPr>
              <p:spPr>
                <a:xfrm>
                  <a:off x="2517620" y="3719362"/>
                  <a:ext cx="279487" cy="28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3" h="1588" extrusionOk="0">
                      <a:moveTo>
                        <a:pt x="1118" y="1"/>
                      </a:moveTo>
                      <a:cubicBezTo>
                        <a:pt x="923" y="1"/>
                        <a:pt x="925" y="546"/>
                        <a:pt x="978" y="680"/>
                      </a:cubicBezTo>
                      <a:cubicBezTo>
                        <a:pt x="794" y="556"/>
                        <a:pt x="627" y="354"/>
                        <a:pt x="464" y="200"/>
                      </a:cubicBezTo>
                      <a:cubicBezTo>
                        <a:pt x="418" y="155"/>
                        <a:pt x="371" y="111"/>
                        <a:pt x="312" y="83"/>
                      </a:cubicBezTo>
                      <a:cubicBezTo>
                        <a:pt x="280" y="67"/>
                        <a:pt x="247" y="60"/>
                        <a:pt x="216" y="60"/>
                      </a:cubicBezTo>
                      <a:cubicBezTo>
                        <a:pt x="136" y="60"/>
                        <a:pt x="67" y="108"/>
                        <a:pt x="41" y="182"/>
                      </a:cubicBezTo>
                      <a:cubicBezTo>
                        <a:pt x="17" y="250"/>
                        <a:pt x="28" y="330"/>
                        <a:pt x="54" y="403"/>
                      </a:cubicBezTo>
                      <a:cubicBezTo>
                        <a:pt x="105" y="548"/>
                        <a:pt x="214" y="676"/>
                        <a:pt x="339" y="781"/>
                      </a:cubicBezTo>
                      <a:cubicBezTo>
                        <a:pt x="515" y="927"/>
                        <a:pt x="723" y="1032"/>
                        <a:pt x="927" y="1132"/>
                      </a:cubicBezTo>
                      <a:cubicBezTo>
                        <a:pt x="756" y="1128"/>
                        <a:pt x="582" y="1104"/>
                        <a:pt x="412" y="1061"/>
                      </a:cubicBezTo>
                      <a:cubicBezTo>
                        <a:pt x="341" y="1044"/>
                        <a:pt x="268" y="1022"/>
                        <a:pt x="197" y="1022"/>
                      </a:cubicBezTo>
                      <a:cubicBezTo>
                        <a:pt x="189" y="1022"/>
                        <a:pt x="180" y="1022"/>
                        <a:pt x="172" y="1023"/>
                      </a:cubicBezTo>
                      <a:cubicBezTo>
                        <a:pt x="93" y="1029"/>
                        <a:pt x="16" y="1075"/>
                        <a:pt x="9" y="1149"/>
                      </a:cubicBezTo>
                      <a:cubicBezTo>
                        <a:pt x="0" y="1224"/>
                        <a:pt x="66" y="1297"/>
                        <a:pt x="133" y="1350"/>
                      </a:cubicBezTo>
                      <a:cubicBezTo>
                        <a:pt x="172" y="1382"/>
                        <a:pt x="217" y="1411"/>
                        <a:pt x="265" y="1438"/>
                      </a:cubicBezTo>
                      <a:cubicBezTo>
                        <a:pt x="433" y="1529"/>
                        <a:pt x="644" y="1587"/>
                        <a:pt x="838" y="1587"/>
                      </a:cubicBezTo>
                      <a:cubicBezTo>
                        <a:pt x="1022" y="1587"/>
                        <a:pt x="1191" y="1536"/>
                        <a:pt x="1295" y="1411"/>
                      </a:cubicBezTo>
                      <a:cubicBezTo>
                        <a:pt x="1542" y="1116"/>
                        <a:pt x="1537" y="611"/>
                        <a:pt x="1373" y="242"/>
                      </a:cubicBezTo>
                      <a:cubicBezTo>
                        <a:pt x="1346" y="181"/>
                        <a:pt x="1314" y="121"/>
                        <a:pt x="1261" y="75"/>
                      </a:cubicBezTo>
                      <a:cubicBezTo>
                        <a:pt x="1205" y="23"/>
                        <a:pt x="1158" y="1"/>
                        <a:pt x="11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grpSp>
              <p:nvGrpSpPr>
                <p:cNvPr id="977" name="Google Shape;977;p41"/>
                <p:cNvGrpSpPr/>
                <p:nvPr/>
              </p:nvGrpSpPr>
              <p:grpSpPr>
                <a:xfrm>
                  <a:off x="1161825" y="1876413"/>
                  <a:ext cx="432907" cy="393239"/>
                  <a:chOff x="2276450" y="3238750"/>
                  <a:chExt cx="432907" cy="393239"/>
                </a:xfrm>
              </p:grpSpPr>
              <p:sp>
                <p:nvSpPr>
                  <p:cNvPr id="978" name="Google Shape;978;p41"/>
                  <p:cNvSpPr/>
                  <p:nvPr/>
                </p:nvSpPr>
                <p:spPr>
                  <a:xfrm>
                    <a:off x="2276450" y="3238750"/>
                    <a:ext cx="432907" cy="3932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0" h="2171" extrusionOk="0">
                        <a:moveTo>
                          <a:pt x="1288" y="722"/>
                        </a:moveTo>
                        <a:cubicBezTo>
                          <a:pt x="1438" y="723"/>
                          <a:pt x="1548" y="821"/>
                          <a:pt x="1549" y="957"/>
                        </a:cubicBezTo>
                        <a:cubicBezTo>
                          <a:pt x="1550" y="1109"/>
                          <a:pt x="1388" y="1255"/>
                          <a:pt x="1221" y="1255"/>
                        </a:cubicBezTo>
                        <a:cubicBezTo>
                          <a:pt x="1219" y="1255"/>
                          <a:pt x="1216" y="1255"/>
                          <a:pt x="1214" y="1254"/>
                        </a:cubicBezTo>
                        <a:cubicBezTo>
                          <a:pt x="1067" y="1251"/>
                          <a:pt x="962" y="1147"/>
                          <a:pt x="964" y="1009"/>
                        </a:cubicBezTo>
                        <a:cubicBezTo>
                          <a:pt x="968" y="852"/>
                          <a:pt x="1114" y="722"/>
                          <a:pt x="1288" y="722"/>
                        </a:cubicBezTo>
                        <a:close/>
                        <a:moveTo>
                          <a:pt x="1116" y="1"/>
                        </a:moveTo>
                        <a:cubicBezTo>
                          <a:pt x="966" y="69"/>
                          <a:pt x="817" y="134"/>
                          <a:pt x="736" y="297"/>
                        </a:cubicBezTo>
                        <a:cubicBezTo>
                          <a:pt x="725" y="318"/>
                          <a:pt x="671" y="326"/>
                          <a:pt x="627" y="326"/>
                        </a:cubicBezTo>
                        <a:cubicBezTo>
                          <a:pt x="618" y="326"/>
                          <a:pt x="610" y="326"/>
                          <a:pt x="602" y="325"/>
                        </a:cubicBezTo>
                        <a:cubicBezTo>
                          <a:pt x="586" y="324"/>
                          <a:pt x="570" y="323"/>
                          <a:pt x="555" y="323"/>
                        </a:cubicBezTo>
                        <a:cubicBezTo>
                          <a:pt x="238" y="323"/>
                          <a:pt x="1" y="628"/>
                          <a:pt x="102" y="929"/>
                        </a:cubicBezTo>
                        <a:cubicBezTo>
                          <a:pt x="145" y="1058"/>
                          <a:pt x="233" y="1142"/>
                          <a:pt x="361" y="1182"/>
                        </a:cubicBezTo>
                        <a:cubicBezTo>
                          <a:pt x="405" y="1197"/>
                          <a:pt x="451" y="1207"/>
                          <a:pt x="512" y="1224"/>
                        </a:cubicBezTo>
                        <a:cubicBezTo>
                          <a:pt x="471" y="1287"/>
                          <a:pt x="429" y="1331"/>
                          <a:pt x="410" y="1383"/>
                        </a:cubicBezTo>
                        <a:cubicBezTo>
                          <a:pt x="360" y="1522"/>
                          <a:pt x="288" y="1662"/>
                          <a:pt x="282" y="1805"/>
                        </a:cubicBezTo>
                        <a:cubicBezTo>
                          <a:pt x="274" y="2019"/>
                          <a:pt x="449" y="2170"/>
                          <a:pt x="652" y="2170"/>
                        </a:cubicBezTo>
                        <a:cubicBezTo>
                          <a:pt x="689" y="2170"/>
                          <a:pt x="727" y="2165"/>
                          <a:pt x="764" y="2155"/>
                        </a:cubicBezTo>
                        <a:cubicBezTo>
                          <a:pt x="941" y="2107"/>
                          <a:pt x="1076" y="2004"/>
                          <a:pt x="1169" y="1846"/>
                        </a:cubicBezTo>
                        <a:cubicBezTo>
                          <a:pt x="1193" y="1805"/>
                          <a:pt x="1217" y="1763"/>
                          <a:pt x="1249" y="1708"/>
                        </a:cubicBezTo>
                        <a:cubicBezTo>
                          <a:pt x="1284" y="1740"/>
                          <a:pt x="1314" y="1761"/>
                          <a:pt x="1336" y="1789"/>
                        </a:cubicBezTo>
                        <a:cubicBezTo>
                          <a:pt x="1455" y="1947"/>
                          <a:pt x="1607" y="2015"/>
                          <a:pt x="1757" y="2015"/>
                        </a:cubicBezTo>
                        <a:cubicBezTo>
                          <a:pt x="1959" y="2015"/>
                          <a:pt x="2157" y="1892"/>
                          <a:pt x="2264" y="1703"/>
                        </a:cubicBezTo>
                        <a:cubicBezTo>
                          <a:pt x="2277" y="1678"/>
                          <a:pt x="2294" y="1654"/>
                          <a:pt x="2310" y="1630"/>
                        </a:cubicBezTo>
                        <a:lnTo>
                          <a:pt x="2310" y="1484"/>
                        </a:lnTo>
                        <a:cubicBezTo>
                          <a:pt x="2210" y="1351"/>
                          <a:pt x="2111" y="1218"/>
                          <a:pt x="1991" y="1056"/>
                        </a:cubicBezTo>
                        <a:cubicBezTo>
                          <a:pt x="2030" y="1024"/>
                          <a:pt x="2097" y="983"/>
                          <a:pt x="2147" y="926"/>
                        </a:cubicBezTo>
                        <a:cubicBezTo>
                          <a:pt x="2389" y="649"/>
                          <a:pt x="2284" y="220"/>
                          <a:pt x="1947" y="146"/>
                        </a:cubicBezTo>
                        <a:cubicBezTo>
                          <a:pt x="1926" y="141"/>
                          <a:pt x="1903" y="139"/>
                          <a:pt x="1880" y="139"/>
                        </a:cubicBezTo>
                        <a:cubicBezTo>
                          <a:pt x="1794" y="139"/>
                          <a:pt x="1699" y="168"/>
                          <a:pt x="1616" y="195"/>
                        </a:cubicBezTo>
                        <a:cubicBezTo>
                          <a:pt x="1585" y="206"/>
                          <a:pt x="1559" y="213"/>
                          <a:pt x="1535" y="213"/>
                        </a:cubicBezTo>
                        <a:cubicBezTo>
                          <a:pt x="1502" y="213"/>
                          <a:pt x="1473" y="200"/>
                          <a:pt x="1438" y="167"/>
                        </a:cubicBezTo>
                        <a:cubicBezTo>
                          <a:pt x="1369" y="103"/>
                          <a:pt x="1282" y="56"/>
                          <a:pt x="1204" y="1"/>
                        </a:cubicBezTo>
                        <a:close/>
                      </a:path>
                    </a:pathLst>
                  </a:custGeom>
                  <a:solidFill>
                    <a:srgbClr val="F27E5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979" name="Google Shape;979;p41"/>
                  <p:cNvSpPr/>
                  <p:nvPr/>
                </p:nvSpPr>
                <p:spPr>
                  <a:xfrm>
                    <a:off x="2468812" y="3387459"/>
                    <a:ext cx="72272" cy="603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9" h="333" extrusionOk="0">
                        <a:moveTo>
                          <a:pt x="273" y="0"/>
                        </a:moveTo>
                        <a:cubicBezTo>
                          <a:pt x="108" y="5"/>
                          <a:pt x="1" y="97"/>
                          <a:pt x="6" y="193"/>
                        </a:cubicBezTo>
                        <a:cubicBezTo>
                          <a:pt x="11" y="294"/>
                          <a:pt x="79" y="332"/>
                          <a:pt x="169" y="332"/>
                        </a:cubicBezTo>
                        <a:cubicBezTo>
                          <a:pt x="170" y="332"/>
                          <a:pt x="171" y="332"/>
                          <a:pt x="172" y="332"/>
                        </a:cubicBezTo>
                        <a:cubicBezTo>
                          <a:pt x="279" y="331"/>
                          <a:pt x="398" y="222"/>
                          <a:pt x="374" y="133"/>
                        </a:cubicBezTo>
                        <a:cubicBezTo>
                          <a:pt x="358" y="74"/>
                          <a:pt x="295" y="27"/>
                          <a:pt x="273" y="0"/>
                        </a:cubicBezTo>
                        <a:close/>
                      </a:path>
                    </a:pathLst>
                  </a:custGeom>
                  <a:solidFill>
                    <a:srgbClr val="F27E59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</p:grpSp>
        </p:grpSp>
        <p:grpSp>
          <p:nvGrpSpPr>
            <p:cNvPr id="980" name="Google Shape;980;p41"/>
            <p:cNvGrpSpPr/>
            <p:nvPr/>
          </p:nvGrpSpPr>
          <p:grpSpPr>
            <a:xfrm>
              <a:off x="4438479" y="1811945"/>
              <a:ext cx="862100" cy="306960"/>
              <a:chOff x="5406501" y="3079025"/>
              <a:chExt cx="174599" cy="62168"/>
            </a:xfrm>
          </p:grpSpPr>
          <p:sp>
            <p:nvSpPr>
              <p:cNvPr id="981" name="Google Shape;981;p41"/>
              <p:cNvSpPr/>
              <p:nvPr/>
            </p:nvSpPr>
            <p:spPr>
              <a:xfrm>
                <a:off x="5406501" y="3122218"/>
                <a:ext cx="17135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6854" h="759" extrusionOk="0">
                    <a:moveTo>
                      <a:pt x="3433" y="0"/>
                    </a:moveTo>
                    <a:cubicBezTo>
                      <a:pt x="3203" y="0"/>
                      <a:pt x="2973" y="36"/>
                      <a:pt x="2745" y="103"/>
                    </a:cubicBezTo>
                    <a:cubicBezTo>
                      <a:pt x="2615" y="142"/>
                      <a:pt x="2492" y="188"/>
                      <a:pt x="2367" y="232"/>
                    </a:cubicBezTo>
                    <a:cubicBezTo>
                      <a:pt x="2257" y="269"/>
                      <a:pt x="2147" y="306"/>
                      <a:pt x="2030" y="330"/>
                    </a:cubicBezTo>
                    <a:cubicBezTo>
                      <a:pt x="1944" y="348"/>
                      <a:pt x="1859" y="357"/>
                      <a:pt x="1776" y="357"/>
                    </a:cubicBezTo>
                    <a:cubicBezTo>
                      <a:pt x="1647" y="357"/>
                      <a:pt x="1522" y="336"/>
                      <a:pt x="1400" y="290"/>
                    </a:cubicBezTo>
                    <a:cubicBezTo>
                      <a:pt x="1330" y="264"/>
                      <a:pt x="1257" y="241"/>
                      <a:pt x="1188" y="214"/>
                    </a:cubicBezTo>
                    <a:cubicBezTo>
                      <a:pt x="1025" y="150"/>
                      <a:pt x="853" y="124"/>
                      <a:pt x="677" y="124"/>
                    </a:cubicBezTo>
                    <a:cubicBezTo>
                      <a:pt x="588" y="124"/>
                      <a:pt x="498" y="131"/>
                      <a:pt x="406" y="142"/>
                    </a:cubicBezTo>
                    <a:cubicBezTo>
                      <a:pt x="303" y="155"/>
                      <a:pt x="204" y="175"/>
                      <a:pt x="115" y="211"/>
                    </a:cubicBezTo>
                    <a:cubicBezTo>
                      <a:pt x="0" y="259"/>
                      <a:pt x="0" y="334"/>
                      <a:pt x="8" y="411"/>
                    </a:cubicBezTo>
                    <a:cubicBezTo>
                      <a:pt x="15" y="486"/>
                      <a:pt x="93" y="512"/>
                      <a:pt x="179" y="534"/>
                    </a:cubicBezTo>
                    <a:cubicBezTo>
                      <a:pt x="198" y="539"/>
                      <a:pt x="219" y="541"/>
                      <a:pt x="239" y="541"/>
                    </a:cubicBezTo>
                    <a:cubicBezTo>
                      <a:pt x="261" y="541"/>
                      <a:pt x="283" y="539"/>
                      <a:pt x="304" y="537"/>
                    </a:cubicBezTo>
                    <a:cubicBezTo>
                      <a:pt x="359" y="533"/>
                      <a:pt x="413" y="531"/>
                      <a:pt x="467" y="531"/>
                    </a:cubicBezTo>
                    <a:cubicBezTo>
                      <a:pt x="674" y="531"/>
                      <a:pt x="873" y="562"/>
                      <a:pt x="1067" y="615"/>
                    </a:cubicBezTo>
                    <a:cubicBezTo>
                      <a:pt x="1184" y="648"/>
                      <a:pt x="1303" y="679"/>
                      <a:pt x="1423" y="707"/>
                    </a:cubicBezTo>
                    <a:cubicBezTo>
                      <a:pt x="1568" y="742"/>
                      <a:pt x="1713" y="758"/>
                      <a:pt x="1857" y="758"/>
                    </a:cubicBezTo>
                    <a:cubicBezTo>
                      <a:pt x="2013" y="758"/>
                      <a:pt x="2169" y="739"/>
                      <a:pt x="2326" y="701"/>
                    </a:cubicBezTo>
                    <a:cubicBezTo>
                      <a:pt x="2477" y="665"/>
                      <a:pt x="2618" y="614"/>
                      <a:pt x="2758" y="561"/>
                    </a:cubicBezTo>
                    <a:cubicBezTo>
                      <a:pt x="2961" y="483"/>
                      <a:pt x="3177" y="435"/>
                      <a:pt x="3403" y="435"/>
                    </a:cubicBezTo>
                    <a:cubicBezTo>
                      <a:pt x="3423" y="435"/>
                      <a:pt x="3444" y="435"/>
                      <a:pt x="3464" y="436"/>
                    </a:cubicBezTo>
                    <a:cubicBezTo>
                      <a:pt x="3482" y="435"/>
                      <a:pt x="3499" y="435"/>
                      <a:pt x="3517" y="435"/>
                    </a:cubicBezTo>
                    <a:cubicBezTo>
                      <a:pt x="3679" y="435"/>
                      <a:pt x="3828" y="454"/>
                      <a:pt x="3975" y="489"/>
                    </a:cubicBezTo>
                    <a:cubicBezTo>
                      <a:pt x="4139" y="528"/>
                      <a:pt x="4309" y="555"/>
                      <a:pt x="4480" y="583"/>
                    </a:cubicBezTo>
                    <a:cubicBezTo>
                      <a:pt x="4585" y="600"/>
                      <a:pt x="4689" y="608"/>
                      <a:pt x="4791" y="608"/>
                    </a:cubicBezTo>
                    <a:cubicBezTo>
                      <a:pt x="4972" y="608"/>
                      <a:pt x="5148" y="581"/>
                      <a:pt x="5320" y="524"/>
                    </a:cubicBezTo>
                    <a:cubicBezTo>
                      <a:pt x="5435" y="486"/>
                      <a:pt x="5555" y="457"/>
                      <a:pt x="5678" y="433"/>
                    </a:cubicBezTo>
                    <a:cubicBezTo>
                      <a:pt x="5809" y="408"/>
                      <a:pt x="5940" y="392"/>
                      <a:pt x="6070" y="392"/>
                    </a:cubicBezTo>
                    <a:cubicBezTo>
                      <a:pt x="6207" y="392"/>
                      <a:pt x="6343" y="410"/>
                      <a:pt x="6479" y="453"/>
                    </a:cubicBezTo>
                    <a:cubicBezTo>
                      <a:pt x="6530" y="469"/>
                      <a:pt x="6572" y="478"/>
                      <a:pt x="6609" y="478"/>
                    </a:cubicBezTo>
                    <a:cubicBezTo>
                      <a:pt x="6677" y="478"/>
                      <a:pt x="6728" y="449"/>
                      <a:pt x="6789" y="390"/>
                    </a:cubicBezTo>
                    <a:cubicBezTo>
                      <a:pt x="6854" y="326"/>
                      <a:pt x="6846" y="282"/>
                      <a:pt x="6758" y="235"/>
                    </a:cubicBezTo>
                    <a:cubicBezTo>
                      <a:pt x="6527" y="111"/>
                      <a:pt x="6275" y="45"/>
                      <a:pt x="5995" y="45"/>
                    </a:cubicBezTo>
                    <a:cubicBezTo>
                      <a:pt x="5916" y="45"/>
                      <a:pt x="5835" y="51"/>
                      <a:pt x="5751" y="61"/>
                    </a:cubicBezTo>
                    <a:cubicBezTo>
                      <a:pt x="5491" y="94"/>
                      <a:pt x="5240" y="153"/>
                      <a:pt x="4981" y="189"/>
                    </a:cubicBezTo>
                    <a:cubicBezTo>
                      <a:pt x="4888" y="201"/>
                      <a:pt x="4795" y="209"/>
                      <a:pt x="4703" y="209"/>
                    </a:cubicBezTo>
                    <a:cubicBezTo>
                      <a:pt x="4567" y="209"/>
                      <a:pt x="4432" y="193"/>
                      <a:pt x="4300" y="156"/>
                    </a:cubicBezTo>
                    <a:cubicBezTo>
                      <a:pt x="4221" y="134"/>
                      <a:pt x="4143" y="112"/>
                      <a:pt x="4064" y="90"/>
                    </a:cubicBezTo>
                    <a:cubicBezTo>
                      <a:pt x="3853" y="29"/>
                      <a:pt x="3643" y="0"/>
                      <a:pt x="3433" y="0"/>
                    </a:cubicBezTo>
                    <a:close/>
                  </a:path>
                </a:pathLst>
              </a:custGeom>
              <a:solidFill>
                <a:srgbClr val="FFB8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2" name="Google Shape;982;p41"/>
              <p:cNvSpPr/>
              <p:nvPr/>
            </p:nvSpPr>
            <p:spPr>
              <a:xfrm>
                <a:off x="5410300" y="3094500"/>
                <a:ext cx="17080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6832" h="675" extrusionOk="0">
                    <a:moveTo>
                      <a:pt x="5756" y="1"/>
                    </a:moveTo>
                    <a:cubicBezTo>
                      <a:pt x="5734" y="1"/>
                      <a:pt x="5711" y="1"/>
                      <a:pt x="5689" y="2"/>
                    </a:cubicBezTo>
                    <a:cubicBezTo>
                      <a:pt x="5378" y="10"/>
                      <a:pt x="5080" y="57"/>
                      <a:pt x="4793" y="133"/>
                    </a:cubicBezTo>
                    <a:cubicBezTo>
                      <a:pt x="4615" y="180"/>
                      <a:pt x="4438" y="205"/>
                      <a:pt x="4261" y="205"/>
                    </a:cubicBezTo>
                    <a:cubicBezTo>
                      <a:pt x="4104" y="205"/>
                      <a:pt x="3946" y="185"/>
                      <a:pt x="3788" y="141"/>
                    </a:cubicBezTo>
                    <a:cubicBezTo>
                      <a:pt x="3744" y="128"/>
                      <a:pt x="3698" y="121"/>
                      <a:pt x="3653" y="112"/>
                    </a:cubicBezTo>
                    <a:cubicBezTo>
                      <a:pt x="3497" y="85"/>
                      <a:pt x="3340" y="68"/>
                      <a:pt x="3181" y="68"/>
                    </a:cubicBezTo>
                    <a:cubicBezTo>
                      <a:pt x="3115" y="68"/>
                      <a:pt x="3048" y="71"/>
                      <a:pt x="2980" y="77"/>
                    </a:cubicBezTo>
                    <a:cubicBezTo>
                      <a:pt x="2691" y="105"/>
                      <a:pt x="2420" y="165"/>
                      <a:pt x="2156" y="244"/>
                    </a:cubicBezTo>
                    <a:cubicBezTo>
                      <a:pt x="1952" y="305"/>
                      <a:pt x="1749" y="341"/>
                      <a:pt x="1545" y="341"/>
                    </a:cubicBezTo>
                    <a:cubicBezTo>
                      <a:pt x="1364" y="341"/>
                      <a:pt x="1182" y="313"/>
                      <a:pt x="998" y="248"/>
                    </a:cubicBezTo>
                    <a:cubicBezTo>
                      <a:pt x="868" y="202"/>
                      <a:pt x="722" y="185"/>
                      <a:pt x="568" y="179"/>
                    </a:cubicBezTo>
                    <a:cubicBezTo>
                      <a:pt x="392" y="192"/>
                      <a:pt x="221" y="223"/>
                      <a:pt x="82" y="307"/>
                    </a:cubicBezTo>
                    <a:cubicBezTo>
                      <a:pt x="39" y="334"/>
                      <a:pt x="11" y="364"/>
                      <a:pt x="7" y="405"/>
                    </a:cubicBezTo>
                    <a:cubicBezTo>
                      <a:pt x="0" y="497"/>
                      <a:pt x="40" y="543"/>
                      <a:pt x="126" y="543"/>
                    </a:cubicBezTo>
                    <a:cubicBezTo>
                      <a:pt x="161" y="543"/>
                      <a:pt x="203" y="536"/>
                      <a:pt x="254" y="520"/>
                    </a:cubicBezTo>
                    <a:cubicBezTo>
                      <a:pt x="335" y="496"/>
                      <a:pt x="416" y="485"/>
                      <a:pt x="498" y="485"/>
                    </a:cubicBezTo>
                    <a:cubicBezTo>
                      <a:pt x="554" y="485"/>
                      <a:pt x="611" y="490"/>
                      <a:pt x="668" y="500"/>
                    </a:cubicBezTo>
                    <a:cubicBezTo>
                      <a:pt x="789" y="519"/>
                      <a:pt x="900" y="554"/>
                      <a:pt x="1013" y="584"/>
                    </a:cubicBezTo>
                    <a:cubicBezTo>
                      <a:pt x="1223" y="641"/>
                      <a:pt x="1437" y="674"/>
                      <a:pt x="1658" y="674"/>
                    </a:cubicBezTo>
                    <a:cubicBezTo>
                      <a:pt x="1738" y="674"/>
                      <a:pt x="1818" y="670"/>
                      <a:pt x="1900" y="661"/>
                    </a:cubicBezTo>
                    <a:cubicBezTo>
                      <a:pt x="2121" y="636"/>
                      <a:pt x="2330" y="588"/>
                      <a:pt x="2537" y="534"/>
                    </a:cubicBezTo>
                    <a:cubicBezTo>
                      <a:pt x="2673" y="499"/>
                      <a:pt x="2810" y="465"/>
                      <a:pt x="2953" y="443"/>
                    </a:cubicBezTo>
                    <a:cubicBezTo>
                      <a:pt x="3040" y="429"/>
                      <a:pt x="3125" y="421"/>
                      <a:pt x="3210" y="421"/>
                    </a:cubicBezTo>
                    <a:cubicBezTo>
                      <a:pt x="3329" y="421"/>
                      <a:pt x="3447" y="436"/>
                      <a:pt x="3563" y="472"/>
                    </a:cubicBezTo>
                    <a:cubicBezTo>
                      <a:pt x="3640" y="494"/>
                      <a:pt x="3720" y="514"/>
                      <a:pt x="3799" y="534"/>
                    </a:cubicBezTo>
                    <a:cubicBezTo>
                      <a:pt x="3992" y="581"/>
                      <a:pt x="4187" y="611"/>
                      <a:pt x="4389" y="611"/>
                    </a:cubicBezTo>
                    <a:cubicBezTo>
                      <a:pt x="4456" y="611"/>
                      <a:pt x="4523" y="608"/>
                      <a:pt x="4591" y="601"/>
                    </a:cubicBezTo>
                    <a:cubicBezTo>
                      <a:pt x="4723" y="588"/>
                      <a:pt x="4850" y="563"/>
                      <a:pt x="4976" y="537"/>
                    </a:cubicBezTo>
                    <a:cubicBezTo>
                      <a:pt x="5170" y="497"/>
                      <a:pt x="5361" y="451"/>
                      <a:pt x="5560" y="424"/>
                    </a:cubicBezTo>
                    <a:cubicBezTo>
                      <a:pt x="5681" y="408"/>
                      <a:pt x="5800" y="398"/>
                      <a:pt x="5917" y="398"/>
                    </a:cubicBezTo>
                    <a:cubicBezTo>
                      <a:pt x="6120" y="398"/>
                      <a:pt x="6317" y="428"/>
                      <a:pt x="6505" y="506"/>
                    </a:cubicBezTo>
                    <a:cubicBezTo>
                      <a:pt x="6529" y="515"/>
                      <a:pt x="6557" y="522"/>
                      <a:pt x="6584" y="527"/>
                    </a:cubicBezTo>
                    <a:cubicBezTo>
                      <a:pt x="6593" y="528"/>
                      <a:pt x="6601" y="528"/>
                      <a:pt x="6610" y="528"/>
                    </a:cubicBezTo>
                    <a:cubicBezTo>
                      <a:pt x="6638" y="528"/>
                      <a:pt x="6665" y="522"/>
                      <a:pt x="6689" y="508"/>
                    </a:cubicBezTo>
                    <a:cubicBezTo>
                      <a:pt x="6832" y="428"/>
                      <a:pt x="6820" y="283"/>
                      <a:pt x="6662" y="219"/>
                    </a:cubicBezTo>
                    <a:cubicBezTo>
                      <a:pt x="6562" y="179"/>
                      <a:pt x="6455" y="144"/>
                      <a:pt x="6354" y="103"/>
                    </a:cubicBezTo>
                    <a:cubicBezTo>
                      <a:pt x="6169" y="28"/>
                      <a:pt x="5968" y="1"/>
                      <a:pt x="5756" y="1"/>
                    </a:cubicBezTo>
                    <a:close/>
                  </a:path>
                </a:pathLst>
              </a:custGeom>
              <a:solidFill>
                <a:srgbClr val="FFB8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3" name="Google Shape;983;p41"/>
              <p:cNvSpPr/>
              <p:nvPr/>
            </p:nvSpPr>
            <p:spPr>
              <a:xfrm>
                <a:off x="5407275" y="3079025"/>
                <a:ext cx="17315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524" extrusionOk="0">
                    <a:moveTo>
                      <a:pt x="5850" y="0"/>
                    </a:moveTo>
                    <a:cubicBezTo>
                      <a:pt x="5771" y="0"/>
                      <a:pt x="5691" y="5"/>
                      <a:pt x="5608" y="14"/>
                    </a:cubicBezTo>
                    <a:cubicBezTo>
                      <a:pt x="5317" y="45"/>
                      <a:pt x="5038" y="100"/>
                      <a:pt x="4762" y="167"/>
                    </a:cubicBezTo>
                    <a:cubicBezTo>
                      <a:pt x="4638" y="197"/>
                      <a:pt x="4512" y="224"/>
                      <a:pt x="4384" y="246"/>
                    </a:cubicBezTo>
                    <a:cubicBezTo>
                      <a:pt x="4327" y="256"/>
                      <a:pt x="4272" y="261"/>
                      <a:pt x="4218" y="261"/>
                    </a:cubicBezTo>
                    <a:cubicBezTo>
                      <a:pt x="4101" y="261"/>
                      <a:pt x="3989" y="238"/>
                      <a:pt x="3881" y="196"/>
                    </a:cubicBezTo>
                    <a:cubicBezTo>
                      <a:pt x="3788" y="158"/>
                      <a:pt x="3693" y="122"/>
                      <a:pt x="3596" y="90"/>
                    </a:cubicBezTo>
                    <a:cubicBezTo>
                      <a:pt x="3478" y="51"/>
                      <a:pt x="3355" y="32"/>
                      <a:pt x="3226" y="32"/>
                    </a:cubicBezTo>
                    <a:cubicBezTo>
                      <a:pt x="3190" y="32"/>
                      <a:pt x="3153" y="34"/>
                      <a:pt x="3115" y="37"/>
                    </a:cubicBezTo>
                    <a:cubicBezTo>
                      <a:pt x="2969" y="48"/>
                      <a:pt x="2828" y="73"/>
                      <a:pt x="2689" y="106"/>
                    </a:cubicBezTo>
                    <a:cubicBezTo>
                      <a:pt x="2467" y="157"/>
                      <a:pt x="2243" y="207"/>
                      <a:pt x="2016" y="251"/>
                    </a:cubicBezTo>
                    <a:cubicBezTo>
                      <a:pt x="1917" y="271"/>
                      <a:pt x="1820" y="281"/>
                      <a:pt x="1724" y="281"/>
                    </a:cubicBezTo>
                    <a:cubicBezTo>
                      <a:pt x="1604" y="281"/>
                      <a:pt x="1486" y="265"/>
                      <a:pt x="1368" y="227"/>
                    </a:cubicBezTo>
                    <a:cubicBezTo>
                      <a:pt x="1270" y="196"/>
                      <a:pt x="1167" y="170"/>
                      <a:pt x="1064" y="148"/>
                    </a:cubicBezTo>
                    <a:cubicBezTo>
                      <a:pt x="937" y="121"/>
                      <a:pt x="809" y="106"/>
                      <a:pt x="681" y="106"/>
                    </a:cubicBezTo>
                    <a:cubicBezTo>
                      <a:pt x="581" y="106"/>
                      <a:pt x="482" y="115"/>
                      <a:pt x="382" y="135"/>
                    </a:cubicBezTo>
                    <a:cubicBezTo>
                      <a:pt x="267" y="159"/>
                      <a:pt x="162" y="196"/>
                      <a:pt x="82" y="257"/>
                    </a:cubicBezTo>
                    <a:cubicBezTo>
                      <a:pt x="1" y="319"/>
                      <a:pt x="26" y="391"/>
                      <a:pt x="138" y="427"/>
                    </a:cubicBezTo>
                    <a:cubicBezTo>
                      <a:pt x="156" y="433"/>
                      <a:pt x="174" y="435"/>
                      <a:pt x="191" y="435"/>
                    </a:cubicBezTo>
                    <a:cubicBezTo>
                      <a:pt x="229" y="435"/>
                      <a:pt x="264" y="423"/>
                      <a:pt x="299" y="410"/>
                    </a:cubicBezTo>
                    <a:cubicBezTo>
                      <a:pt x="402" y="372"/>
                      <a:pt x="508" y="355"/>
                      <a:pt x="619" y="355"/>
                    </a:cubicBezTo>
                    <a:cubicBezTo>
                      <a:pt x="676" y="355"/>
                      <a:pt x="734" y="359"/>
                      <a:pt x="793" y="368"/>
                    </a:cubicBezTo>
                    <a:cubicBezTo>
                      <a:pt x="978" y="395"/>
                      <a:pt x="1154" y="439"/>
                      <a:pt x="1335" y="475"/>
                    </a:cubicBezTo>
                    <a:cubicBezTo>
                      <a:pt x="1453" y="499"/>
                      <a:pt x="1571" y="523"/>
                      <a:pt x="1697" y="523"/>
                    </a:cubicBezTo>
                    <a:cubicBezTo>
                      <a:pt x="1701" y="523"/>
                      <a:pt x="1705" y="523"/>
                      <a:pt x="1710" y="523"/>
                    </a:cubicBezTo>
                    <a:cubicBezTo>
                      <a:pt x="1971" y="512"/>
                      <a:pt x="2226" y="482"/>
                      <a:pt x="2462" y="404"/>
                    </a:cubicBezTo>
                    <a:cubicBezTo>
                      <a:pt x="2594" y="361"/>
                      <a:pt x="2728" y="322"/>
                      <a:pt x="2868" y="294"/>
                    </a:cubicBezTo>
                    <a:cubicBezTo>
                      <a:pt x="2970" y="274"/>
                      <a:pt x="3071" y="262"/>
                      <a:pt x="3172" y="262"/>
                    </a:cubicBezTo>
                    <a:cubicBezTo>
                      <a:pt x="3279" y="262"/>
                      <a:pt x="3385" y="275"/>
                      <a:pt x="3492" y="306"/>
                    </a:cubicBezTo>
                    <a:cubicBezTo>
                      <a:pt x="3592" y="334"/>
                      <a:pt x="3698" y="354"/>
                      <a:pt x="3791" y="390"/>
                    </a:cubicBezTo>
                    <a:cubicBezTo>
                      <a:pt x="3965" y="458"/>
                      <a:pt x="4142" y="487"/>
                      <a:pt x="4323" y="487"/>
                    </a:cubicBezTo>
                    <a:cubicBezTo>
                      <a:pt x="4467" y="487"/>
                      <a:pt x="4614" y="468"/>
                      <a:pt x="4762" y="435"/>
                    </a:cubicBezTo>
                    <a:cubicBezTo>
                      <a:pt x="4950" y="393"/>
                      <a:pt x="5137" y="349"/>
                      <a:pt x="5325" y="307"/>
                    </a:cubicBezTo>
                    <a:cubicBezTo>
                      <a:pt x="5494" y="270"/>
                      <a:pt x="5664" y="252"/>
                      <a:pt x="5835" y="252"/>
                    </a:cubicBezTo>
                    <a:cubicBezTo>
                      <a:pt x="5985" y="252"/>
                      <a:pt x="6136" y="266"/>
                      <a:pt x="6288" y="293"/>
                    </a:cubicBezTo>
                    <a:cubicBezTo>
                      <a:pt x="6445" y="321"/>
                      <a:pt x="6585" y="371"/>
                      <a:pt x="6723" y="427"/>
                    </a:cubicBezTo>
                    <a:cubicBezTo>
                      <a:pt x="6756" y="440"/>
                      <a:pt x="6786" y="446"/>
                      <a:pt x="6812" y="446"/>
                    </a:cubicBezTo>
                    <a:cubicBezTo>
                      <a:pt x="6844" y="446"/>
                      <a:pt x="6871" y="437"/>
                      <a:pt x="6890" y="421"/>
                    </a:cubicBezTo>
                    <a:cubicBezTo>
                      <a:pt x="6926" y="389"/>
                      <a:pt x="6913" y="356"/>
                      <a:pt x="6843" y="317"/>
                    </a:cubicBezTo>
                    <a:cubicBezTo>
                      <a:pt x="6760" y="270"/>
                      <a:pt x="6672" y="228"/>
                      <a:pt x="6589" y="181"/>
                    </a:cubicBezTo>
                    <a:cubicBezTo>
                      <a:pt x="6368" y="55"/>
                      <a:pt x="6120" y="0"/>
                      <a:pt x="5850" y="0"/>
                    </a:cubicBezTo>
                    <a:close/>
                  </a:path>
                </a:pathLst>
              </a:custGeom>
              <a:solidFill>
                <a:srgbClr val="FFB8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984" name="Google Shape;984;p41"/>
            <p:cNvGrpSpPr/>
            <p:nvPr/>
          </p:nvGrpSpPr>
          <p:grpSpPr>
            <a:xfrm>
              <a:off x="4289136" y="1714584"/>
              <a:ext cx="1179544" cy="470080"/>
              <a:chOff x="679562" y="2025122"/>
              <a:chExt cx="1705280" cy="679601"/>
            </a:xfrm>
          </p:grpSpPr>
          <p:sp>
            <p:nvSpPr>
              <p:cNvPr id="985" name="Google Shape;985;p41"/>
              <p:cNvSpPr/>
              <p:nvPr/>
            </p:nvSpPr>
            <p:spPr>
              <a:xfrm>
                <a:off x="1594720" y="2372512"/>
                <a:ext cx="279487" cy="287638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588" extrusionOk="0">
                    <a:moveTo>
                      <a:pt x="1118" y="1"/>
                    </a:moveTo>
                    <a:cubicBezTo>
                      <a:pt x="923" y="1"/>
                      <a:pt x="925" y="546"/>
                      <a:pt x="978" y="680"/>
                    </a:cubicBezTo>
                    <a:cubicBezTo>
                      <a:pt x="794" y="556"/>
                      <a:pt x="627" y="354"/>
                      <a:pt x="464" y="200"/>
                    </a:cubicBezTo>
                    <a:cubicBezTo>
                      <a:pt x="418" y="155"/>
                      <a:pt x="371" y="111"/>
                      <a:pt x="312" y="83"/>
                    </a:cubicBezTo>
                    <a:cubicBezTo>
                      <a:pt x="280" y="67"/>
                      <a:pt x="247" y="60"/>
                      <a:pt x="216" y="60"/>
                    </a:cubicBezTo>
                    <a:cubicBezTo>
                      <a:pt x="136" y="60"/>
                      <a:pt x="67" y="108"/>
                      <a:pt x="41" y="182"/>
                    </a:cubicBezTo>
                    <a:cubicBezTo>
                      <a:pt x="17" y="250"/>
                      <a:pt x="28" y="330"/>
                      <a:pt x="54" y="403"/>
                    </a:cubicBezTo>
                    <a:cubicBezTo>
                      <a:pt x="105" y="548"/>
                      <a:pt x="214" y="676"/>
                      <a:pt x="339" y="781"/>
                    </a:cubicBezTo>
                    <a:cubicBezTo>
                      <a:pt x="515" y="927"/>
                      <a:pt x="723" y="1032"/>
                      <a:pt x="927" y="1132"/>
                    </a:cubicBezTo>
                    <a:cubicBezTo>
                      <a:pt x="756" y="1128"/>
                      <a:pt x="582" y="1104"/>
                      <a:pt x="412" y="1061"/>
                    </a:cubicBezTo>
                    <a:cubicBezTo>
                      <a:pt x="341" y="1044"/>
                      <a:pt x="268" y="1022"/>
                      <a:pt x="197" y="1022"/>
                    </a:cubicBezTo>
                    <a:cubicBezTo>
                      <a:pt x="189" y="1022"/>
                      <a:pt x="180" y="1022"/>
                      <a:pt x="172" y="1023"/>
                    </a:cubicBezTo>
                    <a:cubicBezTo>
                      <a:pt x="93" y="1029"/>
                      <a:pt x="16" y="1075"/>
                      <a:pt x="9" y="1149"/>
                    </a:cubicBezTo>
                    <a:cubicBezTo>
                      <a:pt x="0" y="1224"/>
                      <a:pt x="66" y="1297"/>
                      <a:pt x="133" y="1350"/>
                    </a:cubicBezTo>
                    <a:cubicBezTo>
                      <a:pt x="172" y="1382"/>
                      <a:pt x="217" y="1411"/>
                      <a:pt x="265" y="1438"/>
                    </a:cubicBezTo>
                    <a:cubicBezTo>
                      <a:pt x="433" y="1529"/>
                      <a:pt x="644" y="1587"/>
                      <a:pt x="838" y="1587"/>
                    </a:cubicBezTo>
                    <a:cubicBezTo>
                      <a:pt x="1022" y="1587"/>
                      <a:pt x="1191" y="1536"/>
                      <a:pt x="1295" y="1411"/>
                    </a:cubicBezTo>
                    <a:cubicBezTo>
                      <a:pt x="1542" y="1116"/>
                      <a:pt x="1537" y="611"/>
                      <a:pt x="1373" y="242"/>
                    </a:cubicBezTo>
                    <a:cubicBezTo>
                      <a:pt x="1346" y="181"/>
                      <a:pt x="1314" y="121"/>
                      <a:pt x="1261" y="75"/>
                    </a:cubicBezTo>
                    <a:cubicBezTo>
                      <a:pt x="1205" y="23"/>
                      <a:pt x="1158" y="1"/>
                      <a:pt x="11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986" name="Google Shape;986;p41"/>
              <p:cNvGrpSpPr/>
              <p:nvPr/>
            </p:nvGrpSpPr>
            <p:grpSpPr>
              <a:xfrm>
                <a:off x="679562" y="2025122"/>
                <a:ext cx="1705280" cy="679601"/>
                <a:chOff x="1794187" y="3387459"/>
                <a:chExt cx="1705280" cy="679601"/>
              </a:xfrm>
            </p:grpSpPr>
            <p:sp>
              <p:nvSpPr>
                <p:cNvPr id="987" name="Google Shape;987;p41"/>
                <p:cNvSpPr/>
                <p:nvPr/>
              </p:nvSpPr>
              <p:spPr>
                <a:xfrm>
                  <a:off x="1794187" y="3391738"/>
                  <a:ext cx="1705280" cy="67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0" h="2171" extrusionOk="0">
                      <a:moveTo>
                        <a:pt x="1288" y="722"/>
                      </a:moveTo>
                      <a:cubicBezTo>
                        <a:pt x="1438" y="723"/>
                        <a:pt x="1548" y="821"/>
                        <a:pt x="1549" y="957"/>
                      </a:cubicBezTo>
                      <a:cubicBezTo>
                        <a:pt x="1550" y="1109"/>
                        <a:pt x="1388" y="1255"/>
                        <a:pt x="1221" y="1255"/>
                      </a:cubicBezTo>
                      <a:cubicBezTo>
                        <a:pt x="1219" y="1255"/>
                        <a:pt x="1216" y="1255"/>
                        <a:pt x="1214" y="1254"/>
                      </a:cubicBezTo>
                      <a:cubicBezTo>
                        <a:pt x="1067" y="1251"/>
                        <a:pt x="962" y="1147"/>
                        <a:pt x="964" y="1009"/>
                      </a:cubicBezTo>
                      <a:cubicBezTo>
                        <a:pt x="968" y="852"/>
                        <a:pt x="1114" y="722"/>
                        <a:pt x="1288" y="722"/>
                      </a:cubicBezTo>
                      <a:close/>
                      <a:moveTo>
                        <a:pt x="1116" y="1"/>
                      </a:moveTo>
                      <a:cubicBezTo>
                        <a:pt x="966" y="69"/>
                        <a:pt x="817" y="134"/>
                        <a:pt x="736" y="297"/>
                      </a:cubicBezTo>
                      <a:cubicBezTo>
                        <a:pt x="725" y="318"/>
                        <a:pt x="671" y="326"/>
                        <a:pt x="627" y="326"/>
                      </a:cubicBezTo>
                      <a:cubicBezTo>
                        <a:pt x="618" y="326"/>
                        <a:pt x="610" y="326"/>
                        <a:pt x="602" y="325"/>
                      </a:cubicBezTo>
                      <a:cubicBezTo>
                        <a:pt x="586" y="324"/>
                        <a:pt x="570" y="323"/>
                        <a:pt x="555" y="323"/>
                      </a:cubicBezTo>
                      <a:cubicBezTo>
                        <a:pt x="238" y="323"/>
                        <a:pt x="1" y="628"/>
                        <a:pt x="102" y="929"/>
                      </a:cubicBezTo>
                      <a:cubicBezTo>
                        <a:pt x="145" y="1058"/>
                        <a:pt x="233" y="1142"/>
                        <a:pt x="361" y="1182"/>
                      </a:cubicBezTo>
                      <a:cubicBezTo>
                        <a:pt x="405" y="1197"/>
                        <a:pt x="451" y="1207"/>
                        <a:pt x="512" y="1224"/>
                      </a:cubicBezTo>
                      <a:cubicBezTo>
                        <a:pt x="471" y="1287"/>
                        <a:pt x="429" y="1331"/>
                        <a:pt x="410" y="1383"/>
                      </a:cubicBezTo>
                      <a:cubicBezTo>
                        <a:pt x="360" y="1522"/>
                        <a:pt x="288" y="1662"/>
                        <a:pt x="282" y="1805"/>
                      </a:cubicBezTo>
                      <a:cubicBezTo>
                        <a:pt x="274" y="2019"/>
                        <a:pt x="449" y="2170"/>
                        <a:pt x="652" y="2170"/>
                      </a:cubicBezTo>
                      <a:cubicBezTo>
                        <a:pt x="689" y="2170"/>
                        <a:pt x="727" y="2165"/>
                        <a:pt x="764" y="2155"/>
                      </a:cubicBezTo>
                      <a:cubicBezTo>
                        <a:pt x="941" y="2107"/>
                        <a:pt x="1076" y="2004"/>
                        <a:pt x="1169" y="1846"/>
                      </a:cubicBezTo>
                      <a:cubicBezTo>
                        <a:pt x="1193" y="1805"/>
                        <a:pt x="1217" y="1763"/>
                        <a:pt x="1249" y="1708"/>
                      </a:cubicBezTo>
                      <a:cubicBezTo>
                        <a:pt x="1284" y="1740"/>
                        <a:pt x="1314" y="1761"/>
                        <a:pt x="1336" y="1789"/>
                      </a:cubicBezTo>
                      <a:cubicBezTo>
                        <a:pt x="1455" y="1947"/>
                        <a:pt x="1607" y="2015"/>
                        <a:pt x="1757" y="2015"/>
                      </a:cubicBezTo>
                      <a:cubicBezTo>
                        <a:pt x="1959" y="2015"/>
                        <a:pt x="2157" y="1892"/>
                        <a:pt x="2264" y="1703"/>
                      </a:cubicBezTo>
                      <a:cubicBezTo>
                        <a:pt x="2277" y="1678"/>
                        <a:pt x="2294" y="1654"/>
                        <a:pt x="2310" y="1630"/>
                      </a:cubicBezTo>
                      <a:lnTo>
                        <a:pt x="2310" y="1484"/>
                      </a:lnTo>
                      <a:cubicBezTo>
                        <a:pt x="2210" y="1351"/>
                        <a:pt x="2111" y="1218"/>
                        <a:pt x="1991" y="1056"/>
                      </a:cubicBezTo>
                      <a:cubicBezTo>
                        <a:pt x="2030" y="1024"/>
                        <a:pt x="2097" y="983"/>
                        <a:pt x="2147" y="926"/>
                      </a:cubicBezTo>
                      <a:cubicBezTo>
                        <a:pt x="2389" y="649"/>
                        <a:pt x="2284" y="220"/>
                        <a:pt x="1947" y="146"/>
                      </a:cubicBezTo>
                      <a:cubicBezTo>
                        <a:pt x="1926" y="141"/>
                        <a:pt x="1903" y="139"/>
                        <a:pt x="1880" y="139"/>
                      </a:cubicBezTo>
                      <a:cubicBezTo>
                        <a:pt x="1794" y="139"/>
                        <a:pt x="1699" y="168"/>
                        <a:pt x="1616" y="195"/>
                      </a:cubicBezTo>
                      <a:cubicBezTo>
                        <a:pt x="1585" y="206"/>
                        <a:pt x="1559" y="213"/>
                        <a:pt x="1535" y="213"/>
                      </a:cubicBezTo>
                      <a:cubicBezTo>
                        <a:pt x="1502" y="213"/>
                        <a:pt x="1473" y="200"/>
                        <a:pt x="1438" y="167"/>
                      </a:cubicBezTo>
                      <a:cubicBezTo>
                        <a:pt x="1369" y="103"/>
                        <a:pt x="1282" y="56"/>
                        <a:pt x="120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/>
                  <a:r>
                    <a:rPr lang="es-CL" sz="2400" dirty="0">
                      <a:highlight>
                        <a:srgbClr val="FFFF00"/>
                      </a:highlight>
                    </a:rPr>
                    <a:t>Elegir la música</a:t>
                  </a:r>
                  <a:endParaRPr sz="2400" dirty="0">
                    <a:highlight>
                      <a:srgbClr val="FFFF00"/>
                    </a:highlight>
                  </a:endParaRPr>
                </a:p>
              </p:txBody>
            </p:sp>
            <p:sp>
              <p:nvSpPr>
                <p:cNvPr id="988" name="Google Shape;988;p41"/>
                <p:cNvSpPr/>
                <p:nvPr/>
              </p:nvSpPr>
              <p:spPr>
                <a:xfrm>
                  <a:off x="2468812" y="3387459"/>
                  <a:ext cx="72272" cy="60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" h="333" extrusionOk="0">
                      <a:moveTo>
                        <a:pt x="273" y="0"/>
                      </a:moveTo>
                      <a:cubicBezTo>
                        <a:pt x="108" y="5"/>
                        <a:pt x="1" y="97"/>
                        <a:pt x="6" y="193"/>
                      </a:cubicBezTo>
                      <a:cubicBezTo>
                        <a:pt x="11" y="294"/>
                        <a:pt x="79" y="332"/>
                        <a:pt x="169" y="332"/>
                      </a:cubicBezTo>
                      <a:cubicBezTo>
                        <a:pt x="170" y="332"/>
                        <a:pt x="171" y="332"/>
                        <a:pt x="172" y="332"/>
                      </a:cubicBezTo>
                      <a:cubicBezTo>
                        <a:pt x="279" y="331"/>
                        <a:pt x="398" y="222"/>
                        <a:pt x="374" y="133"/>
                      </a:cubicBezTo>
                      <a:cubicBezTo>
                        <a:pt x="358" y="74"/>
                        <a:pt x="295" y="27"/>
                        <a:pt x="27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</p:grpSp>
      <p:grpSp>
        <p:nvGrpSpPr>
          <p:cNvPr id="989" name="Google Shape;989;p41"/>
          <p:cNvGrpSpPr/>
          <p:nvPr/>
        </p:nvGrpSpPr>
        <p:grpSpPr>
          <a:xfrm rot="5400000">
            <a:off x="8240049" y="4296603"/>
            <a:ext cx="2898223" cy="1813597"/>
            <a:chOff x="6257055" y="2747685"/>
            <a:chExt cx="2173667" cy="1360198"/>
          </a:xfrm>
        </p:grpSpPr>
        <p:grpSp>
          <p:nvGrpSpPr>
            <p:cNvPr id="990" name="Google Shape;990;p41"/>
            <p:cNvGrpSpPr/>
            <p:nvPr/>
          </p:nvGrpSpPr>
          <p:grpSpPr>
            <a:xfrm rot="-5400000">
              <a:off x="6663790" y="2340950"/>
              <a:ext cx="1360198" cy="2173667"/>
              <a:chOff x="7408786" y="2033125"/>
              <a:chExt cx="1021553" cy="1632495"/>
            </a:xfrm>
          </p:grpSpPr>
          <p:sp>
            <p:nvSpPr>
              <p:cNvPr id="991" name="Google Shape;991;p41"/>
              <p:cNvSpPr/>
              <p:nvPr/>
            </p:nvSpPr>
            <p:spPr>
              <a:xfrm>
                <a:off x="7408786" y="2033125"/>
                <a:ext cx="1020949" cy="1632494"/>
              </a:xfrm>
              <a:custGeom>
                <a:avLst/>
                <a:gdLst/>
                <a:ahLst/>
                <a:cxnLst/>
                <a:rect l="l" t="t" r="r" b="b"/>
                <a:pathLst>
                  <a:path w="24924" h="36710" extrusionOk="0">
                    <a:moveTo>
                      <a:pt x="3392" y="0"/>
                    </a:moveTo>
                    <a:cubicBezTo>
                      <a:pt x="1527" y="0"/>
                      <a:pt x="0" y="1526"/>
                      <a:pt x="0" y="3392"/>
                    </a:cubicBezTo>
                    <a:lnTo>
                      <a:pt x="0" y="33318"/>
                    </a:lnTo>
                    <a:cubicBezTo>
                      <a:pt x="0" y="35184"/>
                      <a:pt x="1527" y="36710"/>
                      <a:pt x="3392" y="36710"/>
                    </a:cubicBezTo>
                    <a:lnTo>
                      <a:pt x="21532" y="36710"/>
                    </a:lnTo>
                    <a:cubicBezTo>
                      <a:pt x="23398" y="36710"/>
                      <a:pt x="24924" y="35184"/>
                      <a:pt x="24924" y="33318"/>
                    </a:cubicBezTo>
                    <a:lnTo>
                      <a:pt x="24924" y="3392"/>
                    </a:lnTo>
                    <a:cubicBezTo>
                      <a:pt x="24924" y="1526"/>
                      <a:pt x="23398" y="0"/>
                      <a:pt x="215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85725" dist="76200" dir="7860000" algn="bl" rotWithShape="0">
                  <a:srgbClr val="000000">
                    <a:alpha val="18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s-CL" sz="2400" dirty="0">
                    <a:highlight>
                      <a:srgbClr val="FFFF00"/>
                    </a:highlight>
                  </a:rPr>
                  <a:t>Repasar!!!</a:t>
                </a:r>
                <a:endParaRPr sz="2400" dirty="0">
                  <a:highlight>
                    <a:srgbClr val="FFFF00"/>
                  </a:highlight>
                </a:endParaRPr>
              </a:p>
            </p:txBody>
          </p:sp>
          <p:sp>
            <p:nvSpPr>
              <p:cNvPr id="992" name="Google Shape;992;p41"/>
              <p:cNvSpPr/>
              <p:nvPr/>
            </p:nvSpPr>
            <p:spPr>
              <a:xfrm>
                <a:off x="7409390" y="3371919"/>
                <a:ext cx="1020949" cy="293701"/>
              </a:xfrm>
              <a:custGeom>
                <a:avLst/>
                <a:gdLst/>
                <a:ahLst/>
                <a:cxnLst/>
                <a:rect l="l" t="t" r="r" b="b"/>
                <a:pathLst>
                  <a:path w="24924" h="7170" extrusionOk="0">
                    <a:moveTo>
                      <a:pt x="0" y="0"/>
                    </a:moveTo>
                    <a:lnTo>
                      <a:pt x="0" y="3778"/>
                    </a:lnTo>
                    <a:cubicBezTo>
                      <a:pt x="0" y="5644"/>
                      <a:pt x="1527" y="7170"/>
                      <a:pt x="3392" y="7170"/>
                    </a:cubicBezTo>
                    <a:lnTo>
                      <a:pt x="21532" y="7170"/>
                    </a:lnTo>
                    <a:cubicBezTo>
                      <a:pt x="23398" y="7170"/>
                      <a:pt x="24924" y="5644"/>
                      <a:pt x="24924" y="3778"/>
                    </a:cubicBezTo>
                    <a:lnTo>
                      <a:pt x="249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993" name="Google Shape;993;p41"/>
            <p:cNvGrpSpPr/>
            <p:nvPr/>
          </p:nvGrpSpPr>
          <p:grpSpPr>
            <a:xfrm>
              <a:off x="6852131" y="2951101"/>
              <a:ext cx="1344377" cy="723248"/>
              <a:chOff x="6498400" y="2667539"/>
              <a:chExt cx="1710621" cy="920281"/>
            </a:xfrm>
          </p:grpSpPr>
          <p:grpSp>
            <p:nvGrpSpPr>
              <p:cNvPr id="994" name="Google Shape;994;p41"/>
              <p:cNvGrpSpPr/>
              <p:nvPr/>
            </p:nvGrpSpPr>
            <p:grpSpPr>
              <a:xfrm>
                <a:off x="6498400" y="2667539"/>
                <a:ext cx="1428031" cy="920281"/>
                <a:chOff x="4896616" y="2140675"/>
                <a:chExt cx="261157" cy="168300"/>
              </a:xfrm>
            </p:grpSpPr>
            <p:sp>
              <p:nvSpPr>
                <p:cNvPr id="995" name="Google Shape;995;p41"/>
                <p:cNvSpPr/>
                <p:nvPr/>
              </p:nvSpPr>
              <p:spPr>
                <a:xfrm>
                  <a:off x="4967500" y="2273175"/>
                  <a:ext cx="33525" cy="3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" h="1432" extrusionOk="0">
                      <a:moveTo>
                        <a:pt x="272" y="0"/>
                      </a:moveTo>
                      <a:cubicBezTo>
                        <a:pt x="271" y="0"/>
                        <a:pt x="269" y="0"/>
                        <a:pt x="268" y="0"/>
                      </a:cubicBezTo>
                      <a:cubicBezTo>
                        <a:pt x="116" y="5"/>
                        <a:pt x="28" y="96"/>
                        <a:pt x="16" y="237"/>
                      </a:cubicBezTo>
                      <a:cubicBezTo>
                        <a:pt x="1" y="410"/>
                        <a:pt x="69" y="555"/>
                        <a:pt x="170" y="685"/>
                      </a:cubicBezTo>
                      <a:cubicBezTo>
                        <a:pt x="394" y="970"/>
                        <a:pt x="671" y="1191"/>
                        <a:pt x="977" y="1377"/>
                      </a:cubicBezTo>
                      <a:cubicBezTo>
                        <a:pt x="1020" y="1404"/>
                        <a:pt x="1071" y="1421"/>
                        <a:pt x="1121" y="1429"/>
                      </a:cubicBezTo>
                      <a:cubicBezTo>
                        <a:pt x="1134" y="1431"/>
                        <a:pt x="1147" y="1432"/>
                        <a:pt x="1159" y="1432"/>
                      </a:cubicBezTo>
                      <a:cubicBezTo>
                        <a:pt x="1270" y="1432"/>
                        <a:pt x="1341" y="1348"/>
                        <a:pt x="1330" y="1225"/>
                      </a:cubicBezTo>
                      <a:cubicBezTo>
                        <a:pt x="1323" y="1154"/>
                        <a:pt x="1291" y="1093"/>
                        <a:pt x="1252" y="1035"/>
                      </a:cubicBezTo>
                      <a:cubicBezTo>
                        <a:pt x="1073" y="773"/>
                        <a:pt x="891" y="514"/>
                        <a:pt x="683" y="274"/>
                      </a:cubicBezTo>
                      <a:cubicBezTo>
                        <a:pt x="608" y="186"/>
                        <a:pt x="526" y="106"/>
                        <a:pt x="423" y="51"/>
                      </a:cubicBezTo>
                      <a:cubicBezTo>
                        <a:pt x="368" y="22"/>
                        <a:pt x="312" y="0"/>
                        <a:pt x="2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996" name="Google Shape;996;p41"/>
                <p:cNvSpPr/>
                <p:nvPr/>
              </p:nvSpPr>
              <p:spPr>
                <a:xfrm>
                  <a:off x="5013325" y="2270350"/>
                  <a:ext cx="29200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722" extrusionOk="0">
                      <a:moveTo>
                        <a:pt x="267" y="0"/>
                      </a:moveTo>
                      <a:cubicBezTo>
                        <a:pt x="146" y="0"/>
                        <a:pt x="78" y="42"/>
                        <a:pt x="42" y="129"/>
                      </a:cubicBezTo>
                      <a:cubicBezTo>
                        <a:pt x="1" y="230"/>
                        <a:pt x="11" y="314"/>
                        <a:pt x="99" y="377"/>
                      </a:cubicBezTo>
                      <a:cubicBezTo>
                        <a:pt x="339" y="548"/>
                        <a:pt x="599" y="682"/>
                        <a:pt x="896" y="719"/>
                      </a:cubicBezTo>
                      <a:cubicBezTo>
                        <a:pt x="910" y="720"/>
                        <a:pt x="924" y="721"/>
                        <a:pt x="937" y="721"/>
                      </a:cubicBezTo>
                      <a:cubicBezTo>
                        <a:pt x="1016" y="721"/>
                        <a:pt x="1087" y="691"/>
                        <a:pt x="1130" y="611"/>
                      </a:cubicBezTo>
                      <a:cubicBezTo>
                        <a:pt x="1168" y="538"/>
                        <a:pt x="1143" y="437"/>
                        <a:pt x="1061" y="361"/>
                      </a:cubicBezTo>
                      <a:cubicBezTo>
                        <a:pt x="839" y="159"/>
                        <a:pt x="577" y="41"/>
                        <a:pt x="293" y="1"/>
                      </a:cubicBezTo>
                      <a:cubicBezTo>
                        <a:pt x="284" y="0"/>
                        <a:pt x="276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997" name="Google Shape;997;p41"/>
                <p:cNvSpPr/>
                <p:nvPr/>
              </p:nvSpPr>
              <p:spPr>
                <a:xfrm>
                  <a:off x="5134498" y="2140675"/>
                  <a:ext cx="2327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726" extrusionOk="0">
                      <a:moveTo>
                        <a:pt x="240" y="0"/>
                      </a:moveTo>
                      <a:cubicBezTo>
                        <a:pt x="201" y="0"/>
                        <a:pt x="162" y="8"/>
                        <a:pt x="125" y="24"/>
                      </a:cubicBezTo>
                      <a:cubicBezTo>
                        <a:pt x="49" y="57"/>
                        <a:pt x="1" y="113"/>
                        <a:pt x="1" y="197"/>
                      </a:cubicBezTo>
                      <a:cubicBezTo>
                        <a:pt x="2" y="303"/>
                        <a:pt x="24" y="413"/>
                        <a:pt x="107" y="482"/>
                      </a:cubicBezTo>
                      <a:cubicBezTo>
                        <a:pt x="289" y="633"/>
                        <a:pt x="504" y="712"/>
                        <a:pt x="738" y="725"/>
                      </a:cubicBezTo>
                      <a:cubicBezTo>
                        <a:pt x="742" y="725"/>
                        <a:pt x="747" y="725"/>
                        <a:pt x="751" y="725"/>
                      </a:cubicBezTo>
                      <a:cubicBezTo>
                        <a:pt x="860" y="725"/>
                        <a:pt x="928" y="646"/>
                        <a:pt x="929" y="545"/>
                      </a:cubicBezTo>
                      <a:cubicBezTo>
                        <a:pt x="930" y="490"/>
                        <a:pt x="912" y="441"/>
                        <a:pt x="881" y="399"/>
                      </a:cubicBezTo>
                      <a:cubicBezTo>
                        <a:pt x="735" y="202"/>
                        <a:pt x="550" y="64"/>
                        <a:pt x="310" y="8"/>
                      </a:cubicBezTo>
                      <a:cubicBezTo>
                        <a:pt x="287" y="3"/>
                        <a:pt x="263" y="0"/>
                        <a:pt x="2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998" name="Google Shape;998;p41"/>
                <p:cNvSpPr/>
                <p:nvPr/>
              </p:nvSpPr>
              <p:spPr>
                <a:xfrm>
                  <a:off x="5032625" y="2254750"/>
                  <a:ext cx="26725" cy="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" h="684" extrusionOk="0">
                      <a:moveTo>
                        <a:pt x="370" y="1"/>
                      </a:moveTo>
                      <a:cubicBezTo>
                        <a:pt x="325" y="7"/>
                        <a:pt x="279" y="8"/>
                        <a:pt x="236" y="21"/>
                      </a:cubicBezTo>
                      <a:cubicBezTo>
                        <a:pt x="46" y="76"/>
                        <a:pt x="0" y="242"/>
                        <a:pt x="149" y="373"/>
                      </a:cubicBezTo>
                      <a:cubicBezTo>
                        <a:pt x="317" y="523"/>
                        <a:pt x="510" y="637"/>
                        <a:pt x="737" y="677"/>
                      </a:cubicBezTo>
                      <a:cubicBezTo>
                        <a:pt x="761" y="681"/>
                        <a:pt x="784" y="684"/>
                        <a:pt x="806" y="684"/>
                      </a:cubicBezTo>
                      <a:cubicBezTo>
                        <a:pt x="905" y="684"/>
                        <a:pt x="979" y="641"/>
                        <a:pt x="1019" y="565"/>
                      </a:cubicBezTo>
                      <a:cubicBezTo>
                        <a:pt x="1068" y="471"/>
                        <a:pt x="1049" y="360"/>
                        <a:pt x="954" y="265"/>
                      </a:cubicBezTo>
                      <a:cubicBezTo>
                        <a:pt x="793" y="104"/>
                        <a:pt x="596" y="21"/>
                        <a:pt x="3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999" name="Google Shape;999;p41"/>
                <p:cNvSpPr/>
                <p:nvPr/>
              </p:nvSpPr>
              <p:spPr>
                <a:xfrm rot="1551606">
                  <a:off x="4896616" y="2245825"/>
                  <a:ext cx="65378" cy="61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" h="885" extrusionOk="0">
                      <a:moveTo>
                        <a:pt x="258" y="0"/>
                      </a:moveTo>
                      <a:cubicBezTo>
                        <a:pt x="177" y="10"/>
                        <a:pt x="98" y="44"/>
                        <a:pt x="50" y="122"/>
                      </a:cubicBezTo>
                      <a:cubicBezTo>
                        <a:pt x="1" y="200"/>
                        <a:pt x="17" y="282"/>
                        <a:pt x="64" y="352"/>
                      </a:cubicBezTo>
                      <a:cubicBezTo>
                        <a:pt x="200" y="551"/>
                        <a:pt x="365" y="718"/>
                        <a:pt x="566" y="848"/>
                      </a:cubicBezTo>
                      <a:cubicBezTo>
                        <a:pt x="580" y="857"/>
                        <a:pt x="596" y="863"/>
                        <a:pt x="613" y="869"/>
                      </a:cubicBezTo>
                      <a:cubicBezTo>
                        <a:pt x="641" y="879"/>
                        <a:pt x="668" y="884"/>
                        <a:pt x="694" y="884"/>
                      </a:cubicBezTo>
                      <a:cubicBezTo>
                        <a:pt x="795" y="884"/>
                        <a:pt x="870" y="810"/>
                        <a:pt x="876" y="691"/>
                      </a:cubicBezTo>
                      <a:cubicBezTo>
                        <a:pt x="882" y="600"/>
                        <a:pt x="848" y="520"/>
                        <a:pt x="798" y="447"/>
                      </a:cubicBezTo>
                      <a:cubicBezTo>
                        <a:pt x="696" y="298"/>
                        <a:pt x="567" y="174"/>
                        <a:pt x="425" y="64"/>
                      </a:cubicBezTo>
                      <a:cubicBezTo>
                        <a:pt x="379" y="28"/>
                        <a:pt x="326" y="5"/>
                        <a:pt x="2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000" name="Google Shape;1000;p41"/>
                <p:cNvSpPr/>
                <p:nvPr/>
              </p:nvSpPr>
              <p:spPr>
                <a:xfrm>
                  <a:off x="4973425" y="2221000"/>
                  <a:ext cx="25450" cy="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667" extrusionOk="0">
                      <a:moveTo>
                        <a:pt x="285" y="1"/>
                      </a:moveTo>
                      <a:cubicBezTo>
                        <a:pt x="139" y="5"/>
                        <a:pt x="62" y="44"/>
                        <a:pt x="35" y="118"/>
                      </a:cubicBezTo>
                      <a:cubicBezTo>
                        <a:pt x="0" y="210"/>
                        <a:pt x="31" y="291"/>
                        <a:pt x="97" y="355"/>
                      </a:cubicBezTo>
                      <a:cubicBezTo>
                        <a:pt x="243" y="499"/>
                        <a:pt x="422" y="587"/>
                        <a:pt x="617" y="644"/>
                      </a:cubicBezTo>
                      <a:cubicBezTo>
                        <a:pt x="664" y="657"/>
                        <a:pt x="713" y="666"/>
                        <a:pt x="762" y="666"/>
                      </a:cubicBezTo>
                      <a:cubicBezTo>
                        <a:pt x="764" y="666"/>
                        <a:pt x="766" y="666"/>
                        <a:pt x="769" y="666"/>
                      </a:cubicBezTo>
                      <a:cubicBezTo>
                        <a:pt x="859" y="664"/>
                        <a:pt x="942" y="636"/>
                        <a:pt x="980" y="545"/>
                      </a:cubicBezTo>
                      <a:cubicBezTo>
                        <a:pt x="1018" y="455"/>
                        <a:pt x="990" y="367"/>
                        <a:pt x="922" y="306"/>
                      </a:cubicBezTo>
                      <a:cubicBezTo>
                        <a:pt x="731" y="132"/>
                        <a:pt x="510" y="18"/>
                        <a:pt x="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001" name="Google Shape;1001;p41"/>
                <p:cNvSpPr/>
                <p:nvPr/>
              </p:nvSpPr>
              <p:spPr>
                <a:xfrm>
                  <a:off x="4900835" y="2248088"/>
                  <a:ext cx="14600" cy="2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" h="919" extrusionOk="0">
                      <a:moveTo>
                        <a:pt x="247" y="0"/>
                      </a:moveTo>
                      <a:cubicBezTo>
                        <a:pt x="178" y="0"/>
                        <a:pt x="109" y="45"/>
                        <a:pt x="63" y="129"/>
                      </a:cubicBezTo>
                      <a:cubicBezTo>
                        <a:pt x="13" y="219"/>
                        <a:pt x="9" y="318"/>
                        <a:pt x="12" y="410"/>
                      </a:cubicBezTo>
                      <a:cubicBezTo>
                        <a:pt x="1" y="608"/>
                        <a:pt x="81" y="757"/>
                        <a:pt x="226" y="869"/>
                      </a:cubicBezTo>
                      <a:cubicBezTo>
                        <a:pt x="270" y="903"/>
                        <a:pt x="318" y="919"/>
                        <a:pt x="362" y="919"/>
                      </a:cubicBezTo>
                      <a:cubicBezTo>
                        <a:pt x="450" y="919"/>
                        <a:pt x="527" y="857"/>
                        <a:pt x="544" y="751"/>
                      </a:cubicBezTo>
                      <a:cubicBezTo>
                        <a:pt x="583" y="520"/>
                        <a:pt x="534" y="296"/>
                        <a:pt x="409" y="100"/>
                      </a:cubicBezTo>
                      <a:cubicBezTo>
                        <a:pt x="365" y="33"/>
                        <a:pt x="306" y="0"/>
                        <a:pt x="24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002" name="Google Shape;1002;p41"/>
                <p:cNvSpPr/>
                <p:nvPr/>
              </p:nvSpPr>
              <p:spPr>
                <a:xfrm>
                  <a:off x="5012200" y="2235850"/>
                  <a:ext cx="13575" cy="2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949" extrusionOk="0">
                      <a:moveTo>
                        <a:pt x="185" y="1"/>
                      </a:moveTo>
                      <a:cubicBezTo>
                        <a:pt x="169" y="1"/>
                        <a:pt x="152" y="4"/>
                        <a:pt x="135" y="9"/>
                      </a:cubicBezTo>
                      <a:cubicBezTo>
                        <a:pt x="56" y="35"/>
                        <a:pt x="0" y="120"/>
                        <a:pt x="11" y="235"/>
                      </a:cubicBezTo>
                      <a:cubicBezTo>
                        <a:pt x="31" y="456"/>
                        <a:pt x="93" y="667"/>
                        <a:pt x="213" y="856"/>
                      </a:cubicBezTo>
                      <a:cubicBezTo>
                        <a:pt x="255" y="921"/>
                        <a:pt x="296" y="948"/>
                        <a:pt x="347" y="948"/>
                      </a:cubicBezTo>
                      <a:cubicBezTo>
                        <a:pt x="369" y="948"/>
                        <a:pt x="391" y="944"/>
                        <a:pt x="417" y="936"/>
                      </a:cubicBezTo>
                      <a:cubicBezTo>
                        <a:pt x="504" y="906"/>
                        <a:pt x="541" y="852"/>
                        <a:pt x="542" y="733"/>
                      </a:cubicBezTo>
                      <a:cubicBezTo>
                        <a:pt x="511" y="539"/>
                        <a:pt x="479" y="327"/>
                        <a:pt x="370" y="137"/>
                      </a:cubicBezTo>
                      <a:cubicBezTo>
                        <a:pt x="318" y="46"/>
                        <a:pt x="253" y="1"/>
                        <a:pt x="1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003" name="Google Shape;1003;p41"/>
                <p:cNvSpPr/>
                <p:nvPr/>
              </p:nvSpPr>
              <p:spPr>
                <a:xfrm>
                  <a:off x="4984975" y="2263400"/>
                  <a:ext cx="13675" cy="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743" extrusionOk="0">
                      <a:moveTo>
                        <a:pt x="197" y="0"/>
                      </a:moveTo>
                      <a:cubicBezTo>
                        <a:pt x="181" y="0"/>
                        <a:pt x="164" y="3"/>
                        <a:pt x="147" y="7"/>
                      </a:cubicBezTo>
                      <a:cubicBezTo>
                        <a:pt x="50" y="34"/>
                        <a:pt x="0" y="133"/>
                        <a:pt x="4" y="292"/>
                      </a:cubicBezTo>
                      <a:cubicBezTo>
                        <a:pt x="5" y="474"/>
                        <a:pt x="77" y="615"/>
                        <a:pt x="233" y="709"/>
                      </a:cubicBezTo>
                      <a:cubicBezTo>
                        <a:pt x="269" y="731"/>
                        <a:pt x="304" y="742"/>
                        <a:pt x="339" y="742"/>
                      </a:cubicBezTo>
                      <a:cubicBezTo>
                        <a:pt x="374" y="742"/>
                        <a:pt x="409" y="731"/>
                        <a:pt x="442" y="707"/>
                      </a:cubicBezTo>
                      <a:cubicBezTo>
                        <a:pt x="508" y="660"/>
                        <a:pt x="546" y="595"/>
                        <a:pt x="531" y="514"/>
                      </a:cubicBezTo>
                      <a:cubicBezTo>
                        <a:pt x="509" y="394"/>
                        <a:pt x="483" y="275"/>
                        <a:pt x="421" y="169"/>
                      </a:cubicBezTo>
                      <a:cubicBezTo>
                        <a:pt x="357" y="58"/>
                        <a:pt x="280" y="0"/>
                        <a:pt x="1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004" name="Google Shape;1004;p41"/>
                <p:cNvSpPr/>
                <p:nvPr/>
              </p:nvSpPr>
              <p:spPr>
                <a:xfrm>
                  <a:off x="5023400" y="2225475"/>
                  <a:ext cx="12250" cy="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712" extrusionOk="0">
                      <a:moveTo>
                        <a:pt x="206" y="1"/>
                      </a:moveTo>
                      <a:cubicBezTo>
                        <a:pt x="139" y="1"/>
                        <a:pt x="76" y="45"/>
                        <a:pt x="40" y="129"/>
                      </a:cubicBezTo>
                      <a:cubicBezTo>
                        <a:pt x="11" y="199"/>
                        <a:pt x="1" y="273"/>
                        <a:pt x="22" y="350"/>
                      </a:cubicBezTo>
                      <a:cubicBezTo>
                        <a:pt x="43" y="429"/>
                        <a:pt x="75" y="504"/>
                        <a:pt x="114" y="574"/>
                      </a:cubicBezTo>
                      <a:cubicBezTo>
                        <a:pt x="163" y="665"/>
                        <a:pt x="229" y="712"/>
                        <a:pt x="304" y="712"/>
                      </a:cubicBezTo>
                      <a:cubicBezTo>
                        <a:pt x="319" y="712"/>
                        <a:pt x="334" y="710"/>
                        <a:pt x="349" y="706"/>
                      </a:cubicBezTo>
                      <a:cubicBezTo>
                        <a:pt x="438" y="684"/>
                        <a:pt x="490" y="598"/>
                        <a:pt x="488" y="463"/>
                      </a:cubicBezTo>
                      <a:cubicBezTo>
                        <a:pt x="472" y="332"/>
                        <a:pt x="444" y="194"/>
                        <a:pt x="355" y="82"/>
                      </a:cubicBezTo>
                      <a:cubicBezTo>
                        <a:pt x="312" y="27"/>
                        <a:pt x="258" y="1"/>
                        <a:pt x="2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005" name="Google Shape;1005;p41"/>
                <p:cNvSpPr/>
                <p:nvPr/>
              </p:nvSpPr>
              <p:spPr>
                <a:xfrm>
                  <a:off x="4957775" y="2235025"/>
                  <a:ext cx="12800" cy="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" h="325" extrusionOk="0">
                      <a:moveTo>
                        <a:pt x="277" y="0"/>
                      </a:moveTo>
                      <a:cubicBezTo>
                        <a:pt x="204" y="3"/>
                        <a:pt x="141" y="4"/>
                        <a:pt x="87" y="44"/>
                      </a:cubicBezTo>
                      <a:cubicBezTo>
                        <a:pt x="7" y="102"/>
                        <a:pt x="0" y="200"/>
                        <a:pt x="74" y="265"/>
                      </a:cubicBezTo>
                      <a:cubicBezTo>
                        <a:pt x="117" y="303"/>
                        <a:pt x="202" y="324"/>
                        <a:pt x="280" y="324"/>
                      </a:cubicBezTo>
                      <a:cubicBezTo>
                        <a:pt x="333" y="324"/>
                        <a:pt x="383" y="314"/>
                        <a:pt x="415" y="293"/>
                      </a:cubicBezTo>
                      <a:cubicBezTo>
                        <a:pt x="476" y="252"/>
                        <a:pt x="511" y="191"/>
                        <a:pt x="502" y="116"/>
                      </a:cubicBezTo>
                      <a:cubicBezTo>
                        <a:pt x="490" y="33"/>
                        <a:pt x="426" y="9"/>
                        <a:pt x="352" y="3"/>
                      </a:cubicBezTo>
                      <a:cubicBezTo>
                        <a:pt x="323" y="1"/>
                        <a:pt x="295" y="1"/>
                        <a:pt x="2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006" name="Google Shape;1006;p41"/>
                <p:cNvSpPr/>
                <p:nvPr/>
              </p:nvSpPr>
              <p:spPr>
                <a:xfrm>
                  <a:off x="5011900" y="2261900"/>
                  <a:ext cx="705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301" extrusionOk="0">
                      <a:moveTo>
                        <a:pt x="156" y="1"/>
                      </a:moveTo>
                      <a:cubicBezTo>
                        <a:pt x="84" y="1"/>
                        <a:pt x="10" y="80"/>
                        <a:pt x="5" y="162"/>
                      </a:cubicBezTo>
                      <a:cubicBezTo>
                        <a:pt x="1" y="235"/>
                        <a:pt x="58" y="300"/>
                        <a:pt x="126" y="300"/>
                      </a:cubicBezTo>
                      <a:cubicBezTo>
                        <a:pt x="198" y="300"/>
                        <a:pt x="274" y="220"/>
                        <a:pt x="278" y="141"/>
                      </a:cubicBezTo>
                      <a:cubicBezTo>
                        <a:pt x="281" y="67"/>
                        <a:pt x="223" y="2"/>
                        <a:pt x="1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007" name="Google Shape;1007;p41"/>
                <p:cNvSpPr/>
                <p:nvPr/>
              </p:nvSpPr>
              <p:spPr>
                <a:xfrm>
                  <a:off x="5031250" y="2244600"/>
                  <a:ext cx="7300" cy="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" h="282" extrusionOk="0">
                      <a:moveTo>
                        <a:pt x="161" y="0"/>
                      </a:moveTo>
                      <a:cubicBezTo>
                        <a:pt x="158" y="0"/>
                        <a:pt x="155" y="0"/>
                        <a:pt x="152" y="1"/>
                      </a:cubicBezTo>
                      <a:cubicBezTo>
                        <a:pt x="70" y="6"/>
                        <a:pt x="0" y="81"/>
                        <a:pt x="4" y="159"/>
                      </a:cubicBezTo>
                      <a:cubicBezTo>
                        <a:pt x="6" y="229"/>
                        <a:pt x="63" y="282"/>
                        <a:pt x="133" y="282"/>
                      </a:cubicBezTo>
                      <a:cubicBezTo>
                        <a:pt x="135" y="282"/>
                        <a:pt x="138" y="282"/>
                        <a:pt x="141" y="282"/>
                      </a:cubicBezTo>
                      <a:cubicBezTo>
                        <a:pt x="222" y="278"/>
                        <a:pt x="292" y="202"/>
                        <a:pt x="289" y="123"/>
                      </a:cubicBezTo>
                      <a:cubicBezTo>
                        <a:pt x="285" y="51"/>
                        <a:pt x="230" y="0"/>
                        <a:pt x="1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008" name="Google Shape;1008;p41"/>
                <p:cNvSpPr/>
                <p:nvPr/>
              </p:nvSpPr>
              <p:spPr>
                <a:xfrm>
                  <a:off x="5001400" y="2270625"/>
                  <a:ext cx="5800" cy="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245" extrusionOk="0">
                      <a:moveTo>
                        <a:pt x="111" y="0"/>
                      </a:moveTo>
                      <a:cubicBezTo>
                        <a:pt x="49" y="0"/>
                        <a:pt x="1" y="57"/>
                        <a:pt x="1" y="124"/>
                      </a:cubicBezTo>
                      <a:cubicBezTo>
                        <a:pt x="1" y="192"/>
                        <a:pt x="49" y="244"/>
                        <a:pt x="109" y="244"/>
                      </a:cubicBezTo>
                      <a:cubicBezTo>
                        <a:pt x="112" y="244"/>
                        <a:pt x="115" y="244"/>
                        <a:pt x="118" y="244"/>
                      </a:cubicBezTo>
                      <a:cubicBezTo>
                        <a:pt x="179" y="240"/>
                        <a:pt x="231" y="178"/>
                        <a:pt x="224" y="111"/>
                      </a:cubicBezTo>
                      <a:cubicBezTo>
                        <a:pt x="218" y="46"/>
                        <a:pt x="182" y="4"/>
                        <a:pt x="116" y="0"/>
                      </a:cubicBezTo>
                      <a:cubicBezTo>
                        <a:pt x="114" y="0"/>
                        <a:pt x="112" y="0"/>
                        <a:pt x="1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1009" name="Google Shape;1009;p41"/>
              <p:cNvSpPr/>
              <p:nvPr/>
            </p:nvSpPr>
            <p:spPr>
              <a:xfrm>
                <a:off x="7653604" y="2799483"/>
                <a:ext cx="555417" cy="562504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4525" extrusionOk="0">
                    <a:moveTo>
                      <a:pt x="2225" y="0"/>
                    </a:moveTo>
                    <a:cubicBezTo>
                      <a:pt x="2189" y="0"/>
                      <a:pt x="2154" y="18"/>
                      <a:pt x="2122" y="52"/>
                    </a:cubicBezTo>
                    <a:cubicBezTo>
                      <a:pt x="2105" y="71"/>
                      <a:pt x="2091" y="93"/>
                      <a:pt x="2078" y="114"/>
                    </a:cubicBezTo>
                    <a:cubicBezTo>
                      <a:pt x="2027" y="196"/>
                      <a:pt x="2006" y="287"/>
                      <a:pt x="1986" y="380"/>
                    </a:cubicBezTo>
                    <a:cubicBezTo>
                      <a:pt x="1940" y="593"/>
                      <a:pt x="1928" y="808"/>
                      <a:pt x="1936" y="1024"/>
                    </a:cubicBezTo>
                    <a:cubicBezTo>
                      <a:pt x="1940" y="1123"/>
                      <a:pt x="1941" y="1222"/>
                      <a:pt x="1943" y="1332"/>
                    </a:cubicBezTo>
                    <a:cubicBezTo>
                      <a:pt x="1887" y="1318"/>
                      <a:pt x="1859" y="1284"/>
                      <a:pt x="1826" y="1257"/>
                    </a:cubicBezTo>
                    <a:cubicBezTo>
                      <a:pt x="1661" y="1125"/>
                      <a:pt x="1506" y="980"/>
                      <a:pt x="1349" y="837"/>
                    </a:cubicBezTo>
                    <a:cubicBezTo>
                      <a:pt x="1162" y="670"/>
                      <a:pt x="953" y="542"/>
                      <a:pt x="718" y="455"/>
                    </a:cubicBezTo>
                    <a:cubicBezTo>
                      <a:pt x="654" y="431"/>
                      <a:pt x="588" y="413"/>
                      <a:pt x="520" y="408"/>
                    </a:cubicBezTo>
                    <a:cubicBezTo>
                      <a:pt x="512" y="407"/>
                      <a:pt x="505" y="407"/>
                      <a:pt x="498" y="407"/>
                    </a:cubicBezTo>
                    <a:cubicBezTo>
                      <a:pt x="387" y="407"/>
                      <a:pt x="325" y="477"/>
                      <a:pt x="331" y="596"/>
                    </a:cubicBezTo>
                    <a:cubicBezTo>
                      <a:pt x="334" y="664"/>
                      <a:pt x="360" y="724"/>
                      <a:pt x="391" y="783"/>
                    </a:cubicBezTo>
                    <a:cubicBezTo>
                      <a:pt x="627" y="1229"/>
                      <a:pt x="971" y="1577"/>
                      <a:pt x="1367" y="1877"/>
                    </a:cubicBezTo>
                    <a:cubicBezTo>
                      <a:pt x="1433" y="1927"/>
                      <a:pt x="1505" y="1972"/>
                      <a:pt x="1566" y="2027"/>
                    </a:cubicBezTo>
                    <a:cubicBezTo>
                      <a:pt x="1594" y="2053"/>
                      <a:pt x="1621" y="2080"/>
                      <a:pt x="1646" y="2108"/>
                    </a:cubicBezTo>
                    <a:cubicBezTo>
                      <a:pt x="1659" y="2122"/>
                      <a:pt x="1676" y="2139"/>
                      <a:pt x="1665" y="2161"/>
                    </a:cubicBezTo>
                    <a:cubicBezTo>
                      <a:pt x="1656" y="2179"/>
                      <a:pt x="1635" y="2178"/>
                      <a:pt x="1618" y="2179"/>
                    </a:cubicBezTo>
                    <a:cubicBezTo>
                      <a:pt x="1602" y="2181"/>
                      <a:pt x="1586" y="2181"/>
                      <a:pt x="1571" y="2181"/>
                    </a:cubicBezTo>
                    <a:cubicBezTo>
                      <a:pt x="1531" y="2181"/>
                      <a:pt x="1491" y="2177"/>
                      <a:pt x="1452" y="2172"/>
                    </a:cubicBezTo>
                    <a:cubicBezTo>
                      <a:pt x="1299" y="2151"/>
                      <a:pt x="1147" y="2127"/>
                      <a:pt x="994" y="2107"/>
                    </a:cubicBezTo>
                    <a:cubicBezTo>
                      <a:pt x="887" y="2092"/>
                      <a:pt x="779" y="2085"/>
                      <a:pt x="672" y="2085"/>
                    </a:cubicBezTo>
                    <a:cubicBezTo>
                      <a:pt x="563" y="2085"/>
                      <a:pt x="454" y="2092"/>
                      <a:pt x="345" y="2109"/>
                    </a:cubicBezTo>
                    <a:cubicBezTo>
                      <a:pt x="255" y="2122"/>
                      <a:pt x="173" y="2157"/>
                      <a:pt x="103" y="2213"/>
                    </a:cubicBezTo>
                    <a:cubicBezTo>
                      <a:pt x="7" y="2289"/>
                      <a:pt x="1" y="2396"/>
                      <a:pt x="83" y="2484"/>
                    </a:cubicBezTo>
                    <a:cubicBezTo>
                      <a:pt x="123" y="2525"/>
                      <a:pt x="170" y="2553"/>
                      <a:pt x="221" y="2577"/>
                    </a:cubicBezTo>
                    <a:cubicBezTo>
                      <a:pt x="357" y="2639"/>
                      <a:pt x="500" y="2681"/>
                      <a:pt x="644" y="2720"/>
                    </a:cubicBezTo>
                    <a:cubicBezTo>
                      <a:pt x="930" y="2797"/>
                      <a:pt x="1219" y="2851"/>
                      <a:pt x="1513" y="2884"/>
                    </a:cubicBezTo>
                    <a:cubicBezTo>
                      <a:pt x="1633" y="2898"/>
                      <a:pt x="1753" y="2921"/>
                      <a:pt x="1864" y="2974"/>
                    </a:cubicBezTo>
                    <a:cubicBezTo>
                      <a:pt x="1895" y="2989"/>
                      <a:pt x="1936" y="3004"/>
                      <a:pt x="1937" y="3042"/>
                    </a:cubicBezTo>
                    <a:cubicBezTo>
                      <a:pt x="1938" y="3083"/>
                      <a:pt x="1894" y="3094"/>
                      <a:pt x="1864" y="3110"/>
                    </a:cubicBezTo>
                    <a:cubicBezTo>
                      <a:pt x="1793" y="3147"/>
                      <a:pt x="1714" y="3157"/>
                      <a:pt x="1637" y="3170"/>
                    </a:cubicBezTo>
                    <a:cubicBezTo>
                      <a:pt x="1458" y="3201"/>
                      <a:pt x="1278" y="3231"/>
                      <a:pt x="1098" y="3263"/>
                    </a:cubicBezTo>
                    <a:cubicBezTo>
                      <a:pt x="1020" y="3277"/>
                      <a:pt x="945" y="3300"/>
                      <a:pt x="880" y="3347"/>
                    </a:cubicBezTo>
                    <a:cubicBezTo>
                      <a:pt x="804" y="3402"/>
                      <a:pt x="765" y="3478"/>
                      <a:pt x="778" y="3571"/>
                    </a:cubicBezTo>
                    <a:cubicBezTo>
                      <a:pt x="789" y="3665"/>
                      <a:pt x="854" y="3715"/>
                      <a:pt x="938" y="3743"/>
                    </a:cubicBezTo>
                    <a:cubicBezTo>
                      <a:pt x="1012" y="3767"/>
                      <a:pt x="1088" y="3771"/>
                      <a:pt x="1164" y="3773"/>
                    </a:cubicBezTo>
                    <a:cubicBezTo>
                      <a:pt x="1178" y="3773"/>
                      <a:pt x="1192" y="3773"/>
                      <a:pt x="1206" y="3773"/>
                    </a:cubicBezTo>
                    <a:cubicBezTo>
                      <a:pt x="1410" y="3773"/>
                      <a:pt x="1610" y="3745"/>
                      <a:pt x="1812" y="3714"/>
                    </a:cubicBezTo>
                    <a:cubicBezTo>
                      <a:pt x="1920" y="3699"/>
                      <a:pt x="2026" y="3675"/>
                      <a:pt x="2134" y="3666"/>
                    </a:cubicBezTo>
                    <a:cubicBezTo>
                      <a:pt x="2161" y="3665"/>
                      <a:pt x="2188" y="3663"/>
                      <a:pt x="2214" y="3663"/>
                    </a:cubicBezTo>
                    <a:cubicBezTo>
                      <a:pt x="2241" y="3663"/>
                      <a:pt x="2267" y="3665"/>
                      <a:pt x="2293" y="3669"/>
                    </a:cubicBezTo>
                    <a:cubicBezTo>
                      <a:pt x="2313" y="3672"/>
                      <a:pt x="2337" y="3671"/>
                      <a:pt x="2346" y="3693"/>
                    </a:cubicBezTo>
                    <a:cubicBezTo>
                      <a:pt x="2356" y="3720"/>
                      <a:pt x="2330" y="3734"/>
                      <a:pt x="2314" y="3748"/>
                    </a:cubicBezTo>
                    <a:cubicBezTo>
                      <a:pt x="2229" y="3822"/>
                      <a:pt x="2134" y="3878"/>
                      <a:pt x="2030" y="3921"/>
                    </a:cubicBezTo>
                    <a:cubicBezTo>
                      <a:pt x="1959" y="3949"/>
                      <a:pt x="1888" y="3978"/>
                      <a:pt x="1820" y="4013"/>
                    </a:cubicBezTo>
                    <a:cubicBezTo>
                      <a:pt x="1746" y="4051"/>
                      <a:pt x="1690" y="4108"/>
                      <a:pt x="1648" y="4181"/>
                    </a:cubicBezTo>
                    <a:cubicBezTo>
                      <a:pt x="1639" y="4196"/>
                      <a:pt x="1632" y="4212"/>
                      <a:pt x="1632" y="4230"/>
                    </a:cubicBezTo>
                    <a:cubicBezTo>
                      <a:pt x="1641" y="4326"/>
                      <a:pt x="1676" y="4408"/>
                      <a:pt x="1761" y="4459"/>
                    </a:cubicBezTo>
                    <a:cubicBezTo>
                      <a:pt x="1823" y="4498"/>
                      <a:pt x="1891" y="4525"/>
                      <a:pt x="1964" y="4525"/>
                    </a:cubicBezTo>
                    <a:cubicBezTo>
                      <a:pt x="1965" y="4525"/>
                      <a:pt x="1967" y="4525"/>
                      <a:pt x="1968" y="4525"/>
                    </a:cubicBezTo>
                    <a:cubicBezTo>
                      <a:pt x="2122" y="4525"/>
                      <a:pt x="2276" y="4513"/>
                      <a:pt x="2420" y="4447"/>
                    </a:cubicBezTo>
                    <a:cubicBezTo>
                      <a:pt x="2591" y="4369"/>
                      <a:pt x="2757" y="4282"/>
                      <a:pt x="2907" y="4166"/>
                    </a:cubicBezTo>
                    <a:cubicBezTo>
                      <a:pt x="2955" y="4129"/>
                      <a:pt x="3008" y="4097"/>
                      <a:pt x="3057" y="4063"/>
                    </a:cubicBezTo>
                    <a:cubicBezTo>
                      <a:pt x="3232" y="3945"/>
                      <a:pt x="3400" y="3818"/>
                      <a:pt x="3589" y="3721"/>
                    </a:cubicBezTo>
                    <a:cubicBezTo>
                      <a:pt x="3607" y="3713"/>
                      <a:pt x="3622" y="3699"/>
                      <a:pt x="3640" y="3688"/>
                    </a:cubicBezTo>
                    <a:cubicBezTo>
                      <a:pt x="3763" y="3609"/>
                      <a:pt x="3834" y="3499"/>
                      <a:pt x="3850" y="3351"/>
                    </a:cubicBezTo>
                    <a:cubicBezTo>
                      <a:pt x="3891" y="2994"/>
                      <a:pt x="4006" y="2658"/>
                      <a:pt x="4159" y="2334"/>
                    </a:cubicBezTo>
                    <a:cubicBezTo>
                      <a:pt x="4247" y="2147"/>
                      <a:pt x="4333" y="1959"/>
                      <a:pt x="4394" y="1762"/>
                    </a:cubicBezTo>
                    <a:cubicBezTo>
                      <a:pt x="4427" y="1653"/>
                      <a:pt x="4467" y="1544"/>
                      <a:pt x="4465" y="1428"/>
                    </a:cubicBezTo>
                    <a:cubicBezTo>
                      <a:pt x="4464" y="1322"/>
                      <a:pt x="4409" y="1263"/>
                      <a:pt x="4328" y="1263"/>
                    </a:cubicBezTo>
                    <a:cubicBezTo>
                      <a:pt x="4301" y="1263"/>
                      <a:pt x="4270" y="1269"/>
                      <a:pt x="4238" y="1284"/>
                    </a:cubicBezTo>
                    <a:cubicBezTo>
                      <a:pt x="4173" y="1311"/>
                      <a:pt x="4123" y="1358"/>
                      <a:pt x="4076" y="1409"/>
                    </a:cubicBezTo>
                    <a:cubicBezTo>
                      <a:pt x="3977" y="1519"/>
                      <a:pt x="3904" y="1648"/>
                      <a:pt x="3834" y="1778"/>
                    </a:cubicBezTo>
                    <a:cubicBezTo>
                      <a:pt x="3746" y="1938"/>
                      <a:pt x="3662" y="2101"/>
                      <a:pt x="3573" y="2261"/>
                    </a:cubicBezTo>
                    <a:cubicBezTo>
                      <a:pt x="3527" y="2343"/>
                      <a:pt x="3474" y="2419"/>
                      <a:pt x="3399" y="2481"/>
                    </a:cubicBezTo>
                    <a:cubicBezTo>
                      <a:pt x="3382" y="2463"/>
                      <a:pt x="3386" y="2444"/>
                      <a:pt x="3385" y="2427"/>
                    </a:cubicBezTo>
                    <a:cubicBezTo>
                      <a:pt x="3384" y="2338"/>
                      <a:pt x="3390" y="2249"/>
                      <a:pt x="3411" y="2163"/>
                    </a:cubicBezTo>
                    <a:cubicBezTo>
                      <a:pt x="3442" y="2036"/>
                      <a:pt x="3489" y="1915"/>
                      <a:pt x="3538" y="1795"/>
                    </a:cubicBezTo>
                    <a:cubicBezTo>
                      <a:pt x="3630" y="1577"/>
                      <a:pt x="3720" y="1358"/>
                      <a:pt x="3776" y="1127"/>
                    </a:cubicBezTo>
                    <a:cubicBezTo>
                      <a:pt x="3817" y="963"/>
                      <a:pt x="3833" y="796"/>
                      <a:pt x="3793" y="630"/>
                    </a:cubicBezTo>
                    <a:cubicBezTo>
                      <a:pt x="3780" y="580"/>
                      <a:pt x="3762" y="533"/>
                      <a:pt x="3732" y="491"/>
                    </a:cubicBezTo>
                    <a:cubicBezTo>
                      <a:pt x="3684" y="424"/>
                      <a:pt x="3623" y="389"/>
                      <a:pt x="3557" y="389"/>
                    </a:cubicBezTo>
                    <a:cubicBezTo>
                      <a:pt x="3517" y="389"/>
                      <a:pt x="3475" y="401"/>
                      <a:pt x="3433" y="426"/>
                    </a:cubicBezTo>
                    <a:cubicBezTo>
                      <a:pt x="3373" y="461"/>
                      <a:pt x="3325" y="511"/>
                      <a:pt x="3285" y="567"/>
                    </a:cubicBezTo>
                    <a:cubicBezTo>
                      <a:pt x="3199" y="688"/>
                      <a:pt x="3135" y="821"/>
                      <a:pt x="3087" y="961"/>
                    </a:cubicBezTo>
                    <a:cubicBezTo>
                      <a:pt x="3018" y="1166"/>
                      <a:pt x="2960" y="1374"/>
                      <a:pt x="2905" y="1584"/>
                    </a:cubicBezTo>
                    <a:cubicBezTo>
                      <a:pt x="2884" y="1667"/>
                      <a:pt x="2863" y="1752"/>
                      <a:pt x="2821" y="1828"/>
                    </a:cubicBezTo>
                    <a:cubicBezTo>
                      <a:pt x="2804" y="1858"/>
                      <a:pt x="2787" y="1873"/>
                      <a:pt x="2770" y="1873"/>
                    </a:cubicBezTo>
                    <a:cubicBezTo>
                      <a:pt x="2754" y="1873"/>
                      <a:pt x="2737" y="1860"/>
                      <a:pt x="2719" y="1834"/>
                    </a:cubicBezTo>
                    <a:cubicBezTo>
                      <a:pt x="2680" y="1774"/>
                      <a:pt x="2655" y="1708"/>
                      <a:pt x="2643" y="1637"/>
                    </a:cubicBezTo>
                    <a:cubicBezTo>
                      <a:pt x="2623" y="1525"/>
                      <a:pt x="2611" y="1411"/>
                      <a:pt x="2609" y="1297"/>
                    </a:cubicBezTo>
                    <a:cubicBezTo>
                      <a:pt x="2607" y="1134"/>
                      <a:pt x="2611" y="971"/>
                      <a:pt x="2601" y="809"/>
                    </a:cubicBezTo>
                    <a:cubicBezTo>
                      <a:pt x="2593" y="686"/>
                      <a:pt x="2572" y="567"/>
                      <a:pt x="2528" y="451"/>
                    </a:cubicBezTo>
                    <a:cubicBezTo>
                      <a:pt x="2504" y="385"/>
                      <a:pt x="2475" y="320"/>
                      <a:pt x="2457" y="251"/>
                    </a:cubicBezTo>
                    <a:cubicBezTo>
                      <a:pt x="2434" y="166"/>
                      <a:pt x="2382" y="103"/>
                      <a:pt x="2321" y="45"/>
                    </a:cubicBezTo>
                    <a:cubicBezTo>
                      <a:pt x="2290" y="15"/>
                      <a:pt x="2257" y="0"/>
                      <a:pt x="22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010" name="Google Shape;1010;p41"/>
          <p:cNvGrpSpPr/>
          <p:nvPr/>
        </p:nvGrpSpPr>
        <p:grpSpPr>
          <a:xfrm rot="5400000">
            <a:off x="8203225" y="1386147"/>
            <a:ext cx="2931483" cy="1812524"/>
            <a:chOff x="6166737" y="1179115"/>
            <a:chExt cx="2198612" cy="1359393"/>
          </a:xfrm>
        </p:grpSpPr>
        <p:grpSp>
          <p:nvGrpSpPr>
            <p:cNvPr id="1011" name="Google Shape;1011;p41"/>
            <p:cNvGrpSpPr/>
            <p:nvPr/>
          </p:nvGrpSpPr>
          <p:grpSpPr>
            <a:xfrm rot="-5400000">
              <a:off x="6573873" y="771979"/>
              <a:ext cx="1359393" cy="2173665"/>
              <a:chOff x="7474316" y="1965294"/>
              <a:chExt cx="1020949" cy="1632494"/>
            </a:xfrm>
          </p:grpSpPr>
          <p:sp>
            <p:nvSpPr>
              <p:cNvPr id="1012" name="Google Shape;1012;p41"/>
              <p:cNvSpPr/>
              <p:nvPr/>
            </p:nvSpPr>
            <p:spPr>
              <a:xfrm>
                <a:off x="7474316" y="1965294"/>
                <a:ext cx="1020949" cy="1632494"/>
              </a:xfrm>
              <a:custGeom>
                <a:avLst/>
                <a:gdLst/>
                <a:ahLst/>
                <a:cxnLst/>
                <a:rect l="l" t="t" r="r" b="b"/>
                <a:pathLst>
                  <a:path w="24924" h="36710" extrusionOk="0">
                    <a:moveTo>
                      <a:pt x="3392" y="0"/>
                    </a:moveTo>
                    <a:cubicBezTo>
                      <a:pt x="1527" y="0"/>
                      <a:pt x="0" y="1526"/>
                      <a:pt x="0" y="3392"/>
                    </a:cubicBezTo>
                    <a:lnTo>
                      <a:pt x="0" y="33318"/>
                    </a:lnTo>
                    <a:cubicBezTo>
                      <a:pt x="0" y="35184"/>
                      <a:pt x="1527" y="36710"/>
                      <a:pt x="3392" y="36710"/>
                    </a:cubicBezTo>
                    <a:lnTo>
                      <a:pt x="21532" y="36710"/>
                    </a:lnTo>
                    <a:cubicBezTo>
                      <a:pt x="23398" y="36710"/>
                      <a:pt x="24924" y="35184"/>
                      <a:pt x="24924" y="33318"/>
                    </a:cubicBezTo>
                    <a:lnTo>
                      <a:pt x="24924" y="3392"/>
                    </a:lnTo>
                    <a:cubicBezTo>
                      <a:pt x="24924" y="1526"/>
                      <a:pt x="23398" y="0"/>
                      <a:pt x="215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85725" dist="76200" dir="7860000" algn="bl" rotWithShape="0">
                  <a:srgbClr val="000000">
                    <a:alpha val="18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s-CL" sz="2400" dirty="0">
                    <a:highlight>
                      <a:srgbClr val="FFFF00"/>
                    </a:highlight>
                  </a:rPr>
                  <a:t>Ver el ritmo</a:t>
                </a:r>
                <a:endParaRPr sz="2400" dirty="0">
                  <a:highlight>
                    <a:srgbClr val="FFFF00"/>
                  </a:highlight>
                </a:endParaRPr>
              </a:p>
            </p:txBody>
          </p:sp>
          <p:grpSp>
            <p:nvGrpSpPr>
              <p:cNvPr id="1013" name="Google Shape;1013;p41"/>
              <p:cNvGrpSpPr/>
              <p:nvPr/>
            </p:nvGrpSpPr>
            <p:grpSpPr>
              <a:xfrm>
                <a:off x="7514027" y="2113483"/>
                <a:ext cx="916094" cy="1153761"/>
                <a:chOff x="6533193" y="1886327"/>
                <a:chExt cx="1626010" cy="2047854"/>
              </a:xfrm>
            </p:grpSpPr>
            <p:sp>
              <p:nvSpPr>
                <p:cNvPr id="1014" name="Google Shape;1014;p41"/>
                <p:cNvSpPr/>
                <p:nvPr/>
              </p:nvSpPr>
              <p:spPr>
                <a:xfrm>
                  <a:off x="7655125" y="1886327"/>
                  <a:ext cx="504078" cy="929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0" h="5608" extrusionOk="0">
                      <a:moveTo>
                        <a:pt x="2954" y="0"/>
                      </a:moveTo>
                      <a:cubicBezTo>
                        <a:pt x="2700" y="169"/>
                        <a:pt x="2645" y="445"/>
                        <a:pt x="2594" y="712"/>
                      </a:cubicBezTo>
                      <a:cubicBezTo>
                        <a:pt x="2547" y="956"/>
                        <a:pt x="2533" y="1208"/>
                        <a:pt x="2504" y="1457"/>
                      </a:cubicBezTo>
                      <a:cubicBezTo>
                        <a:pt x="2499" y="1500"/>
                        <a:pt x="2493" y="1545"/>
                        <a:pt x="2488" y="1589"/>
                      </a:cubicBezTo>
                      <a:cubicBezTo>
                        <a:pt x="2476" y="1595"/>
                        <a:pt x="2464" y="1601"/>
                        <a:pt x="2451" y="1606"/>
                      </a:cubicBezTo>
                      <a:cubicBezTo>
                        <a:pt x="2336" y="1491"/>
                        <a:pt x="2218" y="1379"/>
                        <a:pt x="2108" y="1259"/>
                      </a:cubicBezTo>
                      <a:cubicBezTo>
                        <a:pt x="1848" y="979"/>
                        <a:pt x="1600" y="686"/>
                        <a:pt x="1258" y="500"/>
                      </a:cubicBezTo>
                      <a:cubicBezTo>
                        <a:pt x="1137" y="434"/>
                        <a:pt x="1009" y="374"/>
                        <a:pt x="877" y="337"/>
                      </a:cubicBezTo>
                      <a:cubicBezTo>
                        <a:pt x="841" y="326"/>
                        <a:pt x="807" y="321"/>
                        <a:pt x="777" y="321"/>
                      </a:cubicBezTo>
                      <a:cubicBezTo>
                        <a:pt x="639" y="321"/>
                        <a:pt x="565" y="424"/>
                        <a:pt x="588" y="595"/>
                      </a:cubicBezTo>
                      <a:cubicBezTo>
                        <a:pt x="600" y="678"/>
                        <a:pt x="629" y="760"/>
                        <a:pt x="662" y="837"/>
                      </a:cubicBezTo>
                      <a:cubicBezTo>
                        <a:pt x="911" y="1407"/>
                        <a:pt x="1299" y="1871"/>
                        <a:pt x="1759" y="2282"/>
                      </a:cubicBezTo>
                      <a:cubicBezTo>
                        <a:pt x="1837" y="2351"/>
                        <a:pt x="1911" y="2424"/>
                        <a:pt x="1984" y="2498"/>
                      </a:cubicBezTo>
                      <a:cubicBezTo>
                        <a:pt x="2012" y="2526"/>
                        <a:pt x="2031" y="2563"/>
                        <a:pt x="2073" y="2623"/>
                      </a:cubicBezTo>
                      <a:cubicBezTo>
                        <a:pt x="2018" y="2625"/>
                        <a:pt x="1979" y="2630"/>
                        <a:pt x="1944" y="2630"/>
                      </a:cubicBezTo>
                      <a:cubicBezTo>
                        <a:pt x="1930" y="2630"/>
                        <a:pt x="1917" y="2629"/>
                        <a:pt x="1904" y="2627"/>
                      </a:cubicBezTo>
                      <a:cubicBezTo>
                        <a:pt x="1640" y="2572"/>
                        <a:pt x="1378" y="2498"/>
                        <a:pt x="1112" y="2460"/>
                      </a:cubicBezTo>
                      <a:cubicBezTo>
                        <a:pt x="928" y="2433"/>
                        <a:pt x="741" y="2416"/>
                        <a:pt x="555" y="2416"/>
                      </a:cubicBezTo>
                      <a:cubicBezTo>
                        <a:pt x="499" y="2416"/>
                        <a:pt x="444" y="2417"/>
                        <a:pt x="389" y="2421"/>
                      </a:cubicBezTo>
                      <a:cubicBezTo>
                        <a:pt x="264" y="2428"/>
                        <a:pt x="145" y="2520"/>
                        <a:pt x="22" y="2574"/>
                      </a:cubicBezTo>
                      <a:lnTo>
                        <a:pt x="1" y="2758"/>
                      </a:lnTo>
                      <a:cubicBezTo>
                        <a:pt x="75" y="2900"/>
                        <a:pt x="202" y="2978"/>
                        <a:pt x="340" y="3043"/>
                      </a:cubicBezTo>
                      <a:cubicBezTo>
                        <a:pt x="778" y="3251"/>
                        <a:pt x="1241" y="3382"/>
                        <a:pt x="1710" y="3497"/>
                      </a:cubicBezTo>
                      <a:cubicBezTo>
                        <a:pt x="1874" y="3537"/>
                        <a:pt x="2034" y="3596"/>
                        <a:pt x="2192" y="3655"/>
                      </a:cubicBezTo>
                      <a:cubicBezTo>
                        <a:pt x="2226" y="3668"/>
                        <a:pt x="2246" y="3722"/>
                        <a:pt x="2273" y="3757"/>
                      </a:cubicBezTo>
                      <a:cubicBezTo>
                        <a:pt x="2239" y="3780"/>
                        <a:pt x="2210" y="3820"/>
                        <a:pt x="2174" y="3825"/>
                      </a:cubicBezTo>
                      <a:cubicBezTo>
                        <a:pt x="1980" y="3853"/>
                        <a:pt x="1784" y="3871"/>
                        <a:pt x="1589" y="3895"/>
                      </a:cubicBezTo>
                      <a:cubicBezTo>
                        <a:pt x="1402" y="3917"/>
                        <a:pt x="1214" y="3936"/>
                        <a:pt x="1029" y="3972"/>
                      </a:cubicBezTo>
                      <a:cubicBezTo>
                        <a:pt x="924" y="3992"/>
                        <a:pt x="842" y="4062"/>
                        <a:pt x="814" y="4177"/>
                      </a:cubicBezTo>
                      <a:cubicBezTo>
                        <a:pt x="768" y="4364"/>
                        <a:pt x="853" y="4495"/>
                        <a:pt x="1072" y="4535"/>
                      </a:cubicBezTo>
                      <a:cubicBezTo>
                        <a:pt x="1242" y="4564"/>
                        <a:pt x="1418" y="4585"/>
                        <a:pt x="1590" y="4585"/>
                      </a:cubicBezTo>
                      <a:cubicBezTo>
                        <a:pt x="1594" y="4585"/>
                        <a:pt x="1598" y="4585"/>
                        <a:pt x="1601" y="4585"/>
                      </a:cubicBezTo>
                      <a:cubicBezTo>
                        <a:pt x="1897" y="4585"/>
                        <a:pt x="2194" y="4562"/>
                        <a:pt x="2491" y="4553"/>
                      </a:cubicBezTo>
                      <a:cubicBezTo>
                        <a:pt x="2494" y="4553"/>
                        <a:pt x="2498" y="4553"/>
                        <a:pt x="2501" y="4553"/>
                      </a:cubicBezTo>
                      <a:cubicBezTo>
                        <a:pt x="2567" y="4553"/>
                        <a:pt x="2633" y="4568"/>
                        <a:pt x="2700" y="4576"/>
                      </a:cubicBezTo>
                      <a:cubicBezTo>
                        <a:pt x="2703" y="4591"/>
                        <a:pt x="2707" y="4607"/>
                        <a:pt x="2711" y="4623"/>
                      </a:cubicBezTo>
                      <a:cubicBezTo>
                        <a:pt x="2662" y="4660"/>
                        <a:pt x="2618" y="4708"/>
                        <a:pt x="2563" y="4732"/>
                      </a:cubicBezTo>
                      <a:cubicBezTo>
                        <a:pt x="2411" y="4797"/>
                        <a:pt x="2253" y="4849"/>
                        <a:pt x="2101" y="4914"/>
                      </a:cubicBezTo>
                      <a:cubicBezTo>
                        <a:pt x="2021" y="4948"/>
                        <a:pt x="1941" y="4991"/>
                        <a:pt x="1874" y="5047"/>
                      </a:cubicBezTo>
                      <a:cubicBezTo>
                        <a:pt x="1753" y="5148"/>
                        <a:pt x="1750" y="5321"/>
                        <a:pt x="1860" y="5436"/>
                      </a:cubicBezTo>
                      <a:cubicBezTo>
                        <a:pt x="1970" y="5550"/>
                        <a:pt x="2108" y="5595"/>
                        <a:pt x="2266" y="5605"/>
                      </a:cubicBezTo>
                      <a:cubicBezTo>
                        <a:pt x="2292" y="5607"/>
                        <a:pt x="2318" y="5607"/>
                        <a:pt x="2344" y="5607"/>
                      </a:cubicBezTo>
                      <a:cubicBezTo>
                        <a:pt x="2591" y="5607"/>
                        <a:pt x="2820" y="5534"/>
                        <a:pt x="3039" y="5429"/>
                      </a:cubicBezTo>
                      <a:lnTo>
                        <a:pt x="3039" y="10"/>
                      </a:lnTo>
                      <a:cubicBezTo>
                        <a:pt x="3010" y="6"/>
                        <a:pt x="2982" y="3"/>
                        <a:pt x="2954" y="0"/>
                      </a:cubicBezTo>
                      <a:close/>
                    </a:path>
                  </a:pathLst>
                </a:custGeom>
                <a:solidFill>
                  <a:srgbClr val="FFB83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grpSp>
              <p:nvGrpSpPr>
                <p:cNvPr id="1015" name="Google Shape;1015;p41"/>
                <p:cNvGrpSpPr/>
                <p:nvPr/>
              </p:nvGrpSpPr>
              <p:grpSpPr>
                <a:xfrm>
                  <a:off x="6533193" y="3634022"/>
                  <a:ext cx="330438" cy="300159"/>
                  <a:chOff x="2276450" y="3238750"/>
                  <a:chExt cx="432907" cy="393239"/>
                </a:xfrm>
              </p:grpSpPr>
              <p:sp>
                <p:nvSpPr>
                  <p:cNvPr id="1016" name="Google Shape;1016;p41"/>
                  <p:cNvSpPr/>
                  <p:nvPr/>
                </p:nvSpPr>
                <p:spPr>
                  <a:xfrm>
                    <a:off x="2276450" y="3238750"/>
                    <a:ext cx="432907" cy="3932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0" h="2171" extrusionOk="0">
                        <a:moveTo>
                          <a:pt x="1288" y="722"/>
                        </a:moveTo>
                        <a:cubicBezTo>
                          <a:pt x="1438" y="723"/>
                          <a:pt x="1548" y="821"/>
                          <a:pt x="1549" y="957"/>
                        </a:cubicBezTo>
                        <a:cubicBezTo>
                          <a:pt x="1550" y="1109"/>
                          <a:pt x="1388" y="1255"/>
                          <a:pt x="1221" y="1255"/>
                        </a:cubicBezTo>
                        <a:cubicBezTo>
                          <a:pt x="1219" y="1255"/>
                          <a:pt x="1216" y="1255"/>
                          <a:pt x="1214" y="1254"/>
                        </a:cubicBezTo>
                        <a:cubicBezTo>
                          <a:pt x="1067" y="1251"/>
                          <a:pt x="962" y="1147"/>
                          <a:pt x="964" y="1009"/>
                        </a:cubicBezTo>
                        <a:cubicBezTo>
                          <a:pt x="968" y="852"/>
                          <a:pt x="1114" y="722"/>
                          <a:pt x="1288" y="722"/>
                        </a:cubicBezTo>
                        <a:close/>
                        <a:moveTo>
                          <a:pt x="1116" y="1"/>
                        </a:moveTo>
                        <a:cubicBezTo>
                          <a:pt x="966" y="69"/>
                          <a:pt x="817" y="134"/>
                          <a:pt x="736" y="297"/>
                        </a:cubicBezTo>
                        <a:cubicBezTo>
                          <a:pt x="725" y="318"/>
                          <a:pt x="671" y="326"/>
                          <a:pt x="627" y="326"/>
                        </a:cubicBezTo>
                        <a:cubicBezTo>
                          <a:pt x="618" y="326"/>
                          <a:pt x="610" y="326"/>
                          <a:pt x="602" y="325"/>
                        </a:cubicBezTo>
                        <a:cubicBezTo>
                          <a:pt x="586" y="324"/>
                          <a:pt x="570" y="323"/>
                          <a:pt x="555" y="323"/>
                        </a:cubicBezTo>
                        <a:cubicBezTo>
                          <a:pt x="238" y="323"/>
                          <a:pt x="1" y="628"/>
                          <a:pt x="102" y="929"/>
                        </a:cubicBezTo>
                        <a:cubicBezTo>
                          <a:pt x="145" y="1058"/>
                          <a:pt x="233" y="1142"/>
                          <a:pt x="361" y="1182"/>
                        </a:cubicBezTo>
                        <a:cubicBezTo>
                          <a:pt x="405" y="1197"/>
                          <a:pt x="451" y="1207"/>
                          <a:pt x="512" y="1224"/>
                        </a:cubicBezTo>
                        <a:cubicBezTo>
                          <a:pt x="471" y="1287"/>
                          <a:pt x="429" y="1331"/>
                          <a:pt x="410" y="1383"/>
                        </a:cubicBezTo>
                        <a:cubicBezTo>
                          <a:pt x="360" y="1522"/>
                          <a:pt x="288" y="1662"/>
                          <a:pt x="282" y="1805"/>
                        </a:cubicBezTo>
                        <a:cubicBezTo>
                          <a:pt x="274" y="2019"/>
                          <a:pt x="449" y="2170"/>
                          <a:pt x="652" y="2170"/>
                        </a:cubicBezTo>
                        <a:cubicBezTo>
                          <a:pt x="689" y="2170"/>
                          <a:pt x="727" y="2165"/>
                          <a:pt x="764" y="2155"/>
                        </a:cubicBezTo>
                        <a:cubicBezTo>
                          <a:pt x="941" y="2107"/>
                          <a:pt x="1076" y="2004"/>
                          <a:pt x="1169" y="1846"/>
                        </a:cubicBezTo>
                        <a:cubicBezTo>
                          <a:pt x="1193" y="1805"/>
                          <a:pt x="1217" y="1763"/>
                          <a:pt x="1249" y="1708"/>
                        </a:cubicBezTo>
                        <a:cubicBezTo>
                          <a:pt x="1284" y="1740"/>
                          <a:pt x="1314" y="1761"/>
                          <a:pt x="1336" y="1789"/>
                        </a:cubicBezTo>
                        <a:cubicBezTo>
                          <a:pt x="1455" y="1947"/>
                          <a:pt x="1607" y="2015"/>
                          <a:pt x="1757" y="2015"/>
                        </a:cubicBezTo>
                        <a:cubicBezTo>
                          <a:pt x="1959" y="2015"/>
                          <a:pt x="2157" y="1892"/>
                          <a:pt x="2264" y="1703"/>
                        </a:cubicBezTo>
                        <a:cubicBezTo>
                          <a:pt x="2277" y="1678"/>
                          <a:pt x="2294" y="1654"/>
                          <a:pt x="2310" y="1630"/>
                        </a:cubicBezTo>
                        <a:lnTo>
                          <a:pt x="2310" y="1484"/>
                        </a:lnTo>
                        <a:cubicBezTo>
                          <a:pt x="2210" y="1351"/>
                          <a:pt x="2111" y="1218"/>
                          <a:pt x="1991" y="1056"/>
                        </a:cubicBezTo>
                        <a:cubicBezTo>
                          <a:pt x="2030" y="1024"/>
                          <a:pt x="2097" y="983"/>
                          <a:pt x="2147" y="926"/>
                        </a:cubicBezTo>
                        <a:cubicBezTo>
                          <a:pt x="2389" y="649"/>
                          <a:pt x="2284" y="220"/>
                          <a:pt x="1947" y="146"/>
                        </a:cubicBezTo>
                        <a:cubicBezTo>
                          <a:pt x="1926" y="141"/>
                          <a:pt x="1903" y="139"/>
                          <a:pt x="1880" y="139"/>
                        </a:cubicBezTo>
                        <a:cubicBezTo>
                          <a:pt x="1794" y="139"/>
                          <a:pt x="1699" y="168"/>
                          <a:pt x="1616" y="195"/>
                        </a:cubicBezTo>
                        <a:cubicBezTo>
                          <a:pt x="1585" y="206"/>
                          <a:pt x="1559" y="213"/>
                          <a:pt x="1535" y="213"/>
                        </a:cubicBezTo>
                        <a:cubicBezTo>
                          <a:pt x="1502" y="213"/>
                          <a:pt x="1473" y="200"/>
                          <a:pt x="1438" y="167"/>
                        </a:cubicBezTo>
                        <a:cubicBezTo>
                          <a:pt x="1369" y="103"/>
                          <a:pt x="1282" y="56"/>
                          <a:pt x="120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017" name="Google Shape;1017;p41"/>
                  <p:cNvSpPr/>
                  <p:nvPr/>
                </p:nvSpPr>
                <p:spPr>
                  <a:xfrm>
                    <a:off x="2468812" y="3387459"/>
                    <a:ext cx="72272" cy="603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9" h="333" extrusionOk="0">
                        <a:moveTo>
                          <a:pt x="273" y="0"/>
                        </a:moveTo>
                        <a:cubicBezTo>
                          <a:pt x="108" y="5"/>
                          <a:pt x="1" y="97"/>
                          <a:pt x="6" y="193"/>
                        </a:cubicBezTo>
                        <a:cubicBezTo>
                          <a:pt x="11" y="294"/>
                          <a:pt x="79" y="332"/>
                          <a:pt x="169" y="332"/>
                        </a:cubicBezTo>
                        <a:cubicBezTo>
                          <a:pt x="170" y="332"/>
                          <a:pt x="171" y="332"/>
                          <a:pt x="172" y="332"/>
                        </a:cubicBezTo>
                        <a:cubicBezTo>
                          <a:pt x="279" y="331"/>
                          <a:pt x="398" y="222"/>
                          <a:pt x="374" y="133"/>
                        </a:cubicBezTo>
                        <a:cubicBezTo>
                          <a:pt x="358" y="74"/>
                          <a:pt x="295" y="27"/>
                          <a:pt x="2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</p:grpSp>
        </p:grpSp>
        <p:sp>
          <p:nvSpPr>
            <p:cNvPr id="1018" name="Google Shape;1018;p41"/>
            <p:cNvSpPr/>
            <p:nvPr/>
          </p:nvSpPr>
          <p:spPr>
            <a:xfrm>
              <a:off x="6870824" y="1974074"/>
              <a:ext cx="843342" cy="83322"/>
            </a:xfrm>
            <a:custGeom>
              <a:avLst/>
              <a:gdLst/>
              <a:ahLst/>
              <a:cxnLst/>
              <a:rect l="l" t="t" r="r" b="b"/>
              <a:pathLst>
                <a:path w="6832" h="675" extrusionOk="0">
                  <a:moveTo>
                    <a:pt x="5756" y="1"/>
                  </a:moveTo>
                  <a:cubicBezTo>
                    <a:pt x="5734" y="1"/>
                    <a:pt x="5711" y="1"/>
                    <a:pt x="5689" y="2"/>
                  </a:cubicBezTo>
                  <a:cubicBezTo>
                    <a:pt x="5378" y="10"/>
                    <a:pt x="5080" y="57"/>
                    <a:pt x="4793" y="133"/>
                  </a:cubicBezTo>
                  <a:cubicBezTo>
                    <a:pt x="4615" y="180"/>
                    <a:pt x="4438" y="205"/>
                    <a:pt x="4261" y="205"/>
                  </a:cubicBezTo>
                  <a:cubicBezTo>
                    <a:pt x="4104" y="205"/>
                    <a:pt x="3946" y="185"/>
                    <a:pt x="3788" y="141"/>
                  </a:cubicBezTo>
                  <a:cubicBezTo>
                    <a:pt x="3744" y="128"/>
                    <a:pt x="3698" y="121"/>
                    <a:pt x="3653" y="112"/>
                  </a:cubicBezTo>
                  <a:cubicBezTo>
                    <a:pt x="3497" y="85"/>
                    <a:pt x="3340" y="68"/>
                    <a:pt x="3181" y="68"/>
                  </a:cubicBezTo>
                  <a:cubicBezTo>
                    <a:pt x="3115" y="68"/>
                    <a:pt x="3048" y="71"/>
                    <a:pt x="2980" y="77"/>
                  </a:cubicBezTo>
                  <a:cubicBezTo>
                    <a:pt x="2691" y="105"/>
                    <a:pt x="2420" y="165"/>
                    <a:pt x="2156" y="244"/>
                  </a:cubicBezTo>
                  <a:cubicBezTo>
                    <a:pt x="1952" y="305"/>
                    <a:pt x="1749" y="341"/>
                    <a:pt x="1545" y="341"/>
                  </a:cubicBezTo>
                  <a:cubicBezTo>
                    <a:pt x="1364" y="341"/>
                    <a:pt x="1182" y="313"/>
                    <a:pt x="998" y="248"/>
                  </a:cubicBezTo>
                  <a:cubicBezTo>
                    <a:pt x="868" y="202"/>
                    <a:pt x="722" y="185"/>
                    <a:pt x="568" y="179"/>
                  </a:cubicBezTo>
                  <a:cubicBezTo>
                    <a:pt x="392" y="192"/>
                    <a:pt x="221" y="223"/>
                    <a:pt x="82" y="307"/>
                  </a:cubicBezTo>
                  <a:cubicBezTo>
                    <a:pt x="39" y="334"/>
                    <a:pt x="11" y="364"/>
                    <a:pt x="7" y="405"/>
                  </a:cubicBezTo>
                  <a:cubicBezTo>
                    <a:pt x="0" y="497"/>
                    <a:pt x="40" y="543"/>
                    <a:pt x="126" y="543"/>
                  </a:cubicBezTo>
                  <a:cubicBezTo>
                    <a:pt x="161" y="543"/>
                    <a:pt x="203" y="536"/>
                    <a:pt x="254" y="520"/>
                  </a:cubicBezTo>
                  <a:cubicBezTo>
                    <a:pt x="335" y="496"/>
                    <a:pt x="416" y="485"/>
                    <a:pt x="498" y="485"/>
                  </a:cubicBezTo>
                  <a:cubicBezTo>
                    <a:pt x="554" y="485"/>
                    <a:pt x="611" y="490"/>
                    <a:pt x="668" y="500"/>
                  </a:cubicBezTo>
                  <a:cubicBezTo>
                    <a:pt x="789" y="519"/>
                    <a:pt x="900" y="554"/>
                    <a:pt x="1013" y="584"/>
                  </a:cubicBezTo>
                  <a:cubicBezTo>
                    <a:pt x="1223" y="641"/>
                    <a:pt x="1437" y="674"/>
                    <a:pt x="1658" y="674"/>
                  </a:cubicBezTo>
                  <a:cubicBezTo>
                    <a:pt x="1738" y="674"/>
                    <a:pt x="1818" y="670"/>
                    <a:pt x="1900" y="661"/>
                  </a:cubicBezTo>
                  <a:cubicBezTo>
                    <a:pt x="2121" y="636"/>
                    <a:pt x="2330" y="588"/>
                    <a:pt x="2537" y="534"/>
                  </a:cubicBezTo>
                  <a:cubicBezTo>
                    <a:pt x="2673" y="499"/>
                    <a:pt x="2810" y="465"/>
                    <a:pt x="2953" y="443"/>
                  </a:cubicBezTo>
                  <a:cubicBezTo>
                    <a:pt x="3040" y="429"/>
                    <a:pt x="3125" y="421"/>
                    <a:pt x="3210" y="421"/>
                  </a:cubicBezTo>
                  <a:cubicBezTo>
                    <a:pt x="3329" y="421"/>
                    <a:pt x="3447" y="436"/>
                    <a:pt x="3563" y="472"/>
                  </a:cubicBezTo>
                  <a:cubicBezTo>
                    <a:pt x="3640" y="494"/>
                    <a:pt x="3720" y="514"/>
                    <a:pt x="3799" y="534"/>
                  </a:cubicBezTo>
                  <a:cubicBezTo>
                    <a:pt x="3992" y="581"/>
                    <a:pt x="4187" y="611"/>
                    <a:pt x="4389" y="611"/>
                  </a:cubicBezTo>
                  <a:cubicBezTo>
                    <a:pt x="4456" y="611"/>
                    <a:pt x="4523" y="608"/>
                    <a:pt x="4591" y="601"/>
                  </a:cubicBezTo>
                  <a:cubicBezTo>
                    <a:pt x="4723" y="588"/>
                    <a:pt x="4850" y="563"/>
                    <a:pt x="4976" y="537"/>
                  </a:cubicBezTo>
                  <a:cubicBezTo>
                    <a:pt x="5170" y="497"/>
                    <a:pt x="5361" y="451"/>
                    <a:pt x="5560" y="424"/>
                  </a:cubicBezTo>
                  <a:cubicBezTo>
                    <a:pt x="5681" y="408"/>
                    <a:pt x="5800" y="398"/>
                    <a:pt x="5917" y="398"/>
                  </a:cubicBezTo>
                  <a:cubicBezTo>
                    <a:pt x="6120" y="398"/>
                    <a:pt x="6317" y="428"/>
                    <a:pt x="6505" y="506"/>
                  </a:cubicBezTo>
                  <a:cubicBezTo>
                    <a:pt x="6529" y="515"/>
                    <a:pt x="6557" y="522"/>
                    <a:pt x="6584" y="527"/>
                  </a:cubicBezTo>
                  <a:cubicBezTo>
                    <a:pt x="6593" y="528"/>
                    <a:pt x="6601" y="528"/>
                    <a:pt x="6610" y="528"/>
                  </a:cubicBezTo>
                  <a:cubicBezTo>
                    <a:pt x="6638" y="528"/>
                    <a:pt x="6665" y="522"/>
                    <a:pt x="6689" y="508"/>
                  </a:cubicBezTo>
                  <a:cubicBezTo>
                    <a:pt x="6832" y="428"/>
                    <a:pt x="6820" y="283"/>
                    <a:pt x="6662" y="219"/>
                  </a:cubicBezTo>
                  <a:cubicBezTo>
                    <a:pt x="6562" y="179"/>
                    <a:pt x="6455" y="144"/>
                    <a:pt x="6354" y="103"/>
                  </a:cubicBezTo>
                  <a:cubicBezTo>
                    <a:pt x="6169" y="28"/>
                    <a:pt x="5968" y="1"/>
                    <a:pt x="5756" y="1"/>
                  </a:cubicBezTo>
                  <a:close/>
                </a:path>
              </a:pathLst>
            </a:custGeom>
            <a:solidFill>
              <a:srgbClr val="FFB8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9" name="Google Shape;1019;p41"/>
            <p:cNvSpPr/>
            <p:nvPr/>
          </p:nvSpPr>
          <p:spPr>
            <a:xfrm rot="8824338">
              <a:off x="8085856" y="1811825"/>
              <a:ext cx="279493" cy="287644"/>
            </a:xfrm>
            <a:custGeom>
              <a:avLst/>
              <a:gdLst/>
              <a:ahLst/>
              <a:cxnLst/>
              <a:rect l="l" t="t" r="r" b="b"/>
              <a:pathLst>
                <a:path w="1543" h="1588" extrusionOk="0">
                  <a:moveTo>
                    <a:pt x="1118" y="1"/>
                  </a:moveTo>
                  <a:cubicBezTo>
                    <a:pt x="923" y="1"/>
                    <a:pt x="925" y="546"/>
                    <a:pt x="978" y="680"/>
                  </a:cubicBezTo>
                  <a:cubicBezTo>
                    <a:pt x="794" y="556"/>
                    <a:pt x="627" y="354"/>
                    <a:pt x="464" y="200"/>
                  </a:cubicBezTo>
                  <a:cubicBezTo>
                    <a:pt x="418" y="155"/>
                    <a:pt x="371" y="111"/>
                    <a:pt x="312" y="83"/>
                  </a:cubicBezTo>
                  <a:cubicBezTo>
                    <a:pt x="280" y="67"/>
                    <a:pt x="247" y="60"/>
                    <a:pt x="216" y="60"/>
                  </a:cubicBezTo>
                  <a:cubicBezTo>
                    <a:pt x="136" y="60"/>
                    <a:pt x="67" y="108"/>
                    <a:pt x="41" y="182"/>
                  </a:cubicBezTo>
                  <a:cubicBezTo>
                    <a:pt x="17" y="250"/>
                    <a:pt x="28" y="330"/>
                    <a:pt x="54" y="403"/>
                  </a:cubicBezTo>
                  <a:cubicBezTo>
                    <a:pt x="105" y="548"/>
                    <a:pt x="214" y="676"/>
                    <a:pt x="339" y="781"/>
                  </a:cubicBezTo>
                  <a:cubicBezTo>
                    <a:pt x="515" y="927"/>
                    <a:pt x="723" y="1032"/>
                    <a:pt x="927" y="1132"/>
                  </a:cubicBezTo>
                  <a:cubicBezTo>
                    <a:pt x="756" y="1128"/>
                    <a:pt x="582" y="1104"/>
                    <a:pt x="412" y="1061"/>
                  </a:cubicBezTo>
                  <a:cubicBezTo>
                    <a:pt x="341" y="1044"/>
                    <a:pt x="268" y="1022"/>
                    <a:pt x="197" y="1022"/>
                  </a:cubicBezTo>
                  <a:cubicBezTo>
                    <a:pt x="189" y="1022"/>
                    <a:pt x="180" y="1022"/>
                    <a:pt x="172" y="1023"/>
                  </a:cubicBezTo>
                  <a:cubicBezTo>
                    <a:pt x="93" y="1029"/>
                    <a:pt x="16" y="1075"/>
                    <a:pt x="9" y="1149"/>
                  </a:cubicBezTo>
                  <a:cubicBezTo>
                    <a:pt x="0" y="1224"/>
                    <a:pt x="66" y="1297"/>
                    <a:pt x="133" y="1350"/>
                  </a:cubicBezTo>
                  <a:cubicBezTo>
                    <a:pt x="172" y="1382"/>
                    <a:pt x="217" y="1411"/>
                    <a:pt x="265" y="1438"/>
                  </a:cubicBezTo>
                  <a:cubicBezTo>
                    <a:pt x="433" y="1529"/>
                    <a:pt x="644" y="1587"/>
                    <a:pt x="838" y="1587"/>
                  </a:cubicBezTo>
                  <a:cubicBezTo>
                    <a:pt x="1022" y="1587"/>
                    <a:pt x="1191" y="1536"/>
                    <a:pt x="1295" y="1411"/>
                  </a:cubicBezTo>
                  <a:cubicBezTo>
                    <a:pt x="1542" y="1116"/>
                    <a:pt x="1537" y="611"/>
                    <a:pt x="1373" y="242"/>
                  </a:cubicBezTo>
                  <a:cubicBezTo>
                    <a:pt x="1346" y="181"/>
                    <a:pt x="1314" y="121"/>
                    <a:pt x="1261" y="75"/>
                  </a:cubicBezTo>
                  <a:cubicBezTo>
                    <a:pt x="1205" y="23"/>
                    <a:pt x="1158" y="1"/>
                    <a:pt x="1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020" name="Google Shape;1020;p41"/>
          <p:cNvSpPr/>
          <p:nvPr/>
        </p:nvSpPr>
        <p:spPr>
          <a:xfrm rot="-4257304">
            <a:off x="733916" y="1823151"/>
            <a:ext cx="2801267" cy="3083100"/>
          </a:xfrm>
          <a:custGeom>
            <a:avLst/>
            <a:gdLst/>
            <a:ahLst/>
            <a:cxnLst/>
            <a:rect l="l" t="t" r="r" b="b"/>
            <a:pathLst>
              <a:path w="398" h="333" extrusionOk="0">
                <a:moveTo>
                  <a:pt x="273" y="1"/>
                </a:moveTo>
                <a:cubicBezTo>
                  <a:pt x="108" y="5"/>
                  <a:pt x="0" y="98"/>
                  <a:pt x="5" y="194"/>
                </a:cubicBezTo>
                <a:cubicBezTo>
                  <a:pt x="10" y="295"/>
                  <a:pt x="78" y="333"/>
                  <a:pt x="168" y="333"/>
                </a:cubicBezTo>
                <a:cubicBezTo>
                  <a:pt x="169" y="333"/>
                  <a:pt x="170" y="333"/>
                  <a:pt x="171" y="333"/>
                </a:cubicBezTo>
                <a:cubicBezTo>
                  <a:pt x="279" y="332"/>
                  <a:pt x="398" y="223"/>
                  <a:pt x="373" y="134"/>
                </a:cubicBezTo>
                <a:cubicBezTo>
                  <a:pt x="357" y="74"/>
                  <a:pt x="294" y="28"/>
                  <a:pt x="27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21" name="Google Shape;1021;p41"/>
          <p:cNvSpPr txBox="1"/>
          <p:nvPr/>
        </p:nvSpPr>
        <p:spPr>
          <a:xfrm>
            <a:off x="522726" y="2096650"/>
            <a:ext cx="3641200" cy="2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933" dirty="0">
                <a:latin typeface="Abril Fatface"/>
                <a:ea typeface="Abril Fatface"/>
                <a:cs typeface="Abril Fatface"/>
                <a:sym typeface="Abril Fatface"/>
              </a:rPr>
              <a:t>Comenzar Pronto!!!!</a:t>
            </a:r>
            <a:endParaRPr sz="2933" dirty="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grpSp>
        <p:nvGrpSpPr>
          <p:cNvPr id="1022" name="Google Shape;1022;p41"/>
          <p:cNvGrpSpPr/>
          <p:nvPr/>
        </p:nvGrpSpPr>
        <p:grpSpPr>
          <a:xfrm rot="1441005">
            <a:off x="1908711" y="4989669"/>
            <a:ext cx="1472591" cy="1732591"/>
            <a:chOff x="3325850" y="2097925"/>
            <a:chExt cx="124875" cy="146925"/>
          </a:xfrm>
        </p:grpSpPr>
        <p:sp>
          <p:nvSpPr>
            <p:cNvPr id="1023" name="Google Shape;1023;p41"/>
            <p:cNvSpPr/>
            <p:nvPr/>
          </p:nvSpPr>
          <p:spPr>
            <a:xfrm>
              <a:off x="3328650" y="2135975"/>
              <a:ext cx="87250" cy="106375"/>
            </a:xfrm>
            <a:custGeom>
              <a:avLst/>
              <a:gdLst/>
              <a:ahLst/>
              <a:cxnLst/>
              <a:rect l="l" t="t" r="r" b="b"/>
              <a:pathLst>
                <a:path w="3490" h="4255" extrusionOk="0">
                  <a:moveTo>
                    <a:pt x="3294" y="1"/>
                  </a:moveTo>
                  <a:lnTo>
                    <a:pt x="0" y="4091"/>
                  </a:lnTo>
                  <a:lnTo>
                    <a:pt x="206" y="4255"/>
                  </a:lnTo>
                  <a:lnTo>
                    <a:pt x="3490" y="204"/>
                  </a:lnTo>
                  <a:lnTo>
                    <a:pt x="3294" y="1"/>
                  </a:lnTo>
                  <a:close/>
                </a:path>
              </a:pathLst>
            </a:custGeom>
            <a:solidFill>
              <a:srgbClr val="F27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4" name="Google Shape;1024;p41"/>
            <p:cNvSpPr/>
            <p:nvPr/>
          </p:nvSpPr>
          <p:spPr>
            <a:xfrm>
              <a:off x="3328750" y="2135950"/>
              <a:ext cx="87150" cy="106700"/>
            </a:xfrm>
            <a:custGeom>
              <a:avLst/>
              <a:gdLst/>
              <a:ahLst/>
              <a:cxnLst/>
              <a:rect l="l" t="t" r="r" b="b"/>
              <a:pathLst>
                <a:path w="3486" h="4268" extrusionOk="0">
                  <a:moveTo>
                    <a:pt x="3301" y="25"/>
                  </a:moveTo>
                  <a:lnTo>
                    <a:pt x="3301" y="25"/>
                  </a:lnTo>
                  <a:cubicBezTo>
                    <a:pt x="3301" y="25"/>
                    <a:pt x="3301" y="26"/>
                    <a:pt x="3301" y="26"/>
                  </a:cubicBezTo>
                  <a:lnTo>
                    <a:pt x="3301" y="26"/>
                  </a:lnTo>
                  <a:cubicBezTo>
                    <a:pt x="3301" y="26"/>
                    <a:pt x="3301" y="25"/>
                    <a:pt x="3301" y="25"/>
                  </a:cubicBezTo>
                  <a:close/>
                  <a:moveTo>
                    <a:pt x="3004" y="341"/>
                  </a:moveTo>
                  <a:cubicBezTo>
                    <a:pt x="3004" y="341"/>
                    <a:pt x="3004" y="341"/>
                    <a:pt x="3004" y="341"/>
                  </a:cubicBezTo>
                  <a:cubicBezTo>
                    <a:pt x="3004" y="341"/>
                    <a:pt x="3004" y="341"/>
                    <a:pt x="3004" y="341"/>
                  </a:cubicBezTo>
                  <a:close/>
                  <a:moveTo>
                    <a:pt x="3287" y="432"/>
                  </a:moveTo>
                  <a:cubicBezTo>
                    <a:pt x="3290" y="435"/>
                    <a:pt x="3294" y="438"/>
                    <a:pt x="3288" y="445"/>
                  </a:cubicBezTo>
                  <a:cubicBezTo>
                    <a:pt x="3284" y="450"/>
                    <a:pt x="3279" y="455"/>
                    <a:pt x="3276" y="455"/>
                  </a:cubicBezTo>
                  <a:cubicBezTo>
                    <a:pt x="3275" y="455"/>
                    <a:pt x="3274" y="454"/>
                    <a:pt x="3274" y="451"/>
                  </a:cubicBezTo>
                  <a:cubicBezTo>
                    <a:pt x="3275" y="445"/>
                    <a:pt x="3282" y="438"/>
                    <a:pt x="3287" y="432"/>
                  </a:cubicBezTo>
                  <a:close/>
                  <a:moveTo>
                    <a:pt x="3165" y="563"/>
                  </a:moveTo>
                  <a:cubicBezTo>
                    <a:pt x="3164" y="563"/>
                    <a:pt x="3162" y="564"/>
                    <a:pt x="3159" y="568"/>
                  </a:cubicBezTo>
                  <a:cubicBezTo>
                    <a:pt x="3157" y="570"/>
                    <a:pt x="3154" y="573"/>
                    <a:pt x="3152" y="575"/>
                  </a:cubicBezTo>
                  <a:cubicBezTo>
                    <a:pt x="3154" y="577"/>
                    <a:pt x="3156" y="578"/>
                    <a:pt x="3158" y="578"/>
                  </a:cubicBezTo>
                  <a:cubicBezTo>
                    <a:pt x="3166" y="578"/>
                    <a:pt x="3170" y="563"/>
                    <a:pt x="3165" y="563"/>
                  </a:cubicBezTo>
                  <a:close/>
                  <a:moveTo>
                    <a:pt x="3125" y="650"/>
                  </a:moveTo>
                  <a:cubicBezTo>
                    <a:pt x="3127" y="652"/>
                    <a:pt x="3132" y="655"/>
                    <a:pt x="3125" y="663"/>
                  </a:cubicBezTo>
                  <a:cubicBezTo>
                    <a:pt x="3122" y="668"/>
                    <a:pt x="3117" y="672"/>
                    <a:pt x="3114" y="672"/>
                  </a:cubicBezTo>
                  <a:cubicBezTo>
                    <a:pt x="3113" y="672"/>
                    <a:pt x="3112" y="671"/>
                    <a:pt x="3112" y="669"/>
                  </a:cubicBezTo>
                  <a:cubicBezTo>
                    <a:pt x="3113" y="662"/>
                    <a:pt x="3120" y="656"/>
                    <a:pt x="3125" y="650"/>
                  </a:cubicBezTo>
                  <a:close/>
                  <a:moveTo>
                    <a:pt x="3116" y="691"/>
                  </a:moveTo>
                  <a:cubicBezTo>
                    <a:pt x="3116" y="691"/>
                    <a:pt x="3116" y="691"/>
                    <a:pt x="3116" y="692"/>
                  </a:cubicBezTo>
                  <a:cubicBezTo>
                    <a:pt x="3116" y="691"/>
                    <a:pt x="3116" y="691"/>
                    <a:pt x="3116" y="691"/>
                  </a:cubicBezTo>
                  <a:close/>
                  <a:moveTo>
                    <a:pt x="2439" y="1055"/>
                  </a:moveTo>
                  <a:cubicBezTo>
                    <a:pt x="2424" y="1062"/>
                    <a:pt x="2424" y="1069"/>
                    <a:pt x="2429" y="1069"/>
                  </a:cubicBezTo>
                  <a:cubicBezTo>
                    <a:pt x="2431" y="1069"/>
                    <a:pt x="2434" y="1068"/>
                    <a:pt x="2436" y="1064"/>
                  </a:cubicBezTo>
                  <a:lnTo>
                    <a:pt x="2439" y="1055"/>
                  </a:lnTo>
                  <a:close/>
                  <a:moveTo>
                    <a:pt x="2366" y="1138"/>
                  </a:moveTo>
                  <a:cubicBezTo>
                    <a:pt x="2366" y="1138"/>
                    <a:pt x="2366" y="1138"/>
                    <a:pt x="2366" y="1138"/>
                  </a:cubicBezTo>
                  <a:lnTo>
                    <a:pt x="2366" y="1138"/>
                  </a:lnTo>
                  <a:cubicBezTo>
                    <a:pt x="2366" y="1138"/>
                    <a:pt x="2366" y="1138"/>
                    <a:pt x="2366" y="1138"/>
                  </a:cubicBezTo>
                  <a:close/>
                  <a:moveTo>
                    <a:pt x="2164" y="1411"/>
                  </a:moveTo>
                  <a:cubicBezTo>
                    <a:pt x="2167" y="1411"/>
                    <a:pt x="2166" y="1417"/>
                    <a:pt x="2157" y="1427"/>
                  </a:cubicBezTo>
                  <a:cubicBezTo>
                    <a:pt x="2154" y="1431"/>
                    <a:pt x="2151" y="1433"/>
                    <a:pt x="2149" y="1433"/>
                  </a:cubicBezTo>
                  <a:cubicBezTo>
                    <a:pt x="2146" y="1433"/>
                    <a:pt x="2146" y="1428"/>
                    <a:pt x="2151" y="1422"/>
                  </a:cubicBezTo>
                  <a:cubicBezTo>
                    <a:pt x="2157" y="1414"/>
                    <a:pt x="2162" y="1411"/>
                    <a:pt x="2164" y="1411"/>
                  </a:cubicBezTo>
                  <a:close/>
                  <a:moveTo>
                    <a:pt x="2071" y="1512"/>
                  </a:moveTo>
                  <a:cubicBezTo>
                    <a:pt x="2071" y="1512"/>
                    <a:pt x="2071" y="1512"/>
                    <a:pt x="2071" y="1512"/>
                  </a:cubicBezTo>
                  <a:cubicBezTo>
                    <a:pt x="2070" y="1513"/>
                    <a:pt x="2070" y="1513"/>
                    <a:pt x="2070" y="1514"/>
                  </a:cubicBezTo>
                  <a:lnTo>
                    <a:pt x="2070" y="1514"/>
                  </a:lnTo>
                  <a:cubicBezTo>
                    <a:pt x="2070" y="1513"/>
                    <a:pt x="2071" y="1513"/>
                    <a:pt x="2071" y="1512"/>
                  </a:cubicBezTo>
                  <a:close/>
                  <a:moveTo>
                    <a:pt x="1885" y="1734"/>
                  </a:moveTo>
                  <a:cubicBezTo>
                    <a:pt x="1885" y="1734"/>
                    <a:pt x="1885" y="1734"/>
                    <a:pt x="1885" y="1734"/>
                  </a:cubicBezTo>
                  <a:lnTo>
                    <a:pt x="1885" y="1734"/>
                  </a:lnTo>
                  <a:lnTo>
                    <a:pt x="1885" y="1734"/>
                  </a:lnTo>
                  <a:cubicBezTo>
                    <a:pt x="1885" y="1734"/>
                    <a:pt x="1885" y="1734"/>
                    <a:pt x="1885" y="1734"/>
                  </a:cubicBezTo>
                  <a:close/>
                  <a:moveTo>
                    <a:pt x="1720" y="1936"/>
                  </a:moveTo>
                  <a:cubicBezTo>
                    <a:pt x="1708" y="1942"/>
                    <a:pt x="1705" y="1948"/>
                    <a:pt x="1712" y="1953"/>
                  </a:cubicBezTo>
                  <a:lnTo>
                    <a:pt x="1717" y="1946"/>
                  </a:lnTo>
                  <a:lnTo>
                    <a:pt x="1720" y="1936"/>
                  </a:lnTo>
                  <a:close/>
                  <a:moveTo>
                    <a:pt x="1544" y="2167"/>
                  </a:moveTo>
                  <a:cubicBezTo>
                    <a:pt x="1545" y="2167"/>
                    <a:pt x="1546" y="2168"/>
                    <a:pt x="1547" y="2168"/>
                  </a:cubicBezTo>
                  <a:cubicBezTo>
                    <a:pt x="1550" y="2172"/>
                    <a:pt x="1547" y="2182"/>
                    <a:pt x="1539" y="2186"/>
                  </a:cubicBezTo>
                  <a:cubicBezTo>
                    <a:pt x="1536" y="2187"/>
                    <a:pt x="1533" y="2187"/>
                    <a:pt x="1531" y="2187"/>
                  </a:cubicBezTo>
                  <a:cubicBezTo>
                    <a:pt x="1524" y="2187"/>
                    <a:pt x="1520" y="2181"/>
                    <a:pt x="1535" y="2170"/>
                  </a:cubicBezTo>
                  <a:cubicBezTo>
                    <a:pt x="1538" y="2169"/>
                    <a:pt x="1541" y="2167"/>
                    <a:pt x="1544" y="2167"/>
                  </a:cubicBezTo>
                  <a:close/>
                  <a:moveTo>
                    <a:pt x="1846" y="2232"/>
                  </a:moveTo>
                  <a:cubicBezTo>
                    <a:pt x="1848" y="2232"/>
                    <a:pt x="1850" y="2233"/>
                    <a:pt x="1851" y="2234"/>
                  </a:cubicBezTo>
                  <a:lnTo>
                    <a:pt x="1845" y="2241"/>
                  </a:lnTo>
                  <a:cubicBezTo>
                    <a:pt x="1843" y="2243"/>
                    <a:pt x="1839" y="2244"/>
                    <a:pt x="1837" y="2244"/>
                  </a:cubicBezTo>
                  <a:cubicBezTo>
                    <a:pt x="1835" y="2244"/>
                    <a:pt x="1834" y="2244"/>
                    <a:pt x="1833" y="2243"/>
                  </a:cubicBezTo>
                  <a:cubicBezTo>
                    <a:pt x="1839" y="2236"/>
                    <a:pt x="1843" y="2232"/>
                    <a:pt x="1846" y="2232"/>
                  </a:cubicBezTo>
                  <a:close/>
                  <a:moveTo>
                    <a:pt x="1666" y="2408"/>
                  </a:moveTo>
                  <a:cubicBezTo>
                    <a:pt x="1665" y="2408"/>
                    <a:pt x="1662" y="2410"/>
                    <a:pt x="1659" y="2413"/>
                  </a:cubicBezTo>
                  <a:cubicBezTo>
                    <a:pt x="1658" y="2415"/>
                    <a:pt x="1655" y="2419"/>
                    <a:pt x="1653" y="2421"/>
                  </a:cubicBezTo>
                  <a:cubicBezTo>
                    <a:pt x="1655" y="2423"/>
                    <a:pt x="1657" y="2423"/>
                    <a:pt x="1659" y="2423"/>
                  </a:cubicBezTo>
                  <a:cubicBezTo>
                    <a:pt x="1666" y="2423"/>
                    <a:pt x="1670" y="2408"/>
                    <a:pt x="1666" y="2408"/>
                  </a:cubicBezTo>
                  <a:close/>
                  <a:moveTo>
                    <a:pt x="1341" y="2435"/>
                  </a:moveTo>
                  <a:cubicBezTo>
                    <a:pt x="1343" y="2435"/>
                    <a:pt x="1344" y="2438"/>
                    <a:pt x="1339" y="2444"/>
                  </a:cubicBezTo>
                  <a:cubicBezTo>
                    <a:pt x="1336" y="2448"/>
                    <a:pt x="1333" y="2449"/>
                    <a:pt x="1331" y="2449"/>
                  </a:cubicBezTo>
                  <a:cubicBezTo>
                    <a:pt x="1328" y="2449"/>
                    <a:pt x="1327" y="2444"/>
                    <a:pt x="1332" y="2439"/>
                  </a:cubicBezTo>
                  <a:cubicBezTo>
                    <a:pt x="1335" y="2437"/>
                    <a:pt x="1338" y="2435"/>
                    <a:pt x="1341" y="2435"/>
                  </a:cubicBezTo>
                  <a:close/>
                  <a:moveTo>
                    <a:pt x="3284" y="0"/>
                  </a:moveTo>
                  <a:cubicBezTo>
                    <a:pt x="3280" y="0"/>
                    <a:pt x="3277" y="2"/>
                    <a:pt x="3275" y="4"/>
                  </a:cubicBezTo>
                  <a:cubicBezTo>
                    <a:pt x="3269" y="9"/>
                    <a:pt x="3252" y="28"/>
                    <a:pt x="3253" y="32"/>
                  </a:cubicBezTo>
                  <a:cubicBezTo>
                    <a:pt x="3253" y="42"/>
                    <a:pt x="3258" y="45"/>
                    <a:pt x="3240" y="59"/>
                  </a:cubicBezTo>
                  <a:cubicBezTo>
                    <a:pt x="3227" y="73"/>
                    <a:pt x="3212" y="87"/>
                    <a:pt x="3200" y="104"/>
                  </a:cubicBezTo>
                  <a:cubicBezTo>
                    <a:pt x="3193" y="114"/>
                    <a:pt x="3194" y="128"/>
                    <a:pt x="3187" y="134"/>
                  </a:cubicBezTo>
                  <a:cubicBezTo>
                    <a:pt x="3176" y="145"/>
                    <a:pt x="3166" y="138"/>
                    <a:pt x="3152" y="151"/>
                  </a:cubicBezTo>
                  <a:cubicBezTo>
                    <a:pt x="3145" y="159"/>
                    <a:pt x="3156" y="158"/>
                    <a:pt x="3158" y="161"/>
                  </a:cubicBezTo>
                  <a:cubicBezTo>
                    <a:pt x="3152" y="168"/>
                    <a:pt x="3140" y="164"/>
                    <a:pt x="3136" y="174"/>
                  </a:cubicBezTo>
                  <a:cubicBezTo>
                    <a:pt x="3135" y="176"/>
                    <a:pt x="3151" y="194"/>
                    <a:pt x="3135" y="201"/>
                  </a:cubicBezTo>
                  <a:cubicBezTo>
                    <a:pt x="3134" y="201"/>
                    <a:pt x="3133" y="202"/>
                    <a:pt x="3132" y="202"/>
                  </a:cubicBezTo>
                  <a:cubicBezTo>
                    <a:pt x="3130" y="202"/>
                    <a:pt x="3128" y="200"/>
                    <a:pt x="3126" y="200"/>
                  </a:cubicBezTo>
                  <a:cubicBezTo>
                    <a:pt x="3124" y="200"/>
                    <a:pt x="3121" y="201"/>
                    <a:pt x="3118" y="204"/>
                  </a:cubicBezTo>
                  <a:cubicBezTo>
                    <a:pt x="3113" y="207"/>
                    <a:pt x="3107" y="215"/>
                    <a:pt x="3104" y="219"/>
                  </a:cubicBezTo>
                  <a:cubicBezTo>
                    <a:pt x="3097" y="233"/>
                    <a:pt x="3117" y="224"/>
                    <a:pt x="3099" y="245"/>
                  </a:cubicBezTo>
                  <a:cubicBezTo>
                    <a:pt x="3098" y="243"/>
                    <a:pt x="3095" y="242"/>
                    <a:pt x="3092" y="242"/>
                  </a:cubicBezTo>
                  <a:cubicBezTo>
                    <a:pt x="3090" y="242"/>
                    <a:pt x="3087" y="243"/>
                    <a:pt x="3083" y="245"/>
                  </a:cubicBezTo>
                  <a:cubicBezTo>
                    <a:pt x="3075" y="251"/>
                    <a:pt x="3062" y="262"/>
                    <a:pt x="3068" y="268"/>
                  </a:cubicBezTo>
                  <a:cubicBezTo>
                    <a:pt x="3066" y="266"/>
                    <a:pt x="3064" y="266"/>
                    <a:pt x="3063" y="266"/>
                  </a:cubicBezTo>
                  <a:cubicBezTo>
                    <a:pt x="3056" y="266"/>
                    <a:pt x="3051" y="276"/>
                    <a:pt x="3048" y="288"/>
                  </a:cubicBezTo>
                  <a:cubicBezTo>
                    <a:pt x="3047" y="288"/>
                    <a:pt x="3047" y="288"/>
                    <a:pt x="3046" y="288"/>
                  </a:cubicBezTo>
                  <a:cubicBezTo>
                    <a:pt x="3038" y="288"/>
                    <a:pt x="3009" y="335"/>
                    <a:pt x="3004" y="341"/>
                  </a:cubicBezTo>
                  <a:lnTo>
                    <a:pt x="3004" y="341"/>
                  </a:lnTo>
                  <a:cubicBezTo>
                    <a:pt x="3011" y="333"/>
                    <a:pt x="3017" y="329"/>
                    <a:pt x="3019" y="329"/>
                  </a:cubicBezTo>
                  <a:cubicBezTo>
                    <a:pt x="3023" y="329"/>
                    <a:pt x="3020" y="337"/>
                    <a:pt x="3008" y="348"/>
                  </a:cubicBezTo>
                  <a:cubicBezTo>
                    <a:pt x="2994" y="362"/>
                    <a:pt x="2981" y="376"/>
                    <a:pt x="2969" y="392"/>
                  </a:cubicBezTo>
                  <a:cubicBezTo>
                    <a:pt x="2970" y="393"/>
                    <a:pt x="2970" y="393"/>
                    <a:pt x="2971" y="393"/>
                  </a:cubicBezTo>
                  <a:cubicBezTo>
                    <a:pt x="2981" y="393"/>
                    <a:pt x="3009" y="360"/>
                    <a:pt x="3020" y="349"/>
                  </a:cubicBezTo>
                  <a:lnTo>
                    <a:pt x="3020" y="349"/>
                  </a:lnTo>
                  <a:lnTo>
                    <a:pt x="2991" y="384"/>
                  </a:lnTo>
                  <a:cubicBezTo>
                    <a:pt x="2985" y="392"/>
                    <a:pt x="2973" y="403"/>
                    <a:pt x="2967" y="404"/>
                  </a:cubicBezTo>
                  <a:cubicBezTo>
                    <a:pt x="2962" y="404"/>
                    <a:pt x="2964" y="399"/>
                    <a:pt x="2961" y="399"/>
                  </a:cubicBezTo>
                  <a:cubicBezTo>
                    <a:pt x="2960" y="399"/>
                    <a:pt x="2958" y="400"/>
                    <a:pt x="2955" y="403"/>
                  </a:cubicBezTo>
                  <a:cubicBezTo>
                    <a:pt x="2934" y="418"/>
                    <a:pt x="2939" y="431"/>
                    <a:pt x="2925" y="450"/>
                  </a:cubicBezTo>
                  <a:cubicBezTo>
                    <a:pt x="2911" y="466"/>
                    <a:pt x="2899" y="473"/>
                    <a:pt x="2885" y="480"/>
                  </a:cubicBezTo>
                  <a:cubicBezTo>
                    <a:pt x="2890" y="484"/>
                    <a:pt x="2885" y="500"/>
                    <a:pt x="2881" y="510"/>
                  </a:cubicBezTo>
                  <a:cubicBezTo>
                    <a:pt x="2878" y="516"/>
                    <a:pt x="2876" y="517"/>
                    <a:pt x="2875" y="517"/>
                  </a:cubicBezTo>
                  <a:cubicBezTo>
                    <a:pt x="2873" y="517"/>
                    <a:pt x="2872" y="515"/>
                    <a:pt x="2870" y="515"/>
                  </a:cubicBezTo>
                  <a:cubicBezTo>
                    <a:pt x="2870" y="515"/>
                    <a:pt x="2869" y="516"/>
                    <a:pt x="2869" y="516"/>
                  </a:cubicBezTo>
                  <a:cubicBezTo>
                    <a:pt x="2867" y="518"/>
                    <a:pt x="2867" y="519"/>
                    <a:pt x="2866" y="520"/>
                  </a:cubicBezTo>
                  <a:lnTo>
                    <a:pt x="2866" y="520"/>
                  </a:lnTo>
                  <a:cubicBezTo>
                    <a:pt x="2865" y="519"/>
                    <a:pt x="2864" y="518"/>
                    <a:pt x="2863" y="518"/>
                  </a:cubicBezTo>
                  <a:cubicBezTo>
                    <a:pt x="2862" y="518"/>
                    <a:pt x="2862" y="518"/>
                    <a:pt x="2861" y="519"/>
                  </a:cubicBezTo>
                  <a:cubicBezTo>
                    <a:pt x="2853" y="524"/>
                    <a:pt x="2842" y="541"/>
                    <a:pt x="2836" y="548"/>
                  </a:cubicBezTo>
                  <a:cubicBezTo>
                    <a:pt x="2830" y="557"/>
                    <a:pt x="2819" y="573"/>
                    <a:pt x="2818" y="581"/>
                  </a:cubicBezTo>
                  <a:cubicBezTo>
                    <a:pt x="2818" y="586"/>
                    <a:pt x="2819" y="588"/>
                    <a:pt x="2812" y="595"/>
                  </a:cubicBezTo>
                  <a:cubicBezTo>
                    <a:pt x="2808" y="599"/>
                    <a:pt x="2803" y="603"/>
                    <a:pt x="2801" y="603"/>
                  </a:cubicBezTo>
                  <a:cubicBezTo>
                    <a:pt x="2800" y="602"/>
                    <a:pt x="2800" y="602"/>
                    <a:pt x="2799" y="602"/>
                  </a:cubicBezTo>
                  <a:cubicBezTo>
                    <a:pt x="2796" y="602"/>
                    <a:pt x="2795" y="605"/>
                    <a:pt x="2790" y="610"/>
                  </a:cubicBezTo>
                  <a:cubicBezTo>
                    <a:pt x="2783" y="619"/>
                    <a:pt x="2780" y="630"/>
                    <a:pt x="2774" y="639"/>
                  </a:cubicBezTo>
                  <a:cubicBezTo>
                    <a:pt x="2768" y="649"/>
                    <a:pt x="2761" y="658"/>
                    <a:pt x="2753" y="667"/>
                  </a:cubicBezTo>
                  <a:cubicBezTo>
                    <a:pt x="2748" y="672"/>
                    <a:pt x="2738" y="677"/>
                    <a:pt x="2734" y="680"/>
                  </a:cubicBezTo>
                  <a:cubicBezTo>
                    <a:pt x="2732" y="683"/>
                    <a:pt x="2738" y="681"/>
                    <a:pt x="2736" y="684"/>
                  </a:cubicBezTo>
                  <a:lnTo>
                    <a:pt x="2730" y="692"/>
                  </a:lnTo>
                  <a:lnTo>
                    <a:pt x="2701" y="727"/>
                  </a:lnTo>
                  <a:cubicBezTo>
                    <a:pt x="2691" y="739"/>
                    <a:pt x="2670" y="761"/>
                    <a:pt x="2677" y="768"/>
                  </a:cubicBezTo>
                  <a:cubicBezTo>
                    <a:pt x="2676" y="767"/>
                    <a:pt x="2676" y="767"/>
                    <a:pt x="2675" y="767"/>
                  </a:cubicBezTo>
                  <a:cubicBezTo>
                    <a:pt x="2668" y="767"/>
                    <a:pt x="2651" y="788"/>
                    <a:pt x="2643" y="796"/>
                  </a:cubicBezTo>
                  <a:cubicBezTo>
                    <a:pt x="2632" y="810"/>
                    <a:pt x="2636" y="816"/>
                    <a:pt x="2624" y="828"/>
                  </a:cubicBezTo>
                  <a:cubicBezTo>
                    <a:pt x="2623" y="829"/>
                    <a:pt x="2622" y="830"/>
                    <a:pt x="2621" y="830"/>
                  </a:cubicBezTo>
                  <a:cubicBezTo>
                    <a:pt x="2619" y="830"/>
                    <a:pt x="2618" y="828"/>
                    <a:pt x="2616" y="828"/>
                  </a:cubicBezTo>
                  <a:cubicBezTo>
                    <a:pt x="2615" y="828"/>
                    <a:pt x="2614" y="829"/>
                    <a:pt x="2613" y="830"/>
                  </a:cubicBezTo>
                  <a:cubicBezTo>
                    <a:pt x="2608" y="833"/>
                    <a:pt x="2601" y="840"/>
                    <a:pt x="2598" y="846"/>
                  </a:cubicBezTo>
                  <a:cubicBezTo>
                    <a:pt x="2593" y="853"/>
                    <a:pt x="2587" y="862"/>
                    <a:pt x="2584" y="869"/>
                  </a:cubicBezTo>
                  <a:cubicBezTo>
                    <a:pt x="2582" y="873"/>
                    <a:pt x="2587" y="874"/>
                    <a:pt x="2588" y="876"/>
                  </a:cubicBezTo>
                  <a:cubicBezTo>
                    <a:pt x="2587" y="875"/>
                    <a:pt x="2586" y="874"/>
                    <a:pt x="2585" y="874"/>
                  </a:cubicBezTo>
                  <a:cubicBezTo>
                    <a:pt x="2579" y="874"/>
                    <a:pt x="2572" y="892"/>
                    <a:pt x="2567" y="899"/>
                  </a:cubicBezTo>
                  <a:cubicBezTo>
                    <a:pt x="2565" y="900"/>
                    <a:pt x="2563" y="901"/>
                    <a:pt x="2562" y="901"/>
                  </a:cubicBezTo>
                  <a:cubicBezTo>
                    <a:pt x="2558" y="901"/>
                    <a:pt x="2555" y="895"/>
                    <a:pt x="2551" y="895"/>
                  </a:cubicBezTo>
                  <a:cubicBezTo>
                    <a:pt x="2550" y="895"/>
                    <a:pt x="2547" y="897"/>
                    <a:pt x="2545" y="901"/>
                  </a:cubicBezTo>
                  <a:cubicBezTo>
                    <a:pt x="2533" y="921"/>
                    <a:pt x="2549" y="922"/>
                    <a:pt x="2550" y="933"/>
                  </a:cubicBezTo>
                  <a:cubicBezTo>
                    <a:pt x="2551" y="940"/>
                    <a:pt x="2532" y="945"/>
                    <a:pt x="2528" y="945"/>
                  </a:cubicBezTo>
                  <a:cubicBezTo>
                    <a:pt x="2527" y="945"/>
                    <a:pt x="2526" y="945"/>
                    <a:pt x="2526" y="945"/>
                  </a:cubicBezTo>
                  <a:lnTo>
                    <a:pt x="2526" y="945"/>
                  </a:lnTo>
                  <a:cubicBezTo>
                    <a:pt x="2526" y="950"/>
                    <a:pt x="2530" y="949"/>
                    <a:pt x="2523" y="958"/>
                  </a:cubicBezTo>
                  <a:cubicBezTo>
                    <a:pt x="2521" y="961"/>
                    <a:pt x="2515" y="967"/>
                    <a:pt x="2514" y="970"/>
                  </a:cubicBezTo>
                  <a:cubicBezTo>
                    <a:pt x="2513" y="974"/>
                    <a:pt x="2518" y="973"/>
                    <a:pt x="2517" y="976"/>
                  </a:cubicBezTo>
                  <a:cubicBezTo>
                    <a:pt x="2517" y="981"/>
                    <a:pt x="2511" y="987"/>
                    <a:pt x="2508" y="991"/>
                  </a:cubicBezTo>
                  <a:cubicBezTo>
                    <a:pt x="2507" y="989"/>
                    <a:pt x="2505" y="988"/>
                    <a:pt x="2503" y="988"/>
                  </a:cubicBezTo>
                  <a:cubicBezTo>
                    <a:pt x="2501" y="988"/>
                    <a:pt x="2497" y="991"/>
                    <a:pt x="2493" y="997"/>
                  </a:cubicBezTo>
                  <a:cubicBezTo>
                    <a:pt x="2487" y="1009"/>
                    <a:pt x="2484" y="1014"/>
                    <a:pt x="2480" y="1014"/>
                  </a:cubicBezTo>
                  <a:cubicBezTo>
                    <a:pt x="2479" y="1014"/>
                    <a:pt x="2478" y="1014"/>
                    <a:pt x="2476" y="1013"/>
                  </a:cubicBezTo>
                  <a:cubicBezTo>
                    <a:pt x="2476" y="1013"/>
                    <a:pt x="2476" y="1013"/>
                    <a:pt x="2475" y="1013"/>
                  </a:cubicBezTo>
                  <a:cubicBezTo>
                    <a:pt x="2472" y="1013"/>
                    <a:pt x="2458" y="1030"/>
                    <a:pt x="2458" y="1033"/>
                  </a:cubicBezTo>
                  <a:cubicBezTo>
                    <a:pt x="2458" y="1038"/>
                    <a:pt x="2464" y="1033"/>
                    <a:pt x="2458" y="1043"/>
                  </a:cubicBezTo>
                  <a:cubicBezTo>
                    <a:pt x="2451" y="1052"/>
                    <a:pt x="2443" y="1063"/>
                    <a:pt x="2435" y="1071"/>
                  </a:cubicBezTo>
                  <a:cubicBezTo>
                    <a:pt x="2426" y="1080"/>
                    <a:pt x="2422" y="1078"/>
                    <a:pt x="2413" y="1085"/>
                  </a:cubicBezTo>
                  <a:cubicBezTo>
                    <a:pt x="2405" y="1091"/>
                    <a:pt x="2395" y="1104"/>
                    <a:pt x="2392" y="1112"/>
                  </a:cubicBezTo>
                  <a:cubicBezTo>
                    <a:pt x="2389" y="1124"/>
                    <a:pt x="2367" y="1138"/>
                    <a:pt x="2366" y="1138"/>
                  </a:cubicBezTo>
                  <a:cubicBezTo>
                    <a:pt x="2366" y="1138"/>
                    <a:pt x="2366" y="1138"/>
                    <a:pt x="2366" y="1138"/>
                  </a:cubicBezTo>
                  <a:lnTo>
                    <a:pt x="2366" y="1138"/>
                  </a:lnTo>
                  <a:cubicBezTo>
                    <a:pt x="2364" y="1142"/>
                    <a:pt x="2366" y="1144"/>
                    <a:pt x="2368" y="1144"/>
                  </a:cubicBezTo>
                  <a:cubicBezTo>
                    <a:pt x="2373" y="1144"/>
                    <a:pt x="2384" y="1137"/>
                    <a:pt x="2388" y="1137"/>
                  </a:cubicBezTo>
                  <a:cubicBezTo>
                    <a:pt x="2388" y="1137"/>
                    <a:pt x="2388" y="1137"/>
                    <a:pt x="2388" y="1137"/>
                  </a:cubicBezTo>
                  <a:cubicBezTo>
                    <a:pt x="2388" y="1138"/>
                    <a:pt x="2381" y="1148"/>
                    <a:pt x="2378" y="1148"/>
                  </a:cubicBezTo>
                  <a:cubicBezTo>
                    <a:pt x="2377" y="1148"/>
                    <a:pt x="2377" y="1148"/>
                    <a:pt x="2377" y="1148"/>
                  </a:cubicBezTo>
                  <a:cubicBezTo>
                    <a:pt x="2377" y="1148"/>
                    <a:pt x="2377" y="1148"/>
                    <a:pt x="2376" y="1148"/>
                  </a:cubicBezTo>
                  <a:cubicBezTo>
                    <a:pt x="2372" y="1148"/>
                    <a:pt x="2364" y="1161"/>
                    <a:pt x="2360" y="1167"/>
                  </a:cubicBezTo>
                  <a:cubicBezTo>
                    <a:pt x="2356" y="1175"/>
                    <a:pt x="2354" y="1177"/>
                    <a:pt x="2351" y="1177"/>
                  </a:cubicBezTo>
                  <a:cubicBezTo>
                    <a:pt x="2350" y="1177"/>
                    <a:pt x="2348" y="1176"/>
                    <a:pt x="2345" y="1176"/>
                  </a:cubicBezTo>
                  <a:cubicBezTo>
                    <a:pt x="2344" y="1176"/>
                    <a:pt x="2342" y="1176"/>
                    <a:pt x="2340" y="1177"/>
                  </a:cubicBezTo>
                  <a:cubicBezTo>
                    <a:pt x="2333" y="1180"/>
                    <a:pt x="2337" y="1186"/>
                    <a:pt x="2336" y="1188"/>
                  </a:cubicBezTo>
                  <a:cubicBezTo>
                    <a:pt x="2340" y="1190"/>
                    <a:pt x="2332" y="1200"/>
                    <a:pt x="2327" y="1205"/>
                  </a:cubicBezTo>
                  <a:cubicBezTo>
                    <a:pt x="2316" y="1220"/>
                    <a:pt x="2312" y="1220"/>
                    <a:pt x="2307" y="1236"/>
                  </a:cubicBezTo>
                  <a:cubicBezTo>
                    <a:pt x="2306" y="1238"/>
                    <a:pt x="2302" y="1249"/>
                    <a:pt x="2300" y="1250"/>
                  </a:cubicBezTo>
                  <a:cubicBezTo>
                    <a:pt x="2300" y="1250"/>
                    <a:pt x="2300" y="1250"/>
                    <a:pt x="2300" y="1250"/>
                  </a:cubicBezTo>
                  <a:cubicBezTo>
                    <a:pt x="2296" y="1250"/>
                    <a:pt x="2299" y="1238"/>
                    <a:pt x="2294" y="1238"/>
                  </a:cubicBezTo>
                  <a:cubicBezTo>
                    <a:pt x="2292" y="1238"/>
                    <a:pt x="2290" y="1239"/>
                    <a:pt x="2287" y="1242"/>
                  </a:cubicBezTo>
                  <a:cubicBezTo>
                    <a:pt x="2275" y="1254"/>
                    <a:pt x="2262" y="1271"/>
                    <a:pt x="2250" y="1285"/>
                  </a:cubicBezTo>
                  <a:cubicBezTo>
                    <a:pt x="2252" y="1285"/>
                    <a:pt x="2259" y="1276"/>
                    <a:pt x="2262" y="1276"/>
                  </a:cubicBezTo>
                  <a:cubicBezTo>
                    <a:pt x="2262" y="1276"/>
                    <a:pt x="2262" y="1276"/>
                    <a:pt x="2263" y="1277"/>
                  </a:cubicBezTo>
                  <a:cubicBezTo>
                    <a:pt x="2264" y="1277"/>
                    <a:pt x="2244" y="1299"/>
                    <a:pt x="2248" y="1302"/>
                  </a:cubicBezTo>
                  <a:cubicBezTo>
                    <a:pt x="2246" y="1300"/>
                    <a:pt x="2260" y="1291"/>
                    <a:pt x="2263" y="1291"/>
                  </a:cubicBezTo>
                  <a:cubicBezTo>
                    <a:pt x="2263" y="1291"/>
                    <a:pt x="2263" y="1291"/>
                    <a:pt x="2263" y="1291"/>
                  </a:cubicBezTo>
                  <a:cubicBezTo>
                    <a:pt x="2257" y="1301"/>
                    <a:pt x="2252" y="1317"/>
                    <a:pt x="2246" y="1317"/>
                  </a:cubicBezTo>
                  <a:cubicBezTo>
                    <a:pt x="2245" y="1317"/>
                    <a:pt x="2244" y="1317"/>
                    <a:pt x="2243" y="1316"/>
                  </a:cubicBezTo>
                  <a:cubicBezTo>
                    <a:pt x="2243" y="1313"/>
                    <a:pt x="2243" y="1309"/>
                    <a:pt x="2240" y="1309"/>
                  </a:cubicBezTo>
                  <a:cubicBezTo>
                    <a:pt x="2239" y="1309"/>
                    <a:pt x="2238" y="1309"/>
                    <a:pt x="2236" y="1312"/>
                  </a:cubicBezTo>
                  <a:cubicBezTo>
                    <a:pt x="2225" y="1323"/>
                    <a:pt x="2210" y="1339"/>
                    <a:pt x="2202" y="1353"/>
                  </a:cubicBezTo>
                  <a:cubicBezTo>
                    <a:pt x="2195" y="1362"/>
                    <a:pt x="2209" y="1359"/>
                    <a:pt x="2210" y="1362"/>
                  </a:cubicBezTo>
                  <a:cubicBezTo>
                    <a:pt x="2205" y="1368"/>
                    <a:pt x="2183" y="1388"/>
                    <a:pt x="2178" y="1389"/>
                  </a:cubicBezTo>
                  <a:cubicBezTo>
                    <a:pt x="2178" y="1389"/>
                    <a:pt x="2178" y="1389"/>
                    <a:pt x="2178" y="1389"/>
                  </a:cubicBezTo>
                  <a:cubicBezTo>
                    <a:pt x="2173" y="1389"/>
                    <a:pt x="2188" y="1370"/>
                    <a:pt x="2189" y="1367"/>
                  </a:cubicBezTo>
                  <a:lnTo>
                    <a:pt x="2189" y="1367"/>
                  </a:lnTo>
                  <a:cubicBezTo>
                    <a:pt x="2182" y="1376"/>
                    <a:pt x="2169" y="1396"/>
                    <a:pt x="2161" y="1400"/>
                  </a:cubicBezTo>
                  <a:cubicBezTo>
                    <a:pt x="2159" y="1400"/>
                    <a:pt x="2158" y="1401"/>
                    <a:pt x="2157" y="1401"/>
                  </a:cubicBezTo>
                  <a:cubicBezTo>
                    <a:pt x="2152" y="1401"/>
                    <a:pt x="2149" y="1395"/>
                    <a:pt x="2147" y="1393"/>
                  </a:cubicBezTo>
                  <a:lnTo>
                    <a:pt x="2147" y="1393"/>
                  </a:lnTo>
                  <a:cubicBezTo>
                    <a:pt x="2147" y="1404"/>
                    <a:pt x="2148" y="1413"/>
                    <a:pt x="2146" y="1426"/>
                  </a:cubicBezTo>
                  <a:cubicBezTo>
                    <a:pt x="2144" y="1432"/>
                    <a:pt x="2135" y="1440"/>
                    <a:pt x="2132" y="1447"/>
                  </a:cubicBezTo>
                  <a:cubicBezTo>
                    <a:pt x="2129" y="1451"/>
                    <a:pt x="2131" y="1461"/>
                    <a:pt x="2124" y="1463"/>
                  </a:cubicBezTo>
                  <a:cubicBezTo>
                    <a:pt x="2123" y="1463"/>
                    <a:pt x="2123" y="1463"/>
                    <a:pt x="2122" y="1463"/>
                  </a:cubicBezTo>
                  <a:cubicBezTo>
                    <a:pt x="2116" y="1463"/>
                    <a:pt x="2120" y="1449"/>
                    <a:pt x="2113" y="1449"/>
                  </a:cubicBezTo>
                  <a:cubicBezTo>
                    <a:pt x="2113" y="1449"/>
                    <a:pt x="2113" y="1449"/>
                    <a:pt x="2113" y="1449"/>
                  </a:cubicBezTo>
                  <a:cubicBezTo>
                    <a:pt x="2106" y="1449"/>
                    <a:pt x="2100" y="1463"/>
                    <a:pt x="2099" y="1468"/>
                  </a:cubicBezTo>
                  <a:cubicBezTo>
                    <a:pt x="2097" y="1475"/>
                    <a:pt x="2099" y="1477"/>
                    <a:pt x="2093" y="1484"/>
                  </a:cubicBezTo>
                  <a:cubicBezTo>
                    <a:pt x="2088" y="1491"/>
                    <a:pt x="2082" y="1499"/>
                    <a:pt x="2076" y="1506"/>
                  </a:cubicBezTo>
                  <a:cubicBezTo>
                    <a:pt x="2074" y="1508"/>
                    <a:pt x="2073" y="1510"/>
                    <a:pt x="2071" y="1512"/>
                  </a:cubicBezTo>
                  <a:lnTo>
                    <a:pt x="2071" y="1512"/>
                  </a:lnTo>
                  <a:cubicBezTo>
                    <a:pt x="2074" y="1511"/>
                    <a:pt x="2077" y="1509"/>
                    <a:pt x="2079" y="1509"/>
                  </a:cubicBezTo>
                  <a:cubicBezTo>
                    <a:pt x="2082" y="1509"/>
                    <a:pt x="2082" y="1512"/>
                    <a:pt x="2078" y="1518"/>
                  </a:cubicBezTo>
                  <a:cubicBezTo>
                    <a:pt x="2075" y="1522"/>
                    <a:pt x="2072" y="1524"/>
                    <a:pt x="2070" y="1524"/>
                  </a:cubicBezTo>
                  <a:cubicBezTo>
                    <a:pt x="2067" y="1524"/>
                    <a:pt x="2066" y="1519"/>
                    <a:pt x="2070" y="1514"/>
                  </a:cubicBezTo>
                  <a:lnTo>
                    <a:pt x="2070" y="1514"/>
                  </a:lnTo>
                  <a:cubicBezTo>
                    <a:pt x="2056" y="1531"/>
                    <a:pt x="2038" y="1551"/>
                    <a:pt x="2030" y="1568"/>
                  </a:cubicBezTo>
                  <a:cubicBezTo>
                    <a:pt x="2027" y="1573"/>
                    <a:pt x="2030" y="1577"/>
                    <a:pt x="2024" y="1580"/>
                  </a:cubicBezTo>
                  <a:cubicBezTo>
                    <a:pt x="2017" y="1586"/>
                    <a:pt x="2012" y="1584"/>
                    <a:pt x="2005" y="1589"/>
                  </a:cubicBezTo>
                  <a:cubicBezTo>
                    <a:pt x="1989" y="1601"/>
                    <a:pt x="1970" y="1623"/>
                    <a:pt x="1961" y="1641"/>
                  </a:cubicBezTo>
                  <a:cubicBezTo>
                    <a:pt x="1960" y="1644"/>
                    <a:pt x="1960" y="1654"/>
                    <a:pt x="1958" y="1656"/>
                  </a:cubicBezTo>
                  <a:cubicBezTo>
                    <a:pt x="1957" y="1656"/>
                    <a:pt x="1956" y="1657"/>
                    <a:pt x="1955" y="1657"/>
                  </a:cubicBezTo>
                  <a:cubicBezTo>
                    <a:pt x="1953" y="1657"/>
                    <a:pt x="1951" y="1655"/>
                    <a:pt x="1948" y="1655"/>
                  </a:cubicBezTo>
                  <a:cubicBezTo>
                    <a:pt x="1947" y="1655"/>
                    <a:pt x="1945" y="1655"/>
                    <a:pt x="1942" y="1658"/>
                  </a:cubicBezTo>
                  <a:cubicBezTo>
                    <a:pt x="1942" y="1658"/>
                    <a:pt x="1946" y="1666"/>
                    <a:pt x="1940" y="1674"/>
                  </a:cubicBezTo>
                  <a:cubicBezTo>
                    <a:pt x="1935" y="1679"/>
                    <a:pt x="1930" y="1684"/>
                    <a:pt x="1933" y="1689"/>
                  </a:cubicBezTo>
                  <a:cubicBezTo>
                    <a:pt x="1937" y="1696"/>
                    <a:pt x="1934" y="1698"/>
                    <a:pt x="1931" y="1711"/>
                  </a:cubicBezTo>
                  <a:cubicBezTo>
                    <a:pt x="1929" y="1712"/>
                    <a:pt x="1925" y="1713"/>
                    <a:pt x="1921" y="1713"/>
                  </a:cubicBezTo>
                  <a:cubicBezTo>
                    <a:pt x="1915" y="1713"/>
                    <a:pt x="1911" y="1712"/>
                    <a:pt x="1913" y="1711"/>
                  </a:cubicBezTo>
                  <a:cubicBezTo>
                    <a:pt x="1916" y="1708"/>
                    <a:pt x="1923" y="1704"/>
                    <a:pt x="1925" y="1696"/>
                  </a:cubicBezTo>
                  <a:cubicBezTo>
                    <a:pt x="1925" y="1694"/>
                    <a:pt x="1924" y="1693"/>
                    <a:pt x="1924" y="1693"/>
                  </a:cubicBezTo>
                  <a:cubicBezTo>
                    <a:pt x="1923" y="1693"/>
                    <a:pt x="1921" y="1695"/>
                    <a:pt x="1919" y="1697"/>
                  </a:cubicBezTo>
                  <a:cubicBezTo>
                    <a:pt x="1913" y="1703"/>
                    <a:pt x="1902" y="1726"/>
                    <a:pt x="1893" y="1727"/>
                  </a:cubicBezTo>
                  <a:cubicBezTo>
                    <a:pt x="1891" y="1727"/>
                    <a:pt x="1888" y="1730"/>
                    <a:pt x="1885" y="1734"/>
                  </a:cubicBezTo>
                  <a:lnTo>
                    <a:pt x="1885" y="1734"/>
                  </a:lnTo>
                  <a:cubicBezTo>
                    <a:pt x="1888" y="1733"/>
                    <a:pt x="1892" y="1732"/>
                    <a:pt x="1895" y="1732"/>
                  </a:cubicBezTo>
                  <a:cubicBezTo>
                    <a:pt x="1899" y="1732"/>
                    <a:pt x="1901" y="1734"/>
                    <a:pt x="1895" y="1742"/>
                  </a:cubicBezTo>
                  <a:lnTo>
                    <a:pt x="1885" y="1734"/>
                  </a:lnTo>
                  <a:lnTo>
                    <a:pt x="1885" y="1734"/>
                  </a:lnTo>
                  <a:cubicBezTo>
                    <a:pt x="1875" y="1746"/>
                    <a:pt x="1860" y="1771"/>
                    <a:pt x="1853" y="1780"/>
                  </a:cubicBezTo>
                  <a:cubicBezTo>
                    <a:pt x="1855" y="1781"/>
                    <a:pt x="1856" y="1781"/>
                    <a:pt x="1857" y="1781"/>
                  </a:cubicBezTo>
                  <a:cubicBezTo>
                    <a:pt x="1860" y="1781"/>
                    <a:pt x="1863" y="1780"/>
                    <a:pt x="1865" y="1780"/>
                  </a:cubicBezTo>
                  <a:cubicBezTo>
                    <a:pt x="1866" y="1780"/>
                    <a:pt x="1868" y="1780"/>
                    <a:pt x="1869" y="1781"/>
                  </a:cubicBezTo>
                  <a:cubicBezTo>
                    <a:pt x="1862" y="1789"/>
                    <a:pt x="1851" y="1792"/>
                    <a:pt x="1848" y="1795"/>
                  </a:cubicBezTo>
                  <a:cubicBezTo>
                    <a:pt x="1843" y="1803"/>
                    <a:pt x="1844" y="1813"/>
                    <a:pt x="1843" y="1820"/>
                  </a:cubicBezTo>
                  <a:cubicBezTo>
                    <a:pt x="1836" y="1820"/>
                    <a:pt x="1783" y="1842"/>
                    <a:pt x="1794" y="1852"/>
                  </a:cubicBezTo>
                  <a:cubicBezTo>
                    <a:pt x="1798" y="1848"/>
                    <a:pt x="1798" y="1845"/>
                    <a:pt x="1799" y="1842"/>
                  </a:cubicBezTo>
                  <a:cubicBezTo>
                    <a:pt x="1799" y="1842"/>
                    <a:pt x="1800" y="1841"/>
                    <a:pt x="1800" y="1841"/>
                  </a:cubicBezTo>
                  <a:cubicBezTo>
                    <a:pt x="1802" y="1841"/>
                    <a:pt x="1804" y="1850"/>
                    <a:pt x="1804" y="1852"/>
                  </a:cubicBezTo>
                  <a:cubicBezTo>
                    <a:pt x="1803" y="1857"/>
                    <a:pt x="1799" y="1864"/>
                    <a:pt x="1795" y="1869"/>
                  </a:cubicBezTo>
                  <a:cubicBezTo>
                    <a:pt x="1792" y="1871"/>
                    <a:pt x="1790" y="1872"/>
                    <a:pt x="1788" y="1872"/>
                  </a:cubicBezTo>
                  <a:cubicBezTo>
                    <a:pt x="1785" y="1872"/>
                    <a:pt x="1784" y="1868"/>
                    <a:pt x="1780" y="1868"/>
                  </a:cubicBezTo>
                  <a:cubicBezTo>
                    <a:pt x="1778" y="1868"/>
                    <a:pt x="1776" y="1869"/>
                    <a:pt x="1772" y="1873"/>
                  </a:cubicBezTo>
                  <a:cubicBezTo>
                    <a:pt x="1766" y="1878"/>
                    <a:pt x="1758" y="1889"/>
                    <a:pt x="1754" y="1896"/>
                  </a:cubicBezTo>
                  <a:cubicBezTo>
                    <a:pt x="1748" y="1905"/>
                    <a:pt x="1757" y="1903"/>
                    <a:pt x="1748" y="1915"/>
                  </a:cubicBezTo>
                  <a:cubicBezTo>
                    <a:pt x="1744" y="1921"/>
                    <a:pt x="1740" y="1926"/>
                    <a:pt x="1738" y="1926"/>
                  </a:cubicBezTo>
                  <a:cubicBezTo>
                    <a:pt x="1737" y="1926"/>
                    <a:pt x="1736" y="1925"/>
                    <a:pt x="1735" y="1924"/>
                  </a:cubicBezTo>
                  <a:cubicBezTo>
                    <a:pt x="1734" y="1923"/>
                    <a:pt x="1735" y="1917"/>
                    <a:pt x="1734" y="1916"/>
                  </a:cubicBezTo>
                  <a:cubicBezTo>
                    <a:pt x="1731" y="1916"/>
                    <a:pt x="1720" y="1961"/>
                    <a:pt x="1710" y="1962"/>
                  </a:cubicBezTo>
                  <a:cubicBezTo>
                    <a:pt x="1710" y="1962"/>
                    <a:pt x="1709" y="1962"/>
                    <a:pt x="1709" y="1962"/>
                  </a:cubicBezTo>
                  <a:cubicBezTo>
                    <a:pt x="1706" y="1962"/>
                    <a:pt x="1704" y="1961"/>
                    <a:pt x="1702" y="1961"/>
                  </a:cubicBezTo>
                  <a:cubicBezTo>
                    <a:pt x="1699" y="1961"/>
                    <a:pt x="1696" y="1963"/>
                    <a:pt x="1691" y="1969"/>
                  </a:cubicBezTo>
                  <a:cubicBezTo>
                    <a:pt x="1688" y="1972"/>
                    <a:pt x="1678" y="1987"/>
                    <a:pt x="1676" y="1990"/>
                  </a:cubicBezTo>
                  <a:cubicBezTo>
                    <a:pt x="1677" y="1988"/>
                    <a:pt x="1695" y="1977"/>
                    <a:pt x="1699" y="1977"/>
                  </a:cubicBezTo>
                  <a:cubicBezTo>
                    <a:pt x="1700" y="1977"/>
                    <a:pt x="1700" y="1978"/>
                    <a:pt x="1698" y="1981"/>
                  </a:cubicBezTo>
                  <a:cubicBezTo>
                    <a:pt x="1689" y="1991"/>
                    <a:pt x="1680" y="1999"/>
                    <a:pt x="1672" y="2008"/>
                  </a:cubicBezTo>
                  <a:lnTo>
                    <a:pt x="1659" y="2024"/>
                  </a:lnTo>
                  <a:cubicBezTo>
                    <a:pt x="1656" y="2027"/>
                    <a:pt x="1655" y="2029"/>
                    <a:pt x="1656" y="2030"/>
                  </a:cubicBezTo>
                  <a:cubicBezTo>
                    <a:pt x="1655" y="2031"/>
                    <a:pt x="1655" y="2031"/>
                    <a:pt x="1655" y="2031"/>
                  </a:cubicBezTo>
                  <a:cubicBezTo>
                    <a:pt x="1653" y="2031"/>
                    <a:pt x="1651" y="2020"/>
                    <a:pt x="1651" y="2020"/>
                  </a:cubicBezTo>
                  <a:cubicBezTo>
                    <a:pt x="1650" y="2020"/>
                    <a:pt x="1650" y="2020"/>
                    <a:pt x="1650" y="2020"/>
                  </a:cubicBezTo>
                  <a:cubicBezTo>
                    <a:pt x="1645" y="2020"/>
                    <a:pt x="1641" y="2033"/>
                    <a:pt x="1641" y="2035"/>
                  </a:cubicBezTo>
                  <a:cubicBezTo>
                    <a:pt x="1640" y="2039"/>
                    <a:pt x="1640" y="2048"/>
                    <a:pt x="1633" y="2053"/>
                  </a:cubicBezTo>
                  <a:cubicBezTo>
                    <a:pt x="1632" y="2054"/>
                    <a:pt x="1631" y="2054"/>
                    <a:pt x="1630" y="2054"/>
                  </a:cubicBezTo>
                  <a:cubicBezTo>
                    <a:pt x="1627" y="2054"/>
                    <a:pt x="1626" y="2050"/>
                    <a:pt x="1624" y="2050"/>
                  </a:cubicBezTo>
                  <a:cubicBezTo>
                    <a:pt x="1624" y="2050"/>
                    <a:pt x="1624" y="2050"/>
                    <a:pt x="1624" y="2050"/>
                  </a:cubicBezTo>
                  <a:cubicBezTo>
                    <a:pt x="1624" y="2050"/>
                    <a:pt x="1624" y="2050"/>
                    <a:pt x="1624" y="2050"/>
                  </a:cubicBezTo>
                  <a:cubicBezTo>
                    <a:pt x="1629" y="2050"/>
                    <a:pt x="1617" y="2075"/>
                    <a:pt x="1614" y="2081"/>
                  </a:cubicBezTo>
                  <a:cubicBezTo>
                    <a:pt x="1610" y="2087"/>
                    <a:pt x="1605" y="2094"/>
                    <a:pt x="1600" y="2098"/>
                  </a:cubicBezTo>
                  <a:cubicBezTo>
                    <a:pt x="1597" y="2100"/>
                    <a:pt x="1596" y="2100"/>
                    <a:pt x="1595" y="2100"/>
                  </a:cubicBezTo>
                  <a:cubicBezTo>
                    <a:pt x="1594" y="2100"/>
                    <a:pt x="1593" y="2100"/>
                    <a:pt x="1590" y="2103"/>
                  </a:cubicBezTo>
                  <a:cubicBezTo>
                    <a:pt x="1586" y="2107"/>
                    <a:pt x="1569" y="2124"/>
                    <a:pt x="1572" y="2128"/>
                  </a:cubicBezTo>
                  <a:cubicBezTo>
                    <a:pt x="1575" y="2131"/>
                    <a:pt x="1575" y="2134"/>
                    <a:pt x="1569" y="2141"/>
                  </a:cubicBezTo>
                  <a:cubicBezTo>
                    <a:pt x="1569" y="2141"/>
                    <a:pt x="1561" y="2152"/>
                    <a:pt x="1560" y="2152"/>
                  </a:cubicBezTo>
                  <a:cubicBezTo>
                    <a:pt x="1560" y="2152"/>
                    <a:pt x="1560" y="2151"/>
                    <a:pt x="1560" y="2151"/>
                  </a:cubicBezTo>
                  <a:cubicBezTo>
                    <a:pt x="1559" y="2151"/>
                    <a:pt x="1564" y="2133"/>
                    <a:pt x="1560" y="2133"/>
                  </a:cubicBezTo>
                  <a:cubicBezTo>
                    <a:pt x="1559" y="2133"/>
                    <a:pt x="1557" y="2134"/>
                    <a:pt x="1555" y="2137"/>
                  </a:cubicBezTo>
                  <a:cubicBezTo>
                    <a:pt x="1545" y="2146"/>
                    <a:pt x="1548" y="2157"/>
                    <a:pt x="1536" y="2165"/>
                  </a:cubicBezTo>
                  <a:cubicBezTo>
                    <a:pt x="1523" y="2175"/>
                    <a:pt x="1520" y="2186"/>
                    <a:pt x="1514" y="2199"/>
                  </a:cubicBezTo>
                  <a:cubicBezTo>
                    <a:pt x="1510" y="2208"/>
                    <a:pt x="1510" y="2206"/>
                    <a:pt x="1506" y="2209"/>
                  </a:cubicBezTo>
                  <a:cubicBezTo>
                    <a:pt x="1502" y="2212"/>
                    <a:pt x="1500" y="2220"/>
                    <a:pt x="1497" y="2223"/>
                  </a:cubicBezTo>
                  <a:cubicBezTo>
                    <a:pt x="1497" y="2229"/>
                    <a:pt x="1491" y="2247"/>
                    <a:pt x="1482" y="2247"/>
                  </a:cubicBezTo>
                  <a:cubicBezTo>
                    <a:pt x="1482" y="2247"/>
                    <a:pt x="1481" y="2247"/>
                    <a:pt x="1481" y="2247"/>
                  </a:cubicBezTo>
                  <a:cubicBezTo>
                    <a:pt x="1481" y="2246"/>
                    <a:pt x="1477" y="2245"/>
                    <a:pt x="1473" y="2245"/>
                  </a:cubicBezTo>
                  <a:cubicBezTo>
                    <a:pt x="1468" y="2245"/>
                    <a:pt x="1462" y="2247"/>
                    <a:pt x="1463" y="2254"/>
                  </a:cubicBezTo>
                  <a:cubicBezTo>
                    <a:pt x="1463" y="2261"/>
                    <a:pt x="1466" y="2261"/>
                    <a:pt x="1458" y="2271"/>
                  </a:cubicBezTo>
                  <a:cubicBezTo>
                    <a:pt x="1456" y="2273"/>
                    <a:pt x="1455" y="2273"/>
                    <a:pt x="1455" y="2273"/>
                  </a:cubicBezTo>
                  <a:cubicBezTo>
                    <a:pt x="1453" y="2273"/>
                    <a:pt x="1452" y="2271"/>
                    <a:pt x="1450" y="2271"/>
                  </a:cubicBezTo>
                  <a:cubicBezTo>
                    <a:pt x="1450" y="2271"/>
                    <a:pt x="1449" y="2271"/>
                    <a:pt x="1449" y="2271"/>
                  </a:cubicBezTo>
                  <a:cubicBezTo>
                    <a:pt x="1445" y="2272"/>
                    <a:pt x="1440" y="2279"/>
                    <a:pt x="1437" y="2282"/>
                  </a:cubicBezTo>
                  <a:lnTo>
                    <a:pt x="1444" y="2289"/>
                  </a:lnTo>
                  <a:cubicBezTo>
                    <a:pt x="1447" y="2286"/>
                    <a:pt x="1452" y="2281"/>
                    <a:pt x="1455" y="2281"/>
                  </a:cubicBezTo>
                  <a:cubicBezTo>
                    <a:pt x="1456" y="2281"/>
                    <a:pt x="1456" y="2281"/>
                    <a:pt x="1456" y="2282"/>
                  </a:cubicBezTo>
                  <a:cubicBezTo>
                    <a:pt x="1461" y="2282"/>
                    <a:pt x="1446" y="2298"/>
                    <a:pt x="1445" y="2301"/>
                  </a:cubicBezTo>
                  <a:cubicBezTo>
                    <a:pt x="1435" y="2313"/>
                    <a:pt x="1436" y="2303"/>
                    <a:pt x="1425" y="2312"/>
                  </a:cubicBezTo>
                  <a:cubicBezTo>
                    <a:pt x="1423" y="2314"/>
                    <a:pt x="1407" y="2327"/>
                    <a:pt x="1406" y="2330"/>
                  </a:cubicBezTo>
                  <a:cubicBezTo>
                    <a:pt x="1406" y="2336"/>
                    <a:pt x="1412" y="2333"/>
                    <a:pt x="1404" y="2344"/>
                  </a:cubicBezTo>
                  <a:cubicBezTo>
                    <a:pt x="1400" y="2349"/>
                    <a:pt x="1394" y="2354"/>
                    <a:pt x="1394" y="2358"/>
                  </a:cubicBezTo>
                  <a:cubicBezTo>
                    <a:pt x="1395" y="2367"/>
                    <a:pt x="1365" y="2399"/>
                    <a:pt x="1357" y="2407"/>
                  </a:cubicBezTo>
                  <a:cubicBezTo>
                    <a:pt x="1353" y="2413"/>
                    <a:pt x="1351" y="2413"/>
                    <a:pt x="1350" y="2413"/>
                  </a:cubicBezTo>
                  <a:cubicBezTo>
                    <a:pt x="1349" y="2413"/>
                    <a:pt x="1348" y="2413"/>
                    <a:pt x="1347" y="2413"/>
                  </a:cubicBezTo>
                  <a:cubicBezTo>
                    <a:pt x="1346" y="2413"/>
                    <a:pt x="1346" y="2413"/>
                    <a:pt x="1345" y="2413"/>
                  </a:cubicBezTo>
                  <a:cubicBezTo>
                    <a:pt x="1340" y="2414"/>
                    <a:pt x="1329" y="2428"/>
                    <a:pt x="1326" y="2433"/>
                  </a:cubicBezTo>
                  <a:cubicBezTo>
                    <a:pt x="1319" y="2438"/>
                    <a:pt x="1308" y="2448"/>
                    <a:pt x="1310" y="2455"/>
                  </a:cubicBezTo>
                  <a:cubicBezTo>
                    <a:pt x="1311" y="2460"/>
                    <a:pt x="1307" y="2463"/>
                    <a:pt x="1301" y="2469"/>
                  </a:cubicBezTo>
                  <a:cubicBezTo>
                    <a:pt x="1298" y="2474"/>
                    <a:pt x="1300" y="2476"/>
                    <a:pt x="1295" y="2482"/>
                  </a:cubicBezTo>
                  <a:cubicBezTo>
                    <a:pt x="1289" y="2492"/>
                    <a:pt x="1283" y="2496"/>
                    <a:pt x="1276" y="2505"/>
                  </a:cubicBezTo>
                  <a:cubicBezTo>
                    <a:pt x="1269" y="2514"/>
                    <a:pt x="1264" y="2543"/>
                    <a:pt x="1270" y="2543"/>
                  </a:cubicBezTo>
                  <a:cubicBezTo>
                    <a:pt x="1271" y="2543"/>
                    <a:pt x="1271" y="2543"/>
                    <a:pt x="1272" y="2543"/>
                  </a:cubicBezTo>
                  <a:cubicBezTo>
                    <a:pt x="1271" y="2543"/>
                    <a:pt x="1279" y="2532"/>
                    <a:pt x="1280" y="2530"/>
                  </a:cubicBezTo>
                  <a:cubicBezTo>
                    <a:pt x="1285" y="2525"/>
                    <a:pt x="1290" y="2520"/>
                    <a:pt x="1295" y="2517"/>
                  </a:cubicBezTo>
                  <a:cubicBezTo>
                    <a:pt x="1308" y="2508"/>
                    <a:pt x="1321" y="2495"/>
                    <a:pt x="1330" y="2482"/>
                  </a:cubicBezTo>
                  <a:cubicBezTo>
                    <a:pt x="1338" y="2472"/>
                    <a:pt x="1322" y="2474"/>
                    <a:pt x="1331" y="2461"/>
                  </a:cubicBezTo>
                  <a:cubicBezTo>
                    <a:pt x="1337" y="2451"/>
                    <a:pt x="1344" y="2447"/>
                    <a:pt x="1351" y="2442"/>
                  </a:cubicBezTo>
                  <a:cubicBezTo>
                    <a:pt x="1352" y="2443"/>
                    <a:pt x="1353" y="2444"/>
                    <a:pt x="1354" y="2444"/>
                  </a:cubicBezTo>
                  <a:cubicBezTo>
                    <a:pt x="1356" y="2444"/>
                    <a:pt x="1358" y="2442"/>
                    <a:pt x="1361" y="2438"/>
                  </a:cubicBezTo>
                  <a:cubicBezTo>
                    <a:pt x="1370" y="2427"/>
                    <a:pt x="1364" y="2433"/>
                    <a:pt x="1363" y="2427"/>
                  </a:cubicBezTo>
                  <a:cubicBezTo>
                    <a:pt x="1362" y="2423"/>
                    <a:pt x="1367" y="2414"/>
                    <a:pt x="1371" y="2412"/>
                  </a:cubicBezTo>
                  <a:cubicBezTo>
                    <a:pt x="1372" y="2411"/>
                    <a:pt x="1373" y="2411"/>
                    <a:pt x="1374" y="2411"/>
                  </a:cubicBezTo>
                  <a:cubicBezTo>
                    <a:pt x="1378" y="2411"/>
                    <a:pt x="1378" y="2416"/>
                    <a:pt x="1381" y="2416"/>
                  </a:cubicBezTo>
                  <a:cubicBezTo>
                    <a:pt x="1383" y="2416"/>
                    <a:pt x="1385" y="2415"/>
                    <a:pt x="1390" y="2410"/>
                  </a:cubicBezTo>
                  <a:cubicBezTo>
                    <a:pt x="1394" y="2404"/>
                    <a:pt x="1402" y="2387"/>
                    <a:pt x="1398" y="2385"/>
                  </a:cubicBezTo>
                  <a:cubicBezTo>
                    <a:pt x="1400" y="2381"/>
                    <a:pt x="1405" y="2377"/>
                    <a:pt x="1407" y="2373"/>
                  </a:cubicBezTo>
                  <a:cubicBezTo>
                    <a:pt x="1411" y="2369"/>
                    <a:pt x="1430" y="2334"/>
                    <a:pt x="1432" y="2332"/>
                  </a:cubicBezTo>
                  <a:cubicBezTo>
                    <a:pt x="1433" y="2332"/>
                    <a:pt x="1433" y="2332"/>
                    <a:pt x="1433" y="2332"/>
                  </a:cubicBezTo>
                  <a:lnTo>
                    <a:pt x="1433" y="2332"/>
                  </a:lnTo>
                  <a:cubicBezTo>
                    <a:pt x="1438" y="2332"/>
                    <a:pt x="1428" y="2355"/>
                    <a:pt x="1431" y="2357"/>
                  </a:cubicBezTo>
                  <a:cubicBezTo>
                    <a:pt x="1428" y="2355"/>
                    <a:pt x="1457" y="2315"/>
                    <a:pt x="1459" y="2309"/>
                  </a:cubicBezTo>
                  <a:cubicBezTo>
                    <a:pt x="1461" y="2299"/>
                    <a:pt x="1466" y="2295"/>
                    <a:pt x="1475" y="2291"/>
                  </a:cubicBezTo>
                  <a:cubicBezTo>
                    <a:pt x="1488" y="2284"/>
                    <a:pt x="1483" y="2281"/>
                    <a:pt x="1488" y="2275"/>
                  </a:cubicBezTo>
                  <a:cubicBezTo>
                    <a:pt x="1495" y="2267"/>
                    <a:pt x="1496" y="2264"/>
                    <a:pt x="1503" y="2261"/>
                  </a:cubicBezTo>
                  <a:cubicBezTo>
                    <a:pt x="1506" y="2260"/>
                    <a:pt x="1507" y="2257"/>
                    <a:pt x="1509" y="2254"/>
                  </a:cubicBezTo>
                  <a:cubicBezTo>
                    <a:pt x="1512" y="2249"/>
                    <a:pt x="1513" y="2244"/>
                    <a:pt x="1510" y="2244"/>
                  </a:cubicBezTo>
                  <a:cubicBezTo>
                    <a:pt x="1509" y="2244"/>
                    <a:pt x="1508" y="2244"/>
                    <a:pt x="1507" y="2245"/>
                  </a:cubicBezTo>
                  <a:cubicBezTo>
                    <a:pt x="1503" y="2245"/>
                    <a:pt x="1499" y="2242"/>
                    <a:pt x="1507" y="2236"/>
                  </a:cubicBezTo>
                  <a:cubicBezTo>
                    <a:pt x="1514" y="2230"/>
                    <a:pt x="1519" y="2232"/>
                    <a:pt x="1526" y="2226"/>
                  </a:cubicBezTo>
                  <a:cubicBezTo>
                    <a:pt x="1534" y="2220"/>
                    <a:pt x="1539" y="2209"/>
                    <a:pt x="1542" y="2201"/>
                  </a:cubicBezTo>
                  <a:cubicBezTo>
                    <a:pt x="1547" y="2196"/>
                    <a:pt x="1552" y="2190"/>
                    <a:pt x="1557" y="2186"/>
                  </a:cubicBezTo>
                  <a:cubicBezTo>
                    <a:pt x="1560" y="2186"/>
                    <a:pt x="1562" y="2185"/>
                    <a:pt x="1563" y="2182"/>
                  </a:cubicBezTo>
                  <a:cubicBezTo>
                    <a:pt x="1571" y="2173"/>
                    <a:pt x="1566" y="2173"/>
                    <a:pt x="1574" y="2164"/>
                  </a:cubicBezTo>
                  <a:cubicBezTo>
                    <a:pt x="1578" y="2157"/>
                    <a:pt x="1583" y="2154"/>
                    <a:pt x="1589" y="2149"/>
                  </a:cubicBezTo>
                  <a:cubicBezTo>
                    <a:pt x="1601" y="2135"/>
                    <a:pt x="1615" y="2117"/>
                    <a:pt x="1620" y="2102"/>
                  </a:cubicBezTo>
                  <a:cubicBezTo>
                    <a:pt x="1623" y="2094"/>
                    <a:pt x="1624" y="2091"/>
                    <a:pt x="1627" y="2091"/>
                  </a:cubicBezTo>
                  <a:cubicBezTo>
                    <a:pt x="1628" y="2091"/>
                    <a:pt x="1629" y="2092"/>
                    <a:pt x="1631" y="2093"/>
                  </a:cubicBezTo>
                  <a:cubicBezTo>
                    <a:pt x="1630" y="2096"/>
                    <a:pt x="1630" y="2097"/>
                    <a:pt x="1631" y="2097"/>
                  </a:cubicBezTo>
                  <a:cubicBezTo>
                    <a:pt x="1632" y="2097"/>
                    <a:pt x="1637" y="2091"/>
                    <a:pt x="1640" y="2088"/>
                  </a:cubicBezTo>
                  <a:cubicBezTo>
                    <a:pt x="1647" y="2081"/>
                    <a:pt x="1655" y="2071"/>
                    <a:pt x="1659" y="2062"/>
                  </a:cubicBezTo>
                  <a:cubicBezTo>
                    <a:pt x="1663" y="2056"/>
                    <a:pt x="1664" y="2049"/>
                    <a:pt x="1672" y="2042"/>
                  </a:cubicBezTo>
                  <a:cubicBezTo>
                    <a:pt x="1673" y="2043"/>
                    <a:pt x="1674" y="2043"/>
                    <a:pt x="1674" y="2043"/>
                  </a:cubicBezTo>
                  <a:cubicBezTo>
                    <a:pt x="1680" y="2043"/>
                    <a:pt x="1693" y="2025"/>
                    <a:pt x="1697" y="2018"/>
                  </a:cubicBezTo>
                  <a:cubicBezTo>
                    <a:pt x="1701" y="2011"/>
                    <a:pt x="1701" y="1994"/>
                    <a:pt x="1706" y="1993"/>
                  </a:cubicBezTo>
                  <a:cubicBezTo>
                    <a:pt x="1716" y="1990"/>
                    <a:pt x="1720" y="1989"/>
                    <a:pt x="1731" y="1977"/>
                  </a:cubicBezTo>
                  <a:cubicBezTo>
                    <a:pt x="1748" y="1958"/>
                    <a:pt x="1764" y="1938"/>
                    <a:pt x="1778" y="1917"/>
                  </a:cubicBezTo>
                  <a:cubicBezTo>
                    <a:pt x="1783" y="1910"/>
                    <a:pt x="1789" y="1903"/>
                    <a:pt x="1793" y="1895"/>
                  </a:cubicBezTo>
                  <a:cubicBezTo>
                    <a:pt x="1796" y="1890"/>
                    <a:pt x="1796" y="1885"/>
                    <a:pt x="1799" y="1882"/>
                  </a:cubicBezTo>
                  <a:cubicBezTo>
                    <a:pt x="1803" y="1876"/>
                    <a:pt x="1812" y="1876"/>
                    <a:pt x="1817" y="1872"/>
                  </a:cubicBezTo>
                  <a:cubicBezTo>
                    <a:pt x="1824" y="1868"/>
                    <a:pt x="1830" y="1862"/>
                    <a:pt x="1836" y="1855"/>
                  </a:cubicBezTo>
                  <a:cubicBezTo>
                    <a:pt x="1844" y="1847"/>
                    <a:pt x="1850" y="1839"/>
                    <a:pt x="1845" y="1835"/>
                  </a:cubicBezTo>
                  <a:lnTo>
                    <a:pt x="1845" y="1835"/>
                  </a:lnTo>
                  <a:cubicBezTo>
                    <a:pt x="1846" y="1835"/>
                    <a:pt x="1846" y="1835"/>
                    <a:pt x="1846" y="1835"/>
                  </a:cubicBezTo>
                  <a:cubicBezTo>
                    <a:pt x="1850" y="1835"/>
                    <a:pt x="1859" y="1812"/>
                    <a:pt x="1862" y="1807"/>
                  </a:cubicBezTo>
                  <a:cubicBezTo>
                    <a:pt x="1864" y="1805"/>
                    <a:pt x="1878" y="1798"/>
                    <a:pt x="1883" y="1793"/>
                  </a:cubicBezTo>
                  <a:cubicBezTo>
                    <a:pt x="1890" y="1786"/>
                    <a:pt x="1899" y="1778"/>
                    <a:pt x="1904" y="1769"/>
                  </a:cubicBezTo>
                  <a:cubicBezTo>
                    <a:pt x="1908" y="1761"/>
                    <a:pt x="1901" y="1760"/>
                    <a:pt x="1899" y="1758"/>
                  </a:cubicBezTo>
                  <a:cubicBezTo>
                    <a:pt x="1901" y="1754"/>
                    <a:pt x="1907" y="1746"/>
                    <a:pt x="1911" y="1744"/>
                  </a:cubicBezTo>
                  <a:cubicBezTo>
                    <a:pt x="1911" y="1744"/>
                    <a:pt x="1912" y="1745"/>
                    <a:pt x="1913" y="1745"/>
                  </a:cubicBezTo>
                  <a:cubicBezTo>
                    <a:pt x="1913" y="1745"/>
                    <a:pt x="1914" y="1745"/>
                    <a:pt x="1914" y="1745"/>
                  </a:cubicBezTo>
                  <a:cubicBezTo>
                    <a:pt x="1917" y="1744"/>
                    <a:pt x="1922" y="1737"/>
                    <a:pt x="1924" y="1733"/>
                  </a:cubicBezTo>
                  <a:cubicBezTo>
                    <a:pt x="1927" y="1731"/>
                    <a:pt x="1930" y="1732"/>
                    <a:pt x="1934" y="1728"/>
                  </a:cubicBezTo>
                  <a:cubicBezTo>
                    <a:pt x="1939" y="1725"/>
                    <a:pt x="1942" y="1719"/>
                    <a:pt x="1947" y="1714"/>
                  </a:cubicBezTo>
                  <a:cubicBezTo>
                    <a:pt x="1958" y="1698"/>
                    <a:pt x="1959" y="1690"/>
                    <a:pt x="1966" y="1675"/>
                  </a:cubicBezTo>
                  <a:cubicBezTo>
                    <a:pt x="1970" y="1665"/>
                    <a:pt x="1972" y="1662"/>
                    <a:pt x="1974" y="1662"/>
                  </a:cubicBezTo>
                  <a:cubicBezTo>
                    <a:pt x="1976" y="1662"/>
                    <a:pt x="1977" y="1666"/>
                    <a:pt x="1980" y="1668"/>
                  </a:cubicBezTo>
                  <a:cubicBezTo>
                    <a:pt x="1977" y="1665"/>
                    <a:pt x="1987" y="1658"/>
                    <a:pt x="1988" y="1652"/>
                  </a:cubicBezTo>
                  <a:cubicBezTo>
                    <a:pt x="1989" y="1651"/>
                    <a:pt x="1984" y="1648"/>
                    <a:pt x="1985" y="1647"/>
                  </a:cubicBezTo>
                  <a:cubicBezTo>
                    <a:pt x="1990" y="1640"/>
                    <a:pt x="1995" y="1646"/>
                    <a:pt x="1999" y="1640"/>
                  </a:cubicBezTo>
                  <a:cubicBezTo>
                    <a:pt x="2005" y="1632"/>
                    <a:pt x="2005" y="1623"/>
                    <a:pt x="2010" y="1615"/>
                  </a:cubicBezTo>
                  <a:cubicBezTo>
                    <a:pt x="2013" y="1611"/>
                    <a:pt x="2015" y="1609"/>
                    <a:pt x="2015" y="1609"/>
                  </a:cubicBezTo>
                  <a:lnTo>
                    <a:pt x="2015" y="1609"/>
                  </a:lnTo>
                  <a:cubicBezTo>
                    <a:pt x="2016" y="1609"/>
                    <a:pt x="2015" y="1614"/>
                    <a:pt x="2014" y="1618"/>
                  </a:cubicBezTo>
                  <a:cubicBezTo>
                    <a:pt x="2012" y="1623"/>
                    <a:pt x="2013" y="1626"/>
                    <a:pt x="2016" y="1626"/>
                  </a:cubicBezTo>
                  <a:cubicBezTo>
                    <a:pt x="2019" y="1626"/>
                    <a:pt x="2022" y="1624"/>
                    <a:pt x="2025" y="1619"/>
                  </a:cubicBezTo>
                  <a:cubicBezTo>
                    <a:pt x="2031" y="1608"/>
                    <a:pt x="2037" y="1594"/>
                    <a:pt x="2032" y="1590"/>
                  </a:cubicBezTo>
                  <a:lnTo>
                    <a:pt x="2032" y="1590"/>
                  </a:lnTo>
                  <a:cubicBezTo>
                    <a:pt x="2033" y="1591"/>
                    <a:pt x="2034" y="1591"/>
                    <a:pt x="2035" y="1591"/>
                  </a:cubicBezTo>
                  <a:cubicBezTo>
                    <a:pt x="2049" y="1591"/>
                    <a:pt x="2082" y="1532"/>
                    <a:pt x="2093" y="1532"/>
                  </a:cubicBezTo>
                  <a:cubicBezTo>
                    <a:pt x="2093" y="1532"/>
                    <a:pt x="2094" y="1532"/>
                    <a:pt x="2094" y="1532"/>
                  </a:cubicBezTo>
                  <a:cubicBezTo>
                    <a:pt x="2110" y="1525"/>
                    <a:pt x="2112" y="1507"/>
                    <a:pt x="2121" y="1492"/>
                  </a:cubicBezTo>
                  <a:cubicBezTo>
                    <a:pt x="2129" y="1482"/>
                    <a:pt x="2138" y="1471"/>
                    <a:pt x="2147" y="1461"/>
                  </a:cubicBezTo>
                  <a:cubicBezTo>
                    <a:pt x="2158" y="1447"/>
                    <a:pt x="2165" y="1431"/>
                    <a:pt x="2175" y="1419"/>
                  </a:cubicBezTo>
                  <a:cubicBezTo>
                    <a:pt x="2184" y="1408"/>
                    <a:pt x="2189" y="1408"/>
                    <a:pt x="2200" y="1395"/>
                  </a:cubicBezTo>
                  <a:cubicBezTo>
                    <a:pt x="2204" y="1390"/>
                    <a:pt x="2210" y="1382"/>
                    <a:pt x="2211" y="1377"/>
                  </a:cubicBezTo>
                  <a:cubicBezTo>
                    <a:pt x="2212" y="1374"/>
                    <a:pt x="2209" y="1374"/>
                    <a:pt x="2212" y="1370"/>
                  </a:cubicBezTo>
                  <a:cubicBezTo>
                    <a:pt x="2216" y="1365"/>
                    <a:pt x="2219" y="1364"/>
                    <a:pt x="2222" y="1364"/>
                  </a:cubicBezTo>
                  <a:cubicBezTo>
                    <a:pt x="2226" y="1364"/>
                    <a:pt x="2229" y="1366"/>
                    <a:pt x="2230" y="1367"/>
                  </a:cubicBezTo>
                  <a:cubicBezTo>
                    <a:pt x="2224" y="1361"/>
                    <a:pt x="2296" y="1279"/>
                    <a:pt x="2306" y="1268"/>
                  </a:cubicBezTo>
                  <a:cubicBezTo>
                    <a:pt x="2316" y="1257"/>
                    <a:pt x="2330" y="1245"/>
                    <a:pt x="2339" y="1234"/>
                  </a:cubicBezTo>
                  <a:cubicBezTo>
                    <a:pt x="2347" y="1223"/>
                    <a:pt x="2354" y="1211"/>
                    <a:pt x="2361" y="1199"/>
                  </a:cubicBezTo>
                  <a:cubicBezTo>
                    <a:pt x="2362" y="1196"/>
                    <a:pt x="2364" y="1181"/>
                    <a:pt x="2362" y="1181"/>
                  </a:cubicBezTo>
                  <a:lnTo>
                    <a:pt x="2362" y="1181"/>
                  </a:lnTo>
                  <a:cubicBezTo>
                    <a:pt x="2362" y="1181"/>
                    <a:pt x="2361" y="1181"/>
                    <a:pt x="2361" y="1182"/>
                  </a:cubicBezTo>
                  <a:cubicBezTo>
                    <a:pt x="2362" y="1180"/>
                    <a:pt x="2364" y="1179"/>
                    <a:pt x="2365" y="1179"/>
                  </a:cubicBezTo>
                  <a:cubicBezTo>
                    <a:pt x="2367" y="1179"/>
                    <a:pt x="2369" y="1180"/>
                    <a:pt x="2371" y="1180"/>
                  </a:cubicBezTo>
                  <a:cubicBezTo>
                    <a:pt x="2374" y="1180"/>
                    <a:pt x="2377" y="1179"/>
                    <a:pt x="2380" y="1173"/>
                  </a:cubicBezTo>
                  <a:cubicBezTo>
                    <a:pt x="2381" y="1170"/>
                    <a:pt x="2386" y="1153"/>
                    <a:pt x="2389" y="1152"/>
                  </a:cubicBezTo>
                  <a:cubicBezTo>
                    <a:pt x="2389" y="1152"/>
                    <a:pt x="2389" y="1152"/>
                    <a:pt x="2389" y="1152"/>
                  </a:cubicBezTo>
                  <a:cubicBezTo>
                    <a:pt x="2391" y="1152"/>
                    <a:pt x="2391" y="1163"/>
                    <a:pt x="2393" y="1163"/>
                  </a:cubicBezTo>
                  <a:cubicBezTo>
                    <a:pt x="2394" y="1163"/>
                    <a:pt x="2394" y="1162"/>
                    <a:pt x="2395" y="1160"/>
                  </a:cubicBezTo>
                  <a:cubicBezTo>
                    <a:pt x="2402" y="1150"/>
                    <a:pt x="2414" y="1131"/>
                    <a:pt x="2409" y="1126"/>
                  </a:cubicBezTo>
                  <a:cubicBezTo>
                    <a:pt x="2412" y="1120"/>
                    <a:pt x="2423" y="1118"/>
                    <a:pt x="2427" y="1118"/>
                  </a:cubicBezTo>
                  <a:cubicBezTo>
                    <a:pt x="2429" y="1116"/>
                    <a:pt x="2447" y="1102"/>
                    <a:pt x="2447" y="1099"/>
                  </a:cubicBezTo>
                  <a:cubicBezTo>
                    <a:pt x="2448" y="1094"/>
                    <a:pt x="2441" y="1091"/>
                    <a:pt x="2449" y="1081"/>
                  </a:cubicBezTo>
                  <a:cubicBezTo>
                    <a:pt x="2455" y="1073"/>
                    <a:pt x="2461" y="1070"/>
                    <a:pt x="2467" y="1060"/>
                  </a:cubicBezTo>
                  <a:cubicBezTo>
                    <a:pt x="2472" y="1051"/>
                    <a:pt x="2471" y="1049"/>
                    <a:pt x="2478" y="1040"/>
                  </a:cubicBezTo>
                  <a:cubicBezTo>
                    <a:pt x="2487" y="1029"/>
                    <a:pt x="2493" y="1030"/>
                    <a:pt x="2504" y="1020"/>
                  </a:cubicBezTo>
                  <a:cubicBezTo>
                    <a:pt x="2510" y="1013"/>
                    <a:pt x="2519" y="1001"/>
                    <a:pt x="2514" y="996"/>
                  </a:cubicBezTo>
                  <a:cubicBezTo>
                    <a:pt x="2517" y="995"/>
                    <a:pt x="2536" y="984"/>
                    <a:pt x="2533" y="983"/>
                  </a:cubicBezTo>
                  <a:lnTo>
                    <a:pt x="2533" y="983"/>
                  </a:lnTo>
                  <a:cubicBezTo>
                    <a:pt x="2532" y="983"/>
                    <a:pt x="2529" y="984"/>
                    <a:pt x="2527" y="984"/>
                  </a:cubicBezTo>
                  <a:cubicBezTo>
                    <a:pt x="2524" y="984"/>
                    <a:pt x="2522" y="982"/>
                    <a:pt x="2528" y="975"/>
                  </a:cubicBezTo>
                  <a:cubicBezTo>
                    <a:pt x="2533" y="969"/>
                    <a:pt x="2539" y="968"/>
                    <a:pt x="2544" y="964"/>
                  </a:cubicBezTo>
                  <a:cubicBezTo>
                    <a:pt x="2554" y="954"/>
                    <a:pt x="2573" y="933"/>
                    <a:pt x="2572" y="923"/>
                  </a:cubicBezTo>
                  <a:lnTo>
                    <a:pt x="2572" y="923"/>
                  </a:lnTo>
                  <a:cubicBezTo>
                    <a:pt x="2572" y="924"/>
                    <a:pt x="2572" y="924"/>
                    <a:pt x="2573" y="924"/>
                  </a:cubicBezTo>
                  <a:cubicBezTo>
                    <a:pt x="2578" y="924"/>
                    <a:pt x="2594" y="913"/>
                    <a:pt x="2597" y="908"/>
                  </a:cubicBezTo>
                  <a:cubicBezTo>
                    <a:pt x="2594" y="905"/>
                    <a:pt x="2599" y="899"/>
                    <a:pt x="2606" y="892"/>
                  </a:cubicBezTo>
                  <a:cubicBezTo>
                    <a:pt x="2614" y="882"/>
                    <a:pt x="2610" y="886"/>
                    <a:pt x="2610" y="881"/>
                  </a:cubicBezTo>
                  <a:cubicBezTo>
                    <a:pt x="2609" y="873"/>
                    <a:pt x="2633" y="857"/>
                    <a:pt x="2639" y="850"/>
                  </a:cubicBezTo>
                  <a:cubicBezTo>
                    <a:pt x="2643" y="846"/>
                    <a:pt x="2642" y="843"/>
                    <a:pt x="2646" y="837"/>
                  </a:cubicBezTo>
                  <a:cubicBezTo>
                    <a:pt x="2652" y="827"/>
                    <a:pt x="2660" y="817"/>
                    <a:pt x="2668" y="809"/>
                  </a:cubicBezTo>
                  <a:cubicBezTo>
                    <a:pt x="2682" y="791"/>
                    <a:pt x="2688" y="782"/>
                    <a:pt x="2687" y="768"/>
                  </a:cubicBezTo>
                  <a:lnTo>
                    <a:pt x="2687" y="768"/>
                  </a:lnTo>
                  <a:cubicBezTo>
                    <a:pt x="2688" y="772"/>
                    <a:pt x="2686" y="782"/>
                    <a:pt x="2691" y="782"/>
                  </a:cubicBezTo>
                  <a:cubicBezTo>
                    <a:pt x="2691" y="782"/>
                    <a:pt x="2691" y="782"/>
                    <a:pt x="2691" y="782"/>
                  </a:cubicBezTo>
                  <a:cubicBezTo>
                    <a:pt x="2695" y="782"/>
                    <a:pt x="2699" y="770"/>
                    <a:pt x="2699" y="768"/>
                  </a:cubicBezTo>
                  <a:cubicBezTo>
                    <a:pt x="2702" y="751"/>
                    <a:pt x="2710" y="746"/>
                    <a:pt x="2723" y="744"/>
                  </a:cubicBezTo>
                  <a:cubicBezTo>
                    <a:pt x="2731" y="743"/>
                    <a:pt x="2728" y="718"/>
                    <a:pt x="2733" y="718"/>
                  </a:cubicBezTo>
                  <a:cubicBezTo>
                    <a:pt x="2734" y="718"/>
                    <a:pt x="2734" y="719"/>
                    <a:pt x="2735" y="720"/>
                  </a:cubicBezTo>
                  <a:cubicBezTo>
                    <a:pt x="2735" y="720"/>
                    <a:pt x="2736" y="720"/>
                    <a:pt x="2736" y="720"/>
                  </a:cubicBezTo>
                  <a:cubicBezTo>
                    <a:pt x="2743" y="720"/>
                    <a:pt x="2763" y="694"/>
                    <a:pt x="2756" y="688"/>
                  </a:cubicBezTo>
                  <a:lnTo>
                    <a:pt x="2756" y="688"/>
                  </a:lnTo>
                  <a:cubicBezTo>
                    <a:pt x="2757" y="689"/>
                    <a:pt x="2758" y="689"/>
                    <a:pt x="2759" y="689"/>
                  </a:cubicBezTo>
                  <a:cubicBezTo>
                    <a:pt x="2762" y="689"/>
                    <a:pt x="2766" y="687"/>
                    <a:pt x="2771" y="684"/>
                  </a:cubicBezTo>
                  <a:cubicBezTo>
                    <a:pt x="2774" y="682"/>
                    <a:pt x="2775" y="677"/>
                    <a:pt x="2780" y="672"/>
                  </a:cubicBezTo>
                  <a:cubicBezTo>
                    <a:pt x="2786" y="664"/>
                    <a:pt x="2791" y="662"/>
                    <a:pt x="2798" y="654"/>
                  </a:cubicBezTo>
                  <a:cubicBezTo>
                    <a:pt x="2805" y="646"/>
                    <a:pt x="2806" y="639"/>
                    <a:pt x="2811" y="632"/>
                  </a:cubicBezTo>
                  <a:cubicBezTo>
                    <a:pt x="2818" y="624"/>
                    <a:pt x="2825" y="616"/>
                    <a:pt x="2832" y="609"/>
                  </a:cubicBezTo>
                  <a:cubicBezTo>
                    <a:pt x="2843" y="598"/>
                    <a:pt x="2852" y="591"/>
                    <a:pt x="2862" y="577"/>
                  </a:cubicBezTo>
                  <a:cubicBezTo>
                    <a:pt x="2866" y="571"/>
                    <a:pt x="2866" y="561"/>
                    <a:pt x="2869" y="557"/>
                  </a:cubicBezTo>
                  <a:cubicBezTo>
                    <a:pt x="2871" y="554"/>
                    <a:pt x="2879" y="555"/>
                    <a:pt x="2884" y="552"/>
                  </a:cubicBezTo>
                  <a:cubicBezTo>
                    <a:pt x="2891" y="548"/>
                    <a:pt x="2890" y="540"/>
                    <a:pt x="2890" y="536"/>
                  </a:cubicBezTo>
                  <a:cubicBezTo>
                    <a:pt x="2889" y="534"/>
                    <a:pt x="2881" y="525"/>
                    <a:pt x="2891" y="520"/>
                  </a:cubicBezTo>
                  <a:cubicBezTo>
                    <a:pt x="2900" y="515"/>
                    <a:pt x="2906" y="516"/>
                    <a:pt x="2916" y="507"/>
                  </a:cubicBezTo>
                  <a:cubicBezTo>
                    <a:pt x="2929" y="496"/>
                    <a:pt x="2921" y="479"/>
                    <a:pt x="2937" y="473"/>
                  </a:cubicBezTo>
                  <a:cubicBezTo>
                    <a:pt x="2946" y="470"/>
                    <a:pt x="2965" y="442"/>
                    <a:pt x="2972" y="432"/>
                  </a:cubicBezTo>
                  <a:cubicBezTo>
                    <a:pt x="2979" y="423"/>
                    <a:pt x="2983" y="414"/>
                    <a:pt x="2992" y="405"/>
                  </a:cubicBezTo>
                  <a:cubicBezTo>
                    <a:pt x="2994" y="403"/>
                    <a:pt x="3015" y="389"/>
                    <a:pt x="3014" y="389"/>
                  </a:cubicBezTo>
                  <a:cubicBezTo>
                    <a:pt x="3013" y="389"/>
                    <a:pt x="3013" y="388"/>
                    <a:pt x="3013" y="388"/>
                  </a:cubicBezTo>
                  <a:cubicBezTo>
                    <a:pt x="3011" y="388"/>
                    <a:pt x="3010" y="389"/>
                    <a:pt x="3008" y="389"/>
                  </a:cubicBezTo>
                  <a:cubicBezTo>
                    <a:pt x="3007" y="389"/>
                    <a:pt x="3006" y="388"/>
                    <a:pt x="3008" y="384"/>
                  </a:cubicBezTo>
                  <a:cubicBezTo>
                    <a:pt x="3009" y="380"/>
                    <a:pt x="3013" y="375"/>
                    <a:pt x="3016" y="371"/>
                  </a:cubicBezTo>
                  <a:cubicBezTo>
                    <a:pt x="3022" y="364"/>
                    <a:pt x="3033" y="354"/>
                    <a:pt x="3039" y="354"/>
                  </a:cubicBezTo>
                  <a:cubicBezTo>
                    <a:pt x="3039" y="354"/>
                    <a:pt x="3040" y="354"/>
                    <a:pt x="3041" y="355"/>
                  </a:cubicBezTo>
                  <a:cubicBezTo>
                    <a:pt x="3027" y="343"/>
                    <a:pt x="3053" y="343"/>
                    <a:pt x="3062" y="330"/>
                  </a:cubicBezTo>
                  <a:cubicBezTo>
                    <a:pt x="3069" y="319"/>
                    <a:pt x="3063" y="312"/>
                    <a:pt x="3073" y="299"/>
                  </a:cubicBezTo>
                  <a:cubicBezTo>
                    <a:pt x="3076" y="295"/>
                    <a:pt x="3086" y="288"/>
                    <a:pt x="3090" y="285"/>
                  </a:cubicBezTo>
                  <a:cubicBezTo>
                    <a:pt x="3108" y="268"/>
                    <a:pt x="3095" y="270"/>
                    <a:pt x="3112" y="252"/>
                  </a:cubicBezTo>
                  <a:cubicBezTo>
                    <a:pt x="3124" y="242"/>
                    <a:pt x="3131" y="234"/>
                    <a:pt x="3141" y="221"/>
                  </a:cubicBezTo>
                  <a:cubicBezTo>
                    <a:pt x="3144" y="217"/>
                    <a:pt x="3150" y="204"/>
                    <a:pt x="3151" y="203"/>
                  </a:cubicBezTo>
                  <a:cubicBezTo>
                    <a:pt x="3166" y="184"/>
                    <a:pt x="3195" y="173"/>
                    <a:pt x="3207" y="150"/>
                  </a:cubicBezTo>
                  <a:cubicBezTo>
                    <a:pt x="3212" y="139"/>
                    <a:pt x="3203" y="146"/>
                    <a:pt x="3213" y="134"/>
                  </a:cubicBezTo>
                  <a:cubicBezTo>
                    <a:pt x="3217" y="132"/>
                    <a:pt x="3222" y="128"/>
                    <a:pt x="3227" y="124"/>
                  </a:cubicBezTo>
                  <a:cubicBezTo>
                    <a:pt x="3228" y="121"/>
                    <a:pt x="3226" y="120"/>
                    <a:pt x="3228" y="115"/>
                  </a:cubicBezTo>
                  <a:cubicBezTo>
                    <a:pt x="3244" y="89"/>
                    <a:pt x="3294" y="54"/>
                    <a:pt x="3301" y="26"/>
                  </a:cubicBezTo>
                  <a:lnTo>
                    <a:pt x="3301" y="26"/>
                  </a:lnTo>
                  <a:cubicBezTo>
                    <a:pt x="3300" y="28"/>
                    <a:pt x="3300" y="29"/>
                    <a:pt x="3301" y="29"/>
                  </a:cubicBezTo>
                  <a:cubicBezTo>
                    <a:pt x="3301" y="29"/>
                    <a:pt x="3304" y="24"/>
                    <a:pt x="3303" y="24"/>
                  </a:cubicBezTo>
                  <a:lnTo>
                    <a:pt x="3303" y="24"/>
                  </a:lnTo>
                  <a:cubicBezTo>
                    <a:pt x="3303" y="24"/>
                    <a:pt x="3302" y="24"/>
                    <a:pt x="3301" y="25"/>
                  </a:cubicBezTo>
                  <a:cubicBezTo>
                    <a:pt x="3307" y="18"/>
                    <a:pt x="3295" y="0"/>
                    <a:pt x="3284" y="0"/>
                  </a:cubicBezTo>
                  <a:close/>
                  <a:moveTo>
                    <a:pt x="1418" y="2705"/>
                  </a:moveTo>
                  <a:lnTo>
                    <a:pt x="1418" y="2705"/>
                  </a:lnTo>
                  <a:cubicBezTo>
                    <a:pt x="1418" y="2705"/>
                    <a:pt x="1418" y="2705"/>
                    <a:pt x="1418" y="2705"/>
                  </a:cubicBezTo>
                  <a:cubicBezTo>
                    <a:pt x="1418" y="2705"/>
                    <a:pt x="1418" y="2705"/>
                    <a:pt x="1418" y="2705"/>
                  </a:cubicBezTo>
                  <a:close/>
                  <a:moveTo>
                    <a:pt x="1146" y="2709"/>
                  </a:moveTo>
                  <a:cubicBezTo>
                    <a:pt x="1134" y="2714"/>
                    <a:pt x="1130" y="2720"/>
                    <a:pt x="1137" y="2725"/>
                  </a:cubicBezTo>
                  <a:lnTo>
                    <a:pt x="1143" y="2718"/>
                  </a:lnTo>
                  <a:lnTo>
                    <a:pt x="1146" y="2709"/>
                  </a:lnTo>
                  <a:close/>
                  <a:moveTo>
                    <a:pt x="972" y="2923"/>
                  </a:moveTo>
                  <a:cubicBezTo>
                    <a:pt x="972" y="2923"/>
                    <a:pt x="972" y="2923"/>
                    <a:pt x="972" y="2923"/>
                  </a:cubicBezTo>
                  <a:cubicBezTo>
                    <a:pt x="972" y="2923"/>
                    <a:pt x="972" y="2923"/>
                    <a:pt x="972" y="2923"/>
                  </a:cubicBezTo>
                  <a:close/>
                  <a:moveTo>
                    <a:pt x="870" y="3049"/>
                  </a:moveTo>
                  <a:lnTo>
                    <a:pt x="870" y="3049"/>
                  </a:lnTo>
                  <a:cubicBezTo>
                    <a:pt x="870" y="3049"/>
                    <a:pt x="870" y="3049"/>
                    <a:pt x="870" y="3049"/>
                  </a:cubicBezTo>
                  <a:cubicBezTo>
                    <a:pt x="870" y="3049"/>
                    <a:pt x="870" y="3049"/>
                    <a:pt x="870" y="3049"/>
                  </a:cubicBezTo>
                  <a:close/>
                  <a:moveTo>
                    <a:pt x="1253" y="2530"/>
                  </a:moveTo>
                  <a:cubicBezTo>
                    <a:pt x="1252" y="2530"/>
                    <a:pt x="1249" y="2531"/>
                    <a:pt x="1246" y="2535"/>
                  </a:cubicBezTo>
                  <a:cubicBezTo>
                    <a:pt x="1237" y="2544"/>
                    <a:pt x="1228" y="2557"/>
                    <a:pt x="1221" y="2567"/>
                  </a:cubicBezTo>
                  <a:cubicBezTo>
                    <a:pt x="1212" y="2580"/>
                    <a:pt x="1211" y="2584"/>
                    <a:pt x="1210" y="2593"/>
                  </a:cubicBezTo>
                  <a:cubicBezTo>
                    <a:pt x="1209" y="2604"/>
                    <a:pt x="1191" y="2612"/>
                    <a:pt x="1199" y="2619"/>
                  </a:cubicBezTo>
                  <a:cubicBezTo>
                    <a:pt x="1198" y="2619"/>
                    <a:pt x="1197" y="2618"/>
                    <a:pt x="1196" y="2618"/>
                  </a:cubicBezTo>
                  <a:cubicBezTo>
                    <a:pt x="1187" y="2618"/>
                    <a:pt x="1167" y="2642"/>
                    <a:pt x="1156" y="2653"/>
                  </a:cubicBezTo>
                  <a:cubicBezTo>
                    <a:pt x="1153" y="2656"/>
                    <a:pt x="1145" y="2665"/>
                    <a:pt x="1141" y="2667"/>
                  </a:cubicBezTo>
                  <a:cubicBezTo>
                    <a:pt x="1140" y="2666"/>
                    <a:pt x="1139" y="2666"/>
                    <a:pt x="1138" y="2666"/>
                  </a:cubicBezTo>
                  <a:cubicBezTo>
                    <a:pt x="1134" y="2666"/>
                    <a:pt x="1127" y="2670"/>
                    <a:pt x="1122" y="2675"/>
                  </a:cubicBezTo>
                  <a:lnTo>
                    <a:pt x="1129" y="2681"/>
                  </a:lnTo>
                  <a:cubicBezTo>
                    <a:pt x="1120" y="2693"/>
                    <a:pt x="1113" y="2689"/>
                    <a:pt x="1106" y="2702"/>
                  </a:cubicBezTo>
                  <a:cubicBezTo>
                    <a:pt x="1100" y="2712"/>
                    <a:pt x="1093" y="2725"/>
                    <a:pt x="1093" y="2734"/>
                  </a:cubicBezTo>
                  <a:cubicBezTo>
                    <a:pt x="1093" y="2737"/>
                    <a:pt x="1095" y="2736"/>
                    <a:pt x="1091" y="2741"/>
                  </a:cubicBezTo>
                  <a:cubicBezTo>
                    <a:pt x="1087" y="2745"/>
                    <a:pt x="1082" y="2750"/>
                    <a:pt x="1077" y="2754"/>
                  </a:cubicBezTo>
                  <a:cubicBezTo>
                    <a:pt x="1067" y="2761"/>
                    <a:pt x="1054" y="2769"/>
                    <a:pt x="1050" y="2780"/>
                  </a:cubicBezTo>
                  <a:cubicBezTo>
                    <a:pt x="1046" y="2792"/>
                    <a:pt x="1036" y="2808"/>
                    <a:pt x="1025" y="2819"/>
                  </a:cubicBezTo>
                  <a:cubicBezTo>
                    <a:pt x="1021" y="2823"/>
                    <a:pt x="1009" y="2821"/>
                    <a:pt x="1006" y="2828"/>
                  </a:cubicBezTo>
                  <a:cubicBezTo>
                    <a:pt x="1001" y="2845"/>
                    <a:pt x="1025" y="2828"/>
                    <a:pt x="1009" y="2849"/>
                  </a:cubicBezTo>
                  <a:cubicBezTo>
                    <a:pt x="1006" y="2853"/>
                    <a:pt x="1004" y="2854"/>
                    <a:pt x="1002" y="2854"/>
                  </a:cubicBezTo>
                  <a:cubicBezTo>
                    <a:pt x="998" y="2854"/>
                    <a:pt x="997" y="2845"/>
                    <a:pt x="993" y="2845"/>
                  </a:cubicBezTo>
                  <a:cubicBezTo>
                    <a:pt x="991" y="2845"/>
                    <a:pt x="988" y="2847"/>
                    <a:pt x="984" y="2852"/>
                  </a:cubicBezTo>
                  <a:cubicBezTo>
                    <a:pt x="975" y="2863"/>
                    <a:pt x="987" y="2859"/>
                    <a:pt x="982" y="2867"/>
                  </a:cubicBezTo>
                  <a:cubicBezTo>
                    <a:pt x="975" y="2881"/>
                    <a:pt x="959" y="2895"/>
                    <a:pt x="950" y="2907"/>
                  </a:cubicBezTo>
                  <a:cubicBezTo>
                    <a:pt x="926" y="2931"/>
                    <a:pt x="894" y="2959"/>
                    <a:pt x="874" y="2988"/>
                  </a:cubicBezTo>
                  <a:cubicBezTo>
                    <a:pt x="868" y="2997"/>
                    <a:pt x="870" y="3001"/>
                    <a:pt x="867" y="3009"/>
                  </a:cubicBezTo>
                  <a:cubicBezTo>
                    <a:pt x="865" y="3016"/>
                    <a:pt x="864" y="3018"/>
                    <a:pt x="863" y="3018"/>
                  </a:cubicBezTo>
                  <a:cubicBezTo>
                    <a:pt x="862" y="3018"/>
                    <a:pt x="861" y="3015"/>
                    <a:pt x="858" y="3015"/>
                  </a:cubicBezTo>
                  <a:cubicBezTo>
                    <a:pt x="858" y="3015"/>
                    <a:pt x="857" y="3015"/>
                    <a:pt x="857" y="3015"/>
                  </a:cubicBezTo>
                  <a:cubicBezTo>
                    <a:pt x="850" y="3018"/>
                    <a:pt x="839" y="3039"/>
                    <a:pt x="837" y="3046"/>
                  </a:cubicBezTo>
                  <a:cubicBezTo>
                    <a:pt x="838" y="3060"/>
                    <a:pt x="834" y="3058"/>
                    <a:pt x="824" y="3059"/>
                  </a:cubicBezTo>
                  <a:cubicBezTo>
                    <a:pt x="822" y="3059"/>
                    <a:pt x="827" y="3078"/>
                    <a:pt x="829" y="3078"/>
                  </a:cubicBezTo>
                  <a:cubicBezTo>
                    <a:pt x="830" y="3078"/>
                    <a:pt x="830" y="3078"/>
                    <a:pt x="830" y="3078"/>
                  </a:cubicBezTo>
                  <a:lnTo>
                    <a:pt x="830" y="3078"/>
                  </a:lnTo>
                  <a:cubicBezTo>
                    <a:pt x="828" y="3080"/>
                    <a:pt x="826" y="3080"/>
                    <a:pt x="824" y="3080"/>
                  </a:cubicBezTo>
                  <a:cubicBezTo>
                    <a:pt x="820" y="3080"/>
                    <a:pt x="817" y="3078"/>
                    <a:pt x="815" y="3078"/>
                  </a:cubicBezTo>
                  <a:cubicBezTo>
                    <a:pt x="809" y="3079"/>
                    <a:pt x="802" y="3093"/>
                    <a:pt x="799" y="3099"/>
                  </a:cubicBezTo>
                  <a:cubicBezTo>
                    <a:pt x="796" y="3104"/>
                    <a:pt x="780" y="3130"/>
                    <a:pt x="774" y="3130"/>
                  </a:cubicBezTo>
                  <a:cubicBezTo>
                    <a:pt x="773" y="3130"/>
                    <a:pt x="773" y="3129"/>
                    <a:pt x="772" y="3128"/>
                  </a:cubicBezTo>
                  <a:cubicBezTo>
                    <a:pt x="772" y="3125"/>
                    <a:pt x="771" y="3124"/>
                    <a:pt x="770" y="3124"/>
                  </a:cubicBezTo>
                  <a:cubicBezTo>
                    <a:pt x="765" y="3124"/>
                    <a:pt x="755" y="3152"/>
                    <a:pt x="751" y="3158"/>
                  </a:cubicBezTo>
                  <a:cubicBezTo>
                    <a:pt x="746" y="3166"/>
                    <a:pt x="740" y="3166"/>
                    <a:pt x="735" y="3166"/>
                  </a:cubicBezTo>
                  <a:cubicBezTo>
                    <a:pt x="733" y="3166"/>
                    <a:pt x="732" y="3166"/>
                    <a:pt x="731" y="3166"/>
                  </a:cubicBezTo>
                  <a:cubicBezTo>
                    <a:pt x="725" y="3166"/>
                    <a:pt x="721" y="3167"/>
                    <a:pt x="718" y="3177"/>
                  </a:cubicBezTo>
                  <a:cubicBezTo>
                    <a:pt x="719" y="3178"/>
                    <a:pt x="721" y="3178"/>
                    <a:pt x="724" y="3178"/>
                  </a:cubicBezTo>
                  <a:cubicBezTo>
                    <a:pt x="735" y="3178"/>
                    <a:pt x="756" y="3168"/>
                    <a:pt x="766" y="3163"/>
                  </a:cubicBezTo>
                  <a:cubicBezTo>
                    <a:pt x="767" y="3163"/>
                    <a:pt x="789" y="3151"/>
                    <a:pt x="786" y="3149"/>
                  </a:cubicBezTo>
                  <a:cubicBezTo>
                    <a:pt x="788" y="3142"/>
                    <a:pt x="790" y="3138"/>
                    <a:pt x="798" y="3132"/>
                  </a:cubicBezTo>
                  <a:cubicBezTo>
                    <a:pt x="806" y="3125"/>
                    <a:pt x="820" y="3115"/>
                    <a:pt x="826" y="3103"/>
                  </a:cubicBezTo>
                  <a:cubicBezTo>
                    <a:pt x="830" y="3093"/>
                    <a:pt x="827" y="3089"/>
                    <a:pt x="840" y="3084"/>
                  </a:cubicBezTo>
                  <a:cubicBezTo>
                    <a:pt x="849" y="3073"/>
                    <a:pt x="856" y="3047"/>
                    <a:pt x="866" y="3047"/>
                  </a:cubicBezTo>
                  <a:cubicBezTo>
                    <a:pt x="867" y="3047"/>
                    <a:pt x="869" y="3048"/>
                    <a:pt x="870" y="3049"/>
                  </a:cubicBezTo>
                  <a:lnTo>
                    <a:pt x="870" y="3049"/>
                  </a:lnTo>
                  <a:cubicBezTo>
                    <a:pt x="862" y="3042"/>
                    <a:pt x="890" y="3019"/>
                    <a:pt x="896" y="3009"/>
                  </a:cubicBezTo>
                  <a:cubicBezTo>
                    <a:pt x="904" y="2997"/>
                    <a:pt x="894" y="3003"/>
                    <a:pt x="897" y="2993"/>
                  </a:cubicBezTo>
                  <a:cubicBezTo>
                    <a:pt x="899" y="2988"/>
                    <a:pt x="904" y="2986"/>
                    <a:pt x="908" y="2986"/>
                  </a:cubicBezTo>
                  <a:cubicBezTo>
                    <a:pt x="910" y="2986"/>
                    <a:pt x="912" y="2986"/>
                    <a:pt x="913" y="2987"/>
                  </a:cubicBezTo>
                  <a:cubicBezTo>
                    <a:pt x="914" y="2988"/>
                    <a:pt x="916" y="2989"/>
                    <a:pt x="917" y="2989"/>
                  </a:cubicBezTo>
                  <a:cubicBezTo>
                    <a:pt x="924" y="2989"/>
                    <a:pt x="929" y="2971"/>
                    <a:pt x="936" y="2961"/>
                  </a:cubicBezTo>
                  <a:cubicBezTo>
                    <a:pt x="940" y="2956"/>
                    <a:pt x="970" y="2923"/>
                    <a:pt x="972" y="2923"/>
                  </a:cubicBezTo>
                  <a:cubicBezTo>
                    <a:pt x="972" y="2923"/>
                    <a:pt x="972" y="2923"/>
                    <a:pt x="972" y="2923"/>
                  </a:cubicBezTo>
                  <a:lnTo>
                    <a:pt x="972" y="2923"/>
                  </a:lnTo>
                  <a:cubicBezTo>
                    <a:pt x="972" y="2923"/>
                    <a:pt x="972" y="2922"/>
                    <a:pt x="972" y="2922"/>
                  </a:cubicBezTo>
                  <a:cubicBezTo>
                    <a:pt x="972" y="2922"/>
                    <a:pt x="969" y="2925"/>
                    <a:pt x="968" y="2925"/>
                  </a:cubicBezTo>
                  <a:cubicBezTo>
                    <a:pt x="968" y="2925"/>
                    <a:pt x="968" y="2925"/>
                    <a:pt x="968" y="2922"/>
                  </a:cubicBezTo>
                  <a:cubicBezTo>
                    <a:pt x="969" y="2918"/>
                    <a:pt x="974" y="2912"/>
                    <a:pt x="977" y="2908"/>
                  </a:cubicBezTo>
                  <a:cubicBezTo>
                    <a:pt x="982" y="2901"/>
                    <a:pt x="991" y="2891"/>
                    <a:pt x="996" y="2888"/>
                  </a:cubicBezTo>
                  <a:cubicBezTo>
                    <a:pt x="1002" y="2887"/>
                    <a:pt x="1004" y="2889"/>
                    <a:pt x="1009" y="2879"/>
                  </a:cubicBezTo>
                  <a:cubicBezTo>
                    <a:pt x="1013" y="2870"/>
                    <a:pt x="1010" y="2866"/>
                    <a:pt x="1012" y="2860"/>
                  </a:cubicBezTo>
                  <a:cubicBezTo>
                    <a:pt x="1018" y="2850"/>
                    <a:pt x="1034" y="2840"/>
                    <a:pt x="1041" y="2834"/>
                  </a:cubicBezTo>
                  <a:cubicBezTo>
                    <a:pt x="1051" y="2827"/>
                    <a:pt x="1060" y="2818"/>
                    <a:pt x="1067" y="2808"/>
                  </a:cubicBezTo>
                  <a:cubicBezTo>
                    <a:pt x="1075" y="2798"/>
                    <a:pt x="1081" y="2787"/>
                    <a:pt x="1087" y="2777"/>
                  </a:cubicBezTo>
                  <a:cubicBezTo>
                    <a:pt x="1089" y="2771"/>
                    <a:pt x="1090" y="2759"/>
                    <a:pt x="1094" y="2755"/>
                  </a:cubicBezTo>
                  <a:lnTo>
                    <a:pt x="1094" y="2755"/>
                  </a:lnTo>
                  <a:cubicBezTo>
                    <a:pt x="1093" y="2756"/>
                    <a:pt x="1095" y="2764"/>
                    <a:pt x="1098" y="2764"/>
                  </a:cubicBezTo>
                  <a:cubicBezTo>
                    <a:pt x="1098" y="2764"/>
                    <a:pt x="1098" y="2764"/>
                    <a:pt x="1098" y="2764"/>
                  </a:cubicBezTo>
                  <a:cubicBezTo>
                    <a:pt x="1102" y="2764"/>
                    <a:pt x="1115" y="2746"/>
                    <a:pt x="1118" y="2741"/>
                  </a:cubicBezTo>
                  <a:cubicBezTo>
                    <a:pt x="1122" y="2734"/>
                    <a:pt x="1116" y="2735"/>
                    <a:pt x="1122" y="2726"/>
                  </a:cubicBezTo>
                  <a:cubicBezTo>
                    <a:pt x="1128" y="2718"/>
                    <a:pt x="1134" y="2712"/>
                    <a:pt x="1140" y="2706"/>
                  </a:cubicBezTo>
                  <a:cubicBezTo>
                    <a:pt x="1157" y="2690"/>
                    <a:pt x="1163" y="2695"/>
                    <a:pt x="1175" y="2672"/>
                  </a:cubicBezTo>
                  <a:cubicBezTo>
                    <a:pt x="1178" y="2661"/>
                    <a:pt x="1185" y="2653"/>
                    <a:pt x="1194" y="2642"/>
                  </a:cubicBezTo>
                  <a:cubicBezTo>
                    <a:pt x="1197" y="2638"/>
                    <a:pt x="1192" y="2631"/>
                    <a:pt x="1201" y="2620"/>
                  </a:cubicBezTo>
                  <a:cubicBezTo>
                    <a:pt x="1203" y="2621"/>
                    <a:pt x="1204" y="2628"/>
                    <a:pt x="1207" y="2628"/>
                  </a:cubicBezTo>
                  <a:cubicBezTo>
                    <a:pt x="1208" y="2628"/>
                    <a:pt x="1210" y="2626"/>
                    <a:pt x="1212" y="2622"/>
                  </a:cubicBezTo>
                  <a:cubicBezTo>
                    <a:pt x="1216" y="2616"/>
                    <a:pt x="1217" y="2609"/>
                    <a:pt x="1218" y="2603"/>
                  </a:cubicBezTo>
                  <a:lnTo>
                    <a:pt x="1218" y="2603"/>
                  </a:lnTo>
                  <a:cubicBezTo>
                    <a:pt x="1218" y="2604"/>
                    <a:pt x="1218" y="2604"/>
                    <a:pt x="1219" y="2604"/>
                  </a:cubicBezTo>
                  <a:cubicBezTo>
                    <a:pt x="1222" y="2604"/>
                    <a:pt x="1237" y="2583"/>
                    <a:pt x="1241" y="2578"/>
                  </a:cubicBezTo>
                  <a:cubicBezTo>
                    <a:pt x="1244" y="2576"/>
                    <a:pt x="1246" y="2575"/>
                    <a:pt x="1247" y="2575"/>
                  </a:cubicBezTo>
                  <a:cubicBezTo>
                    <a:pt x="1249" y="2575"/>
                    <a:pt x="1250" y="2576"/>
                    <a:pt x="1251" y="2576"/>
                  </a:cubicBezTo>
                  <a:cubicBezTo>
                    <a:pt x="1253" y="2576"/>
                    <a:pt x="1254" y="2575"/>
                    <a:pt x="1258" y="2571"/>
                  </a:cubicBezTo>
                  <a:cubicBezTo>
                    <a:pt x="1264" y="2563"/>
                    <a:pt x="1259" y="2553"/>
                    <a:pt x="1251" y="2553"/>
                  </a:cubicBezTo>
                  <a:cubicBezTo>
                    <a:pt x="1247" y="2553"/>
                    <a:pt x="1243" y="2555"/>
                    <a:pt x="1239" y="2560"/>
                  </a:cubicBezTo>
                  <a:lnTo>
                    <a:pt x="1247" y="2550"/>
                  </a:lnTo>
                  <a:cubicBezTo>
                    <a:pt x="1253" y="2542"/>
                    <a:pt x="1257" y="2530"/>
                    <a:pt x="1253" y="2530"/>
                  </a:cubicBezTo>
                  <a:close/>
                  <a:moveTo>
                    <a:pt x="1001" y="3225"/>
                  </a:moveTo>
                  <a:cubicBezTo>
                    <a:pt x="1001" y="3225"/>
                    <a:pt x="1001" y="3225"/>
                    <a:pt x="1001" y="3225"/>
                  </a:cubicBezTo>
                  <a:lnTo>
                    <a:pt x="1001" y="3225"/>
                  </a:lnTo>
                  <a:cubicBezTo>
                    <a:pt x="1001" y="3225"/>
                    <a:pt x="1001" y="3225"/>
                    <a:pt x="1001" y="3225"/>
                  </a:cubicBezTo>
                  <a:close/>
                  <a:moveTo>
                    <a:pt x="957" y="3273"/>
                  </a:moveTo>
                  <a:cubicBezTo>
                    <a:pt x="957" y="3273"/>
                    <a:pt x="957" y="3273"/>
                    <a:pt x="958" y="3273"/>
                  </a:cubicBezTo>
                  <a:lnTo>
                    <a:pt x="958" y="3273"/>
                  </a:lnTo>
                  <a:lnTo>
                    <a:pt x="957" y="3273"/>
                  </a:lnTo>
                  <a:close/>
                  <a:moveTo>
                    <a:pt x="908" y="3366"/>
                  </a:moveTo>
                  <a:cubicBezTo>
                    <a:pt x="911" y="3366"/>
                    <a:pt x="912" y="3371"/>
                    <a:pt x="907" y="3377"/>
                  </a:cubicBezTo>
                  <a:cubicBezTo>
                    <a:pt x="904" y="3379"/>
                    <a:pt x="900" y="3380"/>
                    <a:pt x="898" y="3380"/>
                  </a:cubicBezTo>
                  <a:cubicBezTo>
                    <a:pt x="896" y="3380"/>
                    <a:pt x="896" y="3378"/>
                    <a:pt x="901" y="3371"/>
                  </a:cubicBezTo>
                  <a:cubicBezTo>
                    <a:pt x="904" y="3368"/>
                    <a:pt x="906" y="3366"/>
                    <a:pt x="908" y="3366"/>
                  </a:cubicBezTo>
                  <a:close/>
                  <a:moveTo>
                    <a:pt x="768" y="3566"/>
                  </a:moveTo>
                  <a:cubicBezTo>
                    <a:pt x="769" y="3566"/>
                    <a:pt x="769" y="3566"/>
                    <a:pt x="769" y="3566"/>
                  </a:cubicBezTo>
                  <a:cubicBezTo>
                    <a:pt x="769" y="3566"/>
                    <a:pt x="769" y="3566"/>
                    <a:pt x="768" y="3566"/>
                  </a:cubicBezTo>
                  <a:close/>
                  <a:moveTo>
                    <a:pt x="715" y="3581"/>
                  </a:moveTo>
                  <a:cubicBezTo>
                    <a:pt x="715" y="3581"/>
                    <a:pt x="715" y="3581"/>
                    <a:pt x="715" y="3581"/>
                  </a:cubicBezTo>
                  <a:cubicBezTo>
                    <a:pt x="715" y="3581"/>
                    <a:pt x="715" y="3581"/>
                    <a:pt x="715" y="3581"/>
                  </a:cubicBezTo>
                  <a:close/>
                  <a:moveTo>
                    <a:pt x="744" y="3569"/>
                  </a:moveTo>
                  <a:cubicBezTo>
                    <a:pt x="746" y="3571"/>
                    <a:pt x="750" y="3574"/>
                    <a:pt x="744" y="3582"/>
                  </a:cubicBezTo>
                  <a:cubicBezTo>
                    <a:pt x="744" y="3582"/>
                    <a:pt x="744" y="3582"/>
                    <a:pt x="744" y="3582"/>
                  </a:cubicBezTo>
                  <a:lnTo>
                    <a:pt x="744" y="3582"/>
                  </a:lnTo>
                  <a:cubicBezTo>
                    <a:pt x="744" y="3582"/>
                    <a:pt x="744" y="3582"/>
                    <a:pt x="744" y="3582"/>
                  </a:cubicBezTo>
                  <a:lnTo>
                    <a:pt x="744" y="3582"/>
                  </a:lnTo>
                  <a:cubicBezTo>
                    <a:pt x="743" y="3587"/>
                    <a:pt x="740" y="3590"/>
                    <a:pt x="739" y="3590"/>
                  </a:cubicBezTo>
                  <a:cubicBezTo>
                    <a:pt x="738" y="3590"/>
                    <a:pt x="737" y="3589"/>
                    <a:pt x="738" y="3585"/>
                  </a:cubicBezTo>
                  <a:cubicBezTo>
                    <a:pt x="741" y="3579"/>
                    <a:pt x="743" y="3575"/>
                    <a:pt x="744" y="3569"/>
                  </a:cubicBezTo>
                  <a:close/>
                  <a:moveTo>
                    <a:pt x="602" y="3718"/>
                  </a:moveTo>
                  <a:cubicBezTo>
                    <a:pt x="602" y="3718"/>
                    <a:pt x="602" y="3718"/>
                    <a:pt x="602" y="3718"/>
                  </a:cubicBezTo>
                  <a:lnTo>
                    <a:pt x="602" y="3718"/>
                  </a:lnTo>
                  <a:cubicBezTo>
                    <a:pt x="602" y="3718"/>
                    <a:pt x="602" y="3718"/>
                    <a:pt x="602" y="3718"/>
                  </a:cubicBezTo>
                  <a:close/>
                  <a:moveTo>
                    <a:pt x="296" y="3735"/>
                  </a:moveTo>
                  <a:cubicBezTo>
                    <a:pt x="291" y="3742"/>
                    <a:pt x="287" y="3748"/>
                    <a:pt x="283" y="3748"/>
                  </a:cubicBezTo>
                  <a:cubicBezTo>
                    <a:pt x="282" y="3748"/>
                    <a:pt x="281" y="3748"/>
                    <a:pt x="281" y="3748"/>
                  </a:cubicBezTo>
                  <a:lnTo>
                    <a:pt x="287" y="3740"/>
                  </a:lnTo>
                  <a:lnTo>
                    <a:pt x="296" y="3735"/>
                  </a:lnTo>
                  <a:close/>
                  <a:moveTo>
                    <a:pt x="611" y="3761"/>
                  </a:moveTo>
                  <a:lnTo>
                    <a:pt x="611" y="3761"/>
                  </a:lnTo>
                  <a:cubicBezTo>
                    <a:pt x="611" y="3761"/>
                    <a:pt x="611" y="3762"/>
                    <a:pt x="611" y="3762"/>
                  </a:cubicBezTo>
                  <a:cubicBezTo>
                    <a:pt x="611" y="3762"/>
                    <a:pt x="611" y="3761"/>
                    <a:pt x="611" y="3761"/>
                  </a:cubicBezTo>
                  <a:close/>
                  <a:moveTo>
                    <a:pt x="219" y="3796"/>
                  </a:moveTo>
                  <a:cubicBezTo>
                    <a:pt x="217" y="3796"/>
                    <a:pt x="215" y="3797"/>
                    <a:pt x="212" y="3798"/>
                  </a:cubicBezTo>
                  <a:cubicBezTo>
                    <a:pt x="210" y="3804"/>
                    <a:pt x="207" y="3810"/>
                    <a:pt x="213" y="3811"/>
                  </a:cubicBezTo>
                  <a:cubicBezTo>
                    <a:pt x="221" y="3801"/>
                    <a:pt x="223" y="3796"/>
                    <a:pt x="219" y="3796"/>
                  </a:cubicBezTo>
                  <a:close/>
                  <a:moveTo>
                    <a:pt x="187" y="3840"/>
                  </a:moveTo>
                  <a:cubicBezTo>
                    <a:pt x="185" y="3840"/>
                    <a:pt x="182" y="3841"/>
                    <a:pt x="179" y="3844"/>
                  </a:cubicBezTo>
                  <a:cubicBezTo>
                    <a:pt x="175" y="3850"/>
                    <a:pt x="175" y="3855"/>
                    <a:pt x="179" y="3855"/>
                  </a:cubicBezTo>
                  <a:cubicBezTo>
                    <a:pt x="181" y="3855"/>
                    <a:pt x="183" y="3854"/>
                    <a:pt x="186" y="3850"/>
                  </a:cubicBezTo>
                  <a:cubicBezTo>
                    <a:pt x="191" y="3844"/>
                    <a:pt x="190" y="3840"/>
                    <a:pt x="187" y="3840"/>
                  </a:cubicBezTo>
                  <a:close/>
                  <a:moveTo>
                    <a:pt x="529" y="3851"/>
                  </a:moveTo>
                  <a:lnTo>
                    <a:pt x="529" y="3851"/>
                  </a:lnTo>
                  <a:cubicBezTo>
                    <a:pt x="531" y="3853"/>
                    <a:pt x="531" y="3855"/>
                    <a:pt x="526" y="3861"/>
                  </a:cubicBezTo>
                  <a:cubicBezTo>
                    <a:pt x="522" y="3866"/>
                    <a:pt x="517" y="3873"/>
                    <a:pt x="513" y="3873"/>
                  </a:cubicBezTo>
                  <a:cubicBezTo>
                    <a:pt x="512" y="3873"/>
                    <a:pt x="512" y="3873"/>
                    <a:pt x="511" y="3872"/>
                  </a:cubicBezTo>
                  <a:lnTo>
                    <a:pt x="529" y="3851"/>
                  </a:lnTo>
                  <a:close/>
                  <a:moveTo>
                    <a:pt x="359" y="4023"/>
                  </a:moveTo>
                  <a:cubicBezTo>
                    <a:pt x="359" y="4024"/>
                    <a:pt x="359" y="4024"/>
                    <a:pt x="358" y="4024"/>
                  </a:cubicBezTo>
                  <a:cubicBezTo>
                    <a:pt x="359" y="4024"/>
                    <a:pt x="359" y="4024"/>
                    <a:pt x="359" y="4023"/>
                  </a:cubicBezTo>
                  <a:close/>
                  <a:moveTo>
                    <a:pt x="425" y="4033"/>
                  </a:moveTo>
                  <a:cubicBezTo>
                    <a:pt x="424" y="4033"/>
                    <a:pt x="422" y="4035"/>
                    <a:pt x="419" y="4039"/>
                  </a:cubicBezTo>
                  <a:cubicBezTo>
                    <a:pt x="419" y="4040"/>
                    <a:pt x="407" y="4052"/>
                    <a:pt x="410" y="4052"/>
                  </a:cubicBezTo>
                  <a:cubicBezTo>
                    <a:pt x="411" y="4052"/>
                    <a:pt x="411" y="4052"/>
                    <a:pt x="411" y="4052"/>
                  </a:cubicBezTo>
                  <a:cubicBezTo>
                    <a:pt x="418" y="4050"/>
                    <a:pt x="422" y="4043"/>
                    <a:pt x="428" y="4035"/>
                  </a:cubicBezTo>
                  <a:cubicBezTo>
                    <a:pt x="427" y="4034"/>
                    <a:pt x="426" y="4033"/>
                    <a:pt x="425" y="4033"/>
                  </a:cubicBezTo>
                  <a:close/>
                  <a:moveTo>
                    <a:pt x="3480" y="201"/>
                  </a:moveTo>
                  <a:cubicBezTo>
                    <a:pt x="3469" y="201"/>
                    <a:pt x="3439" y="227"/>
                    <a:pt x="3455" y="233"/>
                  </a:cubicBezTo>
                  <a:lnTo>
                    <a:pt x="3455" y="233"/>
                  </a:lnTo>
                  <a:cubicBezTo>
                    <a:pt x="3449" y="233"/>
                    <a:pt x="3423" y="266"/>
                    <a:pt x="3413" y="269"/>
                  </a:cubicBezTo>
                  <a:cubicBezTo>
                    <a:pt x="3406" y="270"/>
                    <a:pt x="3407" y="274"/>
                    <a:pt x="3404" y="281"/>
                  </a:cubicBezTo>
                  <a:cubicBezTo>
                    <a:pt x="3400" y="289"/>
                    <a:pt x="3393" y="296"/>
                    <a:pt x="3388" y="303"/>
                  </a:cubicBezTo>
                  <a:cubicBezTo>
                    <a:pt x="3364" y="339"/>
                    <a:pt x="3334" y="375"/>
                    <a:pt x="3306" y="407"/>
                  </a:cubicBezTo>
                  <a:cubicBezTo>
                    <a:pt x="3288" y="427"/>
                    <a:pt x="3242" y="467"/>
                    <a:pt x="3256" y="480"/>
                  </a:cubicBezTo>
                  <a:cubicBezTo>
                    <a:pt x="3257" y="481"/>
                    <a:pt x="3263" y="493"/>
                    <a:pt x="3257" y="494"/>
                  </a:cubicBezTo>
                  <a:cubicBezTo>
                    <a:pt x="3255" y="495"/>
                    <a:pt x="3252" y="495"/>
                    <a:pt x="3250" y="495"/>
                  </a:cubicBezTo>
                  <a:cubicBezTo>
                    <a:pt x="3247" y="495"/>
                    <a:pt x="3244" y="494"/>
                    <a:pt x="3242" y="493"/>
                  </a:cubicBezTo>
                  <a:cubicBezTo>
                    <a:pt x="3242" y="492"/>
                    <a:pt x="3222" y="484"/>
                    <a:pt x="3219" y="484"/>
                  </a:cubicBezTo>
                  <a:cubicBezTo>
                    <a:pt x="3219" y="484"/>
                    <a:pt x="3219" y="484"/>
                    <a:pt x="3219" y="484"/>
                  </a:cubicBezTo>
                  <a:cubicBezTo>
                    <a:pt x="3218" y="487"/>
                    <a:pt x="3221" y="486"/>
                    <a:pt x="3218" y="493"/>
                  </a:cubicBezTo>
                  <a:cubicBezTo>
                    <a:pt x="3214" y="499"/>
                    <a:pt x="3210" y="504"/>
                    <a:pt x="3205" y="510"/>
                  </a:cubicBezTo>
                  <a:cubicBezTo>
                    <a:pt x="3199" y="517"/>
                    <a:pt x="3190" y="528"/>
                    <a:pt x="3185" y="528"/>
                  </a:cubicBezTo>
                  <a:cubicBezTo>
                    <a:pt x="3184" y="528"/>
                    <a:pt x="3183" y="528"/>
                    <a:pt x="3183" y="527"/>
                  </a:cubicBezTo>
                  <a:lnTo>
                    <a:pt x="3183" y="527"/>
                  </a:lnTo>
                  <a:cubicBezTo>
                    <a:pt x="3192" y="534"/>
                    <a:pt x="3171" y="548"/>
                    <a:pt x="3175" y="556"/>
                  </a:cubicBezTo>
                  <a:cubicBezTo>
                    <a:pt x="3177" y="561"/>
                    <a:pt x="3180" y="575"/>
                    <a:pt x="3165" y="580"/>
                  </a:cubicBezTo>
                  <a:cubicBezTo>
                    <a:pt x="3163" y="580"/>
                    <a:pt x="3162" y="580"/>
                    <a:pt x="3161" y="580"/>
                  </a:cubicBezTo>
                  <a:cubicBezTo>
                    <a:pt x="3158" y="580"/>
                    <a:pt x="3157" y="579"/>
                    <a:pt x="3154" y="579"/>
                  </a:cubicBezTo>
                  <a:cubicBezTo>
                    <a:pt x="3152" y="579"/>
                    <a:pt x="3150" y="580"/>
                    <a:pt x="3147" y="582"/>
                  </a:cubicBezTo>
                  <a:cubicBezTo>
                    <a:pt x="3141" y="585"/>
                    <a:pt x="3135" y="592"/>
                    <a:pt x="3137" y="597"/>
                  </a:cubicBezTo>
                  <a:cubicBezTo>
                    <a:pt x="3138" y="603"/>
                    <a:pt x="3136" y="603"/>
                    <a:pt x="3128" y="612"/>
                  </a:cubicBezTo>
                  <a:cubicBezTo>
                    <a:pt x="3127" y="614"/>
                    <a:pt x="3126" y="614"/>
                    <a:pt x="3125" y="614"/>
                  </a:cubicBezTo>
                  <a:cubicBezTo>
                    <a:pt x="3124" y="614"/>
                    <a:pt x="3124" y="612"/>
                    <a:pt x="3122" y="612"/>
                  </a:cubicBezTo>
                  <a:cubicBezTo>
                    <a:pt x="3111" y="613"/>
                    <a:pt x="3104" y="647"/>
                    <a:pt x="3088" y="655"/>
                  </a:cubicBezTo>
                  <a:cubicBezTo>
                    <a:pt x="3080" y="664"/>
                    <a:pt x="3079" y="684"/>
                    <a:pt x="3075" y="685"/>
                  </a:cubicBezTo>
                  <a:cubicBezTo>
                    <a:pt x="3073" y="685"/>
                    <a:pt x="3064" y="685"/>
                    <a:pt x="3063" y="688"/>
                  </a:cubicBezTo>
                  <a:cubicBezTo>
                    <a:pt x="3059" y="695"/>
                    <a:pt x="3066" y="695"/>
                    <a:pt x="3063" y="702"/>
                  </a:cubicBezTo>
                  <a:cubicBezTo>
                    <a:pt x="3063" y="702"/>
                    <a:pt x="3044" y="702"/>
                    <a:pt x="3044" y="703"/>
                  </a:cubicBezTo>
                  <a:cubicBezTo>
                    <a:pt x="3045" y="713"/>
                    <a:pt x="3041" y="725"/>
                    <a:pt x="3026" y="737"/>
                  </a:cubicBezTo>
                  <a:cubicBezTo>
                    <a:pt x="3019" y="742"/>
                    <a:pt x="3011" y="748"/>
                    <a:pt x="3006" y="756"/>
                  </a:cubicBezTo>
                  <a:cubicBezTo>
                    <a:pt x="3004" y="759"/>
                    <a:pt x="3001" y="765"/>
                    <a:pt x="3002" y="765"/>
                  </a:cubicBezTo>
                  <a:cubicBezTo>
                    <a:pt x="3002" y="765"/>
                    <a:pt x="3003" y="765"/>
                    <a:pt x="3004" y="763"/>
                  </a:cubicBezTo>
                  <a:lnTo>
                    <a:pt x="3004" y="763"/>
                  </a:lnTo>
                  <a:lnTo>
                    <a:pt x="2991" y="780"/>
                  </a:lnTo>
                  <a:cubicBezTo>
                    <a:pt x="2980" y="791"/>
                    <a:pt x="2988" y="782"/>
                    <a:pt x="2987" y="790"/>
                  </a:cubicBezTo>
                  <a:cubicBezTo>
                    <a:pt x="2985" y="796"/>
                    <a:pt x="2965" y="812"/>
                    <a:pt x="2960" y="817"/>
                  </a:cubicBezTo>
                  <a:cubicBezTo>
                    <a:pt x="2954" y="823"/>
                    <a:pt x="2940" y="837"/>
                    <a:pt x="2939" y="844"/>
                  </a:cubicBezTo>
                  <a:cubicBezTo>
                    <a:pt x="2936" y="851"/>
                    <a:pt x="2946" y="853"/>
                    <a:pt x="2929" y="862"/>
                  </a:cubicBezTo>
                  <a:cubicBezTo>
                    <a:pt x="2920" y="863"/>
                    <a:pt x="2904" y="877"/>
                    <a:pt x="2916" y="877"/>
                  </a:cubicBezTo>
                  <a:cubicBezTo>
                    <a:pt x="2916" y="877"/>
                    <a:pt x="2916" y="877"/>
                    <a:pt x="2917" y="877"/>
                  </a:cubicBezTo>
                  <a:lnTo>
                    <a:pt x="2917" y="877"/>
                  </a:lnTo>
                  <a:cubicBezTo>
                    <a:pt x="2923" y="882"/>
                    <a:pt x="2916" y="893"/>
                    <a:pt x="2904" y="900"/>
                  </a:cubicBezTo>
                  <a:cubicBezTo>
                    <a:pt x="2895" y="905"/>
                    <a:pt x="2891" y="900"/>
                    <a:pt x="2882" y="917"/>
                  </a:cubicBezTo>
                  <a:cubicBezTo>
                    <a:pt x="2881" y="919"/>
                    <a:pt x="2873" y="944"/>
                    <a:pt x="2871" y="944"/>
                  </a:cubicBezTo>
                  <a:cubicBezTo>
                    <a:pt x="2870" y="943"/>
                    <a:pt x="2875" y="930"/>
                    <a:pt x="2871" y="930"/>
                  </a:cubicBezTo>
                  <a:lnTo>
                    <a:pt x="2871" y="930"/>
                  </a:lnTo>
                  <a:cubicBezTo>
                    <a:pt x="2871" y="930"/>
                    <a:pt x="2870" y="930"/>
                    <a:pt x="2870" y="931"/>
                  </a:cubicBezTo>
                  <a:cubicBezTo>
                    <a:pt x="2863" y="935"/>
                    <a:pt x="2856" y="954"/>
                    <a:pt x="2855" y="959"/>
                  </a:cubicBezTo>
                  <a:cubicBezTo>
                    <a:pt x="2848" y="967"/>
                    <a:pt x="2840" y="977"/>
                    <a:pt x="2832" y="982"/>
                  </a:cubicBezTo>
                  <a:cubicBezTo>
                    <a:pt x="2824" y="988"/>
                    <a:pt x="2819" y="991"/>
                    <a:pt x="2811" y="1000"/>
                  </a:cubicBezTo>
                  <a:cubicBezTo>
                    <a:pt x="2803" y="1009"/>
                    <a:pt x="2794" y="1020"/>
                    <a:pt x="2789" y="1030"/>
                  </a:cubicBezTo>
                  <a:cubicBezTo>
                    <a:pt x="2783" y="1041"/>
                    <a:pt x="2784" y="1049"/>
                    <a:pt x="2775" y="1051"/>
                  </a:cubicBezTo>
                  <a:cubicBezTo>
                    <a:pt x="2765" y="1055"/>
                    <a:pt x="2754" y="1065"/>
                    <a:pt x="2746" y="1078"/>
                  </a:cubicBezTo>
                  <a:cubicBezTo>
                    <a:pt x="2742" y="1084"/>
                    <a:pt x="2746" y="1086"/>
                    <a:pt x="2748" y="1088"/>
                  </a:cubicBezTo>
                  <a:lnTo>
                    <a:pt x="2748" y="1088"/>
                  </a:lnTo>
                  <a:cubicBezTo>
                    <a:pt x="2748" y="1088"/>
                    <a:pt x="2747" y="1088"/>
                    <a:pt x="2746" y="1088"/>
                  </a:cubicBezTo>
                  <a:cubicBezTo>
                    <a:pt x="2736" y="1088"/>
                    <a:pt x="2717" y="1115"/>
                    <a:pt x="2715" y="1126"/>
                  </a:cubicBezTo>
                  <a:cubicBezTo>
                    <a:pt x="2713" y="1133"/>
                    <a:pt x="2705" y="1143"/>
                    <a:pt x="2699" y="1143"/>
                  </a:cubicBezTo>
                  <a:cubicBezTo>
                    <a:pt x="2699" y="1143"/>
                    <a:pt x="2699" y="1143"/>
                    <a:pt x="2699" y="1143"/>
                  </a:cubicBezTo>
                  <a:cubicBezTo>
                    <a:pt x="2697" y="1143"/>
                    <a:pt x="2699" y="1137"/>
                    <a:pt x="2697" y="1137"/>
                  </a:cubicBezTo>
                  <a:cubicBezTo>
                    <a:pt x="2696" y="1137"/>
                    <a:pt x="2696" y="1137"/>
                    <a:pt x="2695" y="1138"/>
                  </a:cubicBezTo>
                  <a:cubicBezTo>
                    <a:pt x="2690" y="1140"/>
                    <a:pt x="2689" y="1148"/>
                    <a:pt x="2687" y="1152"/>
                  </a:cubicBezTo>
                  <a:cubicBezTo>
                    <a:pt x="2683" y="1161"/>
                    <a:pt x="2673" y="1172"/>
                    <a:pt x="2665" y="1176"/>
                  </a:cubicBezTo>
                  <a:cubicBezTo>
                    <a:pt x="2665" y="1176"/>
                    <a:pt x="2664" y="1175"/>
                    <a:pt x="2663" y="1175"/>
                  </a:cubicBezTo>
                  <a:cubicBezTo>
                    <a:pt x="2659" y="1175"/>
                    <a:pt x="2656" y="1192"/>
                    <a:pt x="2653" y="1196"/>
                  </a:cubicBezTo>
                  <a:cubicBezTo>
                    <a:pt x="2644" y="1209"/>
                    <a:pt x="2630" y="1222"/>
                    <a:pt x="2625" y="1234"/>
                  </a:cubicBezTo>
                  <a:cubicBezTo>
                    <a:pt x="2621" y="1245"/>
                    <a:pt x="2608" y="1258"/>
                    <a:pt x="2600" y="1268"/>
                  </a:cubicBezTo>
                  <a:cubicBezTo>
                    <a:pt x="2589" y="1278"/>
                    <a:pt x="2570" y="1296"/>
                    <a:pt x="2566" y="1309"/>
                  </a:cubicBezTo>
                  <a:cubicBezTo>
                    <a:pt x="2564" y="1314"/>
                    <a:pt x="2553" y="1317"/>
                    <a:pt x="2549" y="1319"/>
                  </a:cubicBezTo>
                  <a:cubicBezTo>
                    <a:pt x="2543" y="1325"/>
                    <a:pt x="2544" y="1331"/>
                    <a:pt x="2537" y="1339"/>
                  </a:cubicBezTo>
                  <a:cubicBezTo>
                    <a:pt x="2530" y="1347"/>
                    <a:pt x="2522" y="1356"/>
                    <a:pt x="2515" y="1366"/>
                  </a:cubicBezTo>
                  <a:cubicBezTo>
                    <a:pt x="2508" y="1376"/>
                    <a:pt x="2514" y="1376"/>
                    <a:pt x="2503" y="1384"/>
                  </a:cubicBezTo>
                  <a:cubicBezTo>
                    <a:pt x="2492" y="1392"/>
                    <a:pt x="2467" y="1412"/>
                    <a:pt x="2477" y="1420"/>
                  </a:cubicBezTo>
                  <a:lnTo>
                    <a:pt x="2477" y="1420"/>
                  </a:lnTo>
                  <a:cubicBezTo>
                    <a:pt x="2477" y="1420"/>
                    <a:pt x="2476" y="1420"/>
                    <a:pt x="2475" y="1420"/>
                  </a:cubicBezTo>
                  <a:cubicBezTo>
                    <a:pt x="2461" y="1420"/>
                    <a:pt x="2423" y="1473"/>
                    <a:pt x="2418" y="1487"/>
                  </a:cubicBezTo>
                  <a:cubicBezTo>
                    <a:pt x="2414" y="1500"/>
                    <a:pt x="2387" y="1499"/>
                    <a:pt x="2386" y="1519"/>
                  </a:cubicBezTo>
                  <a:cubicBezTo>
                    <a:pt x="2386" y="1528"/>
                    <a:pt x="2389" y="1535"/>
                    <a:pt x="2375" y="1542"/>
                  </a:cubicBezTo>
                  <a:cubicBezTo>
                    <a:pt x="2373" y="1545"/>
                    <a:pt x="2355" y="1567"/>
                    <a:pt x="2357" y="1567"/>
                  </a:cubicBezTo>
                  <a:cubicBezTo>
                    <a:pt x="2357" y="1567"/>
                    <a:pt x="2357" y="1567"/>
                    <a:pt x="2357" y="1567"/>
                  </a:cubicBezTo>
                  <a:lnTo>
                    <a:pt x="2357" y="1567"/>
                  </a:lnTo>
                  <a:cubicBezTo>
                    <a:pt x="2357" y="1567"/>
                    <a:pt x="2357" y="1567"/>
                    <a:pt x="2357" y="1567"/>
                  </a:cubicBezTo>
                  <a:cubicBezTo>
                    <a:pt x="2356" y="1567"/>
                    <a:pt x="2358" y="1562"/>
                    <a:pt x="2356" y="1562"/>
                  </a:cubicBezTo>
                  <a:lnTo>
                    <a:pt x="2356" y="1562"/>
                  </a:lnTo>
                  <a:cubicBezTo>
                    <a:pt x="2355" y="1562"/>
                    <a:pt x="2355" y="1562"/>
                    <a:pt x="2354" y="1563"/>
                  </a:cubicBezTo>
                  <a:cubicBezTo>
                    <a:pt x="2348" y="1566"/>
                    <a:pt x="2344" y="1573"/>
                    <a:pt x="2340" y="1579"/>
                  </a:cubicBezTo>
                  <a:cubicBezTo>
                    <a:pt x="2329" y="1592"/>
                    <a:pt x="2312" y="1602"/>
                    <a:pt x="2304" y="1615"/>
                  </a:cubicBezTo>
                  <a:cubicBezTo>
                    <a:pt x="2309" y="1612"/>
                    <a:pt x="2314" y="1610"/>
                    <a:pt x="2318" y="1610"/>
                  </a:cubicBezTo>
                  <a:cubicBezTo>
                    <a:pt x="2324" y="1610"/>
                    <a:pt x="2329" y="1614"/>
                    <a:pt x="2326" y="1622"/>
                  </a:cubicBezTo>
                  <a:cubicBezTo>
                    <a:pt x="2323" y="1626"/>
                    <a:pt x="2321" y="1627"/>
                    <a:pt x="2319" y="1627"/>
                  </a:cubicBezTo>
                  <a:cubicBezTo>
                    <a:pt x="2315" y="1627"/>
                    <a:pt x="2315" y="1621"/>
                    <a:pt x="2313" y="1619"/>
                  </a:cubicBezTo>
                  <a:cubicBezTo>
                    <a:pt x="2313" y="1618"/>
                    <a:pt x="2313" y="1618"/>
                    <a:pt x="2312" y="1618"/>
                  </a:cubicBezTo>
                  <a:cubicBezTo>
                    <a:pt x="2309" y="1618"/>
                    <a:pt x="2300" y="1635"/>
                    <a:pt x="2295" y="1639"/>
                  </a:cubicBezTo>
                  <a:cubicBezTo>
                    <a:pt x="2291" y="1643"/>
                    <a:pt x="2278" y="1648"/>
                    <a:pt x="2277" y="1652"/>
                  </a:cubicBezTo>
                  <a:cubicBezTo>
                    <a:pt x="2276" y="1656"/>
                    <a:pt x="2278" y="1661"/>
                    <a:pt x="2271" y="1668"/>
                  </a:cubicBezTo>
                  <a:cubicBezTo>
                    <a:pt x="2259" y="1677"/>
                    <a:pt x="2250" y="1682"/>
                    <a:pt x="2239" y="1695"/>
                  </a:cubicBezTo>
                  <a:cubicBezTo>
                    <a:pt x="2240" y="1695"/>
                    <a:pt x="2240" y="1694"/>
                    <a:pt x="2240" y="1694"/>
                  </a:cubicBezTo>
                  <a:lnTo>
                    <a:pt x="2240" y="1694"/>
                  </a:lnTo>
                  <a:cubicBezTo>
                    <a:pt x="2245" y="1694"/>
                    <a:pt x="2204" y="1743"/>
                    <a:pt x="2200" y="1750"/>
                  </a:cubicBezTo>
                  <a:cubicBezTo>
                    <a:pt x="2198" y="1754"/>
                    <a:pt x="2210" y="1751"/>
                    <a:pt x="2208" y="1759"/>
                  </a:cubicBezTo>
                  <a:cubicBezTo>
                    <a:pt x="2206" y="1764"/>
                    <a:pt x="2202" y="1766"/>
                    <a:pt x="2198" y="1766"/>
                  </a:cubicBezTo>
                  <a:cubicBezTo>
                    <a:pt x="2194" y="1766"/>
                    <a:pt x="2191" y="1764"/>
                    <a:pt x="2189" y="1764"/>
                  </a:cubicBezTo>
                  <a:lnTo>
                    <a:pt x="2189" y="1764"/>
                  </a:lnTo>
                  <a:cubicBezTo>
                    <a:pt x="2192" y="1766"/>
                    <a:pt x="2193" y="1773"/>
                    <a:pt x="2186" y="1777"/>
                  </a:cubicBezTo>
                  <a:cubicBezTo>
                    <a:pt x="2184" y="1778"/>
                    <a:pt x="2183" y="1778"/>
                    <a:pt x="2182" y="1778"/>
                  </a:cubicBezTo>
                  <a:cubicBezTo>
                    <a:pt x="2179" y="1778"/>
                    <a:pt x="2178" y="1777"/>
                    <a:pt x="2176" y="1777"/>
                  </a:cubicBezTo>
                  <a:cubicBezTo>
                    <a:pt x="2175" y="1777"/>
                    <a:pt x="2173" y="1777"/>
                    <a:pt x="2172" y="1779"/>
                  </a:cubicBezTo>
                  <a:cubicBezTo>
                    <a:pt x="2168" y="1781"/>
                    <a:pt x="2174" y="1794"/>
                    <a:pt x="2164" y="1803"/>
                  </a:cubicBezTo>
                  <a:cubicBezTo>
                    <a:pt x="2162" y="1806"/>
                    <a:pt x="2142" y="1814"/>
                    <a:pt x="2146" y="1816"/>
                  </a:cubicBezTo>
                  <a:cubicBezTo>
                    <a:pt x="2146" y="1817"/>
                    <a:pt x="2147" y="1817"/>
                    <a:pt x="2147" y="1817"/>
                  </a:cubicBezTo>
                  <a:cubicBezTo>
                    <a:pt x="2148" y="1817"/>
                    <a:pt x="2149" y="1816"/>
                    <a:pt x="2150" y="1816"/>
                  </a:cubicBezTo>
                  <a:cubicBezTo>
                    <a:pt x="2151" y="1816"/>
                    <a:pt x="2152" y="1817"/>
                    <a:pt x="2150" y="1821"/>
                  </a:cubicBezTo>
                  <a:cubicBezTo>
                    <a:pt x="2149" y="1825"/>
                    <a:pt x="2147" y="1828"/>
                    <a:pt x="2144" y="1829"/>
                  </a:cubicBezTo>
                  <a:cubicBezTo>
                    <a:pt x="2143" y="1830"/>
                    <a:pt x="2142" y="1830"/>
                    <a:pt x="2141" y="1830"/>
                  </a:cubicBezTo>
                  <a:cubicBezTo>
                    <a:pt x="2138" y="1830"/>
                    <a:pt x="2137" y="1826"/>
                    <a:pt x="2134" y="1826"/>
                  </a:cubicBezTo>
                  <a:cubicBezTo>
                    <a:pt x="2132" y="1826"/>
                    <a:pt x="2131" y="1827"/>
                    <a:pt x="2129" y="1828"/>
                  </a:cubicBezTo>
                  <a:cubicBezTo>
                    <a:pt x="2124" y="1835"/>
                    <a:pt x="2117" y="1842"/>
                    <a:pt x="2113" y="1849"/>
                  </a:cubicBezTo>
                  <a:cubicBezTo>
                    <a:pt x="2111" y="1852"/>
                    <a:pt x="2112" y="1856"/>
                    <a:pt x="2112" y="1856"/>
                  </a:cubicBezTo>
                  <a:cubicBezTo>
                    <a:pt x="2102" y="1868"/>
                    <a:pt x="2092" y="1879"/>
                    <a:pt x="2084" y="1891"/>
                  </a:cubicBezTo>
                  <a:cubicBezTo>
                    <a:pt x="2078" y="1900"/>
                    <a:pt x="2076" y="1905"/>
                    <a:pt x="2078" y="1905"/>
                  </a:cubicBezTo>
                  <a:cubicBezTo>
                    <a:pt x="2080" y="1905"/>
                    <a:pt x="2083" y="1902"/>
                    <a:pt x="2089" y="1897"/>
                  </a:cubicBezTo>
                  <a:lnTo>
                    <a:pt x="2089" y="1897"/>
                  </a:lnTo>
                  <a:cubicBezTo>
                    <a:pt x="2080" y="1908"/>
                    <a:pt x="2072" y="1919"/>
                    <a:pt x="2062" y="1924"/>
                  </a:cubicBezTo>
                  <a:cubicBezTo>
                    <a:pt x="2054" y="1928"/>
                    <a:pt x="2041" y="1934"/>
                    <a:pt x="2036" y="1946"/>
                  </a:cubicBezTo>
                  <a:cubicBezTo>
                    <a:pt x="2032" y="1955"/>
                    <a:pt x="2034" y="1957"/>
                    <a:pt x="2026" y="1967"/>
                  </a:cubicBezTo>
                  <a:cubicBezTo>
                    <a:pt x="2023" y="1971"/>
                    <a:pt x="2016" y="1978"/>
                    <a:pt x="2015" y="1981"/>
                  </a:cubicBezTo>
                  <a:cubicBezTo>
                    <a:pt x="2016" y="1982"/>
                    <a:pt x="2017" y="1983"/>
                    <a:pt x="2016" y="1986"/>
                  </a:cubicBezTo>
                  <a:cubicBezTo>
                    <a:pt x="2010" y="1996"/>
                    <a:pt x="1997" y="2008"/>
                    <a:pt x="1990" y="2020"/>
                  </a:cubicBezTo>
                  <a:cubicBezTo>
                    <a:pt x="1984" y="2030"/>
                    <a:pt x="1981" y="2041"/>
                    <a:pt x="1971" y="2044"/>
                  </a:cubicBezTo>
                  <a:cubicBezTo>
                    <a:pt x="1965" y="2047"/>
                    <a:pt x="1948" y="2068"/>
                    <a:pt x="1947" y="2075"/>
                  </a:cubicBezTo>
                  <a:cubicBezTo>
                    <a:pt x="1946" y="2076"/>
                    <a:pt x="1947" y="2077"/>
                    <a:pt x="1948" y="2077"/>
                  </a:cubicBezTo>
                  <a:cubicBezTo>
                    <a:pt x="1951" y="2077"/>
                    <a:pt x="1958" y="2070"/>
                    <a:pt x="1962" y="2066"/>
                  </a:cubicBezTo>
                  <a:lnTo>
                    <a:pt x="1962" y="2066"/>
                  </a:lnTo>
                  <a:cubicBezTo>
                    <a:pt x="1956" y="2072"/>
                    <a:pt x="1950" y="2079"/>
                    <a:pt x="1945" y="2084"/>
                  </a:cubicBezTo>
                  <a:cubicBezTo>
                    <a:pt x="1938" y="2089"/>
                    <a:pt x="1933" y="2090"/>
                    <a:pt x="1927" y="2096"/>
                  </a:cubicBezTo>
                  <a:cubicBezTo>
                    <a:pt x="1915" y="2107"/>
                    <a:pt x="1917" y="2114"/>
                    <a:pt x="1906" y="2124"/>
                  </a:cubicBezTo>
                  <a:cubicBezTo>
                    <a:pt x="1901" y="2127"/>
                    <a:pt x="1881" y="2132"/>
                    <a:pt x="1886" y="2140"/>
                  </a:cubicBezTo>
                  <a:cubicBezTo>
                    <a:pt x="1888" y="2145"/>
                    <a:pt x="1893" y="2152"/>
                    <a:pt x="1879" y="2161"/>
                  </a:cubicBezTo>
                  <a:cubicBezTo>
                    <a:pt x="1870" y="2166"/>
                    <a:pt x="1867" y="2165"/>
                    <a:pt x="1858" y="2173"/>
                  </a:cubicBezTo>
                  <a:cubicBezTo>
                    <a:pt x="1855" y="2176"/>
                    <a:pt x="1834" y="2199"/>
                    <a:pt x="1836" y="2201"/>
                  </a:cubicBezTo>
                  <a:cubicBezTo>
                    <a:pt x="1838" y="2203"/>
                    <a:pt x="1852" y="2201"/>
                    <a:pt x="1840" y="2214"/>
                  </a:cubicBezTo>
                  <a:cubicBezTo>
                    <a:pt x="1837" y="2217"/>
                    <a:pt x="1835" y="2218"/>
                    <a:pt x="1834" y="2218"/>
                  </a:cubicBezTo>
                  <a:cubicBezTo>
                    <a:pt x="1831" y="2218"/>
                    <a:pt x="1830" y="2214"/>
                    <a:pt x="1827" y="2214"/>
                  </a:cubicBezTo>
                  <a:cubicBezTo>
                    <a:pt x="1827" y="2214"/>
                    <a:pt x="1827" y="2214"/>
                    <a:pt x="1826" y="2214"/>
                  </a:cubicBezTo>
                  <a:lnTo>
                    <a:pt x="1826" y="2214"/>
                  </a:lnTo>
                  <a:cubicBezTo>
                    <a:pt x="1826" y="2214"/>
                    <a:pt x="1826" y="2214"/>
                    <a:pt x="1826" y="2214"/>
                  </a:cubicBezTo>
                  <a:lnTo>
                    <a:pt x="1826" y="2214"/>
                  </a:lnTo>
                  <a:cubicBezTo>
                    <a:pt x="1826" y="2214"/>
                    <a:pt x="1826" y="2214"/>
                    <a:pt x="1826" y="2214"/>
                  </a:cubicBezTo>
                  <a:cubicBezTo>
                    <a:pt x="1826" y="2214"/>
                    <a:pt x="1826" y="2214"/>
                    <a:pt x="1826" y="2214"/>
                  </a:cubicBezTo>
                  <a:lnTo>
                    <a:pt x="1826" y="2214"/>
                  </a:lnTo>
                  <a:cubicBezTo>
                    <a:pt x="1827" y="2215"/>
                    <a:pt x="1824" y="2229"/>
                    <a:pt x="1824" y="2231"/>
                  </a:cubicBezTo>
                  <a:cubicBezTo>
                    <a:pt x="1821" y="2240"/>
                    <a:pt x="1818" y="2241"/>
                    <a:pt x="1813" y="2241"/>
                  </a:cubicBezTo>
                  <a:cubicBezTo>
                    <a:pt x="1805" y="2243"/>
                    <a:pt x="1783" y="2264"/>
                    <a:pt x="1778" y="2274"/>
                  </a:cubicBezTo>
                  <a:cubicBezTo>
                    <a:pt x="1771" y="2286"/>
                    <a:pt x="1791" y="2284"/>
                    <a:pt x="1788" y="2289"/>
                  </a:cubicBezTo>
                  <a:cubicBezTo>
                    <a:pt x="1782" y="2296"/>
                    <a:pt x="1778" y="2294"/>
                    <a:pt x="1774" y="2296"/>
                  </a:cubicBezTo>
                  <a:cubicBezTo>
                    <a:pt x="1768" y="2299"/>
                    <a:pt x="1760" y="2306"/>
                    <a:pt x="1754" y="2312"/>
                  </a:cubicBezTo>
                  <a:cubicBezTo>
                    <a:pt x="1746" y="2322"/>
                    <a:pt x="1723" y="2334"/>
                    <a:pt x="1719" y="2342"/>
                  </a:cubicBezTo>
                  <a:cubicBezTo>
                    <a:pt x="1717" y="2346"/>
                    <a:pt x="1718" y="2358"/>
                    <a:pt x="1713" y="2359"/>
                  </a:cubicBezTo>
                  <a:cubicBezTo>
                    <a:pt x="1708" y="2361"/>
                    <a:pt x="1707" y="2359"/>
                    <a:pt x="1701" y="2365"/>
                  </a:cubicBezTo>
                  <a:cubicBezTo>
                    <a:pt x="1687" y="2380"/>
                    <a:pt x="1693" y="2395"/>
                    <a:pt x="1681" y="2410"/>
                  </a:cubicBezTo>
                  <a:cubicBezTo>
                    <a:pt x="1669" y="2427"/>
                    <a:pt x="1652" y="2424"/>
                    <a:pt x="1643" y="2435"/>
                  </a:cubicBezTo>
                  <a:cubicBezTo>
                    <a:pt x="1642" y="2437"/>
                    <a:pt x="1643" y="2438"/>
                    <a:pt x="1644" y="2438"/>
                  </a:cubicBezTo>
                  <a:cubicBezTo>
                    <a:pt x="1647" y="2438"/>
                    <a:pt x="1650" y="2437"/>
                    <a:pt x="1651" y="2436"/>
                  </a:cubicBezTo>
                  <a:lnTo>
                    <a:pt x="1651" y="2436"/>
                  </a:lnTo>
                  <a:cubicBezTo>
                    <a:pt x="1644" y="2445"/>
                    <a:pt x="1637" y="2442"/>
                    <a:pt x="1631" y="2450"/>
                  </a:cubicBezTo>
                  <a:cubicBezTo>
                    <a:pt x="1623" y="2461"/>
                    <a:pt x="1618" y="2470"/>
                    <a:pt x="1610" y="2482"/>
                  </a:cubicBezTo>
                  <a:cubicBezTo>
                    <a:pt x="1610" y="2481"/>
                    <a:pt x="1611" y="2480"/>
                    <a:pt x="1611" y="2480"/>
                  </a:cubicBezTo>
                  <a:lnTo>
                    <a:pt x="1611" y="2480"/>
                  </a:lnTo>
                  <a:cubicBezTo>
                    <a:pt x="1611" y="2480"/>
                    <a:pt x="1603" y="2490"/>
                    <a:pt x="1602" y="2495"/>
                  </a:cubicBezTo>
                  <a:cubicBezTo>
                    <a:pt x="1600" y="2502"/>
                    <a:pt x="1596" y="2504"/>
                    <a:pt x="1590" y="2509"/>
                  </a:cubicBezTo>
                  <a:cubicBezTo>
                    <a:pt x="1580" y="2518"/>
                    <a:pt x="1569" y="2533"/>
                    <a:pt x="1562" y="2544"/>
                  </a:cubicBezTo>
                  <a:cubicBezTo>
                    <a:pt x="1559" y="2549"/>
                    <a:pt x="1556" y="2567"/>
                    <a:pt x="1552" y="2567"/>
                  </a:cubicBezTo>
                  <a:cubicBezTo>
                    <a:pt x="1552" y="2567"/>
                    <a:pt x="1552" y="2567"/>
                    <a:pt x="1552" y="2567"/>
                  </a:cubicBezTo>
                  <a:cubicBezTo>
                    <a:pt x="1549" y="2565"/>
                    <a:pt x="1546" y="2563"/>
                    <a:pt x="1543" y="2563"/>
                  </a:cubicBezTo>
                  <a:cubicBezTo>
                    <a:pt x="1540" y="2563"/>
                    <a:pt x="1536" y="2567"/>
                    <a:pt x="1532" y="2578"/>
                  </a:cubicBezTo>
                  <a:cubicBezTo>
                    <a:pt x="1530" y="2584"/>
                    <a:pt x="1529" y="2590"/>
                    <a:pt x="1527" y="2596"/>
                  </a:cubicBezTo>
                  <a:lnTo>
                    <a:pt x="1527" y="2596"/>
                  </a:lnTo>
                  <a:cubicBezTo>
                    <a:pt x="1527" y="2594"/>
                    <a:pt x="1525" y="2592"/>
                    <a:pt x="1524" y="2592"/>
                  </a:cubicBezTo>
                  <a:cubicBezTo>
                    <a:pt x="1520" y="2598"/>
                    <a:pt x="1512" y="2606"/>
                    <a:pt x="1515" y="2610"/>
                  </a:cubicBezTo>
                  <a:cubicBezTo>
                    <a:pt x="1515" y="2610"/>
                    <a:pt x="1521" y="2607"/>
                    <a:pt x="1524" y="2606"/>
                  </a:cubicBezTo>
                  <a:lnTo>
                    <a:pt x="1524" y="2606"/>
                  </a:lnTo>
                  <a:cubicBezTo>
                    <a:pt x="1521" y="2611"/>
                    <a:pt x="1517" y="2617"/>
                    <a:pt x="1510" y="2620"/>
                  </a:cubicBezTo>
                  <a:cubicBezTo>
                    <a:pt x="1501" y="2626"/>
                    <a:pt x="1492" y="2627"/>
                    <a:pt x="1482" y="2637"/>
                  </a:cubicBezTo>
                  <a:cubicBezTo>
                    <a:pt x="1473" y="2646"/>
                    <a:pt x="1476" y="2649"/>
                    <a:pt x="1470" y="2656"/>
                  </a:cubicBezTo>
                  <a:cubicBezTo>
                    <a:pt x="1465" y="2663"/>
                    <a:pt x="1455" y="2664"/>
                    <a:pt x="1449" y="2672"/>
                  </a:cubicBezTo>
                  <a:cubicBezTo>
                    <a:pt x="1447" y="2674"/>
                    <a:pt x="1449" y="2678"/>
                    <a:pt x="1448" y="2680"/>
                  </a:cubicBezTo>
                  <a:cubicBezTo>
                    <a:pt x="1444" y="2696"/>
                    <a:pt x="1425" y="2696"/>
                    <a:pt x="1418" y="2705"/>
                  </a:cubicBezTo>
                  <a:lnTo>
                    <a:pt x="1418" y="2705"/>
                  </a:lnTo>
                  <a:cubicBezTo>
                    <a:pt x="1419" y="2704"/>
                    <a:pt x="1419" y="2704"/>
                    <a:pt x="1420" y="2704"/>
                  </a:cubicBezTo>
                  <a:cubicBezTo>
                    <a:pt x="1426" y="2704"/>
                    <a:pt x="1434" y="2713"/>
                    <a:pt x="1418" y="2723"/>
                  </a:cubicBezTo>
                  <a:cubicBezTo>
                    <a:pt x="1405" y="2730"/>
                    <a:pt x="1408" y="2727"/>
                    <a:pt x="1397" y="2741"/>
                  </a:cubicBezTo>
                  <a:cubicBezTo>
                    <a:pt x="1392" y="2744"/>
                    <a:pt x="1390" y="2745"/>
                    <a:pt x="1389" y="2745"/>
                  </a:cubicBezTo>
                  <a:cubicBezTo>
                    <a:pt x="1388" y="2745"/>
                    <a:pt x="1387" y="2745"/>
                    <a:pt x="1385" y="2743"/>
                  </a:cubicBezTo>
                  <a:lnTo>
                    <a:pt x="1385" y="2743"/>
                  </a:lnTo>
                  <a:cubicBezTo>
                    <a:pt x="1394" y="2751"/>
                    <a:pt x="1358" y="2781"/>
                    <a:pt x="1365" y="2788"/>
                  </a:cubicBezTo>
                  <a:lnTo>
                    <a:pt x="1365" y="2788"/>
                  </a:lnTo>
                  <a:cubicBezTo>
                    <a:pt x="1365" y="2788"/>
                    <a:pt x="1364" y="2787"/>
                    <a:pt x="1364" y="2787"/>
                  </a:cubicBezTo>
                  <a:cubicBezTo>
                    <a:pt x="1358" y="2787"/>
                    <a:pt x="1340" y="2810"/>
                    <a:pt x="1335" y="2818"/>
                  </a:cubicBezTo>
                  <a:cubicBezTo>
                    <a:pt x="1330" y="2824"/>
                    <a:pt x="1326" y="2831"/>
                    <a:pt x="1322" y="2837"/>
                  </a:cubicBezTo>
                  <a:cubicBezTo>
                    <a:pt x="1322" y="2837"/>
                    <a:pt x="1323" y="2847"/>
                    <a:pt x="1322" y="2848"/>
                  </a:cubicBezTo>
                  <a:cubicBezTo>
                    <a:pt x="1322" y="2848"/>
                    <a:pt x="1322" y="2848"/>
                    <a:pt x="1322" y="2848"/>
                  </a:cubicBezTo>
                  <a:cubicBezTo>
                    <a:pt x="1317" y="2848"/>
                    <a:pt x="1313" y="2841"/>
                    <a:pt x="1310" y="2839"/>
                  </a:cubicBezTo>
                  <a:cubicBezTo>
                    <a:pt x="1308" y="2846"/>
                    <a:pt x="1303" y="2854"/>
                    <a:pt x="1306" y="2859"/>
                  </a:cubicBezTo>
                  <a:cubicBezTo>
                    <a:pt x="1308" y="2864"/>
                    <a:pt x="1313" y="2870"/>
                    <a:pt x="1303" y="2881"/>
                  </a:cubicBezTo>
                  <a:cubicBezTo>
                    <a:pt x="1301" y="2880"/>
                    <a:pt x="1297" y="2871"/>
                    <a:pt x="1293" y="2871"/>
                  </a:cubicBezTo>
                  <a:cubicBezTo>
                    <a:pt x="1293" y="2871"/>
                    <a:pt x="1292" y="2872"/>
                    <a:pt x="1292" y="2872"/>
                  </a:cubicBezTo>
                  <a:cubicBezTo>
                    <a:pt x="1286" y="2875"/>
                    <a:pt x="1284" y="2888"/>
                    <a:pt x="1285" y="2890"/>
                  </a:cubicBezTo>
                  <a:cubicBezTo>
                    <a:pt x="1280" y="2896"/>
                    <a:pt x="1275" y="2901"/>
                    <a:pt x="1270" y="2906"/>
                  </a:cubicBezTo>
                  <a:cubicBezTo>
                    <a:pt x="1266" y="2908"/>
                    <a:pt x="1259" y="2910"/>
                    <a:pt x="1255" y="2915"/>
                  </a:cubicBezTo>
                  <a:cubicBezTo>
                    <a:pt x="1249" y="2922"/>
                    <a:pt x="1256" y="2929"/>
                    <a:pt x="1252" y="2934"/>
                  </a:cubicBezTo>
                  <a:cubicBezTo>
                    <a:pt x="1250" y="2935"/>
                    <a:pt x="1244" y="2936"/>
                    <a:pt x="1242" y="2938"/>
                  </a:cubicBezTo>
                  <a:cubicBezTo>
                    <a:pt x="1238" y="2941"/>
                    <a:pt x="1234" y="2945"/>
                    <a:pt x="1231" y="2949"/>
                  </a:cubicBezTo>
                  <a:cubicBezTo>
                    <a:pt x="1222" y="2959"/>
                    <a:pt x="1218" y="2969"/>
                    <a:pt x="1211" y="2979"/>
                  </a:cubicBezTo>
                  <a:cubicBezTo>
                    <a:pt x="1204" y="2988"/>
                    <a:pt x="1197" y="2987"/>
                    <a:pt x="1193" y="2996"/>
                  </a:cubicBezTo>
                  <a:cubicBezTo>
                    <a:pt x="1190" y="3002"/>
                    <a:pt x="1190" y="3005"/>
                    <a:pt x="1192" y="3007"/>
                  </a:cubicBezTo>
                  <a:lnTo>
                    <a:pt x="1192" y="3007"/>
                  </a:lnTo>
                  <a:cubicBezTo>
                    <a:pt x="1189" y="3005"/>
                    <a:pt x="1187" y="3004"/>
                    <a:pt x="1185" y="3004"/>
                  </a:cubicBezTo>
                  <a:cubicBezTo>
                    <a:pt x="1182" y="3004"/>
                    <a:pt x="1178" y="3006"/>
                    <a:pt x="1171" y="3014"/>
                  </a:cubicBezTo>
                  <a:cubicBezTo>
                    <a:pt x="1172" y="3014"/>
                    <a:pt x="1176" y="3018"/>
                    <a:pt x="1175" y="3018"/>
                  </a:cubicBezTo>
                  <a:cubicBezTo>
                    <a:pt x="1168" y="3026"/>
                    <a:pt x="1139" y="3055"/>
                    <a:pt x="1138" y="3064"/>
                  </a:cubicBezTo>
                  <a:cubicBezTo>
                    <a:pt x="1138" y="3065"/>
                    <a:pt x="1151" y="3064"/>
                    <a:pt x="1144" y="3070"/>
                  </a:cubicBezTo>
                  <a:cubicBezTo>
                    <a:pt x="1139" y="3076"/>
                    <a:pt x="1129" y="3080"/>
                    <a:pt x="1122" y="3086"/>
                  </a:cubicBezTo>
                  <a:cubicBezTo>
                    <a:pt x="1106" y="3101"/>
                    <a:pt x="1087" y="3119"/>
                    <a:pt x="1074" y="3137"/>
                  </a:cubicBezTo>
                  <a:cubicBezTo>
                    <a:pt x="1067" y="3148"/>
                    <a:pt x="1066" y="3156"/>
                    <a:pt x="1058" y="3166"/>
                  </a:cubicBezTo>
                  <a:cubicBezTo>
                    <a:pt x="1046" y="3182"/>
                    <a:pt x="1049" y="3183"/>
                    <a:pt x="1050" y="3193"/>
                  </a:cubicBezTo>
                  <a:cubicBezTo>
                    <a:pt x="1050" y="3193"/>
                    <a:pt x="1049" y="3192"/>
                    <a:pt x="1048" y="3192"/>
                  </a:cubicBezTo>
                  <a:cubicBezTo>
                    <a:pt x="1042" y="3192"/>
                    <a:pt x="1020" y="3203"/>
                    <a:pt x="1022" y="3211"/>
                  </a:cubicBezTo>
                  <a:cubicBezTo>
                    <a:pt x="1022" y="3211"/>
                    <a:pt x="1023" y="3211"/>
                    <a:pt x="1024" y="3211"/>
                  </a:cubicBezTo>
                  <a:cubicBezTo>
                    <a:pt x="1029" y="3211"/>
                    <a:pt x="1045" y="3202"/>
                    <a:pt x="1050" y="3202"/>
                  </a:cubicBezTo>
                  <a:cubicBezTo>
                    <a:pt x="1052" y="3202"/>
                    <a:pt x="1052" y="3202"/>
                    <a:pt x="1053" y="3203"/>
                  </a:cubicBezTo>
                  <a:cubicBezTo>
                    <a:pt x="1053" y="3203"/>
                    <a:pt x="1031" y="3216"/>
                    <a:pt x="1028" y="3218"/>
                  </a:cubicBezTo>
                  <a:cubicBezTo>
                    <a:pt x="1021" y="3221"/>
                    <a:pt x="1011" y="3226"/>
                    <a:pt x="1005" y="3226"/>
                  </a:cubicBezTo>
                  <a:cubicBezTo>
                    <a:pt x="1004" y="3226"/>
                    <a:pt x="1002" y="3226"/>
                    <a:pt x="1001" y="3225"/>
                  </a:cubicBezTo>
                  <a:lnTo>
                    <a:pt x="1001" y="3225"/>
                  </a:lnTo>
                  <a:cubicBezTo>
                    <a:pt x="1009" y="3232"/>
                    <a:pt x="990" y="3247"/>
                    <a:pt x="986" y="3260"/>
                  </a:cubicBezTo>
                  <a:cubicBezTo>
                    <a:pt x="980" y="3268"/>
                    <a:pt x="977" y="3271"/>
                    <a:pt x="975" y="3271"/>
                  </a:cubicBezTo>
                  <a:cubicBezTo>
                    <a:pt x="973" y="3271"/>
                    <a:pt x="972" y="3269"/>
                    <a:pt x="970" y="3267"/>
                  </a:cubicBezTo>
                  <a:cubicBezTo>
                    <a:pt x="970" y="3266"/>
                    <a:pt x="969" y="3266"/>
                    <a:pt x="969" y="3266"/>
                  </a:cubicBezTo>
                  <a:cubicBezTo>
                    <a:pt x="966" y="3266"/>
                    <a:pt x="961" y="3273"/>
                    <a:pt x="958" y="3273"/>
                  </a:cubicBezTo>
                  <a:cubicBezTo>
                    <a:pt x="958" y="3273"/>
                    <a:pt x="958" y="3273"/>
                    <a:pt x="958" y="3273"/>
                  </a:cubicBezTo>
                  <a:lnTo>
                    <a:pt x="958" y="3273"/>
                  </a:lnTo>
                  <a:lnTo>
                    <a:pt x="971" y="3285"/>
                  </a:lnTo>
                  <a:cubicBezTo>
                    <a:pt x="965" y="3292"/>
                    <a:pt x="957" y="3293"/>
                    <a:pt x="952" y="3293"/>
                  </a:cubicBezTo>
                  <a:cubicBezTo>
                    <a:pt x="950" y="3293"/>
                    <a:pt x="948" y="3293"/>
                    <a:pt x="947" y="3293"/>
                  </a:cubicBezTo>
                  <a:cubicBezTo>
                    <a:pt x="946" y="3293"/>
                    <a:pt x="945" y="3293"/>
                    <a:pt x="945" y="3294"/>
                  </a:cubicBezTo>
                  <a:cubicBezTo>
                    <a:pt x="942" y="3303"/>
                    <a:pt x="940" y="3321"/>
                    <a:pt x="927" y="3328"/>
                  </a:cubicBezTo>
                  <a:cubicBezTo>
                    <a:pt x="917" y="3333"/>
                    <a:pt x="885" y="3359"/>
                    <a:pt x="888" y="3372"/>
                  </a:cubicBezTo>
                  <a:cubicBezTo>
                    <a:pt x="888" y="3377"/>
                    <a:pt x="869" y="3393"/>
                    <a:pt x="867" y="3403"/>
                  </a:cubicBezTo>
                  <a:cubicBezTo>
                    <a:pt x="864" y="3420"/>
                    <a:pt x="852" y="3411"/>
                    <a:pt x="845" y="3418"/>
                  </a:cubicBezTo>
                  <a:cubicBezTo>
                    <a:pt x="836" y="3426"/>
                    <a:pt x="838" y="3435"/>
                    <a:pt x="830" y="3443"/>
                  </a:cubicBezTo>
                  <a:cubicBezTo>
                    <a:pt x="826" y="3448"/>
                    <a:pt x="824" y="3449"/>
                    <a:pt x="823" y="3449"/>
                  </a:cubicBezTo>
                  <a:cubicBezTo>
                    <a:pt x="821" y="3449"/>
                    <a:pt x="821" y="3447"/>
                    <a:pt x="820" y="3445"/>
                  </a:cubicBezTo>
                  <a:cubicBezTo>
                    <a:pt x="820" y="3444"/>
                    <a:pt x="820" y="3444"/>
                    <a:pt x="819" y="3444"/>
                  </a:cubicBezTo>
                  <a:cubicBezTo>
                    <a:pt x="816" y="3444"/>
                    <a:pt x="809" y="3459"/>
                    <a:pt x="809" y="3459"/>
                  </a:cubicBezTo>
                  <a:cubicBezTo>
                    <a:pt x="806" y="3467"/>
                    <a:pt x="803" y="3468"/>
                    <a:pt x="799" y="3471"/>
                  </a:cubicBezTo>
                  <a:cubicBezTo>
                    <a:pt x="788" y="3481"/>
                    <a:pt x="818" y="3486"/>
                    <a:pt x="794" y="3491"/>
                  </a:cubicBezTo>
                  <a:cubicBezTo>
                    <a:pt x="782" y="3493"/>
                    <a:pt x="770" y="3509"/>
                    <a:pt x="766" y="3522"/>
                  </a:cubicBezTo>
                  <a:cubicBezTo>
                    <a:pt x="764" y="3537"/>
                    <a:pt x="759" y="3545"/>
                    <a:pt x="744" y="3545"/>
                  </a:cubicBezTo>
                  <a:cubicBezTo>
                    <a:pt x="736" y="3546"/>
                    <a:pt x="725" y="3580"/>
                    <a:pt x="715" y="3581"/>
                  </a:cubicBezTo>
                  <a:lnTo>
                    <a:pt x="715" y="3581"/>
                  </a:lnTo>
                  <a:cubicBezTo>
                    <a:pt x="715" y="3581"/>
                    <a:pt x="715" y="3581"/>
                    <a:pt x="715" y="3581"/>
                  </a:cubicBezTo>
                  <a:cubicBezTo>
                    <a:pt x="722" y="3581"/>
                    <a:pt x="709" y="3611"/>
                    <a:pt x="704" y="3611"/>
                  </a:cubicBezTo>
                  <a:cubicBezTo>
                    <a:pt x="703" y="3611"/>
                    <a:pt x="702" y="3610"/>
                    <a:pt x="702" y="3606"/>
                  </a:cubicBezTo>
                  <a:cubicBezTo>
                    <a:pt x="700" y="3605"/>
                    <a:pt x="699" y="3604"/>
                    <a:pt x="698" y="3604"/>
                  </a:cubicBezTo>
                  <a:cubicBezTo>
                    <a:pt x="690" y="3604"/>
                    <a:pt x="686" y="3623"/>
                    <a:pt x="679" y="3632"/>
                  </a:cubicBezTo>
                  <a:cubicBezTo>
                    <a:pt x="674" y="3639"/>
                    <a:pt x="667" y="3649"/>
                    <a:pt x="661" y="3653"/>
                  </a:cubicBezTo>
                  <a:cubicBezTo>
                    <a:pt x="656" y="3656"/>
                    <a:pt x="656" y="3652"/>
                    <a:pt x="652" y="3658"/>
                  </a:cubicBezTo>
                  <a:cubicBezTo>
                    <a:pt x="646" y="3665"/>
                    <a:pt x="628" y="3690"/>
                    <a:pt x="633" y="3694"/>
                  </a:cubicBezTo>
                  <a:cubicBezTo>
                    <a:pt x="630" y="3692"/>
                    <a:pt x="628" y="3690"/>
                    <a:pt x="626" y="3690"/>
                  </a:cubicBezTo>
                  <a:cubicBezTo>
                    <a:pt x="624" y="3690"/>
                    <a:pt x="621" y="3692"/>
                    <a:pt x="617" y="3696"/>
                  </a:cubicBezTo>
                  <a:cubicBezTo>
                    <a:pt x="612" y="3703"/>
                    <a:pt x="609" y="3718"/>
                    <a:pt x="603" y="3718"/>
                  </a:cubicBezTo>
                  <a:cubicBezTo>
                    <a:pt x="602" y="3718"/>
                    <a:pt x="602" y="3718"/>
                    <a:pt x="602" y="3718"/>
                  </a:cubicBezTo>
                  <a:lnTo>
                    <a:pt x="602" y="3718"/>
                  </a:lnTo>
                  <a:cubicBezTo>
                    <a:pt x="603" y="3718"/>
                    <a:pt x="598" y="3726"/>
                    <a:pt x="599" y="3727"/>
                  </a:cubicBezTo>
                  <a:cubicBezTo>
                    <a:pt x="601" y="3729"/>
                    <a:pt x="595" y="3734"/>
                    <a:pt x="592" y="3735"/>
                  </a:cubicBezTo>
                  <a:cubicBezTo>
                    <a:pt x="581" y="3745"/>
                    <a:pt x="565" y="3757"/>
                    <a:pt x="573" y="3766"/>
                  </a:cubicBezTo>
                  <a:lnTo>
                    <a:pt x="573" y="3766"/>
                  </a:lnTo>
                  <a:cubicBezTo>
                    <a:pt x="572" y="3765"/>
                    <a:pt x="570" y="3763"/>
                    <a:pt x="567" y="3763"/>
                  </a:cubicBezTo>
                  <a:cubicBezTo>
                    <a:pt x="565" y="3763"/>
                    <a:pt x="563" y="3765"/>
                    <a:pt x="561" y="3770"/>
                  </a:cubicBezTo>
                  <a:cubicBezTo>
                    <a:pt x="558" y="3780"/>
                    <a:pt x="560" y="3779"/>
                    <a:pt x="552" y="3789"/>
                  </a:cubicBezTo>
                  <a:lnTo>
                    <a:pt x="552" y="3789"/>
                  </a:lnTo>
                  <a:cubicBezTo>
                    <a:pt x="555" y="3786"/>
                    <a:pt x="553" y="3783"/>
                    <a:pt x="549" y="3783"/>
                  </a:cubicBezTo>
                  <a:cubicBezTo>
                    <a:pt x="547" y="3783"/>
                    <a:pt x="544" y="3784"/>
                    <a:pt x="541" y="3787"/>
                  </a:cubicBezTo>
                  <a:cubicBezTo>
                    <a:pt x="535" y="3794"/>
                    <a:pt x="530" y="3802"/>
                    <a:pt x="525" y="3809"/>
                  </a:cubicBezTo>
                  <a:cubicBezTo>
                    <a:pt x="516" y="3825"/>
                    <a:pt x="516" y="3827"/>
                    <a:pt x="522" y="3832"/>
                  </a:cubicBezTo>
                  <a:cubicBezTo>
                    <a:pt x="514" y="3842"/>
                    <a:pt x="512" y="3843"/>
                    <a:pt x="509" y="3843"/>
                  </a:cubicBezTo>
                  <a:cubicBezTo>
                    <a:pt x="508" y="3843"/>
                    <a:pt x="508" y="3843"/>
                    <a:pt x="508" y="3843"/>
                  </a:cubicBezTo>
                  <a:cubicBezTo>
                    <a:pt x="507" y="3843"/>
                    <a:pt x="506" y="3843"/>
                    <a:pt x="504" y="3843"/>
                  </a:cubicBezTo>
                  <a:cubicBezTo>
                    <a:pt x="504" y="3843"/>
                    <a:pt x="504" y="3854"/>
                    <a:pt x="506" y="3856"/>
                  </a:cubicBezTo>
                  <a:lnTo>
                    <a:pt x="506" y="3856"/>
                  </a:lnTo>
                  <a:cubicBezTo>
                    <a:pt x="501" y="3851"/>
                    <a:pt x="494" y="3851"/>
                    <a:pt x="485" y="3851"/>
                  </a:cubicBezTo>
                  <a:cubicBezTo>
                    <a:pt x="482" y="3859"/>
                    <a:pt x="481" y="3868"/>
                    <a:pt x="480" y="3876"/>
                  </a:cubicBezTo>
                  <a:cubicBezTo>
                    <a:pt x="478" y="3891"/>
                    <a:pt x="463" y="3902"/>
                    <a:pt x="452" y="3913"/>
                  </a:cubicBezTo>
                  <a:cubicBezTo>
                    <a:pt x="446" y="3920"/>
                    <a:pt x="422" y="3941"/>
                    <a:pt x="427" y="3948"/>
                  </a:cubicBezTo>
                  <a:cubicBezTo>
                    <a:pt x="430" y="3952"/>
                    <a:pt x="435" y="3955"/>
                    <a:pt x="440" y="3959"/>
                  </a:cubicBezTo>
                  <a:cubicBezTo>
                    <a:pt x="438" y="3962"/>
                    <a:pt x="435" y="3963"/>
                    <a:pt x="433" y="3963"/>
                  </a:cubicBezTo>
                  <a:cubicBezTo>
                    <a:pt x="428" y="3963"/>
                    <a:pt x="425" y="3958"/>
                    <a:pt x="423" y="3957"/>
                  </a:cubicBezTo>
                  <a:lnTo>
                    <a:pt x="423" y="3957"/>
                  </a:lnTo>
                  <a:cubicBezTo>
                    <a:pt x="426" y="3959"/>
                    <a:pt x="413" y="3967"/>
                    <a:pt x="407" y="3967"/>
                  </a:cubicBezTo>
                  <a:cubicBezTo>
                    <a:pt x="407" y="3967"/>
                    <a:pt x="406" y="3967"/>
                    <a:pt x="406" y="3967"/>
                  </a:cubicBezTo>
                  <a:cubicBezTo>
                    <a:pt x="405" y="3966"/>
                    <a:pt x="403" y="3964"/>
                    <a:pt x="400" y="3964"/>
                  </a:cubicBezTo>
                  <a:cubicBezTo>
                    <a:pt x="398" y="3964"/>
                    <a:pt x="396" y="3965"/>
                    <a:pt x="393" y="3968"/>
                  </a:cubicBezTo>
                  <a:lnTo>
                    <a:pt x="408" y="3981"/>
                  </a:lnTo>
                  <a:lnTo>
                    <a:pt x="408" y="3981"/>
                  </a:lnTo>
                  <a:cubicBezTo>
                    <a:pt x="407" y="3980"/>
                    <a:pt x="407" y="3980"/>
                    <a:pt x="406" y="3980"/>
                  </a:cubicBezTo>
                  <a:cubicBezTo>
                    <a:pt x="396" y="3980"/>
                    <a:pt x="369" y="4012"/>
                    <a:pt x="359" y="4023"/>
                  </a:cubicBezTo>
                  <a:lnTo>
                    <a:pt x="359" y="4023"/>
                  </a:lnTo>
                  <a:cubicBezTo>
                    <a:pt x="362" y="4021"/>
                    <a:pt x="364" y="4020"/>
                    <a:pt x="365" y="4020"/>
                  </a:cubicBezTo>
                  <a:cubicBezTo>
                    <a:pt x="368" y="4020"/>
                    <a:pt x="370" y="4022"/>
                    <a:pt x="372" y="4023"/>
                  </a:cubicBezTo>
                  <a:cubicBezTo>
                    <a:pt x="358" y="4037"/>
                    <a:pt x="340" y="4033"/>
                    <a:pt x="335" y="4053"/>
                  </a:cubicBezTo>
                  <a:cubicBezTo>
                    <a:pt x="335" y="4056"/>
                    <a:pt x="332" y="4072"/>
                    <a:pt x="326" y="4072"/>
                  </a:cubicBezTo>
                  <a:cubicBezTo>
                    <a:pt x="326" y="4072"/>
                    <a:pt x="326" y="4072"/>
                    <a:pt x="325" y="4072"/>
                  </a:cubicBezTo>
                  <a:cubicBezTo>
                    <a:pt x="323" y="4072"/>
                    <a:pt x="324" y="4062"/>
                    <a:pt x="321" y="4062"/>
                  </a:cubicBezTo>
                  <a:cubicBezTo>
                    <a:pt x="320" y="4062"/>
                    <a:pt x="319" y="4063"/>
                    <a:pt x="317" y="4065"/>
                  </a:cubicBezTo>
                  <a:cubicBezTo>
                    <a:pt x="308" y="4078"/>
                    <a:pt x="310" y="4085"/>
                    <a:pt x="296" y="4098"/>
                  </a:cubicBezTo>
                  <a:cubicBezTo>
                    <a:pt x="287" y="4107"/>
                    <a:pt x="277" y="4113"/>
                    <a:pt x="268" y="4126"/>
                  </a:cubicBezTo>
                  <a:cubicBezTo>
                    <a:pt x="260" y="4135"/>
                    <a:pt x="259" y="4145"/>
                    <a:pt x="262" y="4145"/>
                  </a:cubicBezTo>
                  <a:cubicBezTo>
                    <a:pt x="264" y="4145"/>
                    <a:pt x="266" y="4144"/>
                    <a:pt x="269" y="4141"/>
                  </a:cubicBezTo>
                  <a:lnTo>
                    <a:pt x="269" y="4141"/>
                  </a:lnTo>
                  <a:cubicBezTo>
                    <a:pt x="263" y="4147"/>
                    <a:pt x="258" y="4154"/>
                    <a:pt x="252" y="4160"/>
                  </a:cubicBezTo>
                  <a:cubicBezTo>
                    <a:pt x="246" y="4167"/>
                    <a:pt x="241" y="4168"/>
                    <a:pt x="234" y="4172"/>
                  </a:cubicBezTo>
                  <a:cubicBezTo>
                    <a:pt x="230" y="4175"/>
                    <a:pt x="227" y="4180"/>
                    <a:pt x="226" y="4183"/>
                  </a:cubicBezTo>
                  <a:cubicBezTo>
                    <a:pt x="220" y="4193"/>
                    <a:pt x="226" y="4193"/>
                    <a:pt x="229" y="4195"/>
                  </a:cubicBezTo>
                  <a:cubicBezTo>
                    <a:pt x="230" y="4191"/>
                    <a:pt x="232" y="4188"/>
                    <a:pt x="234" y="4188"/>
                  </a:cubicBezTo>
                  <a:cubicBezTo>
                    <a:pt x="235" y="4188"/>
                    <a:pt x="235" y="4190"/>
                    <a:pt x="234" y="4193"/>
                  </a:cubicBezTo>
                  <a:cubicBezTo>
                    <a:pt x="234" y="4198"/>
                    <a:pt x="230" y="4207"/>
                    <a:pt x="224" y="4212"/>
                  </a:cubicBezTo>
                  <a:cubicBezTo>
                    <a:pt x="222" y="4214"/>
                    <a:pt x="221" y="4214"/>
                    <a:pt x="220" y="4214"/>
                  </a:cubicBezTo>
                  <a:cubicBezTo>
                    <a:pt x="216" y="4214"/>
                    <a:pt x="217" y="4204"/>
                    <a:pt x="214" y="4204"/>
                  </a:cubicBezTo>
                  <a:cubicBezTo>
                    <a:pt x="214" y="4204"/>
                    <a:pt x="212" y="4205"/>
                    <a:pt x="210" y="4208"/>
                  </a:cubicBezTo>
                  <a:cubicBezTo>
                    <a:pt x="206" y="4213"/>
                    <a:pt x="205" y="4216"/>
                    <a:pt x="203" y="4221"/>
                  </a:cubicBezTo>
                  <a:cubicBezTo>
                    <a:pt x="201" y="4225"/>
                    <a:pt x="200" y="4231"/>
                    <a:pt x="202" y="4233"/>
                  </a:cubicBezTo>
                  <a:cubicBezTo>
                    <a:pt x="206" y="4235"/>
                    <a:pt x="210" y="4232"/>
                    <a:pt x="206" y="4244"/>
                  </a:cubicBezTo>
                  <a:cubicBezTo>
                    <a:pt x="205" y="4247"/>
                    <a:pt x="204" y="4250"/>
                    <a:pt x="202" y="4253"/>
                  </a:cubicBezTo>
                  <a:cubicBezTo>
                    <a:pt x="199" y="4251"/>
                    <a:pt x="193" y="4247"/>
                    <a:pt x="190" y="4242"/>
                  </a:cubicBezTo>
                  <a:cubicBezTo>
                    <a:pt x="186" y="4236"/>
                    <a:pt x="190" y="4231"/>
                    <a:pt x="192" y="4227"/>
                  </a:cubicBezTo>
                  <a:cubicBezTo>
                    <a:pt x="194" y="4223"/>
                    <a:pt x="195" y="4217"/>
                    <a:pt x="195" y="4216"/>
                  </a:cubicBezTo>
                  <a:cubicBezTo>
                    <a:pt x="193" y="4213"/>
                    <a:pt x="194" y="4216"/>
                    <a:pt x="185" y="4210"/>
                  </a:cubicBezTo>
                  <a:cubicBezTo>
                    <a:pt x="183" y="4210"/>
                    <a:pt x="182" y="4209"/>
                    <a:pt x="181" y="4209"/>
                  </a:cubicBezTo>
                  <a:cubicBezTo>
                    <a:pt x="177" y="4209"/>
                    <a:pt x="177" y="4213"/>
                    <a:pt x="174" y="4213"/>
                  </a:cubicBezTo>
                  <a:cubicBezTo>
                    <a:pt x="173" y="4213"/>
                    <a:pt x="172" y="4212"/>
                    <a:pt x="171" y="4212"/>
                  </a:cubicBezTo>
                  <a:cubicBezTo>
                    <a:pt x="156" y="4207"/>
                    <a:pt x="170" y="4195"/>
                    <a:pt x="157" y="4189"/>
                  </a:cubicBezTo>
                  <a:cubicBezTo>
                    <a:pt x="151" y="4187"/>
                    <a:pt x="147" y="4186"/>
                    <a:pt x="144" y="4186"/>
                  </a:cubicBezTo>
                  <a:cubicBezTo>
                    <a:pt x="139" y="4186"/>
                    <a:pt x="136" y="4188"/>
                    <a:pt x="133" y="4190"/>
                  </a:cubicBezTo>
                  <a:cubicBezTo>
                    <a:pt x="136" y="4187"/>
                    <a:pt x="142" y="4184"/>
                    <a:pt x="140" y="4177"/>
                  </a:cubicBezTo>
                  <a:cubicBezTo>
                    <a:pt x="138" y="4170"/>
                    <a:pt x="128" y="4154"/>
                    <a:pt x="117" y="4148"/>
                  </a:cubicBezTo>
                  <a:cubicBezTo>
                    <a:pt x="116" y="4148"/>
                    <a:pt x="116" y="4148"/>
                    <a:pt x="116" y="4148"/>
                  </a:cubicBezTo>
                  <a:lnTo>
                    <a:pt x="116" y="4148"/>
                  </a:lnTo>
                  <a:cubicBezTo>
                    <a:pt x="114" y="4148"/>
                    <a:pt x="117" y="4156"/>
                    <a:pt x="113" y="4156"/>
                  </a:cubicBezTo>
                  <a:cubicBezTo>
                    <a:pt x="112" y="4156"/>
                    <a:pt x="112" y="4156"/>
                    <a:pt x="110" y="4155"/>
                  </a:cubicBezTo>
                  <a:cubicBezTo>
                    <a:pt x="103" y="4152"/>
                    <a:pt x="96" y="4145"/>
                    <a:pt x="90" y="4140"/>
                  </a:cubicBezTo>
                  <a:cubicBezTo>
                    <a:pt x="84" y="4133"/>
                    <a:pt x="82" y="4125"/>
                    <a:pt x="76" y="4120"/>
                  </a:cubicBezTo>
                  <a:cubicBezTo>
                    <a:pt x="65" y="4113"/>
                    <a:pt x="60" y="4120"/>
                    <a:pt x="52" y="4110"/>
                  </a:cubicBezTo>
                  <a:cubicBezTo>
                    <a:pt x="48" y="4105"/>
                    <a:pt x="53" y="4096"/>
                    <a:pt x="43" y="4092"/>
                  </a:cubicBezTo>
                  <a:cubicBezTo>
                    <a:pt x="40" y="4094"/>
                    <a:pt x="36" y="4097"/>
                    <a:pt x="31" y="4097"/>
                  </a:cubicBezTo>
                  <a:cubicBezTo>
                    <a:pt x="28" y="4097"/>
                    <a:pt x="25" y="4096"/>
                    <a:pt x="22" y="4093"/>
                  </a:cubicBezTo>
                  <a:lnTo>
                    <a:pt x="28" y="4092"/>
                  </a:lnTo>
                  <a:cubicBezTo>
                    <a:pt x="30" y="4091"/>
                    <a:pt x="31" y="4091"/>
                    <a:pt x="32" y="4091"/>
                  </a:cubicBezTo>
                  <a:cubicBezTo>
                    <a:pt x="33" y="4091"/>
                    <a:pt x="34" y="4091"/>
                    <a:pt x="34" y="4092"/>
                  </a:cubicBezTo>
                  <a:cubicBezTo>
                    <a:pt x="35" y="4092"/>
                    <a:pt x="33" y="4091"/>
                    <a:pt x="29" y="4089"/>
                  </a:cubicBezTo>
                  <a:cubicBezTo>
                    <a:pt x="29" y="4087"/>
                    <a:pt x="30" y="4084"/>
                    <a:pt x="31" y="4083"/>
                  </a:cubicBezTo>
                  <a:cubicBezTo>
                    <a:pt x="32" y="4081"/>
                    <a:pt x="34" y="4080"/>
                    <a:pt x="35" y="4080"/>
                  </a:cubicBezTo>
                  <a:cubicBezTo>
                    <a:pt x="36" y="4079"/>
                    <a:pt x="37" y="4079"/>
                    <a:pt x="38" y="4079"/>
                  </a:cubicBezTo>
                  <a:cubicBezTo>
                    <a:pt x="39" y="4078"/>
                    <a:pt x="41" y="4076"/>
                    <a:pt x="41" y="4074"/>
                  </a:cubicBezTo>
                  <a:cubicBezTo>
                    <a:pt x="47" y="4065"/>
                    <a:pt x="45" y="4064"/>
                    <a:pt x="53" y="4055"/>
                  </a:cubicBezTo>
                  <a:cubicBezTo>
                    <a:pt x="60" y="4045"/>
                    <a:pt x="62" y="4043"/>
                    <a:pt x="70" y="4037"/>
                  </a:cubicBezTo>
                  <a:cubicBezTo>
                    <a:pt x="83" y="4027"/>
                    <a:pt x="80" y="4016"/>
                    <a:pt x="89" y="4006"/>
                  </a:cubicBezTo>
                  <a:cubicBezTo>
                    <a:pt x="97" y="3995"/>
                    <a:pt x="108" y="3997"/>
                    <a:pt x="117" y="3987"/>
                  </a:cubicBezTo>
                  <a:cubicBezTo>
                    <a:pt x="124" y="3978"/>
                    <a:pt x="122" y="3969"/>
                    <a:pt x="126" y="3961"/>
                  </a:cubicBezTo>
                  <a:cubicBezTo>
                    <a:pt x="129" y="3956"/>
                    <a:pt x="131" y="3955"/>
                    <a:pt x="134" y="3955"/>
                  </a:cubicBezTo>
                  <a:cubicBezTo>
                    <a:pt x="139" y="3955"/>
                    <a:pt x="143" y="3961"/>
                    <a:pt x="144" y="3962"/>
                  </a:cubicBezTo>
                  <a:cubicBezTo>
                    <a:pt x="147" y="3953"/>
                    <a:pt x="150" y="3944"/>
                    <a:pt x="150" y="3937"/>
                  </a:cubicBezTo>
                  <a:cubicBezTo>
                    <a:pt x="150" y="3928"/>
                    <a:pt x="153" y="3925"/>
                    <a:pt x="155" y="3925"/>
                  </a:cubicBezTo>
                  <a:cubicBezTo>
                    <a:pt x="158" y="3925"/>
                    <a:pt x="161" y="3927"/>
                    <a:pt x="164" y="3929"/>
                  </a:cubicBezTo>
                  <a:cubicBezTo>
                    <a:pt x="156" y="3922"/>
                    <a:pt x="186" y="3899"/>
                    <a:pt x="179" y="3893"/>
                  </a:cubicBezTo>
                  <a:cubicBezTo>
                    <a:pt x="186" y="3889"/>
                    <a:pt x="195" y="3886"/>
                    <a:pt x="203" y="3877"/>
                  </a:cubicBezTo>
                  <a:cubicBezTo>
                    <a:pt x="199" y="3873"/>
                    <a:pt x="204" y="3869"/>
                    <a:pt x="210" y="3861"/>
                  </a:cubicBezTo>
                  <a:cubicBezTo>
                    <a:pt x="219" y="3851"/>
                    <a:pt x="218" y="3840"/>
                    <a:pt x="226" y="3831"/>
                  </a:cubicBezTo>
                  <a:cubicBezTo>
                    <a:pt x="227" y="3828"/>
                    <a:pt x="258" y="3822"/>
                    <a:pt x="257" y="3810"/>
                  </a:cubicBezTo>
                  <a:cubicBezTo>
                    <a:pt x="256" y="3806"/>
                    <a:pt x="234" y="3808"/>
                    <a:pt x="248" y="3798"/>
                  </a:cubicBezTo>
                  <a:cubicBezTo>
                    <a:pt x="258" y="3792"/>
                    <a:pt x="261" y="3794"/>
                    <a:pt x="264" y="3782"/>
                  </a:cubicBezTo>
                  <a:lnTo>
                    <a:pt x="264" y="3782"/>
                  </a:lnTo>
                  <a:cubicBezTo>
                    <a:pt x="264" y="3782"/>
                    <a:pt x="264" y="3782"/>
                    <a:pt x="264" y="3782"/>
                  </a:cubicBezTo>
                  <a:cubicBezTo>
                    <a:pt x="264" y="3782"/>
                    <a:pt x="264" y="3782"/>
                    <a:pt x="264" y="3782"/>
                  </a:cubicBezTo>
                  <a:lnTo>
                    <a:pt x="264" y="3782"/>
                  </a:lnTo>
                  <a:cubicBezTo>
                    <a:pt x="264" y="3782"/>
                    <a:pt x="264" y="3782"/>
                    <a:pt x="264" y="3782"/>
                  </a:cubicBezTo>
                  <a:lnTo>
                    <a:pt x="264" y="3782"/>
                  </a:lnTo>
                  <a:cubicBezTo>
                    <a:pt x="264" y="3781"/>
                    <a:pt x="263" y="3771"/>
                    <a:pt x="265" y="3771"/>
                  </a:cubicBezTo>
                  <a:cubicBezTo>
                    <a:pt x="265" y="3771"/>
                    <a:pt x="266" y="3771"/>
                    <a:pt x="266" y="3771"/>
                  </a:cubicBezTo>
                  <a:cubicBezTo>
                    <a:pt x="271" y="3771"/>
                    <a:pt x="269" y="3786"/>
                    <a:pt x="273" y="3786"/>
                  </a:cubicBezTo>
                  <a:cubicBezTo>
                    <a:pt x="273" y="3786"/>
                    <a:pt x="273" y="3786"/>
                    <a:pt x="274" y="3786"/>
                  </a:cubicBezTo>
                  <a:cubicBezTo>
                    <a:pt x="275" y="3785"/>
                    <a:pt x="277" y="3776"/>
                    <a:pt x="278" y="3775"/>
                  </a:cubicBezTo>
                  <a:cubicBezTo>
                    <a:pt x="280" y="3769"/>
                    <a:pt x="282" y="3767"/>
                    <a:pt x="287" y="3761"/>
                  </a:cubicBezTo>
                  <a:lnTo>
                    <a:pt x="287" y="3761"/>
                  </a:lnTo>
                  <a:cubicBezTo>
                    <a:pt x="284" y="3765"/>
                    <a:pt x="288" y="3765"/>
                    <a:pt x="289" y="3767"/>
                  </a:cubicBezTo>
                  <a:cubicBezTo>
                    <a:pt x="287" y="3764"/>
                    <a:pt x="296" y="3757"/>
                    <a:pt x="300" y="3751"/>
                  </a:cubicBezTo>
                  <a:cubicBezTo>
                    <a:pt x="299" y="3750"/>
                    <a:pt x="297" y="3749"/>
                    <a:pt x="299" y="3747"/>
                  </a:cubicBezTo>
                  <a:cubicBezTo>
                    <a:pt x="303" y="3739"/>
                    <a:pt x="311" y="3728"/>
                    <a:pt x="316" y="3728"/>
                  </a:cubicBezTo>
                  <a:cubicBezTo>
                    <a:pt x="317" y="3728"/>
                    <a:pt x="317" y="3728"/>
                    <a:pt x="317" y="3728"/>
                  </a:cubicBezTo>
                  <a:cubicBezTo>
                    <a:pt x="318" y="3729"/>
                    <a:pt x="319" y="3729"/>
                    <a:pt x="319" y="3729"/>
                  </a:cubicBezTo>
                  <a:cubicBezTo>
                    <a:pt x="326" y="3729"/>
                    <a:pt x="340" y="3712"/>
                    <a:pt x="336" y="3708"/>
                  </a:cubicBezTo>
                  <a:cubicBezTo>
                    <a:pt x="339" y="3701"/>
                    <a:pt x="355" y="3688"/>
                    <a:pt x="350" y="3684"/>
                  </a:cubicBezTo>
                  <a:cubicBezTo>
                    <a:pt x="366" y="3671"/>
                    <a:pt x="407" y="3644"/>
                    <a:pt x="406" y="3621"/>
                  </a:cubicBezTo>
                  <a:lnTo>
                    <a:pt x="406" y="3621"/>
                  </a:lnTo>
                  <a:cubicBezTo>
                    <a:pt x="410" y="3624"/>
                    <a:pt x="412" y="3626"/>
                    <a:pt x="414" y="3626"/>
                  </a:cubicBezTo>
                  <a:cubicBezTo>
                    <a:pt x="424" y="3626"/>
                    <a:pt x="419" y="3591"/>
                    <a:pt x="427" y="3587"/>
                  </a:cubicBezTo>
                  <a:cubicBezTo>
                    <a:pt x="436" y="3583"/>
                    <a:pt x="447" y="3586"/>
                    <a:pt x="452" y="3569"/>
                  </a:cubicBezTo>
                  <a:cubicBezTo>
                    <a:pt x="454" y="3565"/>
                    <a:pt x="454" y="3540"/>
                    <a:pt x="454" y="3540"/>
                  </a:cubicBezTo>
                  <a:cubicBezTo>
                    <a:pt x="454" y="3540"/>
                    <a:pt x="455" y="3539"/>
                    <a:pt x="456" y="3539"/>
                  </a:cubicBezTo>
                  <a:cubicBezTo>
                    <a:pt x="459" y="3539"/>
                    <a:pt x="461" y="3542"/>
                    <a:pt x="463" y="3542"/>
                  </a:cubicBezTo>
                  <a:cubicBezTo>
                    <a:pt x="465" y="3542"/>
                    <a:pt x="468" y="3540"/>
                    <a:pt x="475" y="3530"/>
                  </a:cubicBezTo>
                  <a:cubicBezTo>
                    <a:pt x="482" y="3519"/>
                    <a:pt x="468" y="3524"/>
                    <a:pt x="479" y="3512"/>
                  </a:cubicBezTo>
                  <a:lnTo>
                    <a:pt x="479" y="3512"/>
                  </a:lnTo>
                  <a:cubicBezTo>
                    <a:pt x="481" y="3514"/>
                    <a:pt x="485" y="3521"/>
                    <a:pt x="490" y="3521"/>
                  </a:cubicBezTo>
                  <a:cubicBezTo>
                    <a:pt x="491" y="3521"/>
                    <a:pt x="492" y="3520"/>
                    <a:pt x="494" y="3520"/>
                  </a:cubicBezTo>
                  <a:cubicBezTo>
                    <a:pt x="500" y="3516"/>
                    <a:pt x="509" y="3501"/>
                    <a:pt x="506" y="3499"/>
                  </a:cubicBezTo>
                  <a:cubicBezTo>
                    <a:pt x="503" y="3496"/>
                    <a:pt x="522" y="3473"/>
                    <a:pt x="525" y="3468"/>
                  </a:cubicBezTo>
                  <a:cubicBezTo>
                    <a:pt x="530" y="3461"/>
                    <a:pt x="545" y="3440"/>
                    <a:pt x="552" y="3440"/>
                  </a:cubicBezTo>
                  <a:cubicBezTo>
                    <a:pt x="561" y="3440"/>
                    <a:pt x="571" y="3434"/>
                    <a:pt x="579" y="3418"/>
                  </a:cubicBezTo>
                  <a:cubicBezTo>
                    <a:pt x="583" y="3410"/>
                    <a:pt x="579" y="3406"/>
                    <a:pt x="585" y="3397"/>
                  </a:cubicBezTo>
                  <a:cubicBezTo>
                    <a:pt x="592" y="3389"/>
                    <a:pt x="599" y="3382"/>
                    <a:pt x="606" y="3376"/>
                  </a:cubicBezTo>
                  <a:cubicBezTo>
                    <a:pt x="608" y="3374"/>
                    <a:pt x="637" y="3346"/>
                    <a:pt x="634" y="3346"/>
                  </a:cubicBezTo>
                  <a:lnTo>
                    <a:pt x="634" y="3346"/>
                  </a:lnTo>
                  <a:cubicBezTo>
                    <a:pt x="634" y="3346"/>
                    <a:pt x="634" y="3346"/>
                    <a:pt x="633" y="3346"/>
                  </a:cubicBezTo>
                  <a:cubicBezTo>
                    <a:pt x="633" y="3346"/>
                    <a:pt x="633" y="3346"/>
                    <a:pt x="633" y="3346"/>
                  </a:cubicBezTo>
                  <a:cubicBezTo>
                    <a:pt x="620" y="3346"/>
                    <a:pt x="648" y="3321"/>
                    <a:pt x="657" y="3312"/>
                  </a:cubicBezTo>
                  <a:cubicBezTo>
                    <a:pt x="663" y="3305"/>
                    <a:pt x="670" y="3297"/>
                    <a:pt x="675" y="3288"/>
                  </a:cubicBezTo>
                  <a:cubicBezTo>
                    <a:pt x="680" y="3282"/>
                    <a:pt x="680" y="3281"/>
                    <a:pt x="679" y="3281"/>
                  </a:cubicBezTo>
                  <a:cubicBezTo>
                    <a:pt x="679" y="3281"/>
                    <a:pt x="678" y="3281"/>
                    <a:pt x="677" y="3281"/>
                  </a:cubicBezTo>
                  <a:cubicBezTo>
                    <a:pt x="674" y="3281"/>
                    <a:pt x="688" y="3269"/>
                    <a:pt x="689" y="3267"/>
                  </a:cubicBezTo>
                  <a:cubicBezTo>
                    <a:pt x="694" y="3262"/>
                    <a:pt x="697" y="3257"/>
                    <a:pt x="701" y="3251"/>
                  </a:cubicBezTo>
                  <a:cubicBezTo>
                    <a:pt x="705" y="3245"/>
                    <a:pt x="713" y="3227"/>
                    <a:pt x="719" y="3227"/>
                  </a:cubicBezTo>
                  <a:cubicBezTo>
                    <a:pt x="719" y="3227"/>
                    <a:pt x="719" y="3227"/>
                    <a:pt x="720" y="3227"/>
                  </a:cubicBezTo>
                  <a:cubicBezTo>
                    <a:pt x="720" y="3228"/>
                    <a:pt x="721" y="3228"/>
                    <a:pt x="722" y="3228"/>
                  </a:cubicBezTo>
                  <a:cubicBezTo>
                    <a:pt x="728" y="3228"/>
                    <a:pt x="739" y="3216"/>
                    <a:pt x="744" y="3206"/>
                  </a:cubicBezTo>
                  <a:cubicBezTo>
                    <a:pt x="750" y="3196"/>
                    <a:pt x="737" y="3202"/>
                    <a:pt x="748" y="3190"/>
                  </a:cubicBezTo>
                  <a:lnTo>
                    <a:pt x="748" y="3190"/>
                  </a:lnTo>
                  <a:cubicBezTo>
                    <a:pt x="749" y="3191"/>
                    <a:pt x="751" y="3193"/>
                    <a:pt x="753" y="3193"/>
                  </a:cubicBezTo>
                  <a:cubicBezTo>
                    <a:pt x="754" y="3193"/>
                    <a:pt x="757" y="3192"/>
                    <a:pt x="760" y="3188"/>
                  </a:cubicBezTo>
                  <a:cubicBezTo>
                    <a:pt x="764" y="3183"/>
                    <a:pt x="763" y="3181"/>
                    <a:pt x="760" y="3181"/>
                  </a:cubicBezTo>
                  <a:cubicBezTo>
                    <a:pt x="752" y="3181"/>
                    <a:pt x="734" y="3190"/>
                    <a:pt x="728" y="3195"/>
                  </a:cubicBezTo>
                  <a:cubicBezTo>
                    <a:pt x="721" y="3202"/>
                    <a:pt x="713" y="3215"/>
                    <a:pt x="707" y="3215"/>
                  </a:cubicBezTo>
                  <a:cubicBezTo>
                    <a:pt x="707" y="3215"/>
                    <a:pt x="706" y="3215"/>
                    <a:pt x="705" y="3214"/>
                  </a:cubicBezTo>
                  <a:cubicBezTo>
                    <a:pt x="700" y="3219"/>
                    <a:pt x="691" y="3234"/>
                    <a:pt x="686" y="3234"/>
                  </a:cubicBezTo>
                  <a:cubicBezTo>
                    <a:pt x="685" y="3234"/>
                    <a:pt x="685" y="3234"/>
                    <a:pt x="684" y="3233"/>
                  </a:cubicBezTo>
                  <a:lnTo>
                    <a:pt x="684" y="3233"/>
                  </a:lnTo>
                  <a:cubicBezTo>
                    <a:pt x="686" y="3236"/>
                    <a:pt x="702" y="3234"/>
                    <a:pt x="694" y="3244"/>
                  </a:cubicBezTo>
                  <a:cubicBezTo>
                    <a:pt x="688" y="3252"/>
                    <a:pt x="668" y="3258"/>
                    <a:pt x="664" y="3268"/>
                  </a:cubicBezTo>
                  <a:cubicBezTo>
                    <a:pt x="663" y="3271"/>
                    <a:pt x="665" y="3271"/>
                    <a:pt x="667" y="3271"/>
                  </a:cubicBezTo>
                  <a:cubicBezTo>
                    <a:pt x="668" y="3271"/>
                    <a:pt x="670" y="3271"/>
                    <a:pt x="670" y="3271"/>
                  </a:cubicBezTo>
                  <a:lnTo>
                    <a:pt x="670" y="3271"/>
                  </a:lnTo>
                  <a:cubicBezTo>
                    <a:pt x="674" y="3273"/>
                    <a:pt x="666" y="3282"/>
                    <a:pt x="661" y="3287"/>
                  </a:cubicBezTo>
                  <a:cubicBezTo>
                    <a:pt x="657" y="3293"/>
                    <a:pt x="648" y="3302"/>
                    <a:pt x="644" y="3302"/>
                  </a:cubicBezTo>
                  <a:cubicBezTo>
                    <a:pt x="643" y="3302"/>
                    <a:pt x="642" y="3301"/>
                    <a:pt x="642" y="3299"/>
                  </a:cubicBezTo>
                  <a:cubicBezTo>
                    <a:pt x="642" y="3291"/>
                    <a:pt x="660" y="3268"/>
                    <a:pt x="651" y="3268"/>
                  </a:cubicBezTo>
                  <a:cubicBezTo>
                    <a:pt x="651" y="3268"/>
                    <a:pt x="651" y="3268"/>
                    <a:pt x="651" y="3268"/>
                  </a:cubicBezTo>
                  <a:cubicBezTo>
                    <a:pt x="640" y="3269"/>
                    <a:pt x="633" y="3281"/>
                    <a:pt x="634" y="3290"/>
                  </a:cubicBezTo>
                  <a:cubicBezTo>
                    <a:pt x="637" y="3300"/>
                    <a:pt x="609" y="3331"/>
                    <a:pt x="599" y="3331"/>
                  </a:cubicBezTo>
                  <a:cubicBezTo>
                    <a:pt x="598" y="3331"/>
                    <a:pt x="597" y="3331"/>
                    <a:pt x="597" y="3330"/>
                  </a:cubicBezTo>
                  <a:lnTo>
                    <a:pt x="597" y="3330"/>
                  </a:lnTo>
                  <a:cubicBezTo>
                    <a:pt x="599" y="3332"/>
                    <a:pt x="606" y="3335"/>
                    <a:pt x="602" y="3340"/>
                  </a:cubicBezTo>
                  <a:cubicBezTo>
                    <a:pt x="597" y="3347"/>
                    <a:pt x="588" y="3359"/>
                    <a:pt x="592" y="3363"/>
                  </a:cubicBezTo>
                  <a:cubicBezTo>
                    <a:pt x="591" y="3362"/>
                    <a:pt x="590" y="3362"/>
                    <a:pt x="590" y="3362"/>
                  </a:cubicBezTo>
                  <a:cubicBezTo>
                    <a:pt x="578" y="3362"/>
                    <a:pt x="539" y="3411"/>
                    <a:pt x="530" y="3423"/>
                  </a:cubicBezTo>
                  <a:cubicBezTo>
                    <a:pt x="510" y="3447"/>
                    <a:pt x="502" y="3467"/>
                    <a:pt x="496" y="3490"/>
                  </a:cubicBezTo>
                  <a:cubicBezTo>
                    <a:pt x="497" y="3487"/>
                    <a:pt x="501" y="3469"/>
                    <a:pt x="497" y="3469"/>
                  </a:cubicBezTo>
                  <a:lnTo>
                    <a:pt x="497" y="3469"/>
                  </a:lnTo>
                  <a:cubicBezTo>
                    <a:pt x="497" y="3469"/>
                    <a:pt x="496" y="3469"/>
                    <a:pt x="495" y="3470"/>
                  </a:cubicBezTo>
                  <a:cubicBezTo>
                    <a:pt x="495" y="3470"/>
                    <a:pt x="489" y="3480"/>
                    <a:pt x="489" y="3480"/>
                  </a:cubicBezTo>
                  <a:cubicBezTo>
                    <a:pt x="487" y="3481"/>
                    <a:pt x="487" y="3482"/>
                    <a:pt x="486" y="3482"/>
                  </a:cubicBezTo>
                  <a:cubicBezTo>
                    <a:pt x="486" y="3482"/>
                    <a:pt x="486" y="3480"/>
                    <a:pt x="483" y="3480"/>
                  </a:cubicBezTo>
                  <a:cubicBezTo>
                    <a:pt x="476" y="3480"/>
                    <a:pt x="468" y="3488"/>
                    <a:pt x="473" y="3493"/>
                  </a:cubicBezTo>
                  <a:cubicBezTo>
                    <a:pt x="476" y="3498"/>
                    <a:pt x="479" y="3497"/>
                    <a:pt x="471" y="3507"/>
                  </a:cubicBezTo>
                  <a:cubicBezTo>
                    <a:pt x="468" y="3512"/>
                    <a:pt x="462" y="3519"/>
                    <a:pt x="458" y="3523"/>
                  </a:cubicBezTo>
                  <a:cubicBezTo>
                    <a:pt x="457" y="3525"/>
                    <a:pt x="455" y="3525"/>
                    <a:pt x="454" y="3525"/>
                  </a:cubicBezTo>
                  <a:cubicBezTo>
                    <a:pt x="454" y="3525"/>
                    <a:pt x="453" y="3525"/>
                    <a:pt x="453" y="3525"/>
                  </a:cubicBezTo>
                  <a:cubicBezTo>
                    <a:pt x="452" y="3525"/>
                    <a:pt x="451" y="3525"/>
                    <a:pt x="450" y="3526"/>
                  </a:cubicBezTo>
                  <a:lnTo>
                    <a:pt x="430" y="3551"/>
                  </a:lnTo>
                  <a:cubicBezTo>
                    <a:pt x="421" y="3562"/>
                    <a:pt x="427" y="3568"/>
                    <a:pt x="433" y="3568"/>
                  </a:cubicBezTo>
                  <a:cubicBezTo>
                    <a:pt x="435" y="3568"/>
                    <a:pt x="436" y="3567"/>
                    <a:pt x="437" y="3566"/>
                  </a:cubicBezTo>
                  <a:lnTo>
                    <a:pt x="437" y="3566"/>
                  </a:lnTo>
                  <a:cubicBezTo>
                    <a:pt x="431" y="3574"/>
                    <a:pt x="406" y="3582"/>
                    <a:pt x="399" y="3588"/>
                  </a:cubicBezTo>
                  <a:cubicBezTo>
                    <a:pt x="392" y="3592"/>
                    <a:pt x="387" y="3597"/>
                    <a:pt x="391" y="3597"/>
                  </a:cubicBezTo>
                  <a:cubicBezTo>
                    <a:pt x="392" y="3597"/>
                    <a:pt x="393" y="3597"/>
                    <a:pt x="396" y="3596"/>
                  </a:cubicBezTo>
                  <a:cubicBezTo>
                    <a:pt x="399" y="3595"/>
                    <a:pt x="402" y="3593"/>
                    <a:pt x="405" y="3593"/>
                  </a:cubicBezTo>
                  <a:cubicBezTo>
                    <a:pt x="408" y="3593"/>
                    <a:pt x="409" y="3596"/>
                    <a:pt x="401" y="3603"/>
                  </a:cubicBezTo>
                  <a:cubicBezTo>
                    <a:pt x="393" y="3609"/>
                    <a:pt x="385" y="3614"/>
                    <a:pt x="378" y="3617"/>
                  </a:cubicBezTo>
                  <a:cubicBezTo>
                    <a:pt x="377" y="3617"/>
                    <a:pt x="371" y="3620"/>
                    <a:pt x="370" y="3622"/>
                  </a:cubicBezTo>
                  <a:cubicBezTo>
                    <a:pt x="370" y="3621"/>
                    <a:pt x="371" y="3621"/>
                    <a:pt x="372" y="3621"/>
                  </a:cubicBezTo>
                  <a:cubicBezTo>
                    <a:pt x="376" y="3621"/>
                    <a:pt x="382" y="3624"/>
                    <a:pt x="382" y="3626"/>
                  </a:cubicBezTo>
                  <a:cubicBezTo>
                    <a:pt x="382" y="3631"/>
                    <a:pt x="358" y="3638"/>
                    <a:pt x="357" y="3639"/>
                  </a:cubicBezTo>
                  <a:cubicBezTo>
                    <a:pt x="345" y="3645"/>
                    <a:pt x="344" y="3646"/>
                    <a:pt x="348" y="3646"/>
                  </a:cubicBezTo>
                  <a:cubicBezTo>
                    <a:pt x="353" y="3646"/>
                    <a:pt x="366" y="3643"/>
                    <a:pt x="369" y="3643"/>
                  </a:cubicBezTo>
                  <a:cubicBezTo>
                    <a:pt x="370" y="3643"/>
                    <a:pt x="370" y="3644"/>
                    <a:pt x="370" y="3644"/>
                  </a:cubicBezTo>
                  <a:cubicBezTo>
                    <a:pt x="368" y="3649"/>
                    <a:pt x="337" y="3661"/>
                    <a:pt x="344" y="3666"/>
                  </a:cubicBezTo>
                  <a:cubicBezTo>
                    <a:pt x="344" y="3666"/>
                    <a:pt x="344" y="3666"/>
                    <a:pt x="343" y="3666"/>
                  </a:cubicBezTo>
                  <a:cubicBezTo>
                    <a:pt x="334" y="3666"/>
                    <a:pt x="298" y="3715"/>
                    <a:pt x="290" y="3724"/>
                  </a:cubicBezTo>
                  <a:cubicBezTo>
                    <a:pt x="282" y="3736"/>
                    <a:pt x="276" y="3747"/>
                    <a:pt x="269" y="3758"/>
                  </a:cubicBezTo>
                  <a:cubicBezTo>
                    <a:pt x="263" y="3767"/>
                    <a:pt x="253" y="3767"/>
                    <a:pt x="250" y="3775"/>
                  </a:cubicBezTo>
                  <a:cubicBezTo>
                    <a:pt x="248" y="3779"/>
                    <a:pt x="248" y="3792"/>
                    <a:pt x="244" y="3796"/>
                  </a:cubicBezTo>
                  <a:cubicBezTo>
                    <a:pt x="244" y="3796"/>
                    <a:pt x="243" y="3778"/>
                    <a:pt x="240" y="3778"/>
                  </a:cubicBezTo>
                  <a:cubicBezTo>
                    <a:pt x="239" y="3778"/>
                    <a:pt x="237" y="3780"/>
                    <a:pt x="235" y="3786"/>
                  </a:cubicBezTo>
                  <a:cubicBezTo>
                    <a:pt x="232" y="3795"/>
                    <a:pt x="222" y="3806"/>
                    <a:pt x="227" y="3810"/>
                  </a:cubicBezTo>
                  <a:cubicBezTo>
                    <a:pt x="230" y="3815"/>
                    <a:pt x="214" y="3824"/>
                    <a:pt x="218" y="3828"/>
                  </a:cubicBezTo>
                  <a:lnTo>
                    <a:pt x="218" y="3828"/>
                  </a:lnTo>
                  <a:cubicBezTo>
                    <a:pt x="216" y="3826"/>
                    <a:pt x="213" y="3825"/>
                    <a:pt x="211" y="3825"/>
                  </a:cubicBezTo>
                  <a:cubicBezTo>
                    <a:pt x="207" y="3825"/>
                    <a:pt x="203" y="3827"/>
                    <a:pt x="196" y="3833"/>
                  </a:cubicBezTo>
                  <a:cubicBezTo>
                    <a:pt x="189" y="3841"/>
                    <a:pt x="200" y="3854"/>
                    <a:pt x="194" y="3865"/>
                  </a:cubicBezTo>
                  <a:cubicBezTo>
                    <a:pt x="189" y="3878"/>
                    <a:pt x="182" y="3882"/>
                    <a:pt x="175" y="3882"/>
                  </a:cubicBezTo>
                  <a:cubicBezTo>
                    <a:pt x="167" y="3882"/>
                    <a:pt x="159" y="3876"/>
                    <a:pt x="156" y="3873"/>
                  </a:cubicBezTo>
                  <a:cubicBezTo>
                    <a:pt x="155" y="3887"/>
                    <a:pt x="153" y="3900"/>
                    <a:pt x="149" y="3916"/>
                  </a:cubicBezTo>
                  <a:cubicBezTo>
                    <a:pt x="141" y="3917"/>
                    <a:pt x="136" y="3918"/>
                    <a:pt x="127" y="3922"/>
                  </a:cubicBezTo>
                  <a:cubicBezTo>
                    <a:pt x="131" y="3926"/>
                    <a:pt x="119" y="3938"/>
                    <a:pt x="116" y="3944"/>
                  </a:cubicBezTo>
                  <a:cubicBezTo>
                    <a:pt x="113" y="3948"/>
                    <a:pt x="107" y="3968"/>
                    <a:pt x="109" y="3968"/>
                  </a:cubicBezTo>
                  <a:cubicBezTo>
                    <a:pt x="109" y="3968"/>
                    <a:pt x="109" y="3968"/>
                    <a:pt x="110" y="3968"/>
                  </a:cubicBezTo>
                  <a:lnTo>
                    <a:pt x="110" y="3968"/>
                  </a:lnTo>
                  <a:cubicBezTo>
                    <a:pt x="109" y="3968"/>
                    <a:pt x="108" y="3968"/>
                    <a:pt x="108" y="3968"/>
                  </a:cubicBezTo>
                  <a:cubicBezTo>
                    <a:pt x="103" y="3968"/>
                    <a:pt x="101" y="3964"/>
                    <a:pt x="98" y="3964"/>
                  </a:cubicBezTo>
                  <a:cubicBezTo>
                    <a:pt x="95" y="3964"/>
                    <a:pt x="92" y="3967"/>
                    <a:pt x="86" y="3977"/>
                  </a:cubicBezTo>
                  <a:cubicBezTo>
                    <a:pt x="80" y="3990"/>
                    <a:pt x="75" y="3994"/>
                    <a:pt x="71" y="3994"/>
                  </a:cubicBezTo>
                  <a:cubicBezTo>
                    <a:pt x="69" y="3994"/>
                    <a:pt x="67" y="3994"/>
                    <a:pt x="65" y="3992"/>
                  </a:cubicBezTo>
                  <a:cubicBezTo>
                    <a:pt x="58" y="4000"/>
                    <a:pt x="64" y="4000"/>
                    <a:pt x="63" y="4004"/>
                  </a:cubicBezTo>
                  <a:cubicBezTo>
                    <a:pt x="62" y="4012"/>
                    <a:pt x="50" y="4022"/>
                    <a:pt x="47" y="4030"/>
                  </a:cubicBezTo>
                  <a:cubicBezTo>
                    <a:pt x="43" y="4038"/>
                    <a:pt x="50" y="4036"/>
                    <a:pt x="49" y="4042"/>
                  </a:cubicBezTo>
                  <a:cubicBezTo>
                    <a:pt x="48" y="4048"/>
                    <a:pt x="39" y="4055"/>
                    <a:pt x="41" y="4058"/>
                  </a:cubicBezTo>
                  <a:cubicBezTo>
                    <a:pt x="39" y="4056"/>
                    <a:pt x="38" y="4054"/>
                    <a:pt x="37" y="4054"/>
                  </a:cubicBezTo>
                  <a:cubicBezTo>
                    <a:pt x="36" y="4054"/>
                    <a:pt x="34" y="4056"/>
                    <a:pt x="30" y="4062"/>
                  </a:cubicBezTo>
                  <a:lnTo>
                    <a:pt x="15" y="4080"/>
                  </a:lnTo>
                  <a:cubicBezTo>
                    <a:pt x="12" y="4079"/>
                    <a:pt x="6" y="4078"/>
                    <a:pt x="13" y="4070"/>
                  </a:cubicBezTo>
                  <a:cubicBezTo>
                    <a:pt x="13" y="4066"/>
                    <a:pt x="19" y="4062"/>
                    <a:pt x="15" y="4059"/>
                  </a:cubicBezTo>
                  <a:lnTo>
                    <a:pt x="15" y="4059"/>
                  </a:lnTo>
                  <a:cubicBezTo>
                    <a:pt x="0" y="4078"/>
                    <a:pt x="1" y="4085"/>
                    <a:pt x="2" y="4092"/>
                  </a:cubicBezTo>
                  <a:lnTo>
                    <a:pt x="14" y="4097"/>
                  </a:lnTo>
                  <a:cubicBezTo>
                    <a:pt x="22" y="4101"/>
                    <a:pt x="21" y="4102"/>
                    <a:pt x="16" y="4102"/>
                  </a:cubicBezTo>
                  <a:cubicBezTo>
                    <a:pt x="12" y="4102"/>
                    <a:pt x="6" y="4101"/>
                    <a:pt x="5" y="4100"/>
                  </a:cubicBezTo>
                  <a:lnTo>
                    <a:pt x="5" y="4100"/>
                  </a:lnTo>
                  <a:cubicBezTo>
                    <a:pt x="5" y="4101"/>
                    <a:pt x="21" y="4109"/>
                    <a:pt x="20" y="4109"/>
                  </a:cubicBezTo>
                  <a:cubicBezTo>
                    <a:pt x="28" y="4111"/>
                    <a:pt x="30" y="4112"/>
                    <a:pt x="34" y="4120"/>
                  </a:cubicBezTo>
                  <a:cubicBezTo>
                    <a:pt x="38" y="4128"/>
                    <a:pt x="50" y="4140"/>
                    <a:pt x="56" y="4140"/>
                  </a:cubicBezTo>
                  <a:cubicBezTo>
                    <a:pt x="58" y="4140"/>
                    <a:pt x="59" y="4139"/>
                    <a:pt x="59" y="4134"/>
                  </a:cubicBezTo>
                  <a:lnTo>
                    <a:pt x="59" y="4134"/>
                  </a:lnTo>
                  <a:cubicBezTo>
                    <a:pt x="62" y="4139"/>
                    <a:pt x="66" y="4139"/>
                    <a:pt x="68" y="4140"/>
                  </a:cubicBezTo>
                  <a:cubicBezTo>
                    <a:pt x="71" y="4141"/>
                    <a:pt x="61" y="4146"/>
                    <a:pt x="60" y="4147"/>
                  </a:cubicBezTo>
                  <a:cubicBezTo>
                    <a:pt x="59" y="4151"/>
                    <a:pt x="65" y="4154"/>
                    <a:pt x="69" y="4155"/>
                  </a:cubicBezTo>
                  <a:cubicBezTo>
                    <a:pt x="77" y="4160"/>
                    <a:pt x="83" y="4160"/>
                    <a:pt x="89" y="4160"/>
                  </a:cubicBezTo>
                  <a:cubicBezTo>
                    <a:pt x="90" y="4160"/>
                    <a:pt x="91" y="4160"/>
                    <a:pt x="92" y="4160"/>
                  </a:cubicBezTo>
                  <a:cubicBezTo>
                    <a:pt x="99" y="4160"/>
                    <a:pt x="105" y="4161"/>
                    <a:pt x="115" y="4168"/>
                  </a:cubicBezTo>
                  <a:cubicBezTo>
                    <a:pt x="112" y="4172"/>
                    <a:pt x="108" y="4175"/>
                    <a:pt x="109" y="4182"/>
                  </a:cubicBezTo>
                  <a:cubicBezTo>
                    <a:pt x="111" y="4190"/>
                    <a:pt x="120" y="4196"/>
                    <a:pt x="126" y="4196"/>
                  </a:cubicBezTo>
                  <a:cubicBezTo>
                    <a:pt x="128" y="4196"/>
                    <a:pt x="129" y="4195"/>
                    <a:pt x="131" y="4194"/>
                  </a:cubicBezTo>
                  <a:lnTo>
                    <a:pt x="131" y="4194"/>
                  </a:lnTo>
                  <a:cubicBezTo>
                    <a:pt x="127" y="4198"/>
                    <a:pt x="126" y="4205"/>
                    <a:pt x="138" y="4214"/>
                  </a:cubicBezTo>
                  <a:cubicBezTo>
                    <a:pt x="139" y="4213"/>
                    <a:pt x="142" y="4203"/>
                    <a:pt x="146" y="4203"/>
                  </a:cubicBezTo>
                  <a:cubicBezTo>
                    <a:pt x="148" y="4203"/>
                    <a:pt x="150" y="4205"/>
                    <a:pt x="152" y="4210"/>
                  </a:cubicBezTo>
                  <a:cubicBezTo>
                    <a:pt x="156" y="4218"/>
                    <a:pt x="151" y="4224"/>
                    <a:pt x="164" y="4234"/>
                  </a:cubicBezTo>
                  <a:cubicBezTo>
                    <a:pt x="171" y="4240"/>
                    <a:pt x="177" y="4239"/>
                    <a:pt x="185" y="4247"/>
                  </a:cubicBezTo>
                  <a:cubicBezTo>
                    <a:pt x="184" y="4250"/>
                    <a:pt x="193" y="4258"/>
                    <a:pt x="204" y="4268"/>
                  </a:cubicBezTo>
                  <a:cubicBezTo>
                    <a:pt x="213" y="4257"/>
                    <a:pt x="224" y="4243"/>
                    <a:pt x="227" y="4238"/>
                  </a:cubicBezTo>
                  <a:cubicBezTo>
                    <a:pt x="230" y="4233"/>
                    <a:pt x="230" y="4232"/>
                    <a:pt x="227" y="4232"/>
                  </a:cubicBezTo>
                  <a:cubicBezTo>
                    <a:pt x="225" y="4232"/>
                    <a:pt x="222" y="4233"/>
                    <a:pt x="220" y="4233"/>
                  </a:cubicBezTo>
                  <a:cubicBezTo>
                    <a:pt x="219" y="4233"/>
                    <a:pt x="218" y="4232"/>
                    <a:pt x="219" y="4231"/>
                  </a:cubicBezTo>
                  <a:cubicBezTo>
                    <a:pt x="221" y="4223"/>
                    <a:pt x="232" y="4221"/>
                    <a:pt x="239" y="4221"/>
                  </a:cubicBezTo>
                  <a:cubicBezTo>
                    <a:pt x="241" y="4221"/>
                    <a:pt x="243" y="4221"/>
                    <a:pt x="244" y="4222"/>
                  </a:cubicBezTo>
                  <a:cubicBezTo>
                    <a:pt x="248" y="4222"/>
                    <a:pt x="261" y="4205"/>
                    <a:pt x="265" y="4201"/>
                  </a:cubicBezTo>
                  <a:cubicBezTo>
                    <a:pt x="275" y="4187"/>
                    <a:pt x="285" y="4172"/>
                    <a:pt x="294" y="4158"/>
                  </a:cubicBezTo>
                  <a:cubicBezTo>
                    <a:pt x="296" y="4154"/>
                    <a:pt x="310" y="4126"/>
                    <a:pt x="312" y="4124"/>
                  </a:cubicBezTo>
                  <a:cubicBezTo>
                    <a:pt x="312" y="4124"/>
                    <a:pt x="312" y="4124"/>
                    <a:pt x="312" y="4124"/>
                  </a:cubicBezTo>
                  <a:lnTo>
                    <a:pt x="312" y="4124"/>
                  </a:lnTo>
                  <a:cubicBezTo>
                    <a:pt x="316" y="4124"/>
                    <a:pt x="311" y="4148"/>
                    <a:pt x="313" y="4148"/>
                  </a:cubicBezTo>
                  <a:cubicBezTo>
                    <a:pt x="313" y="4148"/>
                    <a:pt x="314" y="4147"/>
                    <a:pt x="315" y="4146"/>
                  </a:cubicBezTo>
                  <a:cubicBezTo>
                    <a:pt x="320" y="4137"/>
                    <a:pt x="342" y="4096"/>
                    <a:pt x="338" y="4093"/>
                  </a:cubicBezTo>
                  <a:lnTo>
                    <a:pt x="338" y="4093"/>
                  </a:lnTo>
                  <a:cubicBezTo>
                    <a:pt x="339" y="4094"/>
                    <a:pt x="341" y="4094"/>
                    <a:pt x="342" y="4094"/>
                  </a:cubicBezTo>
                  <a:cubicBezTo>
                    <a:pt x="347" y="4094"/>
                    <a:pt x="352" y="4090"/>
                    <a:pt x="358" y="4083"/>
                  </a:cubicBezTo>
                  <a:cubicBezTo>
                    <a:pt x="365" y="4076"/>
                    <a:pt x="372" y="4067"/>
                    <a:pt x="377" y="4058"/>
                  </a:cubicBezTo>
                  <a:cubicBezTo>
                    <a:pt x="380" y="4051"/>
                    <a:pt x="378" y="4048"/>
                    <a:pt x="383" y="4041"/>
                  </a:cubicBezTo>
                  <a:cubicBezTo>
                    <a:pt x="394" y="4021"/>
                    <a:pt x="411" y="4015"/>
                    <a:pt x="425" y="4003"/>
                  </a:cubicBezTo>
                  <a:cubicBezTo>
                    <a:pt x="429" y="3999"/>
                    <a:pt x="427" y="3998"/>
                    <a:pt x="427" y="3996"/>
                  </a:cubicBezTo>
                  <a:cubicBezTo>
                    <a:pt x="430" y="3991"/>
                    <a:pt x="435" y="3985"/>
                    <a:pt x="440" y="3980"/>
                  </a:cubicBezTo>
                  <a:cubicBezTo>
                    <a:pt x="447" y="3970"/>
                    <a:pt x="451" y="3960"/>
                    <a:pt x="460" y="3948"/>
                  </a:cubicBezTo>
                  <a:cubicBezTo>
                    <a:pt x="468" y="3939"/>
                    <a:pt x="474" y="3934"/>
                    <a:pt x="482" y="3926"/>
                  </a:cubicBezTo>
                  <a:cubicBezTo>
                    <a:pt x="486" y="3922"/>
                    <a:pt x="494" y="3914"/>
                    <a:pt x="495" y="3909"/>
                  </a:cubicBezTo>
                  <a:cubicBezTo>
                    <a:pt x="495" y="3900"/>
                    <a:pt x="521" y="3874"/>
                    <a:pt x="530" y="3865"/>
                  </a:cubicBezTo>
                  <a:cubicBezTo>
                    <a:pt x="532" y="3859"/>
                    <a:pt x="551" y="3827"/>
                    <a:pt x="551" y="3826"/>
                  </a:cubicBezTo>
                  <a:cubicBezTo>
                    <a:pt x="552" y="3826"/>
                    <a:pt x="552" y="3826"/>
                    <a:pt x="552" y="3826"/>
                  </a:cubicBezTo>
                  <a:cubicBezTo>
                    <a:pt x="554" y="3826"/>
                    <a:pt x="553" y="3834"/>
                    <a:pt x="553" y="3835"/>
                  </a:cubicBezTo>
                  <a:lnTo>
                    <a:pt x="562" y="3818"/>
                  </a:lnTo>
                  <a:cubicBezTo>
                    <a:pt x="562" y="3816"/>
                    <a:pt x="564" y="3801"/>
                    <a:pt x="566" y="3798"/>
                  </a:cubicBezTo>
                  <a:cubicBezTo>
                    <a:pt x="566" y="3798"/>
                    <a:pt x="566" y="3798"/>
                    <a:pt x="566" y="3798"/>
                  </a:cubicBezTo>
                  <a:cubicBezTo>
                    <a:pt x="567" y="3798"/>
                    <a:pt x="570" y="3801"/>
                    <a:pt x="573" y="3801"/>
                  </a:cubicBezTo>
                  <a:cubicBezTo>
                    <a:pt x="573" y="3801"/>
                    <a:pt x="574" y="3800"/>
                    <a:pt x="575" y="3800"/>
                  </a:cubicBezTo>
                  <a:cubicBezTo>
                    <a:pt x="580" y="3796"/>
                    <a:pt x="587" y="3788"/>
                    <a:pt x="592" y="3782"/>
                  </a:cubicBezTo>
                  <a:cubicBezTo>
                    <a:pt x="595" y="3773"/>
                    <a:pt x="602" y="3760"/>
                    <a:pt x="608" y="3760"/>
                  </a:cubicBezTo>
                  <a:cubicBezTo>
                    <a:pt x="609" y="3760"/>
                    <a:pt x="610" y="3761"/>
                    <a:pt x="611" y="3761"/>
                  </a:cubicBezTo>
                  <a:lnTo>
                    <a:pt x="611" y="3761"/>
                  </a:lnTo>
                  <a:cubicBezTo>
                    <a:pt x="608" y="3760"/>
                    <a:pt x="612" y="3749"/>
                    <a:pt x="610" y="3749"/>
                  </a:cubicBezTo>
                  <a:cubicBezTo>
                    <a:pt x="619" y="3748"/>
                    <a:pt x="623" y="3743"/>
                    <a:pt x="633" y="3732"/>
                  </a:cubicBezTo>
                  <a:cubicBezTo>
                    <a:pt x="637" y="3726"/>
                    <a:pt x="645" y="3718"/>
                    <a:pt x="647" y="3712"/>
                  </a:cubicBezTo>
                  <a:cubicBezTo>
                    <a:pt x="649" y="3707"/>
                    <a:pt x="646" y="3709"/>
                    <a:pt x="649" y="3705"/>
                  </a:cubicBezTo>
                  <a:cubicBezTo>
                    <a:pt x="659" y="3693"/>
                    <a:pt x="666" y="3691"/>
                    <a:pt x="677" y="3678"/>
                  </a:cubicBezTo>
                  <a:cubicBezTo>
                    <a:pt x="681" y="3673"/>
                    <a:pt x="700" y="3648"/>
                    <a:pt x="706" y="3648"/>
                  </a:cubicBezTo>
                  <a:cubicBezTo>
                    <a:pt x="706" y="3648"/>
                    <a:pt x="706" y="3648"/>
                    <a:pt x="707" y="3648"/>
                  </a:cubicBezTo>
                  <a:cubicBezTo>
                    <a:pt x="718" y="3634"/>
                    <a:pt x="702" y="3641"/>
                    <a:pt x="708" y="3631"/>
                  </a:cubicBezTo>
                  <a:cubicBezTo>
                    <a:pt x="710" y="3624"/>
                    <a:pt x="719" y="3624"/>
                    <a:pt x="722" y="3624"/>
                  </a:cubicBezTo>
                  <a:cubicBezTo>
                    <a:pt x="725" y="3621"/>
                    <a:pt x="729" y="3617"/>
                    <a:pt x="733" y="3614"/>
                  </a:cubicBezTo>
                  <a:cubicBezTo>
                    <a:pt x="740" y="3607"/>
                    <a:pt x="760" y="3566"/>
                    <a:pt x="768" y="3566"/>
                  </a:cubicBezTo>
                  <a:cubicBezTo>
                    <a:pt x="768" y="3566"/>
                    <a:pt x="768" y="3566"/>
                    <a:pt x="768" y="3566"/>
                  </a:cubicBezTo>
                  <a:lnTo>
                    <a:pt x="768" y="3566"/>
                  </a:lnTo>
                  <a:cubicBezTo>
                    <a:pt x="766" y="3564"/>
                    <a:pt x="759" y="3553"/>
                    <a:pt x="764" y="3548"/>
                  </a:cubicBezTo>
                  <a:cubicBezTo>
                    <a:pt x="766" y="3546"/>
                    <a:pt x="772" y="3546"/>
                    <a:pt x="774" y="3546"/>
                  </a:cubicBezTo>
                  <a:cubicBezTo>
                    <a:pt x="776" y="3545"/>
                    <a:pt x="780" y="3541"/>
                    <a:pt x="783" y="3539"/>
                  </a:cubicBezTo>
                  <a:cubicBezTo>
                    <a:pt x="790" y="3533"/>
                    <a:pt x="793" y="3529"/>
                    <a:pt x="798" y="3521"/>
                  </a:cubicBezTo>
                  <a:cubicBezTo>
                    <a:pt x="800" y="3518"/>
                    <a:pt x="803" y="3514"/>
                    <a:pt x="805" y="3514"/>
                  </a:cubicBezTo>
                  <a:cubicBezTo>
                    <a:pt x="806" y="3513"/>
                    <a:pt x="806" y="3513"/>
                    <a:pt x="806" y="3513"/>
                  </a:cubicBezTo>
                  <a:cubicBezTo>
                    <a:pt x="810" y="3513"/>
                    <a:pt x="809" y="3524"/>
                    <a:pt x="811" y="3524"/>
                  </a:cubicBezTo>
                  <a:cubicBezTo>
                    <a:pt x="811" y="3524"/>
                    <a:pt x="811" y="3524"/>
                    <a:pt x="812" y="3524"/>
                  </a:cubicBezTo>
                  <a:cubicBezTo>
                    <a:pt x="816" y="3522"/>
                    <a:pt x="822" y="3503"/>
                    <a:pt x="826" y="3498"/>
                  </a:cubicBezTo>
                  <a:cubicBezTo>
                    <a:pt x="837" y="3484"/>
                    <a:pt x="852" y="3473"/>
                    <a:pt x="864" y="3461"/>
                  </a:cubicBezTo>
                  <a:cubicBezTo>
                    <a:pt x="876" y="3448"/>
                    <a:pt x="849" y="3446"/>
                    <a:pt x="873" y="3432"/>
                  </a:cubicBezTo>
                  <a:cubicBezTo>
                    <a:pt x="884" y="3425"/>
                    <a:pt x="891" y="3424"/>
                    <a:pt x="902" y="3408"/>
                  </a:cubicBezTo>
                  <a:cubicBezTo>
                    <a:pt x="906" y="3402"/>
                    <a:pt x="907" y="3384"/>
                    <a:pt x="914" y="3384"/>
                  </a:cubicBezTo>
                  <a:cubicBezTo>
                    <a:pt x="915" y="3384"/>
                    <a:pt x="915" y="3384"/>
                    <a:pt x="916" y="3384"/>
                  </a:cubicBezTo>
                  <a:cubicBezTo>
                    <a:pt x="917" y="3385"/>
                    <a:pt x="919" y="3385"/>
                    <a:pt x="920" y="3385"/>
                  </a:cubicBezTo>
                  <a:cubicBezTo>
                    <a:pt x="929" y="3385"/>
                    <a:pt x="934" y="3366"/>
                    <a:pt x="936" y="3356"/>
                  </a:cubicBezTo>
                  <a:cubicBezTo>
                    <a:pt x="943" y="3338"/>
                    <a:pt x="955" y="3340"/>
                    <a:pt x="967" y="3328"/>
                  </a:cubicBezTo>
                  <a:cubicBezTo>
                    <a:pt x="979" y="3314"/>
                    <a:pt x="960" y="3316"/>
                    <a:pt x="960" y="3311"/>
                  </a:cubicBezTo>
                  <a:cubicBezTo>
                    <a:pt x="960" y="3306"/>
                    <a:pt x="984" y="3301"/>
                    <a:pt x="984" y="3294"/>
                  </a:cubicBezTo>
                  <a:cubicBezTo>
                    <a:pt x="984" y="3293"/>
                    <a:pt x="984" y="3293"/>
                    <a:pt x="983" y="3293"/>
                  </a:cubicBezTo>
                  <a:cubicBezTo>
                    <a:pt x="982" y="3293"/>
                    <a:pt x="981" y="3293"/>
                    <a:pt x="981" y="3293"/>
                  </a:cubicBezTo>
                  <a:cubicBezTo>
                    <a:pt x="979" y="3293"/>
                    <a:pt x="978" y="3292"/>
                    <a:pt x="979" y="3290"/>
                  </a:cubicBezTo>
                  <a:cubicBezTo>
                    <a:pt x="980" y="3287"/>
                    <a:pt x="987" y="3279"/>
                    <a:pt x="990" y="3278"/>
                  </a:cubicBezTo>
                  <a:cubicBezTo>
                    <a:pt x="991" y="3277"/>
                    <a:pt x="992" y="3277"/>
                    <a:pt x="993" y="3277"/>
                  </a:cubicBezTo>
                  <a:cubicBezTo>
                    <a:pt x="996" y="3277"/>
                    <a:pt x="997" y="3281"/>
                    <a:pt x="1000" y="3281"/>
                  </a:cubicBezTo>
                  <a:cubicBezTo>
                    <a:pt x="1002" y="3281"/>
                    <a:pt x="1004" y="3280"/>
                    <a:pt x="1009" y="3275"/>
                  </a:cubicBezTo>
                  <a:cubicBezTo>
                    <a:pt x="1028" y="3256"/>
                    <a:pt x="1049" y="3228"/>
                    <a:pt x="1063" y="3205"/>
                  </a:cubicBezTo>
                  <a:cubicBezTo>
                    <a:pt x="1067" y="3197"/>
                    <a:pt x="1067" y="3196"/>
                    <a:pt x="1074" y="3188"/>
                  </a:cubicBezTo>
                  <a:cubicBezTo>
                    <a:pt x="1075" y="3183"/>
                    <a:pt x="1076" y="3181"/>
                    <a:pt x="1078" y="3181"/>
                  </a:cubicBezTo>
                  <a:cubicBezTo>
                    <a:pt x="1081" y="3181"/>
                    <a:pt x="1085" y="3190"/>
                    <a:pt x="1086" y="3190"/>
                  </a:cubicBezTo>
                  <a:cubicBezTo>
                    <a:pt x="1086" y="3190"/>
                    <a:pt x="1086" y="3190"/>
                    <a:pt x="1086" y="3190"/>
                  </a:cubicBezTo>
                  <a:cubicBezTo>
                    <a:pt x="1096" y="3177"/>
                    <a:pt x="1079" y="3173"/>
                    <a:pt x="1101" y="3163"/>
                  </a:cubicBezTo>
                  <a:cubicBezTo>
                    <a:pt x="1103" y="3159"/>
                    <a:pt x="1106" y="3155"/>
                    <a:pt x="1108" y="3151"/>
                  </a:cubicBezTo>
                  <a:cubicBezTo>
                    <a:pt x="1113" y="3144"/>
                    <a:pt x="1147" y="3087"/>
                    <a:pt x="1155" y="3087"/>
                  </a:cubicBezTo>
                  <a:cubicBezTo>
                    <a:pt x="1156" y="3087"/>
                    <a:pt x="1156" y="3087"/>
                    <a:pt x="1156" y="3087"/>
                  </a:cubicBezTo>
                  <a:lnTo>
                    <a:pt x="1164" y="3058"/>
                  </a:lnTo>
                  <a:cubicBezTo>
                    <a:pt x="1165" y="3058"/>
                    <a:pt x="1166" y="3059"/>
                    <a:pt x="1167" y="3059"/>
                  </a:cubicBezTo>
                  <a:cubicBezTo>
                    <a:pt x="1173" y="3059"/>
                    <a:pt x="1180" y="3050"/>
                    <a:pt x="1187" y="3043"/>
                  </a:cubicBezTo>
                  <a:cubicBezTo>
                    <a:pt x="1195" y="3034"/>
                    <a:pt x="1198" y="3038"/>
                    <a:pt x="1205" y="3036"/>
                  </a:cubicBezTo>
                  <a:cubicBezTo>
                    <a:pt x="1211" y="3034"/>
                    <a:pt x="1206" y="3012"/>
                    <a:pt x="1215" y="3003"/>
                  </a:cubicBezTo>
                  <a:cubicBezTo>
                    <a:pt x="1216" y="3004"/>
                    <a:pt x="1221" y="3014"/>
                    <a:pt x="1224" y="3014"/>
                  </a:cubicBezTo>
                  <a:cubicBezTo>
                    <a:pt x="1225" y="3014"/>
                    <a:pt x="1225" y="3014"/>
                    <a:pt x="1225" y="3013"/>
                  </a:cubicBezTo>
                  <a:cubicBezTo>
                    <a:pt x="1233" y="3007"/>
                    <a:pt x="1241" y="2990"/>
                    <a:pt x="1238" y="2986"/>
                  </a:cubicBezTo>
                  <a:cubicBezTo>
                    <a:pt x="1236" y="2984"/>
                    <a:pt x="1227" y="2988"/>
                    <a:pt x="1234" y="2979"/>
                  </a:cubicBezTo>
                  <a:cubicBezTo>
                    <a:pt x="1239" y="2973"/>
                    <a:pt x="1240" y="2972"/>
                    <a:pt x="1246" y="2970"/>
                  </a:cubicBezTo>
                  <a:cubicBezTo>
                    <a:pt x="1246" y="2970"/>
                    <a:pt x="1246" y="2970"/>
                    <a:pt x="1247" y="2970"/>
                  </a:cubicBezTo>
                  <a:cubicBezTo>
                    <a:pt x="1252" y="2970"/>
                    <a:pt x="1253" y="2979"/>
                    <a:pt x="1258" y="2979"/>
                  </a:cubicBezTo>
                  <a:cubicBezTo>
                    <a:pt x="1259" y="2979"/>
                    <a:pt x="1259" y="2978"/>
                    <a:pt x="1259" y="2978"/>
                  </a:cubicBezTo>
                  <a:cubicBezTo>
                    <a:pt x="1260" y="2978"/>
                    <a:pt x="1260" y="2968"/>
                    <a:pt x="1260" y="2968"/>
                  </a:cubicBezTo>
                  <a:cubicBezTo>
                    <a:pt x="1262" y="2962"/>
                    <a:pt x="1266" y="2956"/>
                    <a:pt x="1270" y="2949"/>
                  </a:cubicBezTo>
                  <a:cubicBezTo>
                    <a:pt x="1274" y="2943"/>
                    <a:pt x="1277" y="2944"/>
                    <a:pt x="1279" y="2940"/>
                  </a:cubicBezTo>
                  <a:cubicBezTo>
                    <a:pt x="1282" y="2933"/>
                    <a:pt x="1281" y="2929"/>
                    <a:pt x="1282" y="2923"/>
                  </a:cubicBezTo>
                  <a:cubicBezTo>
                    <a:pt x="1283" y="2916"/>
                    <a:pt x="1295" y="2921"/>
                    <a:pt x="1299" y="2910"/>
                  </a:cubicBezTo>
                  <a:cubicBezTo>
                    <a:pt x="1301" y="2905"/>
                    <a:pt x="1299" y="2902"/>
                    <a:pt x="1301" y="2897"/>
                  </a:cubicBezTo>
                  <a:cubicBezTo>
                    <a:pt x="1305" y="2893"/>
                    <a:pt x="1309" y="2888"/>
                    <a:pt x="1313" y="2883"/>
                  </a:cubicBezTo>
                  <a:lnTo>
                    <a:pt x="1313" y="2883"/>
                  </a:lnTo>
                  <a:cubicBezTo>
                    <a:pt x="1306" y="2892"/>
                    <a:pt x="1300" y="2905"/>
                    <a:pt x="1304" y="2905"/>
                  </a:cubicBezTo>
                  <a:cubicBezTo>
                    <a:pt x="1305" y="2905"/>
                    <a:pt x="1308" y="2903"/>
                    <a:pt x="1313" y="2898"/>
                  </a:cubicBezTo>
                  <a:cubicBezTo>
                    <a:pt x="1321" y="2889"/>
                    <a:pt x="1333" y="2871"/>
                    <a:pt x="1328" y="2867"/>
                  </a:cubicBezTo>
                  <a:lnTo>
                    <a:pt x="1328" y="2867"/>
                  </a:lnTo>
                  <a:cubicBezTo>
                    <a:pt x="1329" y="2867"/>
                    <a:pt x="1330" y="2867"/>
                    <a:pt x="1330" y="2867"/>
                  </a:cubicBezTo>
                  <a:cubicBezTo>
                    <a:pt x="1342" y="2867"/>
                    <a:pt x="1382" y="2813"/>
                    <a:pt x="1392" y="2800"/>
                  </a:cubicBezTo>
                  <a:cubicBezTo>
                    <a:pt x="1404" y="2787"/>
                    <a:pt x="1395" y="2788"/>
                    <a:pt x="1389" y="2784"/>
                  </a:cubicBezTo>
                  <a:cubicBezTo>
                    <a:pt x="1389" y="2772"/>
                    <a:pt x="1390" y="2771"/>
                    <a:pt x="1401" y="2769"/>
                  </a:cubicBezTo>
                  <a:cubicBezTo>
                    <a:pt x="1402" y="2770"/>
                    <a:pt x="1404" y="2770"/>
                    <a:pt x="1405" y="2770"/>
                  </a:cubicBezTo>
                  <a:cubicBezTo>
                    <a:pt x="1418" y="2770"/>
                    <a:pt x="1443" y="2746"/>
                    <a:pt x="1454" y="2731"/>
                  </a:cubicBezTo>
                  <a:cubicBezTo>
                    <a:pt x="1462" y="2722"/>
                    <a:pt x="1470" y="2712"/>
                    <a:pt x="1472" y="2702"/>
                  </a:cubicBezTo>
                  <a:cubicBezTo>
                    <a:pt x="1474" y="2689"/>
                    <a:pt x="1477" y="2683"/>
                    <a:pt x="1489" y="2668"/>
                  </a:cubicBezTo>
                  <a:lnTo>
                    <a:pt x="1489" y="2668"/>
                  </a:lnTo>
                  <a:cubicBezTo>
                    <a:pt x="1481" y="2678"/>
                    <a:pt x="1479" y="2686"/>
                    <a:pt x="1482" y="2686"/>
                  </a:cubicBezTo>
                  <a:cubicBezTo>
                    <a:pt x="1484" y="2686"/>
                    <a:pt x="1488" y="2683"/>
                    <a:pt x="1493" y="2676"/>
                  </a:cubicBezTo>
                  <a:lnTo>
                    <a:pt x="1529" y="2633"/>
                  </a:lnTo>
                  <a:cubicBezTo>
                    <a:pt x="1543" y="2614"/>
                    <a:pt x="1549" y="2606"/>
                    <a:pt x="1549" y="2592"/>
                  </a:cubicBezTo>
                  <a:lnTo>
                    <a:pt x="1549" y="2592"/>
                  </a:lnTo>
                  <a:cubicBezTo>
                    <a:pt x="1549" y="2599"/>
                    <a:pt x="1549" y="2605"/>
                    <a:pt x="1555" y="2605"/>
                  </a:cubicBezTo>
                  <a:cubicBezTo>
                    <a:pt x="1555" y="2605"/>
                    <a:pt x="1555" y="2605"/>
                    <a:pt x="1555" y="2605"/>
                  </a:cubicBezTo>
                  <a:cubicBezTo>
                    <a:pt x="1559" y="2605"/>
                    <a:pt x="1568" y="2595"/>
                    <a:pt x="1566" y="2592"/>
                  </a:cubicBezTo>
                  <a:cubicBezTo>
                    <a:pt x="1563" y="2588"/>
                    <a:pt x="1574" y="2579"/>
                    <a:pt x="1580" y="2571"/>
                  </a:cubicBezTo>
                  <a:cubicBezTo>
                    <a:pt x="1583" y="2568"/>
                    <a:pt x="1579" y="2564"/>
                    <a:pt x="1581" y="2560"/>
                  </a:cubicBezTo>
                  <a:cubicBezTo>
                    <a:pt x="1583" y="2553"/>
                    <a:pt x="1591" y="2551"/>
                    <a:pt x="1597" y="2548"/>
                  </a:cubicBezTo>
                  <a:cubicBezTo>
                    <a:pt x="1601" y="2544"/>
                    <a:pt x="1606" y="2538"/>
                    <a:pt x="1610" y="2532"/>
                  </a:cubicBezTo>
                  <a:cubicBezTo>
                    <a:pt x="1614" y="2527"/>
                    <a:pt x="1619" y="2519"/>
                    <a:pt x="1618" y="2515"/>
                  </a:cubicBezTo>
                  <a:cubicBezTo>
                    <a:pt x="1617" y="2510"/>
                    <a:pt x="1624" y="2505"/>
                    <a:pt x="1629" y="2498"/>
                  </a:cubicBezTo>
                  <a:cubicBezTo>
                    <a:pt x="1631" y="2500"/>
                    <a:pt x="1632" y="2502"/>
                    <a:pt x="1633" y="2502"/>
                  </a:cubicBezTo>
                  <a:cubicBezTo>
                    <a:pt x="1634" y="2502"/>
                    <a:pt x="1636" y="2500"/>
                    <a:pt x="1640" y="2493"/>
                  </a:cubicBezTo>
                  <a:cubicBezTo>
                    <a:pt x="1645" y="2485"/>
                    <a:pt x="1649" y="2477"/>
                    <a:pt x="1652" y="2469"/>
                  </a:cubicBezTo>
                  <a:cubicBezTo>
                    <a:pt x="1652" y="2469"/>
                    <a:pt x="1652" y="2469"/>
                    <a:pt x="1652" y="2469"/>
                  </a:cubicBezTo>
                  <a:cubicBezTo>
                    <a:pt x="1653" y="2469"/>
                    <a:pt x="1659" y="2458"/>
                    <a:pt x="1660" y="2458"/>
                  </a:cubicBezTo>
                  <a:cubicBezTo>
                    <a:pt x="1660" y="2458"/>
                    <a:pt x="1660" y="2458"/>
                    <a:pt x="1660" y="2459"/>
                  </a:cubicBezTo>
                  <a:cubicBezTo>
                    <a:pt x="1661" y="2461"/>
                    <a:pt x="1659" y="2465"/>
                    <a:pt x="1662" y="2465"/>
                  </a:cubicBezTo>
                  <a:cubicBezTo>
                    <a:pt x="1671" y="2454"/>
                    <a:pt x="1668" y="2454"/>
                    <a:pt x="1671" y="2446"/>
                  </a:cubicBezTo>
                  <a:cubicBezTo>
                    <a:pt x="1672" y="2440"/>
                    <a:pt x="1679" y="2427"/>
                    <a:pt x="1686" y="2426"/>
                  </a:cubicBezTo>
                  <a:cubicBezTo>
                    <a:pt x="1686" y="2426"/>
                    <a:pt x="1686" y="2426"/>
                    <a:pt x="1687" y="2426"/>
                  </a:cubicBezTo>
                  <a:cubicBezTo>
                    <a:pt x="1691" y="2426"/>
                    <a:pt x="1691" y="2428"/>
                    <a:pt x="1693" y="2428"/>
                  </a:cubicBezTo>
                  <a:cubicBezTo>
                    <a:pt x="1694" y="2428"/>
                    <a:pt x="1697" y="2426"/>
                    <a:pt x="1703" y="2420"/>
                  </a:cubicBezTo>
                  <a:cubicBezTo>
                    <a:pt x="1711" y="2413"/>
                    <a:pt x="1721" y="2404"/>
                    <a:pt x="1728" y="2396"/>
                  </a:cubicBezTo>
                  <a:cubicBezTo>
                    <a:pt x="1735" y="2387"/>
                    <a:pt x="1727" y="2391"/>
                    <a:pt x="1726" y="2388"/>
                  </a:cubicBezTo>
                  <a:cubicBezTo>
                    <a:pt x="1724" y="2385"/>
                    <a:pt x="1728" y="2376"/>
                    <a:pt x="1734" y="2372"/>
                  </a:cubicBezTo>
                  <a:cubicBezTo>
                    <a:pt x="1738" y="2371"/>
                    <a:pt x="1753" y="2359"/>
                    <a:pt x="1749" y="2356"/>
                  </a:cubicBezTo>
                  <a:lnTo>
                    <a:pt x="1749" y="2356"/>
                  </a:lnTo>
                  <a:cubicBezTo>
                    <a:pt x="1750" y="2356"/>
                    <a:pt x="1751" y="2357"/>
                    <a:pt x="1752" y="2357"/>
                  </a:cubicBezTo>
                  <a:cubicBezTo>
                    <a:pt x="1762" y="2357"/>
                    <a:pt x="1780" y="2322"/>
                    <a:pt x="1786" y="2314"/>
                  </a:cubicBezTo>
                  <a:cubicBezTo>
                    <a:pt x="1792" y="2306"/>
                    <a:pt x="1793" y="2309"/>
                    <a:pt x="1799" y="2303"/>
                  </a:cubicBezTo>
                  <a:cubicBezTo>
                    <a:pt x="1807" y="2296"/>
                    <a:pt x="1814" y="2287"/>
                    <a:pt x="1821" y="2278"/>
                  </a:cubicBezTo>
                  <a:cubicBezTo>
                    <a:pt x="1826" y="2272"/>
                    <a:pt x="1855" y="2232"/>
                    <a:pt x="1863" y="2232"/>
                  </a:cubicBezTo>
                  <a:cubicBezTo>
                    <a:pt x="1863" y="2232"/>
                    <a:pt x="1863" y="2232"/>
                    <a:pt x="1864" y="2233"/>
                  </a:cubicBezTo>
                  <a:cubicBezTo>
                    <a:pt x="1872" y="2222"/>
                    <a:pt x="1874" y="2219"/>
                    <a:pt x="1870" y="2213"/>
                  </a:cubicBezTo>
                  <a:cubicBezTo>
                    <a:pt x="1868" y="2211"/>
                    <a:pt x="1870" y="2200"/>
                    <a:pt x="1874" y="2194"/>
                  </a:cubicBezTo>
                  <a:lnTo>
                    <a:pt x="1874" y="2194"/>
                  </a:lnTo>
                  <a:cubicBezTo>
                    <a:pt x="1874" y="2195"/>
                    <a:pt x="1879" y="2196"/>
                    <a:pt x="1883" y="2196"/>
                  </a:cubicBezTo>
                  <a:cubicBezTo>
                    <a:pt x="1885" y="2196"/>
                    <a:pt x="1887" y="2196"/>
                    <a:pt x="1888" y="2195"/>
                  </a:cubicBezTo>
                  <a:cubicBezTo>
                    <a:pt x="1896" y="2191"/>
                    <a:pt x="1903" y="2181"/>
                    <a:pt x="1907" y="2172"/>
                  </a:cubicBezTo>
                  <a:cubicBezTo>
                    <a:pt x="1912" y="2165"/>
                    <a:pt x="1916" y="2156"/>
                    <a:pt x="1922" y="2149"/>
                  </a:cubicBezTo>
                  <a:cubicBezTo>
                    <a:pt x="1922" y="2148"/>
                    <a:pt x="1930" y="2146"/>
                    <a:pt x="1933" y="2144"/>
                  </a:cubicBezTo>
                  <a:cubicBezTo>
                    <a:pt x="1945" y="2135"/>
                    <a:pt x="1931" y="2124"/>
                    <a:pt x="1940" y="2114"/>
                  </a:cubicBezTo>
                  <a:cubicBezTo>
                    <a:pt x="1943" y="2110"/>
                    <a:pt x="1945" y="2109"/>
                    <a:pt x="1947" y="2109"/>
                  </a:cubicBezTo>
                  <a:cubicBezTo>
                    <a:pt x="1950" y="2109"/>
                    <a:pt x="1951" y="2115"/>
                    <a:pt x="1954" y="2115"/>
                  </a:cubicBezTo>
                  <a:cubicBezTo>
                    <a:pt x="1955" y="2115"/>
                    <a:pt x="1956" y="2115"/>
                    <a:pt x="1958" y="2113"/>
                  </a:cubicBezTo>
                  <a:cubicBezTo>
                    <a:pt x="1975" y="2099"/>
                    <a:pt x="1979" y="2074"/>
                    <a:pt x="1989" y="2058"/>
                  </a:cubicBezTo>
                  <a:cubicBezTo>
                    <a:pt x="1990" y="2055"/>
                    <a:pt x="2005" y="2032"/>
                    <a:pt x="2008" y="2032"/>
                  </a:cubicBezTo>
                  <a:lnTo>
                    <a:pt x="2008" y="2032"/>
                  </a:lnTo>
                  <a:cubicBezTo>
                    <a:pt x="2009" y="2032"/>
                    <a:pt x="2009" y="2034"/>
                    <a:pt x="2008" y="2037"/>
                  </a:cubicBezTo>
                  <a:cubicBezTo>
                    <a:pt x="2000" y="2046"/>
                    <a:pt x="1998" y="2053"/>
                    <a:pt x="2001" y="2053"/>
                  </a:cubicBezTo>
                  <a:cubicBezTo>
                    <a:pt x="2002" y="2053"/>
                    <a:pt x="2006" y="2051"/>
                    <a:pt x="2011" y="2046"/>
                  </a:cubicBezTo>
                  <a:cubicBezTo>
                    <a:pt x="2016" y="2041"/>
                    <a:pt x="2030" y="2023"/>
                    <a:pt x="2024" y="2021"/>
                  </a:cubicBezTo>
                  <a:lnTo>
                    <a:pt x="2024" y="2021"/>
                  </a:lnTo>
                  <a:cubicBezTo>
                    <a:pt x="2023" y="2021"/>
                    <a:pt x="2018" y="2024"/>
                    <a:pt x="2015" y="2024"/>
                  </a:cubicBezTo>
                  <a:cubicBezTo>
                    <a:pt x="2013" y="2024"/>
                    <a:pt x="2012" y="2023"/>
                    <a:pt x="2013" y="2021"/>
                  </a:cubicBezTo>
                  <a:cubicBezTo>
                    <a:pt x="2013" y="2020"/>
                    <a:pt x="2049" y="2005"/>
                    <a:pt x="2047" y="1998"/>
                  </a:cubicBezTo>
                  <a:cubicBezTo>
                    <a:pt x="2046" y="1993"/>
                    <a:pt x="2041" y="1993"/>
                    <a:pt x="2040" y="1989"/>
                  </a:cubicBezTo>
                  <a:cubicBezTo>
                    <a:pt x="2040" y="1984"/>
                    <a:pt x="2044" y="1977"/>
                    <a:pt x="2045" y="1971"/>
                  </a:cubicBezTo>
                  <a:cubicBezTo>
                    <a:pt x="2049" y="1974"/>
                    <a:pt x="2051" y="1976"/>
                    <a:pt x="2054" y="1976"/>
                  </a:cubicBezTo>
                  <a:cubicBezTo>
                    <a:pt x="2057" y="1976"/>
                    <a:pt x="2060" y="1973"/>
                    <a:pt x="2067" y="1965"/>
                  </a:cubicBezTo>
                  <a:cubicBezTo>
                    <a:pt x="2070" y="1961"/>
                    <a:pt x="2086" y="1937"/>
                    <a:pt x="2080" y="1937"/>
                  </a:cubicBezTo>
                  <a:cubicBezTo>
                    <a:pt x="2080" y="1937"/>
                    <a:pt x="2079" y="1937"/>
                    <a:pt x="2078" y="1938"/>
                  </a:cubicBezTo>
                  <a:lnTo>
                    <a:pt x="2090" y="1924"/>
                  </a:lnTo>
                  <a:cubicBezTo>
                    <a:pt x="2093" y="1924"/>
                    <a:pt x="2093" y="1930"/>
                    <a:pt x="2097" y="1930"/>
                  </a:cubicBezTo>
                  <a:cubicBezTo>
                    <a:pt x="2097" y="1930"/>
                    <a:pt x="2097" y="1930"/>
                    <a:pt x="2098" y="1930"/>
                  </a:cubicBezTo>
                  <a:cubicBezTo>
                    <a:pt x="2104" y="1927"/>
                    <a:pt x="2112" y="1918"/>
                    <a:pt x="2116" y="1911"/>
                  </a:cubicBezTo>
                  <a:cubicBezTo>
                    <a:pt x="2127" y="1895"/>
                    <a:pt x="2119" y="1881"/>
                    <a:pt x="2138" y="1879"/>
                  </a:cubicBezTo>
                  <a:cubicBezTo>
                    <a:pt x="2140" y="1881"/>
                    <a:pt x="2141" y="1881"/>
                    <a:pt x="2142" y="1881"/>
                  </a:cubicBezTo>
                  <a:cubicBezTo>
                    <a:pt x="2148" y="1881"/>
                    <a:pt x="2146" y="1863"/>
                    <a:pt x="2154" y="1854"/>
                  </a:cubicBezTo>
                  <a:cubicBezTo>
                    <a:pt x="2161" y="1847"/>
                    <a:pt x="2175" y="1842"/>
                    <a:pt x="2178" y="1835"/>
                  </a:cubicBezTo>
                  <a:cubicBezTo>
                    <a:pt x="2178" y="1833"/>
                    <a:pt x="2181" y="1817"/>
                    <a:pt x="2180" y="1817"/>
                  </a:cubicBezTo>
                  <a:cubicBezTo>
                    <a:pt x="2181" y="1817"/>
                    <a:pt x="2181" y="1817"/>
                    <a:pt x="2182" y="1817"/>
                  </a:cubicBezTo>
                  <a:cubicBezTo>
                    <a:pt x="2185" y="1817"/>
                    <a:pt x="2186" y="1818"/>
                    <a:pt x="2187" y="1818"/>
                  </a:cubicBezTo>
                  <a:cubicBezTo>
                    <a:pt x="2189" y="1818"/>
                    <a:pt x="2191" y="1817"/>
                    <a:pt x="2195" y="1814"/>
                  </a:cubicBezTo>
                  <a:cubicBezTo>
                    <a:pt x="2201" y="1809"/>
                    <a:pt x="2211" y="1800"/>
                    <a:pt x="2210" y="1794"/>
                  </a:cubicBezTo>
                  <a:cubicBezTo>
                    <a:pt x="2209" y="1789"/>
                    <a:pt x="2219" y="1780"/>
                    <a:pt x="2225" y="1773"/>
                  </a:cubicBezTo>
                  <a:cubicBezTo>
                    <a:pt x="2229" y="1768"/>
                    <a:pt x="2223" y="1760"/>
                    <a:pt x="2232" y="1751"/>
                  </a:cubicBezTo>
                  <a:lnTo>
                    <a:pt x="2232" y="1751"/>
                  </a:lnTo>
                  <a:lnTo>
                    <a:pt x="2223" y="1755"/>
                  </a:lnTo>
                  <a:cubicBezTo>
                    <a:pt x="2224" y="1749"/>
                    <a:pt x="2224" y="1744"/>
                    <a:pt x="2231" y="1738"/>
                  </a:cubicBezTo>
                  <a:cubicBezTo>
                    <a:pt x="2234" y="1739"/>
                    <a:pt x="2238" y="1743"/>
                    <a:pt x="2232" y="1751"/>
                  </a:cubicBezTo>
                  <a:lnTo>
                    <a:pt x="2238" y="1756"/>
                  </a:lnTo>
                  <a:cubicBezTo>
                    <a:pt x="2243" y="1751"/>
                    <a:pt x="2250" y="1742"/>
                    <a:pt x="2247" y="1739"/>
                  </a:cubicBezTo>
                  <a:cubicBezTo>
                    <a:pt x="2250" y="1730"/>
                    <a:pt x="2250" y="1728"/>
                    <a:pt x="2259" y="1725"/>
                  </a:cubicBezTo>
                  <a:cubicBezTo>
                    <a:pt x="2264" y="1718"/>
                    <a:pt x="2264" y="1717"/>
                    <a:pt x="2262" y="1715"/>
                  </a:cubicBezTo>
                  <a:cubicBezTo>
                    <a:pt x="2258" y="1711"/>
                    <a:pt x="2266" y="1703"/>
                    <a:pt x="2271" y="1697"/>
                  </a:cubicBezTo>
                  <a:lnTo>
                    <a:pt x="2281" y="1707"/>
                  </a:lnTo>
                  <a:cubicBezTo>
                    <a:pt x="2277" y="1703"/>
                    <a:pt x="2295" y="1679"/>
                    <a:pt x="2301" y="1672"/>
                  </a:cubicBezTo>
                  <a:cubicBezTo>
                    <a:pt x="2309" y="1663"/>
                    <a:pt x="2312" y="1665"/>
                    <a:pt x="2319" y="1659"/>
                  </a:cubicBezTo>
                  <a:cubicBezTo>
                    <a:pt x="2349" y="1631"/>
                    <a:pt x="2374" y="1597"/>
                    <a:pt x="2401" y="1565"/>
                  </a:cubicBezTo>
                  <a:lnTo>
                    <a:pt x="2401" y="1565"/>
                  </a:lnTo>
                  <a:cubicBezTo>
                    <a:pt x="2401" y="1565"/>
                    <a:pt x="2402" y="1565"/>
                    <a:pt x="2402" y="1565"/>
                  </a:cubicBezTo>
                  <a:cubicBezTo>
                    <a:pt x="2404" y="1565"/>
                    <a:pt x="2407" y="1564"/>
                    <a:pt x="2411" y="1560"/>
                  </a:cubicBezTo>
                  <a:lnTo>
                    <a:pt x="2423" y="1544"/>
                  </a:lnTo>
                  <a:lnTo>
                    <a:pt x="2463" y="1491"/>
                  </a:lnTo>
                  <a:cubicBezTo>
                    <a:pt x="2480" y="1466"/>
                    <a:pt x="2499" y="1442"/>
                    <a:pt x="2516" y="1417"/>
                  </a:cubicBezTo>
                  <a:cubicBezTo>
                    <a:pt x="2522" y="1408"/>
                    <a:pt x="2529" y="1397"/>
                    <a:pt x="2530" y="1390"/>
                  </a:cubicBezTo>
                  <a:cubicBezTo>
                    <a:pt x="2531" y="1385"/>
                    <a:pt x="2537" y="1379"/>
                    <a:pt x="2541" y="1374"/>
                  </a:cubicBezTo>
                  <a:lnTo>
                    <a:pt x="2541" y="1374"/>
                  </a:lnTo>
                  <a:cubicBezTo>
                    <a:pt x="2539" y="1377"/>
                    <a:pt x="2539" y="1380"/>
                    <a:pt x="2540" y="1380"/>
                  </a:cubicBezTo>
                  <a:cubicBezTo>
                    <a:pt x="2541" y="1380"/>
                    <a:pt x="2542" y="1379"/>
                    <a:pt x="2543" y="1378"/>
                  </a:cubicBezTo>
                  <a:cubicBezTo>
                    <a:pt x="2555" y="1366"/>
                    <a:pt x="2567" y="1350"/>
                    <a:pt x="2577" y="1337"/>
                  </a:cubicBezTo>
                  <a:cubicBezTo>
                    <a:pt x="2582" y="1332"/>
                    <a:pt x="2595" y="1317"/>
                    <a:pt x="2596" y="1311"/>
                  </a:cubicBezTo>
                  <a:cubicBezTo>
                    <a:pt x="2596" y="1306"/>
                    <a:pt x="2586" y="1305"/>
                    <a:pt x="2583" y="1303"/>
                  </a:cubicBezTo>
                  <a:cubicBezTo>
                    <a:pt x="2588" y="1297"/>
                    <a:pt x="2593" y="1295"/>
                    <a:pt x="2597" y="1295"/>
                  </a:cubicBezTo>
                  <a:cubicBezTo>
                    <a:pt x="2600" y="1295"/>
                    <a:pt x="2603" y="1296"/>
                    <a:pt x="2605" y="1298"/>
                  </a:cubicBezTo>
                  <a:cubicBezTo>
                    <a:pt x="2606" y="1298"/>
                    <a:pt x="2606" y="1298"/>
                    <a:pt x="2607" y="1298"/>
                  </a:cubicBezTo>
                  <a:cubicBezTo>
                    <a:pt x="2613" y="1298"/>
                    <a:pt x="2619" y="1286"/>
                    <a:pt x="2627" y="1277"/>
                  </a:cubicBezTo>
                  <a:cubicBezTo>
                    <a:pt x="2638" y="1263"/>
                    <a:pt x="2650" y="1246"/>
                    <a:pt x="2663" y="1235"/>
                  </a:cubicBezTo>
                  <a:cubicBezTo>
                    <a:pt x="2665" y="1232"/>
                    <a:pt x="2670" y="1230"/>
                    <a:pt x="2671" y="1229"/>
                  </a:cubicBezTo>
                  <a:cubicBezTo>
                    <a:pt x="2677" y="1222"/>
                    <a:pt x="2677" y="1215"/>
                    <a:pt x="2681" y="1208"/>
                  </a:cubicBezTo>
                  <a:cubicBezTo>
                    <a:pt x="2687" y="1193"/>
                    <a:pt x="2707" y="1181"/>
                    <a:pt x="2718" y="1170"/>
                  </a:cubicBezTo>
                  <a:cubicBezTo>
                    <a:pt x="2730" y="1157"/>
                    <a:pt x="2728" y="1151"/>
                    <a:pt x="2729" y="1140"/>
                  </a:cubicBezTo>
                  <a:cubicBezTo>
                    <a:pt x="2730" y="1133"/>
                    <a:pt x="2732" y="1130"/>
                    <a:pt x="2734" y="1130"/>
                  </a:cubicBezTo>
                  <a:cubicBezTo>
                    <a:pt x="2738" y="1130"/>
                    <a:pt x="2741" y="1135"/>
                    <a:pt x="2743" y="1136"/>
                  </a:cubicBezTo>
                  <a:cubicBezTo>
                    <a:pt x="2743" y="1136"/>
                    <a:pt x="2743" y="1136"/>
                    <a:pt x="2744" y="1136"/>
                  </a:cubicBezTo>
                  <a:cubicBezTo>
                    <a:pt x="2750" y="1136"/>
                    <a:pt x="2753" y="1114"/>
                    <a:pt x="2754" y="1112"/>
                  </a:cubicBezTo>
                  <a:cubicBezTo>
                    <a:pt x="2760" y="1098"/>
                    <a:pt x="2770" y="1101"/>
                    <a:pt x="2779" y="1095"/>
                  </a:cubicBezTo>
                  <a:cubicBezTo>
                    <a:pt x="2789" y="1087"/>
                    <a:pt x="2798" y="1072"/>
                    <a:pt x="2806" y="1062"/>
                  </a:cubicBezTo>
                  <a:cubicBezTo>
                    <a:pt x="2810" y="1055"/>
                    <a:pt x="2833" y="1021"/>
                    <a:pt x="2841" y="1021"/>
                  </a:cubicBezTo>
                  <a:cubicBezTo>
                    <a:pt x="2842" y="1021"/>
                    <a:pt x="2842" y="1021"/>
                    <a:pt x="2842" y="1022"/>
                  </a:cubicBezTo>
                  <a:cubicBezTo>
                    <a:pt x="2850" y="1015"/>
                    <a:pt x="2856" y="1003"/>
                    <a:pt x="2862" y="995"/>
                  </a:cubicBezTo>
                  <a:cubicBezTo>
                    <a:pt x="2883" y="963"/>
                    <a:pt x="2908" y="933"/>
                    <a:pt x="2930" y="901"/>
                  </a:cubicBezTo>
                  <a:cubicBezTo>
                    <a:pt x="2937" y="890"/>
                    <a:pt x="2945" y="876"/>
                    <a:pt x="2939" y="871"/>
                  </a:cubicBezTo>
                  <a:lnTo>
                    <a:pt x="2939" y="871"/>
                  </a:lnTo>
                  <a:cubicBezTo>
                    <a:pt x="2942" y="873"/>
                    <a:pt x="2944" y="877"/>
                    <a:pt x="2947" y="877"/>
                  </a:cubicBezTo>
                  <a:cubicBezTo>
                    <a:pt x="2949" y="877"/>
                    <a:pt x="2951" y="876"/>
                    <a:pt x="2952" y="875"/>
                  </a:cubicBezTo>
                  <a:cubicBezTo>
                    <a:pt x="2959" y="871"/>
                    <a:pt x="2959" y="865"/>
                    <a:pt x="2964" y="860"/>
                  </a:cubicBezTo>
                  <a:cubicBezTo>
                    <a:pt x="2966" y="857"/>
                    <a:pt x="2970" y="855"/>
                    <a:pt x="2973" y="851"/>
                  </a:cubicBezTo>
                  <a:cubicBezTo>
                    <a:pt x="2987" y="839"/>
                    <a:pt x="2998" y="824"/>
                    <a:pt x="3011" y="809"/>
                  </a:cubicBezTo>
                  <a:cubicBezTo>
                    <a:pt x="3012" y="805"/>
                    <a:pt x="3018" y="796"/>
                    <a:pt x="3024" y="788"/>
                  </a:cubicBezTo>
                  <a:cubicBezTo>
                    <a:pt x="3030" y="780"/>
                    <a:pt x="3036" y="773"/>
                    <a:pt x="3036" y="773"/>
                  </a:cubicBezTo>
                  <a:cubicBezTo>
                    <a:pt x="3035" y="762"/>
                    <a:pt x="3024" y="761"/>
                    <a:pt x="3023" y="748"/>
                  </a:cubicBezTo>
                  <a:cubicBezTo>
                    <a:pt x="3023" y="746"/>
                    <a:pt x="3034" y="739"/>
                    <a:pt x="3040" y="739"/>
                  </a:cubicBezTo>
                  <a:cubicBezTo>
                    <a:pt x="3043" y="739"/>
                    <a:pt x="3044" y="741"/>
                    <a:pt x="3043" y="746"/>
                  </a:cubicBezTo>
                  <a:cubicBezTo>
                    <a:pt x="3042" y="753"/>
                    <a:pt x="3043" y="756"/>
                    <a:pt x="3045" y="756"/>
                  </a:cubicBezTo>
                  <a:cubicBezTo>
                    <a:pt x="3048" y="756"/>
                    <a:pt x="3054" y="750"/>
                    <a:pt x="3061" y="742"/>
                  </a:cubicBezTo>
                  <a:cubicBezTo>
                    <a:pt x="3065" y="736"/>
                    <a:pt x="3075" y="726"/>
                    <a:pt x="3076" y="720"/>
                  </a:cubicBezTo>
                  <a:cubicBezTo>
                    <a:pt x="3076" y="714"/>
                    <a:pt x="3074" y="715"/>
                    <a:pt x="3081" y="708"/>
                  </a:cubicBezTo>
                  <a:cubicBezTo>
                    <a:pt x="3085" y="704"/>
                    <a:pt x="3107" y="690"/>
                    <a:pt x="3114" y="690"/>
                  </a:cubicBezTo>
                  <a:cubicBezTo>
                    <a:pt x="3115" y="690"/>
                    <a:pt x="3116" y="690"/>
                    <a:pt x="3116" y="691"/>
                  </a:cubicBezTo>
                  <a:lnTo>
                    <a:pt x="3116" y="691"/>
                  </a:lnTo>
                  <a:cubicBezTo>
                    <a:pt x="3115" y="683"/>
                    <a:pt x="3119" y="677"/>
                    <a:pt x="3129" y="665"/>
                  </a:cubicBezTo>
                  <a:cubicBezTo>
                    <a:pt x="3138" y="655"/>
                    <a:pt x="3145" y="644"/>
                    <a:pt x="3152" y="633"/>
                  </a:cubicBezTo>
                  <a:cubicBezTo>
                    <a:pt x="3153" y="630"/>
                    <a:pt x="3157" y="617"/>
                    <a:pt x="3159" y="616"/>
                  </a:cubicBezTo>
                  <a:cubicBezTo>
                    <a:pt x="3163" y="615"/>
                    <a:pt x="3169" y="614"/>
                    <a:pt x="3173" y="610"/>
                  </a:cubicBezTo>
                  <a:cubicBezTo>
                    <a:pt x="3180" y="603"/>
                    <a:pt x="3182" y="595"/>
                    <a:pt x="3188" y="587"/>
                  </a:cubicBezTo>
                  <a:lnTo>
                    <a:pt x="3208" y="561"/>
                  </a:lnTo>
                  <a:cubicBezTo>
                    <a:pt x="3222" y="555"/>
                    <a:pt x="3216" y="546"/>
                    <a:pt x="3214" y="541"/>
                  </a:cubicBezTo>
                  <a:cubicBezTo>
                    <a:pt x="3213" y="537"/>
                    <a:pt x="3217" y="531"/>
                    <a:pt x="3222" y="525"/>
                  </a:cubicBezTo>
                  <a:cubicBezTo>
                    <a:pt x="3226" y="527"/>
                    <a:pt x="3227" y="530"/>
                    <a:pt x="3230" y="530"/>
                  </a:cubicBezTo>
                  <a:cubicBezTo>
                    <a:pt x="3233" y="530"/>
                    <a:pt x="3236" y="527"/>
                    <a:pt x="3243" y="520"/>
                  </a:cubicBezTo>
                  <a:cubicBezTo>
                    <a:pt x="3267" y="493"/>
                    <a:pt x="3289" y="464"/>
                    <a:pt x="3311" y="437"/>
                  </a:cubicBezTo>
                  <a:cubicBezTo>
                    <a:pt x="3313" y="434"/>
                    <a:pt x="3337" y="407"/>
                    <a:pt x="3332" y="407"/>
                  </a:cubicBezTo>
                  <a:lnTo>
                    <a:pt x="3332" y="407"/>
                  </a:lnTo>
                  <a:cubicBezTo>
                    <a:pt x="3332" y="407"/>
                    <a:pt x="3332" y="407"/>
                    <a:pt x="3331" y="407"/>
                  </a:cubicBezTo>
                  <a:cubicBezTo>
                    <a:pt x="3330" y="407"/>
                    <a:pt x="3330" y="407"/>
                    <a:pt x="3329" y="407"/>
                  </a:cubicBezTo>
                  <a:cubicBezTo>
                    <a:pt x="3324" y="407"/>
                    <a:pt x="3335" y="393"/>
                    <a:pt x="3341" y="388"/>
                  </a:cubicBezTo>
                  <a:cubicBezTo>
                    <a:pt x="3343" y="386"/>
                    <a:pt x="3344" y="386"/>
                    <a:pt x="3345" y="386"/>
                  </a:cubicBezTo>
                  <a:cubicBezTo>
                    <a:pt x="3347" y="386"/>
                    <a:pt x="3347" y="387"/>
                    <a:pt x="3349" y="387"/>
                  </a:cubicBezTo>
                  <a:cubicBezTo>
                    <a:pt x="3350" y="387"/>
                    <a:pt x="3351" y="386"/>
                    <a:pt x="3352" y="386"/>
                  </a:cubicBezTo>
                  <a:cubicBezTo>
                    <a:pt x="3355" y="383"/>
                    <a:pt x="3359" y="377"/>
                    <a:pt x="3363" y="374"/>
                  </a:cubicBezTo>
                  <a:cubicBezTo>
                    <a:pt x="3369" y="367"/>
                    <a:pt x="3388" y="347"/>
                    <a:pt x="3389" y="338"/>
                  </a:cubicBezTo>
                  <a:cubicBezTo>
                    <a:pt x="3391" y="331"/>
                    <a:pt x="3398" y="326"/>
                    <a:pt x="3404" y="316"/>
                  </a:cubicBezTo>
                  <a:cubicBezTo>
                    <a:pt x="3407" y="311"/>
                    <a:pt x="3407" y="301"/>
                    <a:pt x="3410" y="299"/>
                  </a:cubicBezTo>
                  <a:cubicBezTo>
                    <a:pt x="3412" y="295"/>
                    <a:pt x="3417" y="296"/>
                    <a:pt x="3420" y="294"/>
                  </a:cubicBezTo>
                  <a:cubicBezTo>
                    <a:pt x="3429" y="288"/>
                    <a:pt x="3438" y="279"/>
                    <a:pt x="3446" y="269"/>
                  </a:cubicBezTo>
                  <a:cubicBezTo>
                    <a:pt x="3457" y="255"/>
                    <a:pt x="3470" y="238"/>
                    <a:pt x="3481" y="223"/>
                  </a:cubicBezTo>
                  <a:cubicBezTo>
                    <a:pt x="3486" y="215"/>
                    <a:pt x="3486" y="210"/>
                    <a:pt x="3482" y="208"/>
                  </a:cubicBezTo>
                  <a:cubicBezTo>
                    <a:pt x="3484" y="203"/>
                    <a:pt x="3482" y="201"/>
                    <a:pt x="3480" y="201"/>
                  </a:cubicBezTo>
                  <a:close/>
                </a:path>
              </a:pathLst>
            </a:custGeom>
            <a:solidFill>
              <a:srgbClr val="F27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5" name="Google Shape;1025;p41"/>
            <p:cNvSpPr/>
            <p:nvPr/>
          </p:nvSpPr>
          <p:spPr>
            <a:xfrm>
              <a:off x="3326650" y="2134025"/>
              <a:ext cx="91475" cy="110300"/>
            </a:xfrm>
            <a:custGeom>
              <a:avLst/>
              <a:gdLst/>
              <a:ahLst/>
              <a:cxnLst/>
              <a:rect l="l" t="t" r="r" b="b"/>
              <a:pathLst>
                <a:path w="3659" h="4412" extrusionOk="0">
                  <a:moveTo>
                    <a:pt x="3374" y="0"/>
                  </a:moveTo>
                  <a:cubicBezTo>
                    <a:pt x="3351" y="0"/>
                    <a:pt x="3329" y="10"/>
                    <a:pt x="3313" y="30"/>
                  </a:cubicBezTo>
                  <a:lnTo>
                    <a:pt x="20" y="4121"/>
                  </a:lnTo>
                  <a:cubicBezTo>
                    <a:pt x="7" y="4137"/>
                    <a:pt x="1" y="4158"/>
                    <a:pt x="2" y="4178"/>
                  </a:cubicBezTo>
                  <a:cubicBezTo>
                    <a:pt x="5" y="4199"/>
                    <a:pt x="15" y="4218"/>
                    <a:pt x="32" y="4231"/>
                  </a:cubicBezTo>
                  <a:lnTo>
                    <a:pt x="238" y="4395"/>
                  </a:lnTo>
                  <a:cubicBezTo>
                    <a:pt x="252" y="4405"/>
                    <a:pt x="270" y="4411"/>
                    <a:pt x="286" y="4411"/>
                  </a:cubicBezTo>
                  <a:cubicBezTo>
                    <a:pt x="309" y="4411"/>
                    <a:pt x="332" y="4401"/>
                    <a:pt x="347" y="4382"/>
                  </a:cubicBezTo>
                  <a:lnTo>
                    <a:pt x="3631" y="331"/>
                  </a:lnTo>
                  <a:cubicBezTo>
                    <a:pt x="3658" y="298"/>
                    <a:pt x="3653" y="248"/>
                    <a:pt x="3619" y="221"/>
                  </a:cubicBezTo>
                  <a:cubicBezTo>
                    <a:pt x="3605" y="209"/>
                    <a:pt x="3587" y="204"/>
                    <a:pt x="3570" y="204"/>
                  </a:cubicBezTo>
                  <a:cubicBezTo>
                    <a:pt x="3548" y="204"/>
                    <a:pt x="3525" y="214"/>
                    <a:pt x="3510" y="232"/>
                  </a:cubicBezTo>
                  <a:lnTo>
                    <a:pt x="275" y="4224"/>
                  </a:lnTo>
                  <a:lnTo>
                    <a:pt x="191" y="4157"/>
                  </a:lnTo>
                  <a:lnTo>
                    <a:pt x="3435" y="128"/>
                  </a:lnTo>
                  <a:cubicBezTo>
                    <a:pt x="3462" y="94"/>
                    <a:pt x="3456" y="45"/>
                    <a:pt x="3423" y="18"/>
                  </a:cubicBezTo>
                  <a:cubicBezTo>
                    <a:pt x="3409" y="6"/>
                    <a:pt x="3391" y="0"/>
                    <a:pt x="3374" y="0"/>
                  </a:cubicBezTo>
                  <a:close/>
                </a:path>
              </a:pathLst>
            </a:custGeom>
            <a:solidFill>
              <a:srgbClr val="F27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6" name="Google Shape;1026;p41"/>
            <p:cNvSpPr/>
            <p:nvPr/>
          </p:nvSpPr>
          <p:spPr>
            <a:xfrm>
              <a:off x="3325850" y="2133500"/>
              <a:ext cx="92550" cy="111350"/>
            </a:xfrm>
            <a:custGeom>
              <a:avLst/>
              <a:gdLst/>
              <a:ahLst/>
              <a:cxnLst/>
              <a:rect l="l" t="t" r="r" b="b"/>
              <a:pathLst>
                <a:path w="3702" h="4454" extrusionOk="0">
                  <a:moveTo>
                    <a:pt x="3369" y="30"/>
                  </a:moveTo>
                  <a:cubicBezTo>
                    <a:pt x="3373" y="30"/>
                    <a:pt x="3375" y="32"/>
                    <a:pt x="3375" y="33"/>
                  </a:cubicBezTo>
                  <a:cubicBezTo>
                    <a:pt x="3375" y="38"/>
                    <a:pt x="3366" y="41"/>
                    <a:pt x="3351" y="56"/>
                  </a:cubicBezTo>
                  <a:cubicBezTo>
                    <a:pt x="3344" y="61"/>
                    <a:pt x="3337" y="65"/>
                    <a:pt x="3334" y="65"/>
                  </a:cubicBezTo>
                  <a:cubicBezTo>
                    <a:pt x="3333" y="65"/>
                    <a:pt x="3333" y="65"/>
                    <a:pt x="3332" y="65"/>
                  </a:cubicBezTo>
                  <a:cubicBezTo>
                    <a:pt x="3330" y="62"/>
                    <a:pt x="3338" y="41"/>
                    <a:pt x="3356" y="33"/>
                  </a:cubicBezTo>
                  <a:cubicBezTo>
                    <a:pt x="3361" y="31"/>
                    <a:pt x="3365" y="30"/>
                    <a:pt x="3369" y="30"/>
                  </a:cubicBezTo>
                  <a:close/>
                  <a:moveTo>
                    <a:pt x="3680" y="288"/>
                  </a:moveTo>
                  <a:lnTo>
                    <a:pt x="3680" y="288"/>
                  </a:lnTo>
                  <a:cubicBezTo>
                    <a:pt x="3684" y="315"/>
                    <a:pt x="3676" y="324"/>
                    <a:pt x="3671" y="324"/>
                  </a:cubicBezTo>
                  <a:cubicBezTo>
                    <a:pt x="3670" y="324"/>
                    <a:pt x="3670" y="323"/>
                    <a:pt x="3669" y="323"/>
                  </a:cubicBezTo>
                  <a:cubicBezTo>
                    <a:pt x="3671" y="317"/>
                    <a:pt x="3672" y="312"/>
                    <a:pt x="3672" y="306"/>
                  </a:cubicBezTo>
                  <a:cubicBezTo>
                    <a:pt x="3675" y="298"/>
                    <a:pt x="3676" y="288"/>
                    <a:pt x="3680" y="288"/>
                  </a:cubicBezTo>
                  <a:close/>
                  <a:moveTo>
                    <a:pt x="3060" y="421"/>
                  </a:moveTo>
                  <a:cubicBezTo>
                    <a:pt x="3060" y="421"/>
                    <a:pt x="3060" y="421"/>
                    <a:pt x="3060" y="421"/>
                  </a:cubicBezTo>
                  <a:lnTo>
                    <a:pt x="3060" y="421"/>
                  </a:lnTo>
                  <a:cubicBezTo>
                    <a:pt x="3060" y="421"/>
                    <a:pt x="3060" y="421"/>
                    <a:pt x="3060" y="421"/>
                  </a:cubicBezTo>
                  <a:close/>
                  <a:moveTo>
                    <a:pt x="3333" y="469"/>
                  </a:moveTo>
                  <a:lnTo>
                    <a:pt x="3333" y="469"/>
                  </a:lnTo>
                  <a:cubicBezTo>
                    <a:pt x="3332" y="469"/>
                    <a:pt x="3328" y="472"/>
                    <a:pt x="3321" y="481"/>
                  </a:cubicBezTo>
                  <a:cubicBezTo>
                    <a:pt x="3316" y="486"/>
                    <a:pt x="3312" y="491"/>
                    <a:pt x="3309" y="496"/>
                  </a:cubicBezTo>
                  <a:cubicBezTo>
                    <a:pt x="3310" y="497"/>
                    <a:pt x="3311" y="498"/>
                    <a:pt x="3313" y="498"/>
                  </a:cubicBezTo>
                  <a:cubicBezTo>
                    <a:pt x="3323" y="498"/>
                    <a:pt x="3338" y="469"/>
                    <a:pt x="3333" y="469"/>
                  </a:cubicBezTo>
                  <a:close/>
                  <a:moveTo>
                    <a:pt x="3209" y="483"/>
                  </a:moveTo>
                  <a:lnTo>
                    <a:pt x="3209" y="483"/>
                  </a:lnTo>
                  <a:cubicBezTo>
                    <a:pt x="3211" y="483"/>
                    <a:pt x="3209" y="487"/>
                    <a:pt x="3200" y="499"/>
                  </a:cubicBezTo>
                  <a:cubicBezTo>
                    <a:pt x="3193" y="508"/>
                    <a:pt x="3188" y="511"/>
                    <a:pt x="3186" y="511"/>
                  </a:cubicBezTo>
                  <a:cubicBezTo>
                    <a:pt x="3183" y="511"/>
                    <a:pt x="3185" y="504"/>
                    <a:pt x="3194" y="493"/>
                  </a:cubicBezTo>
                  <a:cubicBezTo>
                    <a:pt x="3199" y="488"/>
                    <a:pt x="3206" y="483"/>
                    <a:pt x="3209" y="483"/>
                  </a:cubicBezTo>
                  <a:close/>
                  <a:moveTo>
                    <a:pt x="2992" y="499"/>
                  </a:moveTo>
                  <a:lnTo>
                    <a:pt x="2979" y="514"/>
                  </a:lnTo>
                  <a:lnTo>
                    <a:pt x="2971" y="531"/>
                  </a:lnTo>
                  <a:cubicBezTo>
                    <a:pt x="2990" y="516"/>
                    <a:pt x="2998" y="505"/>
                    <a:pt x="2992" y="499"/>
                  </a:cubicBezTo>
                  <a:close/>
                  <a:moveTo>
                    <a:pt x="3056" y="693"/>
                  </a:moveTo>
                  <a:cubicBezTo>
                    <a:pt x="3056" y="693"/>
                    <a:pt x="3056" y="693"/>
                    <a:pt x="3056" y="693"/>
                  </a:cubicBezTo>
                  <a:lnTo>
                    <a:pt x="3056" y="693"/>
                  </a:lnTo>
                  <a:cubicBezTo>
                    <a:pt x="3056" y="693"/>
                    <a:pt x="3056" y="693"/>
                    <a:pt x="3056" y="693"/>
                  </a:cubicBezTo>
                  <a:close/>
                  <a:moveTo>
                    <a:pt x="2626" y="936"/>
                  </a:moveTo>
                  <a:lnTo>
                    <a:pt x="2635" y="945"/>
                  </a:lnTo>
                  <a:cubicBezTo>
                    <a:pt x="2629" y="950"/>
                    <a:pt x="2621" y="954"/>
                    <a:pt x="2618" y="954"/>
                  </a:cubicBezTo>
                  <a:cubicBezTo>
                    <a:pt x="2614" y="954"/>
                    <a:pt x="2615" y="950"/>
                    <a:pt x="2626" y="936"/>
                  </a:cubicBezTo>
                  <a:close/>
                  <a:moveTo>
                    <a:pt x="2794" y="1027"/>
                  </a:moveTo>
                  <a:cubicBezTo>
                    <a:pt x="2774" y="1043"/>
                    <a:pt x="2767" y="1054"/>
                    <a:pt x="2773" y="1059"/>
                  </a:cubicBezTo>
                  <a:lnTo>
                    <a:pt x="2786" y="1045"/>
                  </a:lnTo>
                  <a:lnTo>
                    <a:pt x="2794" y="1027"/>
                  </a:lnTo>
                  <a:close/>
                  <a:moveTo>
                    <a:pt x="2832" y="1078"/>
                  </a:moveTo>
                  <a:cubicBezTo>
                    <a:pt x="2832" y="1078"/>
                    <a:pt x="2831" y="1078"/>
                    <a:pt x="2831" y="1079"/>
                  </a:cubicBezTo>
                  <a:cubicBezTo>
                    <a:pt x="2831" y="1078"/>
                    <a:pt x="2832" y="1078"/>
                    <a:pt x="2832" y="1078"/>
                  </a:cubicBezTo>
                  <a:close/>
                  <a:moveTo>
                    <a:pt x="2468" y="1100"/>
                  </a:moveTo>
                  <a:cubicBezTo>
                    <a:pt x="2468" y="1101"/>
                    <a:pt x="2468" y="1101"/>
                    <a:pt x="2468" y="1101"/>
                  </a:cubicBezTo>
                  <a:lnTo>
                    <a:pt x="2468" y="1101"/>
                  </a:lnTo>
                  <a:cubicBezTo>
                    <a:pt x="2468" y="1101"/>
                    <a:pt x="2468" y="1100"/>
                    <a:pt x="2468" y="1100"/>
                  </a:cubicBezTo>
                  <a:close/>
                  <a:moveTo>
                    <a:pt x="2958" y="1262"/>
                  </a:moveTo>
                  <a:cubicBezTo>
                    <a:pt x="2958" y="1262"/>
                    <a:pt x="2958" y="1262"/>
                    <a:pt x="2958" y="1262"/>
                  </a:cubicBezTo>
                  <a:cubicBezTo>
                    <a:pt x="2958" y="1262"/>
                    <a:pt x="2958" y="1262"/>
                    <a:pt x="2958" y="1262"/>
                  </a:cubicBezTo>
                  <a:close/>
                  <a:moveTo>
                    <a:pt x="2800" y="1401"/>
                  </a:moveTo>
                  <a:lnTo>
                    <a:pt x="2801" y="1401"/>
                  </a:lnTo>
                  <a:lnTo>
                    <a:pt x="2801" y="1401"/>
                  </a:lnTo>
                  <a:cubicBezTo>
                    <a:pt x="2800" y="1401"/>
                    <a:pt x="2800" y="1401"/>
                    <a:pt x="2800" y="1401"/>
                  </a:cubicBezTo>
                  <a:close/>
                  <a:moveTo>
                    <a:pt x="2269" y="1382"/>
                  </a:moveTo>
                  <a:cubicBezTo>
                    <a:pt x="2272" y="1382"/>
                    <a:pt x="2270" y="1389"/>
                    <a:pt x="2261" y="1400"/>
                  </a:cubicBezTo>
                  <a:cubicBezTo>
                    <a:pt x="2256" y="1404"/>
                    <a:pt x="2248" y="1410"/>
                    <a:pt x="2246" y="1410"/>
                  </a:cubicBezTo>
                  <a:cubicBezTo>
                    <a:pt x="2245" y="1410"/>
                    <a:pt x="2246" y="1406"/>
                    <a:pt x="2255" y="1395"/>
                  </a:cubicBezTo>
                  <a:cubicBezTo>
                    <a:pt x="2262" y="1386"/>
                    <a:pt x="2267" y="1382"/>
                    <a:pt x="2269" y="1382"/>
                  </a:cubicBezTo>
                  <a:close/>
                  <a:moveTo>
                    <a:pt x="2441" y="1466"/>
                  </a:moveTo>
                  <a:cubicBezTo>
                    <a:pt x="2441" y="1466"/>
                    <a:pt x="2441" y="1466"/>
                    <a:pt x="2441" y="1466"/>
                  </a:cubicBezTo>
                  <a:cubicBezTo>
                    <a:pt x="2441" y="1466"/>
                    <a:pt x="2441" y="1466"/>
                    <a:pt x="2441" y="1466"/>
                  </a:cubicBezTo>
                  <a:close/>
                  <a:moveTo>
                    <a:pt x="2110" y="1570"/>
                  </a:moveTo>
                  <a:cubicBezTo>
                    <a:pt x="2113" y="1570"/>
                    <a:pt x="2111" y="1578"/>
                    <a:pt x="2102" y="1589"/>
                  </a:cubicBezTo>
                  <a:cubicBezTo>
                    <a:pt x="2089" y="1605"/>
                    <a:pt x="2081" y="1613"/>
                    <a:pt x="2078" y="1613"/>
                  </a:cubicBezTo>
                  <a:cubicBezTo>
                    <a:pt x="2075" y="1613"/>
                    <a:pt x="2080" y="1603"/>
                    <a:pt x="2096" y="1583"/>
                  </a:cubicBezTo>
                  <a:cubicBezTo>
                    <a:pt x="2103" y="1574"/>
                    <a:pt x="2108" y="1570"/>
                    <a:pt x="2110" y="1570"/>
                  </a:cubicBezTo>
                  <a:close/>
                  <a:moveTo>
                    <a:pt x="2032" y="1682"/>
                  </a:moveTo>
                  <a:cubicBezTo>
                    <a:pt x="2028" y="1688"/>
                    <a:pt x="2024" y="1693"/>
                    <a:pt x="2021" y="1697"/>
                  </a:cubicBezTo>
                  <a:cubicBezTo>
                    <a:pt x="2022" y="1695"/>
                    <a:pt x="2027" y="1689"/>
                    <a:pt x="2032" y="1682"/>
                  </a:cubicBezTo>
                  <a:close/>
                  <a:moveTo>
                    <a:pt x="1962" y="1719"/>
                  </a:moveTo>
                  <a:cubicBezTo>
                    <a:pt x="1962" y="1719"/>
                    <a:pt x="1962" y="1719"/>
                    <a:pt x="1962" y="1719"/>
                  </a:cubicBezTo>
                  <a:lnTo>
                    <a:pt x="1962" y="1719"/>
                  </a:lnTo>
                  <a:cubicBezTo>
                    <a:pt x="1962" y="1719"/>
                    <a:pt x="1962" y="1719"/>
                    <a:pt x="1962" y="1719"/>
                  </a:cubicBezTo>
                  <a:close/>
                  <a:moveTo>
                    <a:pt x="1905" y="1834"/>
                  </a:moveTo>
                  <a:lnTo>
                    <a:pt x="1905" y="1834"/>
                  </a:lnTo>
                  <a:cubicBezTo>
                    <a:pt x="1905" y="1834"/>
                    <a:pt x="1906" y="1834"/>
                    <a:pt x="1906" y="1834"/>
                  </a:cubicBezTo>
                  <a:lnTo>
                    <a:pt x="1906" y="1834"/>
                  </a:lnTo>
                  <a:cubicBezTo>
                    <a:pt x="1906" y="1834"/>
                    <a:pt x="1905" y="1834"/>
                    <a:pt x="1905" y="1834"/>
                  </a:cubicBezTo>
                  <a:close/>
                  <a:moveTo>
                    <a:pt x="3036" y="682"/>
                  </a:moveTo>
                  <a:lnTo>
                    <a:pt x="3036" y="682"/>
                  </a:lnTo>
                  <a:cubicBezTo>
                    <a:pt x="3035" y="682"/>
                    <a:pt x="3031" y="685"/>
                    <a:pt x="3024" y="694"/>
                  </a:cubicBezTo>
                  <a:cubicBezTo>
                    <a:pt x="3006" y="714"/>
                    <a:pt x="2988" y="737"/>
                    <a:pt x="2972" y="759"/>
                  </a:cubicBezTo>
                  <a:cubicBezTo>
                    <a:pt x="2953" y="783"/>
                    <a:pt x="2948" y="791"/>
                    <a:pt x="2943" y="807"/>
                  </a:cubicBezTo>
                  <a:cubicBezTo>
                    <a:pt x="2936" y="824"/>
                    <a:pt x="2907" y="848"/>
                    <a:pt x="2915" y="855"/>
                  </a:cubicBezTo>
                  <a:lnTo>
                    <a:pt x="2915" y="855"/>
                  </a:lnTo>
                  <a:cubicBezTo>
                    <a:pt x="2914" y="855"/>
                    <a:pt x="2914" y="855"/>
                    <a:pt x="2913" y="855"/>
                  </a:cubicBezTo>
                  <a:cubicBezTo>
                    <a:pt x="2903" y="855"/>
                    <a:pt x="2858" y="909"/>
                    <a:pt x="2838" y="930"/>
                  </a:cubicBezTo>
                  <a:cubicBezTo>
                    <a:pt x="2830" y="939"/>
                    <a:pt x="2815" y="956"/>
                    <a:pt x="2807" y="962"/>
                  </a:cubicBezTo>
                  <a:cubicBezTo>
                    <a:pt x="2807" y="962"/>
                    <a:pt x="2807" y="962"/>
                    <a:pt x="2806" y="962"/>
                  </a:cubicBezTo>
                  <a:cubicBezTo>
                    <a:pt x="2802" y="962"/>
                    <a:pt x="2788" y="973"/>
                    <a:pt x="2778" y="986"/>
                  </a:cubicBezTo>
                  <a:lnTo>
                    <a:pt x="2784" y="992"/>
                  </a:lnTo>
                  <a:cubicBezTo>
                    <a:pt x="2766" y="1015"/>
                    <a:pt x="2758" y="1013"/>
                    <a:pt x="2741" y="1038"/>
                  </a:cubicBezTo>
                  <a:cubicBezTo>
                    <a:pt x="2727" y="1057"/>
                    <a:pt x="2711" y="1082"/>
                    <a:pt x="2707" y="1095"/>
                  </a:cubicBezTo>
                  <a:cubicBezTo>
                    <a:pt x="2704" y="1101"/>
                    <a:pt x="2710" y="1098"/>
                    <a:pt x="2701" y="1107"/>
                  </a:cubicBezTo>
                  <a:cubicBezTo>
                    <a:pt x="2692" y="1118"/>
                    <a:pt x="2683" y="1128"/>
                    <a:pt x="2674" y="1137"/>
                  </a:cubicBezTo>
                  <a:cubicBezTo>
                    <a:pt x="2657" y="1153"/>
                    <a:pt x="2635" y="1172"/>
                    <a:pt x="2623" y="1193"/>
                  </a:cubicBezTo>
                  <a:cubicBezTo>
                    <a:pt x="2611" y="1215"/>
                    <a:pt x="2589" y="1246"/>
                    <a:pt x="2569" y="1267"/>
                  </a:cubicBezTo>
                  <a:cubicBezTo>
                    <a:pt x="2560" y="1278"/>
                    <a:pt x="2545" y="1281"/>
                    <a:pt x="2538" y="1294"/>
                  </a:cubicBezTo>
                  <a:cubicBezTo>
                    <a:pt x="2532" y="1304"/>
                    <a:pt x="2533" y="1306"/>
                    <a:pt x="2536" y="1306"/>
                  </a:cubicBezTo>
                  <a:cubicBezTo>
                    <a:pt x="2538" y="1306"/>
                    <a:pt x="2541" y="1305"/>
                    <a:pt x="2542" y="1305"/>
                  </a:cubicBezTo>
                  <a:cubicBezTo>
                    <a:pt x="2545" y="1305"/>
                    <a:pt x="2544" y="1309"/>
                    <a:pt x="2530" y="1326"/>
                  </a:cubicBezTo>
                  <a:cubicBezTo>
                    <a:pt x="2522" y="1335"/>
                    <a:pt x="2519" y="1338"/>
                    <a:pt x="2517" y="1338"/>
                  </a:cubicBezTo>
                  <a:cubicBezTo>
                    <a:pt x="2513" y="1338"/>
                    <a:pt x="2515" y="1328"/>
                    <a:pt x="2511" y="1328"/>
                  </a:cubicBezTo>
                  <a:cubicBezTo>
                    <a:pt x="2508" y="1328"/>
                    <a:pt x="2503" y="1332"/>
                    <a:pt x="2493" y="1344"/>
                  </a:cubicBezTo>
                  <a:cubicBezTo>
                    <a:pt x="2475" y="1367"/>
                    <a:pt x="2494" y="1354"/>
                    <a:pt x="2483" y="1369"/>
                  </a:cubicBezTo>
                  <a:cubicBezTo>
                    <a:pt x="2466" y="1395"/>
                    <a:pt x="2436" y="1427"/>
                    <a:pt x="2416" y="1451"/>
                  </a:cubicBezTo>
                  <a:cubicBezTo>
                    <a:pt x="2372" y="1503"/>
                    <a:pt x="2312" y="1565"/>
                    <a:pt x="2270" y="1621"/>
                  </a:cubicBezTo>
                  <a:cubicBezTo>
                    <a:pt x="2256" y="1639"/>
                    <a:pt x="2258" y="1644"/>
                    <a:pt x="2250" y="1658"/>
                  </a:cubicBezTo>
                  <a:cubicBezTo>
                    <a:pt x="2243" y="1673"/>
                    <a:pt x="2240" y="1677"/>
                    <a:pt x="2238" y="1677"/>
                  </a:cubicBezTo>
                  <a:cubicBezTo>
                    <a:pt x="2237" y="1677"/>
                    <a:pt x="2236" y="1673"/>
                    <a:pt x="2234" y="1673"/>
                  </a:cubicBezTo>
                  <a:cubicBezTo>
                    <a:pt x="2234" y="1673"/>
                    <a:pt x="2233" y="1673"/>
                    <a:pt x="2232" y="1674"/>
                  </a:cubicBezTo>
                  <a:cubicBezTo>
                    <a:pt x="2221" y="1683"/>
                    <a:pt x="2194" y="1722"/>
                    <a:pt x="2188" y="1733"/>
                  </a:cubicBezTo>
                  <a:cubicBezTo>
                    <a:pt x="2182" y="1756"/>
                    <a:pt x="2178" y="1754"/>
                    <a:pt x="2163" y="1762"/>
                  </a:cubicBezTo>
                  <a:cubicBezTo>
                    <a:pt x="2161" y="1763"/>
                    <a:pt x="2157" y="1791"/>
                    <a:pt x="2160" y="1791"/>
                  </a:cubicBezTo>
                  <a:cubicBezTo>
                    <a:pt x="2160" y="1791"/>
                    <a:pt x="2161" y="1791"/>
                    <a:pt x="2161" y="1790"/>
                  </a:cubicBezTo>
                  <a:lnTo>
                    <a:pt x="2161" y="1790"/>
                  </a:lnTo>
                  <a:cubicBezTo>
                    <a:pt x="2156" y="1797"/>
                    <a:pt x="2151" y="1798"/>
                    <a:pt x="2147" y="1798"/>
                  </a:cubicBezTo>
                  <a:cubicBezTo>
                    <a:pt x="2146" y="1798"/>
                    <a:pt x="2145" y="1798"/>
                    <a:pt x="2143" y="1798"/>
                  </a:cubicBezTo>
                  <a:cubicBezTo>
                    <a:pt x="2143" y="1798"/>
                    <a:pt x="2142" y="1798"/>
                    <a:pt x="2141" y="1798"/>
                  </a:cubicBezTo>
                  <a:cubicBezTo>
                    <a:pt x="2132" y="1802"/>
                    <a:pt x="2115" y="1829"/>
                    <a:pt x="2108" y="1840"/>
                  </a:cubicBezTo>
                  <a:cubicBezTo>
                    <a:pt x="2100" y="1851"/>
                    <a:pt x="2063" y="1904"/>
                    <a:pt x="2057" y="1904"/>
                  </a:cubicBezTo>
                  <a:cubicBezTo>
                    <a:pt x="2056" y="1904"/>
                    <a:pt x="2055" y="1903"/>
                    <a:pt x="2056" y="1900"/>
                  </a:cubicBezTo>
                  <a:cubicBezTo>
                    <a:pt x="2056" y="1897"/>
                    <a:pt x="2056" y="1896"/>
                    <a:pt x="2055" y="1896"/>
                  </a:cubicBezTo>
                  <a:cubicBezTo>
                    <a:pt x="2050" y="1896"/>
                    <a:pt x="2019" y="1949"/>
                    <a:pt x="2010" y="1961"/>
                  </a:cubicBezTo>
                  <a:cubicBezTo>
                    <a:pt x="1984" y="1996"/>
                    <a:pt x="1972" y="1973"/>
                    <a:pt x="1954" y="2008"/>
                  </a:cubicBezTo>
                  <a:cubicBezTo>
                    <a:pt x="1955" y="2009"/>
                    <a:pt x="1956" y="2009"/>
                    <a:pt x="1957" y="2009"/>
                  </a:cubicBezTo>
                  <a:cubicBezTo>
                    <a:pt x="1968" y="2009"/>
                    <a:pt x="2010" y="1976"/>
                    <a:pt x="2029" y="1961"/>
                  </a:cubicBezTo>
                  <a:cubicBezTo>
                    <a:pt x="2030" y="1960"/>
                    <a:pt x="2067" y="1931"/>
                    <a:pt x="2064" y="1928"/>
                  </a:cubicBezTo>
                  <a:cubicBezTo>
                    <a:pt x="2071" y="1915"/>
                    <a:pt x="2075" y="1909"/>
                    <a:pt x="2088" y="1895"/>
                  </a:cubicBezTo>
                  <a:cubicBezTo>
                    <a:pt x="2105" y="1878"/>
                    <a:pt x="2129" y="1857"/>
                    <a:pt x="2143" y="1834"/>
                  </a:cubicBezTo>
                  <a:cubicBezTo>
                    <a:pt x="2155" y="1814"/>
                    <a:pt x="2153" y="1810"/>
                    <a:pt x="2172" y="1795"/>
                  </a:cubicBezTo>
                  <a:cubicBezTo>
                    <a:pt x="2192" y="1771"/>
                    <a:pt x="2218" y="1722"/>
                    <a:pt x="2230" y="1722"/>
                  </a:cubicBezTo>
                  <a:cubicBezTo>
                    <a:pt x="2231" y="1722"/>
                    <a:pt x="2232" y="1722"/>
                    <a:pt x="2233" y="1723"/>
                  </a:cubicBezTo>
                  <a:cubicBezTo>
                    <a:pt x="2225" y="1715"/>
                    <a:pt x="2276" y="1664"/>
                    <a:pt x="2291" y="1644"/>
                  </a:cubicBezTo>
                  <a:cubicBezTo>
                    <a:pt x="2307" y="1621"/>
                    <a:pt x="2290" y="1636"/>
                    <a:pt x="2299" y="1618"/>
                  </a:cubicBezTo>
                  <a:cubicBezTo>
                    <a:pt x="2307" y="1605"/>
                    <a:pt x="2318" y="1600"/>
                    <a:pt x="2322" y="1600"/>
                  </a:cubicBezTo>
                  <a:cubicBezTo>
                    <a:pt x="2323" y="1600"/>
                    <a:pt x="2323" y="1600"/>
                    <a:pt x="2324" y="1601"/>
                  </a:cubicBezTo>
                  <a:cubicBezTo>
                    <a:pt x="2325" y="1602"/>
                    <a:pt x="2326" y="1602"/>
                    <a:pt x="2327" y="1602"/>
                  </a:cubicBezTo>
                  <a:cubicBezTo>
                    <a:pt x="2337" y="1602"/>
                    <a:pt x="2354" y="1566"/>
                    <a:pt x="2371" y="1545"/>
                  </a:cubicBezTo>
                  <a:cubicBezTo>
                    <a:pt x="2378" y="1535"/>
                    <a:pt x="2439" y="1466"/>
                    <a:pt x="2441" y="1466"/>
                  </a:cubicBezTo>
                  <a:lnTo>
                    <a:pt x="2441" y="1466"/>
                  </a:lnTo>
                  <a:cubicBezTo>
                    <a:pt x="2441" y="1466"/>
                    <a:pt x="2441" y="1466"/>
                    <a:pt x="2441" y="1466"/>
                  </a:cubicBezTo>
                  <a:lnTo>
                    <a:pt x="2441" y="1466"/>
                  </a:lnTo>
                  <a:cubicBezTo>
                    <a:pt x="2441" y="1465"/>
                    <a:pt x="2441" y="1465"/>
                    <a:pt x="2441" y="1465"/>
                  </a:cubicBezTo>
                  <a:lnTo>
                    <a:pt x="2441" y="1465"/>
                  </a:lnTo>
                  <a:cubicBezTo>
                    <a:pt x="2440" y="1465"/>
                    <a:pt x="2435" y="1471"/>
                    <a:pt x="2434" y="1471"/>
                  </a:cubicBezTo>
                  <a:cubicBezTo>
                    <a:pt x="2434" y="1471"/>
                    <a:pt x="2434" y="1470"/>
                    <a:pt x="2435" y="1466"/>
                  </a:cubicBezTo>
                  <a:cubicBezTo>
                    <a:pt x="2438" y="1459"/>
                    <a:pt x="2449" y="1446"/>
                    <a:pt x="2456" y="1438"/>
                  </a:cubicBezTo>
                  <a:cubicBezTo>
                    <a:pt x="2465" y="1426"/>
                    <a:pt x="2483" y="1404"/>
                    <a:pt x="2491" y="1397"/>
                  </a:cubicBezTo>
                  <a:cubicBezTo>
                    <a:pt x="2501" y="1391"/>
                    <a:pt x="2502" y="1395"/>
                    <a:pt x="2516" y="1374"/>
                  </a:cubicBezTo>
                  <a:cubicBezTo>
                    <a:pt x="2525" y="1359"/>
                    <a:pt x="2522" y="1354"/>
                    <a:pt x="2530" y="1342"/>
                  </a:cubicBezTo>
                  <a:cubicBezTo>
                    <a:pt x="2542" y="1323"/>
                    <a:pt x="2569" y="1300"/>
                    <a:pt x="2583" y="1286"/>
                  </a:cubicBezTo>
                  <a:cubicBezTo>
                    <a:pt x="2600" y="1269"/>
                    <a:pt x="2617" y="1250"/>
                    <a:pt x="2633" y="1230"/>
                  </a:cubicBezTo>
                  <a:cubicBezTo>
                    <a:pt x="2649" y="1210"/>
                    <a:pt x="2664" y="1189"/>
                    <a:pt x="2676" y="1169"/>
                  </a:cubicBezTo>
                  <a:cubicBezTo>
                    <a:pt x="2682" y="1160"/>
                    <a:pt x="2690" y="1138"/>
                    <a:pt x="2697" y="1129"/>
                  </a:cubicBezTo>
                  <a:lnTo>
                    <a:pt x="2697" y="1129"/>
                  </a:lnTo>
                  <a:cubicBezTo>
                    <a:pt x="2696" y="1132"/>
                    <a:pt x="2695" y="1143"/>
                    <a:pt x="2698" y="1143"/>
                  </a:cubicBezTo>
                  <a:cubicBezTo>
                    <a:pt x="2698" y="1143"/>
                    <a:pt x="2698" y="1143"/>
                    <a:pt x="2698" y="1143"/>
                  </a:cubicBezTo>
                  <a:cubicBezTo>
                    <a:pt x="2704" y="1141"/>
                    <a:pt x="2732" y="1104"/>
                    <a:pt x="2738" y="1095"/>
                  </a:cubicBezTo>
                  <a:cubicBezTo>
                    <a:pt x="2748" y="1080"/>
                    <a:pt x="2739" y="1086"/>
                    <a:pt x="2752" y="1067"/>
                  </a:cubicBezTo>
                  <a:cubicBezTo>
                    <a:pt x="2763" y="1053"/>
                    <a:pt x="2776" y="1039"/>
                    <a:pt x="2787" y="1027"/>
                  </a:cubicBezTo>
                  <a:cubicBezTo>
                    <a:pt x="2820" y="992"/>
                    <a:pt x="2826" y="997"/>
                    <a:pt x="2854" y="954"/>
                  </a:cubicBezTo>
                  <a:cubicBezTo>
                    <a:pt x="2864" y="934"/>
                    <a:pt x="2878" y="917"/>
                    <a:pt x="2895" y="896"/>
                  </a:cubicBezTo>
                  <a:cubicBezTo>
                    <a:pt x="2903" y="887"/>
                    <a:pt x="2899" y="877"/>
                    <a:pt x="2917" y="856"/>
                  </a:cubicBezTo>
                  <a:cubicBezTo>
                    <a:pt x="2918" y="856"/>
                    <a:pt x="2917" y="865"/>
                    <a:pt x="2921" y="865"/>
                  </a:cubicBezTo>
                  <a:cubicBezTo>
                    <a:pt x="2923" y="865"/>
                    <a:pt x="2926" y="862"/>
                    <a:pt x="2932" y="853"/>
                  </a:cubicBezTo>
                  <a:cubicBezTo>
                    <a:pt x="2942" y="838"/>
                    <a:pt x="2945" y="825"/>
                    <a:pt x="2952" y="811"/>
                  </a:cubicBezTo>
                  <a:lnTo>
                    <a:pt x="2952" y="811"/>
                  </a:lnTo>
                  <a:cubicBezTo>
                    <a:pt x="2949" y="818"/>
                    <a:pt x="2948" y="821"/>
                    <a:pt x="2949" y="821"/>
                  </a:cubicBezTo>
                  <a:cubicBezTo>
                    <a:pt x="2953" y="821"/>
                    <a:pt x="2987" y="776"/>
                    <a:pt x="2994" y="767"/>
                  </a:cubicBezTo>
                  <a:cubicBezTo>
                    <a:pt x="3001" y="760"/>
                    <a:pt x="3004" y="759"/>
                    <a:pt x="3006" y="759"/>
                  </a:cubicBezTo>
                  <a:cubicBezTo>
                    <a:pt x="3006" y="759"/>
                    <a:pt x="3007" y="759"/>
                    <a:pt x="3008" y="759"/>
                  </a:cubicBezTo>
                  <a:cubicBezTo>
                    <a:pt x="3010" y="759"/>
                    <a:pt x="3013" y="757"/>
                    <a:pt x="3021" y="747"/>
                  </a:cubicBezTo>
                  <a:cubicBezTo>
                    <a:pt x="3033" y="732"/>
                    <a:pt x="3033" y="721"/>
                    <a:pt x="3024" y="721"/>
                  </a:cubicBezTo>
                  <a:cubicBezTo>
                    <a:pt x="3019" y="721"/>
                    <a:pt x="3012" y="725"/>
                    <a:pt x="3003" y="735"/>
                  </a:cubicBezTo>
                  <a:lnTo>
                    <a:pt x="3003" y="735"/>
                  </a:lnTo>
                  <a:lnTo>
                    <a:pt x="3018" y="717"/>
                  </a:lnTo>
                  <a:cubicBezTo>
                    <a:pt x="3030" y="702"/>
                    <a:pt x="3040" y="682"/>
                    <a:pt x="3036" y="682"/>
                  </a:cubicBezTo>
                  <a:close/>
                  <a:moveTo>
                    <a:pt x="1656" y="2161"/>
                  </a:moveTo>
                  <a:cubicBezTo>
                    <a:pt x="1656" y="2161"/>
                    <a:pt x="1656" y="2161"/>
                    <a:pt x="1656" y="2161"/>
                  </a:cubicBezTo>
                  <a:cubicBezTo>
                    <a:pt x="1656" y="2161"/>
                    <a:pt x="1656" y="2161"/>
                    <a:pt x="1656" y="2161"/>
                  </a:cubicBezTo>
                  <a:close/>
                  <a:moveTo>
                    <a:pt x="1892" y="2236"/>
                  </a:moveTo>
                  <a:cubicBezTo>
                    <a:pt x="1892" y="2236"/>
                    <a:pt x="1892" y="2236"/>
                    <a:pt x="1892" y="2236"/>
                  </a:cubicBezTo>
                  <a:lnTo>
                    <a:pt x="1892" y="2236"/>
                  </a:lnTo>
                  <a:lnTo>
                    <a:pt x="1892" y="2236"/>
                  </a:lnTo>
                  <a:close/>
                  <a:moveTo>
                    <a:pt x="1533" y="2304"/>
                  </a:moveTo>
                  <a:cubicBezTo>
                    <a:pt x="1530" y="2304"/>
                    <a:pt x="1525" y="2308"/>
                    <a:pt x="1519" y="2316"/>
                  </a:cubicBezTo>
                  <a:lnTo>
                    <a:pt x="1510" y="2334"/>
                  </a:lnTo>
                  <a:cubicBezTo>
                    <a:pt x="1532" y="2317"/>
                    <a:pt x="1537" y="2304"/>
                    <a:pt x="1533" y="2304"/>
                  </a:cubicBezTo>
                  <a:close/>
                  <a:moveTo>
                    <a:pt x="1776" y="2413"/>
                  </a:moveTo>
                  <a:cubicBezTo>
                    <a:pt x="1780" y="2413"/>
                    <a:pt x="1777" y="2421"/>
                    <a:pt x="1768" y="2432"/>
                  </a:cubicBezTo>
                  <a:cubicBezTo>
                    <a:pt x="1763" y="2436"/>
                    <a:pt x="1756" y="2441"/>
                    <a:pt x="1753" y="2441"/>
                  </a:cubicBezTo>
                  <a:cubicBezTo>
                    <a:pt x="1751" y="2441"/>
                    <a:pt x="1753" y="2438"/>
                    <a:pt x="1761" y="2426"/>
                  </a:cubicBezTo>
                  <a:cubicBezTo>
                    <a:pt x="1769" y="2417"/>
                    <a:pt x="1774" y="2413"/>
                    <a:pt x="1776" y="2413"/>
                  </a:cubicBezTo>
                  <a:close/>
                  <a:moveTo>
                    <a:pt x="1477" y="2809"/>
                  </a:moveTo>
                  <a:lnTo>
                    <a:pt x="1477" y="2809"/>
                  </a:lnTo>
                  <a:cubicBezTo>
                    <a:pt x="1477" y="2809"/>
                    <a:pt x="1477" y="2809"/>
                    <a:pt x="1477" y="2809"/>
                  </a:cubicBezTo>
                  <a:cubicBezTo>
                    <a:pt x="1477" y="2809"/>
                    <a:pt x="1477" y="2809"/>
                    <a:pt x="1477" y="2809"/>
                  </a:cubicBezTo>
                  <a:close/>
                  <a:moveTo>
                    <a:pt x="1440" y="2827"/>
                  </a:moveTo>
                  <a:lnTo>
                    <a:pt x="1440" y="2827"/>
                  </a:lnTo>
                  <a:cubicBezTo>
                    <a:pt x="1443" y="2829"/>
                    <a:pt x="1448" y="2832"/>
                    <a:pt x="1435" y="2847"/>
                  </a:cubicBezTo>
                  <a:lnTo>
                    <a:pt x="1435" y="2847"/>
                  </a:lnTo>
                  <a:cubicBezTo>
                    <a:pt x="1435" y="2847"/>
                    <a:pt x="1435" y="2847"/>
                    <a:pt x="1435" y="2848"/>
                  </a:cubicBezTo>
                  <a:cubicBezTo>
                    <a:pt x="1430" y="2856"/>
                    <a:pt x="1424" y="2864"/>
                    <a:pt x="1422" y="2864"/>
                  </a:cubicBezTo>
                  <a:cubicBezTo>
                    <a:pt x="1421" y="2864"/>
                    <a:pt x="1421" y="2861"/>
                    <a:pt x="1424" y="2855"/>
                  </a:cubicBezTo>
                  <a:cubicBezTo>
                    <a:pt x="1430" y="2846"/>
                    <a:pt x="1435" y="2836"/>
                    <a:pt x="1440" y="2827"/>
                  </a:cubicBezTo>
                  <a:close/>
                  <a:moveTo>
                    <a:pt x="1076" y="3134"/>
                  </a:moveTo>
                  <a:lnTo>
                    <a:pt x="1076" y="3134"/>
                  </a:lnTo>
                  <a:cubicBezTo>
                    <a:pt x="1064" y="3148"/>
                    <a:pt x="1055" y="3162"/>
                    <a:pt x="1050" y="3162"/>
                  </a:cubicBezTo>
                  <a:cubicBezTo>
                    <a:pt x="1050" y="3162"/>
                    <a:pt x="1049" y="3161"/>
                    <a:pt x="1049" y="3161"/>
                  </a:cubicBezTo>
                  <a:lnTo>
                    <a:pt x="1060" y="3146"/>
                  </a:lnTo>
                  <a:lnTo>
                    <a:pt x="1076" y="3134"/>
                  </a:lnTo>
                  <a:close/>
                  <a:moveTo>
                    <a:pt x="1051" y="3188"/>
                  </a:moveTo>
                  <a:cubicBezTo>
                    <a:pt x="1051" y="3188"/>
                    <a:pt x="1051" y="3188"/>
                    <a:pt x="1051" y="3188"/>
                  </a:cubicBezTo>
                  <a:cubicBezTo>
                    <a:pt x="1051" y="3188"/>
                    <a:pt x="1051" y="3188"/>
                    <a:pt x="1051" y="3188"/>
                  </a:cubicBezTo>
                  <a:close/>
                  <a:moveTo>
                    <a:pt x="938" y="3271"/>
                  </a:moveTo>
                  <a:cubicBezTo>
                    <a:pt x="936" y="3271"/>
                    <a:pt x="932" y="3274"/>
                    <a:pt x="925" y="3279"/>
                  </a:cubicBezTo>
                  <a:cubicBezTo>
                    <a:pt x="920" y="3290"/>
                    <a:pt x="913" y="3300"/>
                    <a:pt x="919" y="3300"/>
                  </a:cubicBezTo>
                  <a:cubicBezTo>
                    <a:pt x="919" y="3300"/>
                    <a:pt x="919" y="3300"/>
                    <a:pt x="920" y="3300"/>
                  </a:cubicBezTo>
                  <a:cubicBezTo>
                    <a:pt x="935" y="3280"/>
                    <a:pt x="941" y="3271"/>
                    <a:pt x="938" y="3271"/>
                  </a:cubicBezTo>
                  <a:close/>
                  <a:moveTo>
                    <a:pt x="869" y="3360"/>
                  </a:moveTo>
                  <a:cubicBezTo>
                    <a:pt x="867" y="3360"/>
                    <a:pt x="862" y="3364"/>
                    <a:pt x="856" y="3371"/>
                  </a:cubicBezTo>
                  <a:cubicBezTo>
                    <a:pt x="847" y="3381"/>
                    <a:pt x="845" y="3389"/>
                    <a:pt x="848" y="3389"/>
                  </a:cubicBezTo>
                  <a:cubicBezTo>
                    <a:pt x="850" y="3389"/>
                    <a:pt x="855" y="3386"/>
                    <a:pt x="863" y="3377"/>
                  </a:cubicBezTo>
                  <a:cubicBezTo>
                    <a:pt x="871" y="3366"/>
                    <a:pt x="872" y="3360"/>
                    <a:pt x="869" y="3360"/>
                  </a:cubicBezTo>
                  <a:close/>
                  <a:moveTo>
                    <a:pt x="993" y="3395"/>
                  </a:moveTo>
                  <a:lnTo>
                    <a:pt x="993" y="3395"/>
                  </a:lnTo>
                  <a:cubicBezTo>
                    <a:pt x="996" y="3398"/>
                    <a:pt x="995" y="3400"/>
                    <a:pt x="984" y="3413"/>
                  </a:cubicBezTo>
                  <a:cubicBezTo>
                    <a:pt x="976" y="3423"/>
                    <a:pt x="963" y="3440"/>
                    <a:pt x="958" y="3440"/>
                  </a:cubicBezTo>
                  <a:cubicBezTo>
                    <a:pt x="958" y="3440"/>
                    <a:pt x="958" y="3440"/>
                    <a:pt x="957" y="3440"/>
                  </a:cubicBezTo>
                  <a:lnTo>
                    <a:pt x="993" y="3395"/>
                  </a:lnTo>
                  <a:close/>
                  <a:moveTo>
                    <a:pt x="1099" y="3508"/>
                  </a:moveTo>
                  <a:lnTo>
                    <a:pt x="1099" y="3508"/>
                  </a:lnTo>
                  <a:cubicBezTo>
                    <a:pt x="1100" y="3508"/>
                    <a:pt x="1100" y="3509"/>
                    <a:pt x="1099" y="3513"/>
                  </a:cubicBezTo>
                  <a:cubicBezTo>
                    <a:pt x="1095" y="3523"/>
                    <a:pt x="1082" y="3536"/>
                    <a:pt x="1072" y="3550"/>
                  </a:cubicBezTo>
                  <a:cubicBezTo>
                    <a:pt x="1069" y="3548"/>
                    <a:pt x="1064" y="3545"/>
                    <a:pt x="1077" y="3529"/>
                  </a:cubicBezTo>
                  <a:cubicBezTo>
                    <a:pt x="1085" y="3519"/>
                    <a:pt x="1096" y="3508"/>
                    <a:pt x="1099" y="3508"/>
                  </a:cubicBezTo>
                  <a:close/>
                  <a:moveTo>
                    <a:pt x="990" y="3683"/>
                  </a:moveTo>
                  <a:cubicBezTo>
                    <a:pt x="980" y="3683"/>
                    <a:pt x="965" y="3712"/>
                    <a:pt x="970" y="3712"/>
                  </a:cubicBezTo>
                  <a:cubicBezTo>
                    <a:pt x="971" y="3712"/>
                    <a:pt x="975" y="3709"/>
                    <a:pt x="983" y="3700"/>
                  </a:cubicBezTo>
                  <a:cubicBezTo>
                    <a:pt x="986" y="3696"/>
                    <a:pt x="990" y="3690"/>
                    <a:pt x="994" y="3685"/>
                  </a:cubicBezTo>
                  <a:cubicBezTo>
                    <a:pt x="993" y="3684"/>
                    <a:pt x="992" y="3683"/>
                    <a:pt x="990" y="3683"/>
                  </a:cubicBezTo>
                  <a:close/>
                  <a:moveTo>
                    <a:pt x="665" y="3763"/>
                  </a:moveTo>
                  <a:cubicBezTo>
                    <a:pt x="665" y="3763"/>
                    <a:pt x="665" y="3763"/>
                    <a:pt x="665" y="3763"/>
                  </a:cubicBezTo>
                  <a:cubicBezTo>
                    <a:pt x="665" y="3763"/>
                    <a:pt x="665" y="3763"/>
                    <a:pt x="665" y="3763"/>
                  </a:cubicBezTo>
                  <a:close/>
                  <a:moveTo>
                    <a:pt x="755" y="3745"/>
                  </a:moveTo>
                  <a:cubicBezTo>
                    <a:pt x="753" y="3745"/>
                    <a:pt x="750" y="3748"/>
                    <a:pt x="742" y="3757"/>
                  </a:cubicBezTo>
                  <a:cubicBezTo>
                    <a:pt x="741" y="3759"/>
                    <a:pt x="721" y="3782"/>
                    <a:pt x="723" y="3782"/>
                  </a:cubicBezTo>
                  <a:cubicBezTo>
                    <a:pt x="723" y="3782"/>
                    <a:pt x="724" y="3782"/>
                    <a:pt x="724" y="3782"/>
                  </a:cubicBezTo>
                  <a:cubicBezTo>
                    <a:pt x="735" y="3776"/>
                    <a:pt x="745" y="3761"/>
                    <a:pt x="757" y="3746"/>
                  </a:cubicBezTo>
                  <a:cubicBezTo>
                    <a:pt x="757" y="3745"/>
                    <a:pt x="756" y="3745"/>
                    <a:pt x="755" y="3745"/>
                  </a:cubicBezTo>
                  <a:close/>
                  <a:moveTo>
                    <a:pt x="351" y="3784"/>
                  </a:moveTo>
                  <a:cubicBezTo>
                    <a:pt x="351" y="3785"/>
                    <a:pt x="351" y="3785"/>
                    <a:pt x="351" y="3785"/>
                  </a:cubicBezTo>
                  <a:lnTo>
                    <a:pt x="351" y="3785"/>
                  </a:lnTo>
                  <a:cubicBezTo>
                    <a:pt x="351" y="3785"/>
                    <a:pt x="351" y="3785"/>
                    <a:pt x="351" y="3784"/>
                  </a:cubicBezTo>
                  <a:close/>
                  <a:moveTo>
                    <a:pt x="760" y="3943"/>
                  </a:moveTo>
                  <a:cubicBezTo>
                    <a:pt x="761" y="3943"/>
                    <a:pt x="761" y="3945"/>
                    <a:pt x="760" y="3949"/>
                  </a:cubicBezTo>
                  <a:cubicBezTo>
                    <a:pt x="756" y="3959"/>
                    <a:pt x="743" y="3973"/>
                    <a:pt x="732" y="3986"/>
                  </a:cubicBezTo>
                  <a:cubicBezTo>
                    <a:pt x="730" y="3984"/>
                    <a:pt x="725" y="3981"/>
                    <a:pt x="738" y="3965"/>
                  </a:cubicBezTo>
                  <a:cubicBezTo>
                    <a:pt x="746" y="3955"/>
                    <a:pt x="757" y="3943"/>
                    <a:pt x="760" y="3943"/>
                  </a:cubicBezTo>
                  <a:close/>
                  <a:moveTo>
                    <a:pt x="3602" y="200"/>
                  </a:moveTo>
                  <a:cubicBezTo>
                    <a:pt x="3596" y="200"/>
                    <a:pt x="3591" y="201"/>
                    <a:pt x="3587" y="202"/>
                  </a:cubicBezTo>
                  <a:cubicBezTo>
                    <a:pt x="3554" y="212"/>
                    <a:pt x="3591" y="218"/>
                    <a:pt x="3578" y="221"/>
                  </a:cubicBezTo>
                  <a:cubicBezTo>
                    <a:pt x="3559" y="228"/>
                    <a:pt x="3556" y="226"/>
                    <a:pt x="3545" y="231"/>
                  </a:cubicBezTo>
                  <a:cubicBezTo>
                    <a:pt x="3530" y="240"/>
                    <a:pt x="3517" y="255"/>
                    <a:pt x="3506" y="268"/>
                  </a:cubicBezTo>
                  <a:cubicBezTo>
                    <a:pt x="3489" y="288"/>
                    <a:pt x="3452" y="318"/>
                    <a:pt x="3441" y="335"/>
                  </a:cubicBezTo>
                  <a:cubicBezTo>
                    <a:pt x="3436" y="343"/>
                    <a:pt x="3432" y="360"/>
                    <a:pt x="3424" y="365"/>
                  </a:cubicBezTo>
                  <a:cubicBezTo>
                    <a:pt x="3417" y="370"/>
                    <a:pt x="3415" y="369"/>
                    <a:pt x="3404" y="382"/>
                  </a:cubicBezTo>
                  <a:cubicBezTo>
                    <a:pt x="3378" y="412"/>
                    <a:pt x="3377" y="434"/>
                    <a:pt x="3353" y="465"/>
                  </a:cubicBezTo>
                  <a:cubicBezTo>
                    <a:pt x="3328" y="496"/>
                    <a:pt x="3306" y="501"/>
                    <a:pt x="3287" y="524"/>
                  </a:cubicBezTo>
                  <a:cubicBezTo>
                    <a:pt x="3285" y="527"/>
                    <a:pt x="3285" y="528"/>
                    <a:pt x="3286" y="528"/>
                  </a:cubicBezTo>
                  <a:cubicBezTo>
                    <a:pt x="3288" y="528"/>
                    <a:pt x="3295" y="524"/>
                    <a:pt x="3297" y="522"/>
                  </a:cubicBezTo>
                  <a:lnTo>
                    <a:pt x="3297" y="522"/>
                  </a:lnTo>
                  <a:cubicBezTo>
                    <a:pt x="3282" y="540"/>
                    <a:pt x="3274" y="539"/>
                    <a:pt x="3261" y="556"/>
                  </a:cubicBezTo>
                  <a:cubicBezTo>
                    <a:pt x="3245" y="577"/>
                    <a:pt x="3234" y="594"/>
                    <a:pt x="3215" y="617"/>
                  </a:cubicBezTo>
                  <a:cubicBezTo>
                    <a:pt x="3217" y="615"/>
                    <a:pt x="3217" y="614"/>
                    <a:pt x="3218" y="614"/>
                  </a:cubicBezTo>
                  <a:lnTo>
                    <a:pt x="3218" y="614"/>
                  </a:lnTo>
                  <a:cubicBezTo>
                    <a:pt x="3218" y="614"/>
                    <a:pt x="3202" y="634"/>
                    <a:pt x="3199" y="642"/>
                  </a:cubicBezTo>
                  <a:cubicBezTo>
                    <a:pt x="3192" y="654"/>
                    <a:pt x="3185" y="661"/>
                    <a:pt x="3174" y="672"/>
                  </a:cubicBezTo>
                  <a:cubicBezTo>
                    <a:pt x="3155" y="692"/>
                    <a:pt x="3131" y="721"/>
                    <a:pt x="3116" y="744"/>
                  </a:cubicBezTo>
                  <a:cubicBezTo>
                    <a:pt x="3110" y="753"/>
                    <a:pt x="3095" y="785"/>
                    <a:pt x="3091" y="785"/>
                  </a:cubicBezTo>
                  <a:cubicBezTo>
                    <a:pt x="3091" y="785"/>
                    <a:pt x="3091" y="785"/>
                    <a:pt x="3091" y="785"/>
                  </a:cubicBezTo>
                  <a:cubicBezTo>
                    <a:pt x="3089" y="784"/>
                    <a:pt x="3086" y="783"/>
                    <a:pt x="3084" y="783"/>
                  </a:cubicBezTo>
                  <a:cubicBezTo>
                    <a:pt x="3078" y="783"/>
                    <a:pt x="3071" y="789"/>
                    <a:pt x="3057" y="814"/>
                  </a:cubicBezTo>
                  <a:cubicBezTo>
                    <a:pt x="3051" y="824"/>
                    <a:pt x="3046" y="836"/>
                    <a:pt x="3040" y="847"/>
                  </a:cubicBezTo>
                  <a:lnTo>
                    <a:pt x="3040" y="847"/>
                  </a:lnTo>
                  <a:cubicBezTo>
                    <a:pt x="3041" y="844"/>
                    <a:pt x="3040" y="841"/>
                    <a:pt x="3039" y="841"/>
                  </a:cubicBezTo>
                  <a:lnTo>
                    <a:pt x="3039" y="841"/>
                  </a:lnTo>
                  <a:cubicBezTo>
                    <a:pt x="3039" y="841"/>
                    <a:pt x="3039" y="841"/>
                    <a:pt x="3039" y="841"/>
                  </a:cubicBezTo>
                  <a:cubicBezTo>
                    <a:pt x="3029" y="852"/>
                    <a:pt x="3014" y="870"/>
                    <a:pt x="3018" y="873"/>
                  </a:cubicBezTo>
                  <a:cubicBezTo>
                    <a:pt x="3018" y="873"/>
                    <a:pt x="3026" y="867"/>
                    <a:pt x="3031" y="863"/>
                  </a:cubicBezTo>
                  <a:lnTo>
                    <a:pt x="3031" y="863"/>
                  </a:lnTo>
                  <a:cubicBezTo>
                    <a:pt x="3024" y="874"/>
                    <a:pt x="3016" y="884"/>
                    <a:pt x="3005" y="893"/>
                  </a:cubicBezTo>
                  <a:cubicBezTo>
                    <a:pt x="2990" y="907"/>
                    <a:pt x="2975" y="914"/>
                    <a:pt x="2958" y="934"/>
                  </a:cubicBezTo>
                  <a:cubicBezTo>
                    <a:pt x="2940" y="953"/>
                    <a:pt x="2941" y="958"/>
                    <a:pt x="2930" y="973"/>
                  </a:cubicBezTo>
                  <a:cubicBezTo>
                    <a:pt x="2919" y="985"/>
                    <a:pt x="2904" y="993"/>
                    <a:pt x="2891" y="1009"/>
                  </a:cubicBezTo>
                  <a:cubicBezTo>
                    <a:pt x="2890" y="1011"/>
                    <a:pt x="2890" y="1018"/>
                    <a:pt x="2887" y="1022"/>
                  </a:cubicBezTo>
                  <a:cubicBezTo>
                    <a:pt x="2872" y="1051"/>
                    <a:pt x="2847" y="1060"/>
                    <a:pt x="2832" y="1078"/>
                  </a:cubicBezTo>
                  <a:lnTo>
                    <a:pt x="2832" y="1078"/>
                  </a:lnTo>
                  <a:cubicBezTo>
                    <a:pt x="2834" y="1075"/>
                    <a:pt x="2836" y="1074"/>
                    <a:pt x="2838" y="1074"/>
                  </a:cubicBezTo>
                  <a:cubicBezTo>
                    <a:pt x="2844" y="1074"/>
                    <a:pt x="2847" y="1085"/>
                    <a:pt x="2821" y="1108"/>
                  </a:cubicBezTo>
                  <a:cubicBezTo>
                    <a:pt x="2801" y="1125"/>
                    <a:pt x="2807" y="1118"/>
                    <a:pt x="2783" y="1148"/>
                  </a:cubicBezTo>
                  <a:cubicBezTo>
                    <a:pt x="2774" y="1156"/>
                    <a:pt x="2771" y="1158"/>
                    <a:pt x="2768" y="1158"/>
                  </a:cubicBezTo>
                  <a:cubicBezTo>
                    <a:pt x="2767" y="1158"/>
                    <a:pt x="2767" y="1158"/>
                    <a:pt x="2766" y="1157"/>
                  </a:cubicBezTo>
                  <a:lnTo>
                    <a:pt x="2766" y="1157"/>
                  </a:lnTo>
                  <a:cubicBezTo>
                    <a:pt x="2774" y="1165"/>
                    <a:pt x="2708" y="1232"/>
                    <a:pt x="2715" y="1240"/>
                  </a:cubicBezTo>
                  <a:lnTo>
                    <a:pt x="2715" y="1240"/>
                  </a:lnTo>
                  <a:cubicBezTo>
                    <a:pt x="2715" y="1240"/>
                    <a:pt x="2714" y="1240"/>
                    <a:pt x="2714" y="1240"/>
                  </a:cubicBezTo>
                  <a:cubicBezTo>
                    <a:pt x="2707" y="1240"/>
                    <a:pt x="2668" y="1289"/>
                    <a:pt x="2657" y="1303"/>
                  </a:cubicBezTo>
                  <a:cubicBezTo>
                    <a:pt x="2648" y="1316"/>
                    <a:pt x="2638" y="1329"/>
                    <a:pt x="2629" y="1341"/>
                  </a:cubicBezTo>
                  <a:cubicBezTo>
                    <a:pt x="2630" y="1341"/>
                    <a:pt x="2625" y="1358"/>
                    <a:pt x="2623" y="1360"/>
                  </a:cubicBezTo>
                  <a:cubicBezTo>
                    <a:pt x="2622" y="1360"/>
                    <a:pt x="2621" y="1361"/>
                    <a:pt x="2620" y="1361"/>
                  </a:cubicBezTo>
                  <a:cubicBezTo>
                    <a:pt x="2615" y="1361"/>
                    <a:pt x="2614" y="1352"/>
                    <a:pt x="2611" y="1350"/>
                  </a:cubicBezTo>
                  <a:cubicBezTo>
                    <a:pt x="2605" y="1363"/>
                    <a:pt x="2594" y="1379"/>
                    <a:pt x="2595" y="1386"/>
                  </a:cubicBezTo>
                  <a:cubicBezTo>
                    <a:pt x="2596" y="1392"/>
                    <a:pt x="2599" y="1400"/>
                    <a:pt x="2580" y="1424"/>
                  </a:cubicBezTo>
                  <a:cubicBezTo>
                    <a:pt x="2577" y="1423"/>
                    <a:pt x="2576" y="1412"/>
                    <a:pt x="2572" y="1412"/>
                  </a:cubicBezTo>
                  <a:cubicBezTo>
                    <a:pt x="2571" y="1412"/>
                    <a:pt x="2570" y="1412"/>
                    <a:pt x="2569" y="1413"/>
                  </a:cubicBezTo>
                  <a:cubicBezTo>
                    <a:pt x="2558" y="1423"/>
                    <a:pt x="2550" y="1443"/>
                    <a:pt x="2549" y="1448"/>
                  </a:cubicBezTo>
                  <a:cubicBezTo>
                    <a:pt x="2539" y="1459"/>
                    <a:pt x="2530" y="1471"/>
                    <a:pt x="2520" y="1479"/>
                  </a:cubicBezTo>
                  <a:cubicBezTo>
                    <a:pt x="2514" y="1485"/>
                    <a:pt x="2502" y="1492"/>
                    <a:pt x="2495" y="1501"/>
                  </a:cubicBezTo>
                  <a:cubicBezTo>
                    <a:pt x="2483" y="1517"/>
                    <a:pt x="2489" y="1525"/>
                    <a:pt x="2480" y="1535"/>
                  </a:cubicBezTo>
                  <a:cubicBezTo>
                    <a:pt x="2478" y="1537"/>
                    <a:pt x="2469" y="1543"/>
                    <a:pt x="2464" y="1547"/>
                  </a:cubicBezTo>
                  <a:cubicBezTo>
                    <a:pt x="2457" y="1554"/>
                    <a:pt x="2450" y="1562"/>
                    <a:pt x="2443" y="1570"/>
                  </a:cubicBezTo>
                  <a:cubicBezTo>
                    <a:pt x="2426" y="1591"/>
                    <a:pt x="2415" y="1609"/>
                    <a:pt x="2399" y="1630"/>
                  </a:cubicBezTo>
                  <a:cubicBezTo>
                    <a:pt x="2385" y="1648"/>
                    <a:pt x="2376" y="1650"/>
                    <a:pt x="2366" y="1666"/>
                  </a:cubicBezTo>
                  <a:cubicBezTo>
                    <a:pt x="2359" y="1678"/>
                    <a:pt x="2356" y="1683"/>
                    <a:pt x="2359" y="1685"/>
                  </a:cubicBezTo>
                  <a:cubicBezTo>
                    <a:pt x="2356" y="1684"/>
                    <a:pt x="2355" y="1682"/>
                    <a:pt x="2353" y="1682"/>
                  </a:cubicBezTo>
                  <a:cubicBezTo>
                    <a:pt x="2348" y="1682"/>
                    <a:pt x="2342" y="1687"/>
                    <a:pt x="2326" y="1707"/>
                  </a:cubicBezTo>
                  <a:cubicBezTo>
                    <a:pt x="2326" y="1707"/>
                    <a:pt x="2328" y="1709"/>
                    <a:pt x="2329" y="1710"/>
                  </a:cubicBezTo>
                  <a:lnTo>
                    <a:pt x="2329" y="1710"/>
                  </a:lnTo>
                  <a:cubicBezTo>
                    <a:pt x="2315" y="1728"/>
                    <a:pt x="2260" y="1790"/>
                    <a:pt x="2254" y="1804"/>
                  </a:cubicBezTo>
                  <a:cubicBezTo>
                    <a:pt x="2254" y="1804"/>
                    <a:pt x="2254" y="1804"/>
                    <a:pt x="2254" y="1804"/>
                  </a:cubicBezTo>
                  <a:cubicBezTo>
                    <a:pt x="2256" y="1804"/>
                    <a:pt x="2259" y="1804"/>
                    <a:pt x="2262" y="1804"/>
                  </a:cubicBezTo>
                  <a:cubicBezTo>
                    <a:pt x="2265" y="1804"/>
                    <a:pt x="2266" y="1805"/>
                    <a:pt x="2260" y="1812"/>
                  </a:cubicBezTo>
                  <a:cubicBezTo>
                    <a:pt x="2249" y="1824"/>
                    <a:pt x="2232" y="1836"/>
                    <a:pt x="2220" y="1849"/>
                  </a:cubicBezTo>
                  <a:cubicBezTo>
                    <a:pt x="2189" y="1880"/>
                    <a:pt x="2155" y="1919"/>
                    <a:pt x="2126" y="1956"/>
                  </a:cubicBezTo>
                  <a:cubicBezTo>
                    <a:pt x="2111" y="1976"/>
                    <a:pt x="2105" y="1991"/>
                    <a:pt x="2089" y="2011"/>
                  </a:cubicBezTo>
                  <a:cubicBezTo>
                    <a:pt x="2064" y="2043"/>
                    <a:pt x="2068" y="2043"/>
                    <a:pt x="2064" y="2059"/>
                  </a:cubicBezTo>
                  <a:lnTo>
                    <a:pt x="2064" y="2059"/>
                  </a:lnTo>
                  <a:cubicBezTo>
                    <a:pt x="2064" y="2059"/>
                    <a:pt x="2063" y="2058"/>
                    <a:pt x="2063" y="2058"/>
                  </a:cubicBezTo>
                  <a:cubicBezTo>
                    <a:pt x="2058" y="2058"/>
                    <a:pt x="2016" y="2091"/>
                    <a:pt x="2015" y="2103"/>
                  </a:cubicBezTo>
                  <a:cubicBezTo>
                    <a:pt x="2015" y="2103"/>
                    <a:pt x="2016" y="2104"/>
                    <a:pt x="2016" y="2104"/>
                  </a:cubicBezTo>
                  <a:cubicBezTo>
                    <a:pt x="2022" y="2104"/>
                    <a:pt x="2056" y="2072"/>
                    <a:pt x="2062" y="2072"/>
                  </a:cubicBezTo>
                  <a:cubicBezTo>
                    <a:pt x="2062" y="2072"/>
                    <a:pt x="2063" y="2072"/>
                    <a:pt x="2063" y="2073"/>
                  </a:cubicBezTo>
                  <a:cubicBezTo>
                    <a:pt x="2063" y="2073"/>
                    <a:pt x="2024" y="2107"/>
                    <a:pt x="2021" y="2110"/>
                  </a:cubicBezTo>
                  <a:cubicBezTo>
                    <a:pt x="2007" y="2121"/>
                    <a:pt x="1988" y="2136"/>
                    <a:pt x="1981" y="2136"/>
                  </a:cubicBezTo>
                  <a:cubicBezTo>
                    <a:pt x="1980" y="2136"/>
                    <a:pt x="1979" y="2136"/>
                    <a:pt x="1979" y="2135"/>
                  </a:cubicBezTo>
                  <a:lnTo>
                    <a:pt x="1979" y="2135"/>
                  </a:lnTo>
                  <a:cubicBezTo>
                    <a:pt x="1987" y="2143"/>
                    <a:pt x="1951" y="2179"/>
                    <a:pt x="1939" y="2202"/>
                  </a:cubicBezTo>
                  <a:cubicBezTo>
                    <a:pt x="1925" y="2219"/>
                    <a:pt x="1920" y="2225"/>
                    <a:pt x="1917" y="2225"/>
                  </a:cubicBezTo>
                  <a:cubicBezTo>
                    <a:pt x="1916" y="2225"/>
                    <a:pt x="1915" y="2223"/>
                    <a:pt x="1914" y="2221"/>
                  </a:cubicBezTo>
                  <a:cubicBezTo>
                    <a:pt x="1914" y="2220"/>
                    <a:pt x="1914" y="2220"/>
                    <a:pt x="1913" y="2220"/>
                  </a:cubicBezTo>
                  <a:cubicBezTo>
                    <a:pt x="1909" y="2220"/>
                    <a:pt x="1896" y="2237"/>
                    <a:pt x="1893" y="2237"/>
                  </a:cubicBezTo>
                  <a:cubicBezTo>
                    <a:pt x="1893" y="2237"/>
                    <a:pt x="1893" y="2237"/>
                    <a:pt x="1892" y="2236"/>
                  </a:cubicBezTo>
                  <a:lnTo>
                    <a:pt x="1892" y="2236"/>
                  </a:lnTo>
                  <a:lnTo>
                    <a:pt x="1906" y="2249"/>
                  </a:lnTo>
                  <a:cubicBezTo>
                    <a:pt x="1885" y="2274"/>
                    <a:pt x="1867" y="2273"/>
                    <a:pt x="1865" y="2276"/>
                  </a:cubicBezTo>
                  <a:cubicBezTo>
                    <a:pt x="1855" y="2293"/>
                    <a:pt x="1843" y="2325"/>
                    <a:pt x="1821" y="2342"/>
                  </a:cubicBezTo>
                  <a:cubicBezTo>
                    <a:pt x="1805" y="2354"/>
                    <a:pt x="1747" y="2414"/>
                    <a:pt x="1743" y="2433"/>
                  </a:cubicBezTo>
                  <a:cubicBezTo>
                    <a:pt x="1741" y="2442"/>
                    <a:pt x="1706" y="2476"/>
                    <a:pt x="1699" y="2493"/>
                  </a:cubicBezTo>
                  <a:cubicBezTo>
                    <a:pt x="1685" y="2524"/>
                    <a:pt x="1672" y="2516"/>
                    <a:pt x="1658" y="2531"/>
                  </a:cubicBezTo>
                  <a:cubicBezTo>
                    <a:pt x="1643" y="2548"/>
                    <a:pt x="1641" y="2561"/>
                    <a:pt x="1626" y="2578"/>
                  </a:cubicBezTo>
                  <a:cubicBezTo>
                    <a:pt x="1617" y="2589"/>
                    <a:pt x="1613" y="2592"/>
                    <a:pt x="1612" y="2592"/>
                  </a:cubicBezTo>
                  <a:cubicBezTo>
                    <a:pt x="1611" y="2592"/>
                    <a:pt x="1611" y="2589"/>
                    <a:pt x="1611" y="2586"/>
                  </a:cubicBezTo>
                  <a:cubicBezTo>
                    <a:pt x="1611" y="2586"/>
                    <a:pt x="1611" y="2586"/>
                    <a:pt x="1610" y="2586"/>
                  </a:cubicBezTo>
                  <a:cubicBezTo>
                    <a:pt x="1606" y="2586"/>
                    <a:pt x="1588" y="2614"/>
                    <a:pt x="1588" y="2616"/>
                  </a:cubicBezTo>
                  <a:cubicBezTo>
                    <a:pt x="1581" y="2629"/>
                    <a:pt x="1575" y="2632"/>
                    <a:pt x="1568" y="2639"/>
                  </a:cubicBezTo>
                  <a:cubicBezTo>
                    <a:pt x="1547" y="2662"/>
                    <a:pt x="1587" y="2654"/>
                    <a:pt x="1551" y="2675"/>
                  </a:cubicBezTo>
                  <a:cubicBezTo>
                    <a:pt x="1532" y="2685"/>
                    <a:pt x="1507" y="2716"/>
                    <a:pt x="1496" y="2738"/>
                  </a:cubicBezTo>
                  <a:cubicBezTo>
                    <a:pt x="1484" y="2765"/>
                    <a:pt x="1473" y="2780"/>
                    <a:pt x="1453" y="2788"/>
                  </a:cubicBezTo>
                  <a:cubicBezTo>
                    <a:pt x="1441" y="2793"/>
                    <a:pt x="1409" y="2854"/>
                    <a:pt x="1393" y="2862"/>
                  </a:cubicBezTo>
                  <a:cubicBezTo>
                    <a:pt x="1393" y="2861"/>
                    <a:pt x="1394" y="2861"/>
                    <a:pt x="1394" y="2861"/>
                  </a:cubicBezTo>
                  <a:lnTo>
                    <a:pt x="1394" y="2861"/>
                  </a:lnTo>
                  <a:cubicBezTo>
                    <a:pt x="1400" y="2861"/>
                    <a:pt x="1368" y="2917"/>
                    <a:pt x="1361" y="2917"/>
                  </a:cubicBezTo>
                  <a:cubicBezTo>
                    <a:pt x="1360" y="2917"/>
                    <a:pt x="1360" y="2915"/>
                    <a:pt x="1362" y="2910"/>
                  </a:cubicBezTo>
                  <a:cubicBezTo>
                    <a:pt x="1361" y="2909"/>
                    <a:pt x="1359" y="2908"/>
                    <a:pt x="1358" y="2908"/>
                  </a:cubicBezTo>
                  <a:cubicBezTo>
                    <a:pt x="1348" y="2908"/>
                    <a:pt x="1332" y="2943"/>
                    <a:pt x="1316" y="2964"/>
                  </a:cubicBezTo>
                  <a:cubicBezTo>
                    <a:pt x="1306" y="2977"/>
                    <a:pt x="1291" y="2995"/>
                    <a:pt x="1279" y="3006"/>
                  </a:cubicBezTo>
                  <a:cubicBezTo>
                    <a:pt x="1272" y="3013"/>
                    <a:pt x="1274" y="3007"/>
                    <a:pt x="1265" y="3018"/>
                  </a:cubicBezTo>
                  <a:cubicBezTo>
                    <a:pt x="1252" y="3033"/>
                    <a:pt x="1215" y="3083"/>
                    <a:pt x="1219" y="3087"/>
                  </a:cubicBezTo>
                  <a:cubicBezTo>
                    <a:pt x="1217" y="3086"/>
                    <a:pt x="1216" y="3084"/>
                    <a:pt x="1214" y="3084"/>
                  </a:cubicBezTo>
                  <a:cubicBezTo>
                    <a:pt x="1211" y="3084"/>
                    <a:pt x="1206" y="3087"/>
                    <a:pt x="1196" y="3099"/>
                  </a:cubicBezTo>
                  <a:cubicBezTo>
                    <a:pt x="1185" y="3112"/>
                    <a:pt x="1174" y="3138"/>
                    <a:pt x="1165" y="3141"/>
                  </a:cubicBezTo>
                  <a:cubicBezTo>
                    <a:pt x="1166" y="3141"/>
                    <a:pt x="1155" y="3157"/>
                    <a:pt x="1155" y="3158"/>
                  </a:cubicBezTo>
                  <a:cubicBezTo>
                    <a:pt x="1157" y="3161"/>
                    <a:pt x="1146" y="3171"/>
                    <a:pt x="1141" y="3175"/>
                  </a:cubicBezTo>
                  <a:cubicBezTo>
                    <a:pt x="1121" y="3196"/>
                    <a:pt x="1091" y="3226"/>
                    <a:pt x="1099" y="3235"/>
                  </a:cubicBezTo>
                  <a:lnTo>
                    <a:pt x="1099" y="3235"/>
                  </a:lnTo>
                  <a:cubicBezTo>
                    <a:pt x="1098" y="3234"/>
                    <a:pt x="1097" y="3233"/>
                    <a:pt x="1094" y="3233"/>
                  </a:cubicBezTo>
                  <a:cubicBezTo>
                    <a:pt x="1090" y="3233"/>
                    <a:pt x="1085" y="3235"/>
                    <a:pt x="1079" y="3247"/>
                  </a:cubicBezTo>
                  <a:cubicBezTo>
                    <a:pt x="1071" y="3265"/>
                    <a:pt x="1074" y="3261"/>
                    <a:pt x="1057" y="3283"/>
                  </a:cubicBezTo>
                  <a:cubicBezTo>
                    <a:pt x="1062" y="3277"/>
                    <a:pt x="1062" y="3273"/>
                    <a:pt x="1059" y="3273"/>
                  </a:cubicBezTo>
                  <a:cubicBezTo>
                    <a:pt x="1056" y="3273"/>
                    <a:pt x="1050" y="3276"/>
                    <a:pt x="1043" y="3285"/>
                  </a:cubicBezTo>
                  <a:cubicBezTo>
                    <a:pt x="1031" y="3299"/>
                    <a:pt x="1019" y="3315"/>
                    <a:pt x="1010" y="3329"/>
                  </a:cubicBezTo>
                  <a:cubicBezTo>
                    <a:pt x="988" y="3360"/>
                    <a:pt x="988" y="3363"/>
                    <a:pt x="992" y="3369"/>
                  </a:cubicBezTo>
                  <a:cubicBezTo>
                    <a:pt x="970" y="3396"/>
                    <a:pt x="974" y="3389"/>
                    <a:pt x="962" y="3394"/>
                  </a:cubicBezTo>
                  <a:cubicBezTo>
                    <a:pt x="962" y="3394"/>
                    <a:pt x="957" y="3413"/>
                    <a:pt x="958" y="3415"/>
                  </a:cubicBezTo>
                  <a:cubicBezTo>
                    <a:pt x="956" y="3413"/>
                    <a:pt x="953" y="3412"/>
                    <a:pt x="950" y="3412"/>
                  </a:cubicBezTo>
                  <a:cubicBezTo>
                    <a:pt x="945" y="3412"/>
                    <a:pt x="939" y="3414"/>
                    <a:pt x="932" y="3416"/>
                  </a:cubicBezTo>
                  <a:cubicBezTo>
                    <a:pt x="923" y="3433"/>
                    <a:pt x="916" y="3447"/>
                    <a:pt x="911" y="3461"/>
                  </a:cubicBezTo>
                  <a:cubicBezTo>
                    <a:pt x="901" y="3486"/>
                    <a:pt x="875" y="3512"/>
                    <a:pt x="852" y="3536"/>
                  </a:cubicBezTo>
                  <a:cubicBezTo>
                    <a:pt x="840" y="3550"/>
                    <a:pt x="797" y="3596"/>
                    <a:pt x="800" y="3604"/>
                  </a:cubicBezTo>
                  <a:cubicBezTo>
                    <a:pt x="803" y="3610"/>
                    <a:pt x="809" y="3612"/>
                    <a:pt x="813" y="3616"/>
                  </a:cubicBezTo>
                  <a:cubicBezTo>
                    <a:pt x="806" y="3625"/>
                    <a:pt x="801" y="3628"/>
                    <a:pt x="798" y="3628"/>
                  </a:cubicBezTo>
                  <a:cubicBezTo>
                    <a:pt x="793" y="3628"/>
                    <a:pt x="792" y="3623"/>
                    <a:pt x="790" y="3621"/>
                  </a:cubicBezTo>
                  <a:lnTo>
                    <a:pt x="790" y="3621"/>
                  </a:lnTo>
                  <a:cubicBezTo>
                    <a:pt x="794" y="3624"/>
                    <a:pt x="767" y="3646"/>
                    <a:pt x="761" y="3646"/>
                  </a:cubicBezTo>
                  <a:cubicBezTo>
                    <a:pt x="761" y="3646"/>
                    <a:pt x="761" y="3646"/>
                    <a:pt x="761" y="3646"/>
                  </a:cubicBezTo>
                  <a:cubicBezTo>
                    <a:pt x="760" y="3645"/>
                    <a:pt x="758" y="3643"/>
                    <a:pt x="756" y="3643"/>
                  </a:cubicBezTo>
                  <a:cubicBezTo>
                    <a:pt x="754" y="3643"/>
                    <a:pt x="750" y="3646"/>
                    <a:pt x="742" y="3654"/>
                  </a:cubicBezTo>
                  <a:lnTo>
                    <a:pt x="756" y="3667"/>
                  </a:lnTo>
                  <a:cubicBezTo>
                    <a:pt x="756" y="3667"/>
                    <a:pt x="756" y="3667"/>
                    <a:pt x="755" y="3667"/>
                  </a:cubicBezTo>
                  <a:cubicBezTo>
                    <a:pt x="743" y="3667"/>
                    <a:pt x="683" y="3741"/>
                    <a:pt x="665" y="3763"/>
                  </a:cubicBezTo>
                  <a:lnTo>
                    <a:pt x="665" y="3763"/>
                  </a:lnTo>
                  <a:cubicBezTo>
                    <a:pt x="672" y="3755"/>
                    <a:pt x="676" y="3753"/>
                    <a:pt x="679" y="3753"/>
                  </a:cubicBezTo>
                  <a:cubicBezTo>
                    <a:pt x="681" y="3753"/>
                    <a:pt x="682" y="3754"/>
                    <a:pt x="683" y="3755"/>
                  </a:cubicBezTo>
                  <a:cubicBezTo>
                    <a:pt x="658" y="3784"/>
                    <a:pt x="634" y="3787"/>
                    <a:pt x="617" y="3823"/>
                  </a:cubicBezTo>
                  <a:cubicBezTo>
                    <a:pt x="616" y="3826"/>
                    <a:pt x="601" y="3858"/>
                    <a:pt x="593" y="3860"/>
                  </a:cubicBezTo>
                  <a:cubicBezTo>
                    <a:pt x="591" y="3860"/>
                    <a:pt x="596" y="3844"/>
                    <a:pt x="593" y="3844"/>
                  </a:cubicBezTo>
                  <a:lnTo>
                    <a:pt x="593" y="3844"/>
                  </a:lnTo>
                  <a:cubicBezTo>
                    <a:pt x="592" y="3844"/>
                    <a:pt x="589" y="3846"/>
                    <a:pt x="584" y="3853"/>
                  </a:cubicBezTo>
                  <a:cubicBezTo>
                    <a:pt x="566" y="3876"/>
                    <a:pt x="564" y="3887"/>
                    <a:pt x="540" y="3915"/>
                  </a:cubicBezTo>
                  <a:cubicBezTo>
                    <a:pt x="521" y="3935"/>
                    <a:pt x="504" y="3951"/>
                    <a:pt x="485" y="3974"/>
                  </a:cubicBezTo>
                  <a:cubicBezTo>
                    <a:pt x="471" y="3992"/>
                    <a:pt x="463" y="4009"/>
                    <a:pt x="467" y="4009"/>
                  </a:cubicBezTo>
                  <a:cubicBezTo>
                    <a:pt x="469" y="4009"/>
                    <a:pt x="473" y="4005"/>
                    <a:pt x="482" y="3995"/>
                  </a:cubicBezTo>
                  <a:lnTo>
                    <a:pt x="482" y="3995"/>
                  </a:lnTo>
                  <a:cubicBezTo>
                    <a:pt x="470" y="4009"/>
                    <a:pt x="457" y="4025"/>
                    <a:pt x="445" y="4039"/>
                  </a:cubicBezTo>
                  <a:cubicBezTo>
                    <a:pt x="433" y="4052"/>
                    <a:pt x="425" y="4057"/>
                    <a:pt x="414" y="4066"/>
                  </a:cubicBezTo>
                  <a:cubicBezTo>
                    <a:pt x="407" y="4073"/>
                    <a:pt x="401" y="4083"/>
                    <a:pt x="396" y="4091"/>
                  </a:cubicBezTo>
                  <a:cubicBezTo>
                    <a:pt x="384" y="4108"/>
                    <a:pt x="391" y="4105"/>
                    <a:pt x="395" y="4108"/>
                  </a:cubicBezTo>
                  <a:cubicBezTo>
                    <a:pt x="399" y="4100"/>
                    <a:pt x="404" y="4094"/>
                    <a:pt x="405" y="4094"/>
                  </a:cubicBezTo>
                  <a:lnTo>
                    <a:pt x="405" y="4094"/>
                  </a:lnTo>
                  <a:cubicBezTo>
                    <a:pt x="406" y="4094"/>
                    <a:pt x="406" y="4096"/>
                    <a:pt x="404" y="4101"/>
                  </a:cubicBezTo>
                  <a:cubicBezTo>
                    <a:pt x="400" y="4110"/>
                    <a:pt x="390" y="4126"/>
                    <a:pt x="379" y="4137"/>
                  </a:cubicBezTo>
                  <a:cubicBezTo>
                    <a:pt x="375" y="4141"/>
                    <a:pt x="373" y="4143"/>
                    <a:pt x="372" y="4143"/>
                  </a:cubicBezTo>
                  <a:cubicBezTo>
                    <a:pt x="368" y="4143"/>
                    <a:pt x="373" y="4129"/>
                    <a:pt x="370" y="4129"/>
                  </a:cubicBezTo>
                  <a:lnTo>
                    <a:pt x="370" y="4129"/>
                  </a:lnTo>
                  <a:cubicBezTo>
                    <a:pt x="369" y="4129"/>
                    <a:pt x="366" y="4132"/>
                    <a:pt x="361" y="4138"/>
                  </a:cubicBezTo>
                  <a:cubicBezTo>
                    <a:pt x="352" y="4150"/>
                    <a:pt x="310" y="4206"/>
                    <a:pt x="317" y="4206"/>
                  </a:cubicBezTo>
                  <a:cubicBezTo>
                    <a:pt x="317" y="4206"/>
                    <a:pt x="318" y="4206"/>
                    <a:pt x="320" y="4204"/>
                  </a:cubicBezTo>
                  <a:cubicBezTo>
                    <a:pt x="328" y="4198"/>
                    <a:pt x="334" y="4193"/>
                    <a:pt x="336" y="4193"/>
                  </a:cubicBezTo>
                  <a:lnTo>
                    <a:pt x="336" y="4193"/>
                  </a:lnTo>
                  <a:cubicBezTo>
                    <a:pt x="337" y="4193"/>
                    <a:pt x="336" y="4197"/>
                    <a:pt x="332" y="4205"/>
                  </a:cubicBezTo>
                  <a:cubicBezTo>
                    <a:pt x="327" y="4217"/>
                    <a:pt x="316" y="4233"/>
                    <a:pt x="306" y="4241"/>
                  </a:cubicBezTo>
                  <a:lnTo>
                    <a:pt x="303" y="4238"/>
                  </a:lnTo>
                  <a:cubicBezTo>
                    <a:pt x="292" y="4224"/>
                    <a:pt x="304" y="4219"/>
                    <a:pt x="302" y="4212"/>
                  </a:cubicBezTo>
                  <a:cubicBezTo>
                    <a:pt x="303" y="4210"/>
                    <a:pt x="302" y="4209"/>
                    <a:pt x="302" y="4209"/>
                  </a:cubicBezTo>
                  <a:lnTo>
                    <a:pt x="302" y="4208"/>
                  </a:lnTo>
                  <a:cubicBezTo>
                    <a:pt x="301" y="4206"/>
                    <a:pt x="299" y="4204"/>
                    <a:pt x="296" y="4203"/>
                  </a:cubicBezTo>
                  <a:lnTo>
                    <a:pt x="295" y="4202"/>
                  </a:lnTo>
                  <a:lnTo>
                    <a:pt x="289" y="4198"/>
                  </a:lnTo>
                  <a:cubicBezTo>
                    <a:pt x="286" y="4196"/>
                    <a:pt x="282" y="4194"/>
                    <a:pt x="279" y="4192"/>
                  </a:cubicBezTo>
                  <a:cubicBezTo>
                    <a:pt x="274" y="4189"/>
                    <a:pt x="271" y="4188"/>
                    <a:pt x="269" y="4188"/>
                  </a:cubicBezTo>
                  <a:cubicBezTo>
                    <a:pt x="267" y="4188"/>
                    <a:pt x="266" y="4190"/>
                    <a:pt x="264" y="4190"/>
                  </a:cubicBezTo>
                  <a:cubicBezTo>
                    <a:pt x="263" y="4190"/>
                    <a:pt x="261" y="4189"/>
                    <a:pt x="258" y="4188"/>
                  </a:cubicBezTo>
                  <a:cubicBezTo>
                    <a:pt x="245" y="4182"/>
                    <a:pt x="250" y="4177"/>
                    <a:pt x="254" y="4175"/>
                  </a:cubicBezTo>
                  <a:cubicBezTo>
                    <a:pt x="258" y="4173"/>
                    <a:pt x="260" y="4172"/>
                    <a:pt x="260" y="4169"/>
                  </a:cubicBezTo>
                  <a:cubicBezTo>
                    <a:pt x="261" y="4168"/>
                    <a:pt x="261" y="4165"/>
                    <a:pt x="261" y="4163"/>
                  </a:cubicBezTo>
                  <a:cubicBezTo>
                    <a:pt x="263" y="4160"/>
                    <a:pt x="265" y="4156"/>
                    <a:pt x="266" y="4153"/>
                  </a:cubicBezTo>
                  <a:cubicBezTo>
                    <a:pt x="267" y="4147"/>
                    <a:pt x="266" y="4142"/>
                    <a:pt x="264" y="4141"/>
                  </a:cubicBezTo>
                  <a:lnTo>
                    <a:pt x="264" y="4141"/>
                  </a:lnTo>
                  <a:cubicBezTo>
                    <a:pt x="266" y="4143"/>
                    <a:pt x="267" y="4148"/>
                    <a:pt x="272" y="4148"/>
                  </a:cubicBezTo>
                  <a:cubicBezTo>
                    <a:pt x="274" y="4148"/>
                    <a:pt x="276" y="4147"/>
                    <a:pt x="279" y="4145"/>
                  </a:cubicBezTo>
                  <a:cubicBezTo>
                    <a:pt x="290" y="4138"/>
                    <a:pt x="317" y="4114"/>
                    <a:pt x="331" y="4093"/>
                  </a:cubicBezTo>
                  <a:cubicBezTo>
                    <a:pt x="332" y="4091"/>
                    <a:pt x="332" y="4091"/>
                    <a:pt x="331" y="4091"/>
                  </a:cubicBezTo>
                  <a:lnTo>
                    <a:pt x="331" y="4091"/>
                  </a:lnTo>
                  <a:cubicBezTo>
                    <a:pt x="330" y="4091"/>
                    <a:pt x="326" y="4094"/>
                    <a:pt x="324" y="4094"/>
                  </a:cubicBezTo>
                  <a:cubicBezTo>
                    <a:pt x="322" y="4094"/>
                    <a:pt x="322" y="4092"/>
                    <a:pt x="325" y="4087"/>
                  </a:cubicBezTo>
                  <a:cubicBezTo>
                    <a:pt x="333" y="4073"/>
                    <a:pt x="347" y="4057"/>
                    <a:pt x="357" y="4046"/>
                  </a:cubicBezTo>
                  <a:cubicBezTo>
                    <a:pt x="370" y="4032"/>
                    <a:pt x="383" y="4024"/>
                    <a:pt x="392" y="4011"/>
                  </a:cubicBezTo>
                  <a:cubicBezTo>
                    <a:pt x="408" y="3991"/>
                    <a:pt x="401" y="3985"/>
                    <a:pt x="419" y="3967"/>
                  </a:cubicBezTo>
                  <a:cubicBezTo>
                    <a:pt x="429" y="3958"/>
                    <a:pt x="439" y="3963"/>
                    <a:pt x="448" y="3944"/>
                  </a:cubicBezTo>
                  <a:cubicBezTo>
                    <a:pt x="458" y="3926"/>
                    <a:pt x="448" y="3922"/>
                    <a:pt x="472" y="3894"/>
                  </a:cubicBezTo>
                  <a:lnTo>
                    <a:pt x="475" y="3897"/>
                  </a:lnTo>
                  <a:cubicBezTo>
                    <a:pt x="476" y="3897"/>
                    <a:pt x="477" y="3897"/>
                    <a:pt x="478" y="3897"/>
                  </a:cubicBezTo>
                  <a:cubicBezTo>
                    <a:pt x="480" y="3897"/>
                    <a:pt x="478" y="3899"/>
                    <a:pt x="474" y="3906"/>
                  </a:cubicBezTo>
                  <a:cubicBezTo>
                    <a:pt x="474" y="3906"/>
                    <a:pt x="474" y="3906"/>
                    <a:pt x="474" y="3906"/>
                  </a:cubicBezTo>
                  <a:cubicBezTo>
                    <a:pt x="475" y="3906"/>
                    <a:pt x="509" y="3857"/>
                    <a:pt x="513" y="3851"/>
                  </a:cubicBezTo>
                  <a:cubicBezTo>
                    <a:pt x="525" y="3835"/>
                    <a:pt x="535" y="3831"/>
                    <a:pt x="545" y="3816"/>
                  </a:cubicBezTo>
                  <a:cubicBezTo>
                    <a:pt x="556" y="3798"/>
                    <a:pt x="556" y="3796"/>
                    <a:pt x="570" y="3778"/>
                  </a:cubicBezTo>
                  <a:cubicBezTo>
                    <a:pt x="586" y="3759"/>
                    <a:pt x="591" y="3754"/>
                    <a:pt x="605" y="3739"/>
                  </a:cubicBezTo>
                  <a:cubicBezTo>
                    <a:pt x="627" y="3717"/>
                    <a:pt x="628" y="3701"/>
                    <a:pt x="646" y="3680"/>
                  </a:cubicBezTo>
                  <a:cubicBezTo>
                    <a:pt x="665" y="3657"/>
                    <a:pt x="678" y="3656"/>
                    <a:pt x="695" y="3634"/>
                  </a:cubicBezTo>
                  <a:cubicBezTo>
                    <a:pt x="709" y="3618"/>
                    <a:pt x="711" y="3603"/>
                    <a:pt x="722" y="3586"/>
                  </a:cubicBezTo>
                  <a:cubicBezTo>
                    <a:pt x="729" y="3576"/>
                    <a:pt x="735" y="3573"/>
                    <a:pt x="738" y="3573"/>
                  </a:cubicBezTo>
                  <a:cubicBezTo>
                    <a:pt x="744" y="3573"/>
                    <a:pt x="746" y="3579"/>
                    <a:pt x="748" y="3580"/>
                  </a:cubicBezTo>
                  <a:cubicBezTo>
                    <a:pt x="756" y="3564"/>
                    <a:pt x="763" y="3549"/>
                    <a:pt x="768" y="3536"/>
                  </a:cubicBezTo>
                  <a:cubicBezTo>
                    <a:pt x="774" y="3518"/>
                    <a:pt x="779" y="3513"/>
                    <a:pt x="784" y="3513"/>
                  </a:cubicBezTo>
                  <a:cubicBezTo>
                    <a:pt x="787" y="3513"/>
                    <a:pt x="789" y="3515"/>
                    <a:pt x="791" y="3516"/>
                  </a:cubicBezTo>
                  <a:cubicBezTo>
                    <a:pt x="784" y="3509"/>
                    <a:pt x="837" y="3455"/>
                    <a:pt x="831" y="3450"/>
                  </a:cubicBezTo>
                  <a:cubicBezTo>
                    <a:pt x="844" y="3440"/>
                    <a:pt x="857" y="3430"/>
                    <a:pt x="873" y="3412"/>
                  </a:cubicBezTo>
                  <a:cubicBezTo>
                    <a:pt x="869" y="3408"/>
                    <a:pt x="878" y="3399"/>
                    <a:pt x="891" y="3383"/>
                  </a:cubicBezTo>
                  <a:cubicBezTo>
                    <a:pt x="908" y="3361"/>
                    <a:pt x="913" y="3344"/>
                    <a:pt x="928" y="3324"/>
                  </a:cubicBezTo>
                  <a:cubicBezTo>
                    <a:pt x="933" y="3319"/>
                    <a:pt x="978" y="3293"/>
                    <a:pt x="983" y="3275"/>
                  </a:cubicBezTo>
                  <a:cubicBezTo>
                    <a:pt x="983" y="3274"/>
                    <a:pt x="981" y="3274"/>
                    <a:pt x="979" y="3274"/>
                  </a:cubicBezTo>
                  <a:cubicBezTo>
                    <a:pt x="977" y="3274"/>
                    <a:pt x="973" y="3274"/>
                    <a:pt x="971" y="3274"/>
                  </a:cubicBezTo>
                  <a:cubicBezTo>
                    <a:pt x="966" y="3274"/>
                    <a:pt x="964" y="3272"/>
                    <a:pt x="977" y="3261"/>
                  </a:cubicBezTo>
                  <a:cubicBezTo>
                    <a:pt x="993" y="3246"/>
                    <a:pt x="997" y="3247"/>
                    <a:pt x="1007" y="3226"/>
                  </a:cubicBezTo>
                  <a:cubicBezTo>
                    <a:pt x="1007" y="3226"/>
                    <a:pt x="1011" y="3209"/>
                    <a:pt x="1013" y="3207"/>
                  </a:cubicBezTo>
                  <a:cubicBezTo>
                    <a:pt x="1014" y="3207"/>
                    <a:pt x="1015" y="3207"/>
                    <a:pt x="1016" y="3207"/>
                  </a:cubicBezTo>
                  <a:cubicBezTo>
                    <a:pt x="1022" y="3207"/>
                    <a:pt x="1013" y="3228"/>
                    <a:pt x="1017" y="3228"/>
                  </a:cubicBezTo>
                  <a:cubicBezTo>
                    <a:pt x="1018" y="3228"/>
                    <a:pt x="1018" y="3227"/>
                    <a:pt x="1019" y="3227"/>
                  </a:cubicBezTo>
                  <a:cubicBezTo>
                    <a:pt x="1022" y="3225"/>
                    <a:pt x="1029" y="3209"/>
                    <a:pt x="1030" y="3208"/>
                  </a:cubicBezTo>
                  <a:cubicBezTo>
                    <a:pt x="1036" y="3197"/>
                    <a:pt x="1040" y="3192"/>
                    <a:pt x="1049" y="3180"/>
                  </a:cubicBezTo>
                  <a:lnTo>
                    <a:pt x="1049" y="3180"/>
                  </a:lnTo>
                  <a:cubicBezTo>
                    <a:pt x="1043" y="3188"/>
                    <a:pt x="1049" y="3187"/>
                    <a:pt x="1051" y="3188"/>
                  </a:cubicBezTo>
                  <a:lnTo>
                    <a:pt x="1051" y="3188"/>
                  </a:lnTo>
                  <a:cubicBezTo>
                    <a:pt x="1048" y="3185"/>
                    <a:pt x="1066" y="3168"/>
                    <a:pt x="1073" y="3158"/>
                  </a:cubicBezTo>
                  <a:cubicBezTo>
                    <a:pt x="1073" y="3157"/>
                    <a:pt x="1071" y="3157"/>
                    <a:pt x="1073" y="3151"/>
                  </a:cubicBezTo>
                  <a:cubicBezTo>
                    <a:pt x="1084" y="3135"/>
                    <a:pt x="1102" y="3112"/>
                    <a:pt x="1108" y="3112"/>
                  </a:cubicBezTo>
                  <a:cubicBezTo>
                    <a:pt x="1108" y="3112"/>
                    <a:pt x="1108" y="3112"/>
                    <a:pt x="1108" y="3112"/>
                  </a:cubicBezTo>
                  <a:cubicBezTo>
                    <a:pt x="1109" y="3112"/>
                    <a:pt x="1109" y="3112"/>
                    <a:pt x="1109" y="3112"/>
                  </a:cubicBezTo>
                  <a:cubicBezTo>
                    <a:pt x="1118" y="3112"/>
                    <a:pt x="1150" y="3073"/>
                    <a:pt x="1145" y="3068"/>
                  </a:cubicBezTo>
                  <a:cubicBezTo>
                    <a:pt x="1155" y="3055"/>
                    <a:pt x="1183" y="3027"/>
                    <a:pt x="1178" y="3021"/>
                  </a:cubicBezTo>
                  <a:cubicBezTo>
                    <a:pt x="1208" y="2993"/>
                    <a:pt x="1279" y="2928"/>
                    <a:pt x="1289" y="2891"/>
                  </a:cubicBezTo>
                  <a:cubicBezTo>
                    <a:pt x="1291" y="2894"/>
                    <a:pt x="1293" y="2895"/>
                    <a:pt x="1296" y="2895"/>
                  </a:cubicBezTo>
                  <a:cubicBezTo>
                    <a:pt x="1310" y="2895"/>
                    <a:pt x="1322" y="2836"/>
                    <a:pt x="1336" y="2825"/>
                  </a:cubicBezTo>
                  <a:cubicBezTo>
                    <a:pt x="1350" y="2814"/>
                    <a:pt x="1363" y="2814"/>
                    <a:pt x="1380" y="2783"/>
                  </a:cubicBezTo>
                  <a:cubicBezTo>
                    <a:pt x="1384" y="2776"/>
                    <a:pt x="1398" y="2735"/>
                    <a:pt x="1397" y="2735"/>
                  </a:cubicBezTo>
                  <a:lnTo>
                    <a:pt x="1397" y="2735"/>
                  </a:lnTo>
                  <a:cubicBezTo>
                    <a:pt x="1397" y="2735"/>
                    <a:pt x="1397" y="2735"/>
                    <a:pt x="1396" y="2735"/>
                  </a:cubicBezTo>
                  <a:lnTo>
                    <a:pt x="1396" y="2735"/>
                  </a:lnTo>
                  <a:cubicBezTo>
                    <a:pt x="1399" y="2733"/>
                    <a:pt x="1401" y="2733"/>
                    <a:pt x="1402" y="2733"/>
                  </a:cubicBezTo>
                  <a:cubicBezTo>
                    <a:pt x="1404" y="2733"/>
                    <a:pt x="1406" y="2734"/>
                    <a:pt x="1407" y="2734"/>
                  </a:cubicBezTo>
                  <a:cubicBezTo>
                    <a:pt x="1410" y="2734"/>
                    <a:pt x="1415" y="2730"/>
                    <a:pt x="1431" y="2709"/>
                  </a:cubicBezTo>
                  <a:cubicBezTo>
                    <a:pt x="1448" y="2686"/>
                    <a:pt x="1426" y="2701"/>
                    <a:pt x="1447" y="2676"/>
                  </a:cubicBezTo>
                  <a:lnTo>
                    <a:pt x="1447" y="2676"/>
                  </a:lnTo>
                  <a:cubicBezTo>
                    <a:pt x="1449" y="2678"/>
                    <a:pt x="1450" y="2685"/>
                    <a:pt x="1456" y="2685"/>
                  </a:cubicBezTo>
                  <a:cubicBezTo>
                    <a:pt x="1458" y="2685"/>
                    <a:pt x="1461" y="2684"/>
                    <a:pt x="1465" y="2681"/>
                  </a:cubicBezTo>
                  <a:cubicBezTo>
                    <a:pt x="1474" y="2672"/>
                    <a:pt x="1496" y="2643"/>
                    <a:pt x="1492" y="2641"/>
                  </a:cubicBezTo>
                  <a:cubicBezTo>
                    <a:pt x="1490" y="2638"/>
                    <a:pt x="1527" y="2590"/>
                    <a:pt x="1534" y="2582"/>
                  </a:cubicBezTo>
                  <a:cubicBezTo>
                    <a:pt x="1545" y="2567"/>
                    <a:pt x="1577" y="2525"/>
                    <a:pt x="1587" y="2522"/>
                  </a:cubicBezTo>
                  <a:cubicBezTo>
                    <a:pt x="1599" y="2518"/>
                    <a:pt x="1617" y="2503"/>
                    <a:pt x="1636" y="2472"/>
                  </a:cubicBezTo>
                  <a:cubicBezTo>
                    <a:pt x="1644" y="2457"/>
                    <a:pt x="1641" y="2454"/>
                    <a:pt x="1655" y="2435"/>
                  </a:cubicBezTo>
                  <a:cubicBezTo>
                    <a:pt x="1667" y="2419"/>
                    <a:pt x="1683" y="2403"/>
                    <a:pt x="1696" y="2389"/>
                  </a:cubicBezTo>
                  <a:cubicBezTo>
                    <a:pt x="1698" y="2386"/>
                    <a:pt x="1752" y="2326"/>
                    <a:pt x="1749" y="2326"/>
                  </a:cubicBezTo>
                  <a:lnTo>
                    <a:pt x="1749" y="2326"/>
                  </a:lnTo>
                  <a:cubicBezTo>
                    <a:pt x="1749" y="2326"/>
                    <a:pt x="1749" y="2326"/>
                    <a:pt x="1749" y="2326"/>
                  </a:cubicBezTo>
                  <a:cubicBezTo>
                    <a:pt x="1747" y="2327"/>
                    <a:pt x="1746" y="2327"/>
                    <a:pt x="1745" y="2327"/>
                  </a:cubicBezTo>
                  <a:cubicBezTo>
                    <a:pt x="1736" y="2327"/>
                    <a:pt x="1783" y="2279"/>
                    <a:pt x="1799" y="2261"/>
                  </a:cubicBezTo>
                  <a:cubicBezTo>
                    <a:pt x="1812" y="2245"/>
                    <a:pt x="1825" y="2229"/>
                    <a:pt x="1837" y="2212"/>
                  </a:cubicBezTo>
                  <a:cubicBezTo>
                    <a:pt x="1846" y="2201"/>
                    <a:pt x="1847" y="2199"/>
                    <a:pt x="1846" y="2199"/>
                  </a:cubicBezTo>
                  <a:lnTo>
                    <a:pt x="1846" y="2199"/>
                  </a:lnTo>
                  <a:cubicBezTo>
                    <a:pt x="1846" y="2199"/>
                    <a:pt x="1844" y="2199"/>
                    <a:pt x="1843" y="2200"/>
                  </a:cubicBezTo>
                  <a:cubicBezTo>
                    <a:pt x="1843" y="2200"/>
                    <a:pt x="1842" y="2200"/>
                    <a:pt x="1842" y="2200"/>
                  </a:cubicBezTo>
                  <a:cubicBezTo>
                    <a:pt x="1841" y="2200"/>
                    <a:pt x="1865" y="2173"/>
                    <a:pt x="1867" y="2171"/>
                  </a:cubicBezTo>
                  <a:cubicBezTo>
                    <a:pt x="1876" y="2160"/>
                    <a:pt x="1885" y="2149"/>
                    <a:pt x="1892" y="2139"/>
                  </a:cubicBezTo>
                  <a:cubicBezTo>
                    <a:pt x="1900" y="2127"/>
                    <a:pt x="1923" y="2089"/>
                    <a:pt x="1930" y="2089"/>
                  </a:cubicBezTo>
                  <a:cubicBezTo>
                    <a:pt x="1930" y="2089"/>
                    <a:pt x="1931" y="2090"/>
                    <a:pt x="1931" y="2090"/>
                  </a:cubicBezTo>
                  <a:cubicBezTo>
                    <a:pt x="1931" y="2090"/>
                    <a:pt x="1931" y="2090"/>
                    <a:pt x="1932" y="2090"/>
                  </a:cubicBezTo>
                  <a:cubicBezTo>
                    <a:pt x="1939" y="2090"/>
                    <a:pt x="1962" y="2063"/>
                    <a:pt x="1975" y="2043"/>
                  </a:cubicBezTo>
                  <a:cubicBezTo>
                    <a:pt x="1990" y="2022"/>
                    <a:pt x="1968" y="2039"/>
                    <a:pt x="1988" y="2014"/>
                  </a:cubicBezTo>
                  <a:lnTo>
                    <a:pt x="1988" y="2014"/>
                  </a:lnTo>
                  <a:cubicBezTo>
                    <a:pt x="1990" y="2015"/>
                    <a:pt x="1991" y="2018"/>
                    <a:pt x="1993" y="2018"/>
                  </a:cubicBezTo>
                  <a:cubicBezTo>
                    <a:pt x="1995" y="2018"/>
                    <a:pt x="1999" y="2015"/>
                    <a:pt x="2007" y="2005"/>
                  </a:cubicBezTo>
                  <a:cubicBezTo>
                    <a:pt x="2013" y="1997"/>
                    <a:pt x="2014" y="1994"/>
                    <a:pt x="2012" y="1994"/>
                  </a:cubicBezTo>
                  <a:cubicBezTo>
                    <a:pt x="2005" y="1994"/>
                    <a:pt x="1970" y="2020"/>
                    <a:pt x="1959" y="2033"/>
                  </a:cubicBezTo>
                  <a:cubicBezTo>
                    <a:pt x="1944" y="2048"/>
                    <a:pt x="1924" y="2077"/>
                    <a:pt x="1917" y="2077"/>
                  </a:cubicBezTo>
                  <a:cubicBezTo>
                    <a:pt x="1917" y="2077"/>
                    <a:pt x="1916" y="2077"/>
                    <a:pt x="1916" y="2077"/>
                  </a:cubicBezTo>
                  <a:cubicBezTo>
                    <a:pt x="1905" y="2087"/>
                    <a:pt x="1885" y="2118"/>
                    <a:pt x="1878" y="2118"/>
                  </a:cubicBezTo>
                  <a:cubicBezTo>
                    <a:pt x="1877" y="2118"/>
                    <a:pt x="1877" y="2118"/>
                    <a:pt x="1877" y="2118"/>
                  </a:cubicBezTo>
                  <a:lnTo>
                    <a:pt x="1877" y="2118"/>
                  </a:lnTo>
                  <a:cubicBezTo>
                    <a:pt x="1877" y="2118"/>
                    <a:pt x="1878" y="2118"/>
                    <a:pt x="1879" y="2118"/>
                  </a:cubicBezTo>
                  <a:cubicBezTo>
                    <a:pt x="1881" y="2118"/>
                    <a:pt x="1883" y="2118"/>
                    <a:pt x="1886" y="2118"/>
                  </a:cubicBezTo>
                  <a:cubicBezTo>
                    <a:pt x="1891" y="2118"/>
                    <a:pt x="1894" y="2120"/>
                    <a:pt x="1885" y="2131"/>
                  </a:cubicBezTo>
                  <a:cubicBezTo>
                    <a:pt x="1873" y="2146"/>
                    <a:pt x="1843" y="2166"/>
                    <a:pt x="1831" y="2185"/>
                  </a:cubicBezTo>
                  <a:cubicBezTo>
                    <a:pt x="1830" y="2188"/>
                    <a:pt x="1830" y="2188"/>
                    <a:pt x="1831" y="2188"/>
                  </a:cubicBezTo>
                  <a:cubicBezTo>
                    <a:pt x="1833" y="2188"/>
                    <a:pt x="1838" y="2186"/>
                    <a:pt x="1839" y="2186"/>
                  </a:cubicBezTo>
                  <a:lnTo>
                    <a:pt x="1839" y="2186"/>
                  </a:lnTo>
                  <a:cubicBezTo>
                    <a:pt x="1842" y="2188"/>
                    <a:pt x="1827" y="2208"/>
                    <a:pt x="1818" y="2218"/>
                  </a:cubicBezTo>
                  <a:cubicBezTo>
                    <a:pt x="1808" y="2230"/>
                    <a:pt x="1791" y="2250"/>
                    <a:pt x="1786" y="2250"/>
                  </a:cubicBezTo>
                  <a:cubicBezTo>
                    <a:pt x="1784" y="2250"/>
                    <a:pt x="1784" y="2248"/>
                    <a:pt x="1785" y="2245"/>
                  </a:cubicBezTo>
                  <a:cubicBezTo>
                    <a:pt x="1789" y="2234"/>
                    <a:pt x="1822" y="2191"/>
                    <a:pt x="1815" y="2191"/>
                  </a:cubicBezTo>
                  <a:cubicBezTo>
                    <a:pt x="1814" y="2191"/>
                    <a:pt x="1814" y="2191"/>
                    <a:pt x="1813" y="2192"/>
                  </a:cubicBezTo>
                  <a:cubicBezTo>
                    <a:pt x="1796" y="2200"/>
                    <a:pt x="1780" y="2223"/>
                    <a:pt x="1779" y="2235"/>
                  </a:cubicBezTo>
                  <a:cubicBezTo>
                    <a:pt x="1776" y="2251"/>
                    <a:pt x="1717" y="2321"/>
                    <a:pt x="1706" y="2321"/>
                  </a:cubicBezTo>
                  <a:cubicBezTo>
                    <a:pt x="1705" y="2321"/>
                    <a:pt x="1705" y="2320"/>
                    <a:pt x="1705" y="2320"/>
                  </a:cubicBezTo>
                  <a:lnTo>
                    <a:pt x="1705" y="2320"/>
                  </a:lnTo>
                  <a:cubicBezTo>
                    <a:pt x="1706" y="2322"/>
                    <a:pt x="1716" y="2322"/>
                    <a:pt x="1707" y="2333"/>
                  </a:cubicBezTo>
                  <a:cubicBezTo>
                    <a:pt x="1697" y="2347"/>
                    <a:pt x="1678" y="2373"/>
                    <a:pt x="1681" y="2376"/>
                  </a:cubicBezTo>
                  <a:cubicBezTo>
                    <a:pt x="1681" y="2376"/>
                    <a:pt x="1680" y="2376"/>
                    <a:pt x="1680" y="2376"/>
                  </a:cubicBezTo>
                  <a:cubicBezTo>
                    <a:pt x="1667" y="2376"/>
                    <a:pt x="1582" y="2482"/>
                    <a:pt x="1563" y="2506"/>
                  </a:cubicBezTo>
                  <a:cubicBezTo>
                    <a:pt x="1523" y="2556"/>
                    <a:pt x="1503" y="2591"/>
                    <a:pt x="1483" y="2632"/>
                  </a:cubicBezTo>
                  <a:cubicBezTo>
                    <a:pt x="1485" y="2627"/>
                    <a:pt x="1499" y="2598"/>
                    <a:pt x="1494" y="2598"/>
                  </a:cubicBezTo>
                  <a:lnTo>
                    <a:pt x="1494" y="2598"/>
                  </a:lnTo>
                  <a:cubicBezTo>
                    <a:pt x="1493" y="2598"/>
                    <a:pt x="1492" y="2598"/>
                    <a:pt x="1491" y="2600"/>
                  </a:cubicBezTo>
                  <a:cubicBezTo>
                    <a:pt x="1491" y="2600"/>
                    <a:pt x="1477" y="2618"/>
                    <a:pt x="1477" y="2619"/>
                  </a:cubicBezTo>
                  <a:cubicBezTo>
                    <a:pt x="1474" y="2622"/>
                    <a:pt x="1473" y="2623"/>
                    <a:pt x="1473" y="2623"/>
                  </a:cubicBezTo>
                  <a:cubicBezTo>
                    <a:pt x="1473" y="2623"/>
                    <a:pt x="1473" y="2623"/>
                    <a:pt x="1472" y="2623"/>
                  </a:cubicBezTo>
                  <a:cubicBezTo>
                    <a:pt x="1471" y="2623"/>
                    <a:pt x="1470" y="2623"/>
                    <a:pt x="1469" y="2623"/>
                  </a:cubicBezTo>
                  <a:cubicBezTo>
                    <a:pt x="1459" y="2627"/>
                    <a:pt x="1443" y="2643"/>
                    <a:pt x="1447" y="2650"/>
                  </a:cubicBezTo>
                  <a:cubicBezTo>
                    <a:pt x="1450" y="2655"/>
                    <a:pt x="1455" y="2653"/>
                    <a:pt x="1438" y="2672"/>
                  </a:cubicBezTo>
                  <a:cubicBezTo>
                    <a:pt x="1430" y="2683"/>
                    <a:pt x="1420" y="2696"/>
                    <a:pt x="1411" y="2705"/>
                  </a:cubicBezTo>
                  <a:cubicBezTo>
                    <a:pt x="1404" y="2712"/>
                    <a:pt x="1403" y="2709"/>
                    <a:pt x="1400" y="2714"/>
                  </a:cubicBezTo>
                  <a:lnTo>
                    <a:pt x="1357" y="2765"/>
                  </a:lnTo>
                  <a:cubicBezTo>
                    <a:pt x="1342" y="2785"/>
                    <a:pt x="1344" y="2792"/>
                    <a:pt x="1350" y="2792"/>
                  </a:cubicBezTo>
                  <a:cubicBezTo>
                    <a:pt x="1353" y="2792"/>
                    <a:pt x="1357" y="2790"/>
                    <a:pt x="1359" y="2787"/>
                  </a:cubicBezTo>
                  <a:lnTo>
                    <a:pt x="1359" y="2787"/>
                  </a:lnTo>
                  <a:cubicBezTo>
                    <a:pt x="1347" y="2802"/>
                    <a:pt x="1310" y="2828"/>
                    <a:pt x="1295" y="2841"/>
                  </a:cubicBezTo>
                  <a:cubicBezTo>
                    <a:pt x="1285" y="2850"/>
                    <a:pt x="1276" y="2860"/>
                    <a:pt x="1278" y="2860"/>
                  </a:cubicBezTo>
                  <a:cubicBezTo>
                    <a:pt x="1279" y="2860"/>
                    <a:pt x="1282" y="2858"/>
                    <a:pt x="1287" y="2855"/>
                  </a:cubicBezTo>
                  <a:cubicBezTo>
                    <a:pt x="1293" y="2851"/>
                    <a:pt x="1300" y="2846"/>
                    <a:pt x="1303" y="2846"/>
                  </a:cubicBezTo>
                  <a:cubicBezTo>
                    <a:pt x="1306" y="2846"/>
                    <a:pt x="1304" y="2851"/>
                    <a:pt x="1291" y="2863"/>
                  </a:cubicBezTo>
                  <a:cubicBezTo>
                    <a:pt x="1277" y="2878"/>
                    <a:pt x="1264" y="2889"/>
                    <a:pt x="1251" y="2900"/>
                  </a:cubicBezTo>
                  <a:cubicBezTo>
                    <a:pt x="1250" y="2901"/>
                    <a:pt x="1239" y="2908"/>
                    <a:pt x="1237" y="2911"/>
                  </a:cubicBezTo>
                  <a:cubicBezTo>
                    <a:pt x="1239" y="2909"/>
                    <a:pt x="1243" y="2908"/>
                    <a:pt x="1246" y="2908"/>
                  </a:cubicBezTo>
                  <a:cubicBezTo>
                    <a:pt x="1250" y="2908"/>
                    <a:pt x="1253" y="2909"/>
                    <a:pt x="1252" y="2912"/>
                  </a:cubicBezTo>
                  <a:cubicBezTo>
                    <a:pt x="1250" y="2918"/>
                    <a:pt x="1213" y="2944"/>
                    <a:pt x="1210" y="2947"/>
                  </a:cubicBezTo>
                  <a:cubicBezTo>
                    <a:pt x="1194" y="2959"/>
                    <a:pt x="1190" y="2963"/>
                    <a:pt x="1192" y="2963"/>
                  </a:cubicBezTo>
                  <a:cubicBezTo>
                    <a:pt x="1195" y="2963"/>
                    <a:pt x="1224" y="2946"/>
                    <a:pt x="1225" y="2946"/>
                  </a:cubicBezTo>
                  <a:cubicBezTo>
                    <a:pt x="1225" y="2946"/>
                    <a:pt x="1225" y="2946"/>
                    <a:pt x="1225" y="2946"/>
                  </a:cubicBezTo>
                  <a:cubicBezTo>
                    <a:pt x="1221" y="2956"/>
                    <a:pt x="1172" y="2991"/>
                    <a:pt x="1178" y="2996"/>
                  </a:cubicBezTo>
                  <a:cubicBezTo>
                    <a:pt x="1178" y="2996"/>
                    <a:pt x="1178" y="2996"/>
                    <a:pt x="1178" y="2996"/>
                  </a:cubicBezTo>
                  <a:cubicBezTo>
                    <a:pt x="1168" y="2996"/>
                    <a:pt x="1089" y="3099"/>
                    <a:pt x="1074" y="3118"/>
                  </a:cubicBezTo>
                  <a:cubicBezTo>
                    <a:pt x="1054" y="3143"/>
                    <a:pt x="1043" y="3162"/>
                    <a:pt x="1026" y="3185"/>
                  </a:cubicBezTo>
                  <a:cubicBezTo>
                    <a:pt x="1014" y="3201"/>
                    <a:pt x="998" y="3207"/>
                    <a:pt x="990" y="3221"/>
                  </a:cubicBezTo>
                  <a:cubicBezTo>
                    <a:pt x="986" y="3229"/>
                    <a:pt x="978" y="3250"/>
                    <a:pt x="971" y="3260"/>
                  </a:cubicBezTo>
                  <a:cubicBezTo>
                    <a:pt x="972" y="3258"/>
                    <a:pt x="979" y="3232"/>
                    <a:pt x="975" y="3232"/>
                  </a:cubicBezTo>
                  <a:lnTo>
                    <a:pt x="975" y="3232"/>
                  </a:lnTo>
                  <a:cubicBezTo>
                    <a:pt x="973" y="3232"/>
                    <a:pt x="970" y="3236"/>
                    <a:pt x="964" y="3247"/>
                  </a:cubicBezTo>
                  <a:cubicBezTo>
                    <a:pt x="956" y="3263"/>
                    <a:pt x="935" y="3286"/>
                    <a:pt x="940" y="3292"/>
                  </a:cubicBezTo>
                  <a:cubicBezTo>
                    <a:pt x="942" y="3297"/>
                    <a:pt x="914" y="3321"/>
                    <a:pt x="918" y="3324"/>
                  </a:cubicBezTo>
                  <a:cubicBezTo>
                    <a:pt x="917" y="3323"/>
                    <a:pt x="915" y="3322"/>
                    <a:pt x="913" y="3322"/>
                  </a:cubicBezTo>
                  <a:cubicBezTo>
                    <a:pt x="908" y="3322"/>
                    <a:pt x="900" y="3327"/>
                    <a:pt x="885" y="3344"/>
                  </a:cubicBezTo>
                  <a:cubicBezTo>
                    <a:pt x="871" y="3360"/>
                    <a:pt x="879" y="3377"/>
                    <a:pt x="866" y="3397"/>
                  </a:cubicBezTo>
                  <a:cubicBezTo>
                    <a:pt x="848" y="3428"/>
                    <a:pt x="833" y="3435"/>
                    <a:pt x="822" y="3435"/>
                  </a:cubicBezTo>
                  <a:cubicBezTo>
                    <a:pt x="815" y="3435"/>
                    <a:pt x="810" y="3432"/>
                    <a:pt x="808" y="3430"/>
                  </a:cubicBezTo>
                  <a:cubicBezTo>
                    <a:pt x="799" y="3454"/>
                    <a:pt x="790" y="3475"/>
                    <a:pt x="777" y="3503"/>
                  </a:cubicBezTo>
                  <a:cubicBezTo>
                    <a:pt x="765" y="3509"/>
                    <a:pt x="757" y="3513"/>
                    <a:pt x="743" y="3524"/>
                  </a:cubicBezTo>
                  <a:cubicBezTo>
                    <a:pt x="747" y="3528"/>
                    <a:pt x="724" y="3553"/>
                    <a:pt x="715" y="3566"/>
                  </a:cubicBezTo>
                  <a:cubicBezTo>
                    <a:pt x="710" y="3573"/>
                    <a:pt x="692" y="3607"/>
                    <a:pt x="695" y="3607"/>
                  </a:cubicBezTo>
                  <a:cubicBezTo>
                    <a:pt x="695" y="3607"/>
                    <a:pt x="695" y="3607"/>
                    <a:pt x="695" y="3607"/>
                  </a:cubicBezTo>
                  <a:lnTo>
                    <a:pt x="695" y="3607"/>
                  </a:lnTo>
                  <a:cubicBezTo>
                    <a:pt x="693" y="3608"/>
                    <a:pt x="691" y="3609"/>
                    <a:pt x="690" y="3609"/>
                  </a:cubicBezTo>
                  <a:cubicBezTo>
                    <a:pt x="686" y="3609"/>
                    <a:pt x="685" y="3606"/>
                    <a:pt x="682" y="3606"/>
                  </a:cubicBezTo>
                  <a:cubicBezTo>
                    <a:pt x="679" y="3606"/>
                    <a:pt x="673" y="3611"/>
                    <a:pt x="658" y="3634"/>
                  </a:cubicBezTo>
                  <a:cubicBezTo>
                    <a:pt x="639" y="3661"/>
                    <a:pt x="630" y="3671"/>
                    <a:pt x="624" y="3671"/>
                  </a:cubicBezTo>
                  <a:cubicBezTo>
                    <a:pt x="623" y="3671"/>
                    <a:pt x="621" y="3670"/>
                    <a:pt x="620" y="3669"/>
                  </a:cubicBezTo>
                  <a:cubicBezTo>
                    <a:pt x="605" y="3687"/>
                    <a:pt x="615" y="3682"/>
                    <a:pt x="611" y="3691"/>
                  </a:cubicBezTo>
                  <a:cubicBezTo>
                    <a:pt x="605" y="3703"/>
                    <a:pt x="584" y="3726"/>
                    <a:pt x="575" y="3741"/>
                  </a:cubicBezTo>
                  <a:cubicBezTo>
                    <a:pt x="565" y="3756"/>
                    <a:pt x="577" y="3749"/>
                    <a:pt x="573" y="3758"/>
                  </a:cubicBezTo>
                  <a:cubicBezTo>
                    <a:pt x="569" y="3769"/>
                    <a:pt x="551" y="3785"/>
                    <a:pt x="554" y="3788"/>
                  </a:cubicBezTo>
                  <a:lnTo>
                    <a:pt x="554" y="3788"/>
                  </a:lnTo>
                  <a:cubicBezTo>
                    <a:pt x="552" y="3786"/>
                    <a:pt x="551" y="3785"/>
                    <a:pt x="550" y="3785"/>
                  </a:cubicBezTo>
                  <a:cubicBezTo>
                    <a:pt x="548" y="3785"/>
                    <a:pt x="546" y="3788"/>
                    <a:pt x="536" y="3801"/>
                  </a:cubicBezTo>
                  <a:lnTo>
                    <a:pt x="501" y="3843"/>
                  </a:lnTo>
                  <a:cubicBezTo>
                    <a:pt x="499" y="3841"/>
                    <a:pt x="494" y="3839"/>
                    <a:pt x="507" y="3823"/>
                  </a:cubicBezTo>
                  <a:cubicBezTo>
                    <a:pt x="510" y="3816"/>
                    <a:pt x="519" y="3808"/>
                    <a:pt x="515" y="3805"/>
                  </a:cubicBezTo>
                  <a:lnTo>
                    <a:pt x="515" y="3805"/>
                  </a:lnTo>
                  <a:cubicBezTo>
                    <a:pt x="483" y="3846"/>
                    <a:pt x="486" y="3857"/>
                    <a:pt x="463" y="3891"/>
                  </a:cubicBezTo>
                  <a:cubicBezTo>
                    <a:pt x="456" y="3902"/>
                    <a:pt x="453" y="3906"/>
                    <a:pt x="452" y="3906"/>
                  </a:cubicBezTo>
                  <a:cubicBezTo>
                    <a:pt x="449" y="3906"/>
                    <a:pt x="456" y="3887"/>
                    <a:pt x="455" y="3887"/>
                  </a:cubicBezTo>
                  <a:lnTo>
                    <a:pt x="455" y="3887"/>
                  </a:lnTo>
                  <a:cubicBezTo>
                    <a:pt x="455" y="3887"/>
                    <a:pt x="438" y="3914"/>
                    <a:pt x="438" y="3914"/>
                  </a:cubicBezTo>
                  <a:cubicBezTo>
                    <a:pt x="430" y="3929"/>
                    <a:pt x="427" y="3933"/>
                    <a:pt x="414" y="3943"/>
                  </a:cubicBezTo>
                  <a:cubicBezTo>
                    <a:pt x="398" y="3957"/>
                    <a:pt x="367" y="3992"/>
                    <a:pt x="375" y="3992"/>
                  </a:cubicBezTo>
                  <a:cubicBezTo>
                    <a:pt x="377" y="3992"/>
                    <a:pt x="378" y="3992"/>
                    <a:pt x="381" y="3990"/>
                  </a:cubicBezTo>
                  <a:lnTo>
                    <a:pt x="381" y="3990"/>
                  </a:lnTo>
                  <a:cubicBezTo>
                    <a:pt x="372" y="4000"/>
                    <a:pt x="372" y="4004"/>
                    <a:pt x="369" y="4009"/>
                  </a:cubicBezTo>
                  <a:cubicBezTo>
                    <a:pt x="368" y="4010"/>
                    <a:pt x="368" y="4010"/>
                    <a:pt x="367" y="4010"/>
                  </a:cubicBezTo>
                  <a:cubicBezTo>
                    <a:pt x="365" y="4010"/>
                    <a:pt x="363" y="4000"/>
                    <a:pt x="362" y="4000"/>
                  </a:cubicBezTo>
                  <a:cubicBezTo>
                    <a:pt x="362" y="4000"/>
                    <a:pt x="362" y="4000"/>
                    <a:pt x="361" y="4000"/>
                  </a:cubicBezTo>
                  <a:cubicBezTo>
                    <a:pt x="358" y="4000"/>
                    <a:pt x="351" y="4011"/>
                    <a:pt x="346" y="4018"/>
                  </a:cubicBezTo>
                  <a:cubicBezTo>
                    <a:pt x="321" y="4058"/>
                    <a:pt x="336" y="4060"/>
                    <a:pt x="304" y="4100"/>
                  </a:cubicBezTo>
                  <a:cubicBezTo>
                    <a:pt x="302" y="4098"/>
                    <a:pt x="300" y="4095"/>
                    <a:pt x="296" y="4095"/>
                  </a:cubicBezTo>
                  <a:cubicBezTo>
                    <a:pt x="294" y="4095"/>
                    <a:pt x="291" y="4095"/>
                    <a:pt x="288" y="4097"/>
                  </a:cubicBezTo>
                  <a:cubicBezTo>
                    <a:pt x="272" y="4106"/>
                    <a:pt x="256" y="4133"/>
                    <a:pt x="260" y="4137"/>
                  </a:cubicBezTo>
                  <a:cubicBezTo>
                    <a:pt x="260" y="4136"/>
                    <a:pt x="259" y="4136"/>
                    <a:pt x="257" y="4136"/>
                  </a:cubicBezTo>
                  <a:cubicBezTo>
                    <a:pt x="256" y="4136"/>
                    <a:pt x="253" y="4137"/>
                    <a:pt x="250" y="4139"/>
                  </a:cubicBezTo>
                  <a:cubicBezTo>
                    <a:pt x="245" y="4142"/>
                    <a:pt x="237" y="4149"/>
                    <a:pt x="226" y="4163"/>
                  </a:cubicBezTo>
                  <a:cubicBezTo>
                    <a:pt x="227" y="4163"/>
                    <a:pt x="230" y="4162"/>
                    <a:pt x="233" y="4162"/>
                  </a:cubicBezTo>
                  <a:cubicBezTo>
                    <a:pt x="240" y="4162"/>
                    <a:pt x="247" y="4164"/>
                    <a:pt x="230" y="4177"/>
                  </a:cubicBezTo>
                  <a:cubicBezTo>
                    <a:pt x="234" y="4187"/>
                    <a:pt x="230" y="4193"/>
                    <a:pt x="256" y="4214"/>
                  </a:cubicBezTo>
                  <a:cubicBezTo>
                    <a:pt x="271" y="4225"/>
                    <a:pt x="280" y="4227"/>
                    <a:pt x="297" y="4242"/>
                  </a:cubicBezTo>
                  <a:cubicBezTo>
                    <a:pt x="297" y="4244"/>
                    <a:pt x="301" y="4248"/>
                    <a:pt x="308" y="4254"/>
                  </a:cubicBezTo>
                  <a:cubicBezTo>
                    <a:pt x="316" y="4246"/>
                    <a:pt x="335" y="4224"/>
                    <a:pt x="345" y="4211"/>
                  </a:cubicBezTo>
                  <a:cubicBezTo>
                    <a:pt x="357" y="4197"/>
                    <a:pt x="367" y="4183"/>
                    <a:pt x="371" y="4177"/>
                  </a:cubicBezTo>
                  <a:cubicBezTo>
                    <a:pt x="377" y="4170"/>
                    <a:pt x="377" y="4168"/>
                    <a:pt x="375" y="4168"/>
                  </a:cubicBezTo>
                  <a:cubicBezTo>
                    <a:pt x="373" y="4168"/>
                    <a:pt x="364" y="4174"/>
                    <a:pt x="362" y="4174"/>
                  </a:cubicBezTo>
                  <a:cubicBezTo>
                    <a:pt x="361" y="4174"/>
                    <a:pt x="361" y="4173"/>
                    <a:pt x="362" y="4172"/>
                  </a:cubicBezTo>
                  <a:cubicBezTo>
                    <a:pt x="372" y="4150"/>
                    <a:pt x="398" y="4144"/>
                    <a:pt x="402" y="4142"/>
                  </a:cubicBezTo>
                  <a:cubicBezTo>
                    <a:pt x="409" y="4142"/>
                    <a:pt x="435" y="4107"/>
                    <a:pt x="443" y="4098"/>
                  </a:cubicBezTo>
                  <a:cubicBezTo>
                    <a:pt x="465" y="4070"/>
                    <a:pt x="486" y="4042"/>
                    <a:pt x="505" y="4014"/>
                  </a:cubicBezTo>
                  <a:cubicBezTo>
                    <a:pt x="511" y="4006"/>
                    <a:pt x="544" y="3953"/>
                    <a:pt x="549" y="3950"/>
                  </a:cubicBezTo>
                  <a:cubicBezTo>
                    <a:pt x="549" y="3950"/>
                    <a:pt x="549" y="3950"/>
                    <a:pt x="549" y="3950"/>
                  </a:cubicBezTo>
                  <a:lnTo>
                    <a:pt x="549" y="3950"/>
                  </a:lnTo>
                  <a:cubicBezTo>
                    <a:pt x="552" y="3950"/>
                    <a:pt x="535" y="3988"/>
                    <a:pt x="538" y="3988"/>
                  </a:cubicBezTo>
                  <a:cubicBezTo>
                    <a:pt x="538" y="3988"/>
                    <a:pt x="539" y="3986"/>
                    <a:pt x="542" y="3984"/>
                  </a:cubicBezTo>
                  <a:cubicBezTo>
                    <a:pt x="553" y="3967"/>
                    <a:pt x="605" y="3889"/>
                    <a:pt x="602" y="3886"/>
                  </a:cubicBezTo>
                  <a:lnTo>
                    <a:pt x="602" y="3886"/>
                  </a:lnTo>
                  <a:cubicBezTo>
                    <a:pt x="602" y="3886"/>
                    <a:pt x="603" y="3887"/>
                    <a:pt x="604" y="3887"/>
                  </a:cubicBezTo>
                  <a:cubicBezTo>
                    <a:pt x="610" y="3887"/>
                    <a:pt x="621" y="3875"/>
                    <a:pt x="635" y="3859"/>
                  </a:cubicBezTo>
                  <a:cubicBezTo>
                    <a:pt x="648" y="3844"/>
                    <a:pt x="661" y="3826"/>
                    <a:pt x="673" y="3811"/>
                  </a:cubicBezTo>
                  <a:cubicBezTo>
                    <a:pt x="681" y="3798"/>
                    <a:pt x="681" y="3791"/>
                    <a:pt x="690" y="3778"/>
                  </a:cubicBezTo>
                  <a:cubicBezTo>
                    <a:pt x="716" y="3740"/>
                    <a:pt x="742" y="3722"/>
                    <a:pt x="770" y="3695"/>
                  </a:cubicBezTo>
                  <a:cubicBezTo>
                    <a:pt x="777" y="3687"/>
                    <a:pt x="776" y="3686"/>
                    <a:pt x="774" y="3684"/>
                  </a:cubicBezTo>
                  <a:cubicBezTo>
                    <a:pt x="784" y="3674"/>
                    <a:pt x="793" y="3661"/>
                    <a:pt x="802" y="3651"/>
                  </a:cubicBezTo>
                  <a:cubicBezTo>
                    <a:pt x="818" y="3631"/>
                    <a:pt x="828" y="3612"/>
                    <a:pt x="846" y="3589"/>
                  </a:cubicBezTo>
                  <a:cubicBezTo>
                    <a:pt x="863" y="3569"/>
                    <a:pt x="873" y="3558"/>
                    <a:pt x="889" y="3541"/>
                  </a:cubicBezTo>
                  <a:cubicBezTo>
                    <a:pt x="897" y="3532"/>
                    <a:pt x="912" y="3516"/>
                    <a:pt x="915" y="3507"/>
                  </a:cubicBezTo>
                  <a:cubicBezTo>
                    <a:pt x="921" y="3493"/>
                    <a:pt x="970" y="3437"/>
                    <a:pt x="987" y="3416"/>
                  </a:cubicBezTo>
                  <a:cubicBezTo>
                    <a:pt x="994" y="3407"/>
                    <a:pt x="1036" y="3345"/>
                    <a:pt x="1038" y="3343"/>
                  </a:cubicBezTo>
                  <a:cubicBezTo>
                    <a:pt x="1038" y="3342"/>
                    <a:pt x="1038" y="3342"/>
                    <a:pt x="1038" y="3342"/>
                  </a:cubicBezTo>
                  <a:lnTo>
                    <a:pt x="1038" y="3342"/>
                  </a:lnTo>
                  <a:cubicBezTo>
                    <a:pt x="1040" y="3342"/>
                    <a:pt x="1036" y="3356"/>
                    <a:pt x="1036" y="3357"/>
                  </a:cubicBezTo>
                  <a:lnTo>
                    <a:pt x="1057" y="3324"/>
                  </a:lnTo>
                  <a:cubicBezTo>
                    <a:pt x="1059" y="3321"/>
                    <a:pt x="1068" y="3295"/>
                    <a:pt x="1073" y="3290"/>
                  </a:cubicBezTo>
                  <a:cubicBezTo>
                    <a:pt x="1073" y="3290"/>
                    <a:pt x="1073" y="3290"/>
                    <a:pt x="1074" y="3290"/>
                  </a:cubicBezTo>
                  <a:cubicBezTo>
                    <a:pt x="1075" y="3290"/>
                    <a:pt x="1077" y="3291"/>
                    <a:pt x="1079" y="3291"/>
                  </a:cubicBezTo>
                  <a:cubicBezTo>
                    <a:pt x="1081" y="3291"/>
                    <a:pt x="1082" y="3291"/>
                    <a:pt x="1084" y="3289"/>
                  </a:cubicBezTo>
                  <a:cubicBezTo>
                    <a:pt x="1093" y="3281"/>
                    <a:pt x="1107" y="3262"/>
                    <a:pt x="1116" y="3251"/>
                  </a:cubicBezTo>
                  <a:cubicBezTo>
                    <a:pt x="1127" y="3234"/>
                    <a:pt x="1144" y="3207"/>
                    <a:pt x="1152" y="3207"/>
                  </a:cubicBezTo>
                  <a:cubicBezTo>
                    <a:pt x="1153" y="3207"/>
                    <a:pt x="1153" y="3208"/>
                    <a:pt x="1154" y="3208"/>
                  </a:cubicBezTo>
                  <a:cubicBezTo>
                    <a:pt x="1152" y="3206"/>
                    <a:pt x="1162" y="3188"/>
                    <a:pt x="1160" y="3188"/>
                  </a:cubicBezTo>
                  <a:lnTo>
                    <a:pt x="1160" y="3188"/>
                  </a:lnTo>
                  <a:cubicBezTo>
                    <a:pt x="1160" y="3188"/>
                    <a:pt x="1160" y="3188"/>
                    <a:pt x="1160" y="3188"/>
                  </a:cubicBezTo>
                  <a:lnTo>
                    <a:pt x="1160" y="3188"/>
                  </a:lnTo>
                  <a:cubicBezTo>
                    <a:pt x="1173" y="3182"/>
                    <a:pt x="1181" y="3172"/>
                    <a:pt x="1201" y="3148"/>
                  </a:cubicBezTo>
                  <a:cubicBezTo>
                    <a:pt x="1210" y="3137"/>
                    <a:pt x="1225" y="3119"/>
                    <a:pt x="1231" y="3108"/>
                  </a:cubicBezTo>
                  <a:cubicBezTo>
                    <a:pt x="1237" y="3100"/>
                    <a:pt x="1231" y="3105"/>
                    <a:pt x="1238" y="3096"/>
                  </a:cubicBezTo>
                  <a:cubicBezTo>
                    <a:pt x="1258" y="3071"/>
                    <a:pt x="1268" y="3065"/>
                    <a:pt x="1290" y="3038"/>
                  </a:cubicBezTo>
                  <a:cubicBezTo>
                    <a:pt x="1299" y="3027"/>
                    <a:pt x="1340" y="2974"/>
                    <a:pt x="1348" y="2974"/>
                  </a:cubicBezTo>
                  <a:cubicBezTo>
                    <a:pt x="1348" y="2974"/>
                    <a:pt x="1348" y="2974"/>
                    <a:pt x="1348" y="2974"/>
                  </a:cubicBezTo>
                  <a:cubicBezTo>
                    <a:pt x="1371" y="2945"/>
                    <a:pt x="1344" y="2966"/>
                    <a:pt x="1358" y="2945"/>
                  </a:cubicBezTo>
                  <a:cubicBezTo>
                    <a:pt x="1365" y="2934"/>
                    <a:pt x="1377" y="2929"/>
                    <a:pt x="1381" y="2927"/>
                  </a:cubicBezTo>
                  <a:cubicBezTo>
                    <a:pt x="1388" y="2920"/>
                    <a:pt x="1395" y="2914"/>
                    <a:pt x="1402" y="2906"/>
                  </a:cubicBezTo>
                  <a:cubicBezTo>
                    <a:pt x="1417" y="2889"/>
                    <a:pt x="1468" y="2809"/>
                    <a:pt x="1476" y="2809"/>
                  </a:cubicBezTo>
                  <a:cubicBezTo>
                    <a:pt x="1476" y="2809"/>
                    <a:pt x="1476" y="2809"/>
                    <a:pt x="1477" y="2809"/>
                  </a:cubicBezTo>
                  <a:lnTo>
                    <a:pt x="1477" y="2809"/>
                  </a:lnTo>
                  <a:cubicBezTo>
                    <a:pt x="1475" y="2807"/>
                    <a:pt x="1470" y="2794"/>
                    <a:pt x="1479" y="2783"/>
                  </a:cubicBezTo>
                  <a:cubicBezTo>
                    <a:pt x="1485" y="2777"/>
                    <a:pt x="1492" y="2774"/>
                    <a:pt x="1495" y="2773"/>
                  </a:cubicBezTo>
                  <a:cubicBezTo>
                    <a:pt x="1499" y="2771"/>
                    <a:pt x="1506" y="2762"/>
                    <a:pt x="1510" y="2759"/>
                  </a:cubicBezTo>
                  <a:cubicBezTo>
                    <a:pt x="1524" y="2745"/>
                    <a:pt x="1530" y="2737"/>
                    <a:pt x="1542" y="2720"/>
                  </a:cubicBezTo>
                  <a:cubicBezTo>
                    <a:pt x="1546" y="2715"/>
                    <a:pt x="1552" y="2707"/>
                    <a:pt x="1556" y="2704"/>
                  </a:cubicBezTo>
                  <a:cubicBezTo>
                    <a:pt x="1557" y="2704"/>
                    <a:pt x="1557" y="2704"/>
                    <a:pt x="1558" y="2704"/>
                  </a:cubicBezTo>
                  <a:cubicBezTo>
                    <a:pt x="1562" y="2704"/>
                    <a:pt x="1555" y="2720"/>
                    <a:pt x="1558" y="2720"/>
                  </a:cubicBezTo>
                  <a:cubicBezTo>
                    <a:pt x="1558" y="2720"/>
                    <a:pt x="1558" y="2720"/>
                    <a:pt x="1559" y="2720"/>
                  </a:cubicBezTo>
                  <a:cubicBezTo>
                    <a:pt x="1565" y="2715"/>
                    <a:pt x="1585" y="2679"/>
                    <a:pt x="1592" y="2669"/>
                  </a:cubicBezTo>
                  <a:cubicBezTo>
                    <a:pt x="1614" y="2642"/>
                    <a:pt x="1642" y="2615"/>
                    <a:pt x="1664" y="2590"/>
                  </a:cubicBezTo>
                  <a:cubicBezTo>
                    <a:pt x="1689" y="2563"/>
                    <a:pt x="1651" y="2573"/>
                    <a:pt x="1692" y="2538"/>
                  </a:cubicBezTo>
                  <a:cubicBezTo>
                    <a:pt x="1712" y="2521"/>
                    <a:pt x="1722" y="2517"/>
                    <a:pt x="1746" y="2484"/>
                  </a:cubicBezTo>
                  <a:cubicBezTo>
                    <a:pt x="1754" y="2473"/>
                    <a:pt x="1765" y="2439"/>
                    <a:pt x="1776" y="2439"/>
                  </a:cubicBezTo>
                  <a:cubicBezTo>
                    <a:pt x="1777" y="2439"/>
                    <a:pt x="1777" y="2439"/>
                    <a:pt x="1777" y="2439"/>
                  </a:cubicBezTo>
                  <a:cubicBezTo>
                    <a:pt x="1778" y="2439"/>
                    <a:pt x="1778" y="2439"/>
                    <a:pt x="1778" y="2439"/>
                  </a:cubicBezTo>
                  <a:cubicBezTo>
                    <a:pt x="1792" y="2439"/>
                    <a:pt x="1811" y="2401"/>
                    <a:pt x="1821" y="2383"/>
                  </a:cubicBezTo>
                  <a:cubicBezTo>
                    <a:pt x="1838" y="2350"/>
                    <a:pt x="1855" y="2347"/>
                    <a:pt x="1878" y="2321"/>
                  </a:cubicBezTo>
                  <a:cubicBezTo>
                    <a:pt x="1901" y="2293"/>
                    <a:pt x="1875" y="2305"/>
                    <a:pt x="1877" y="2297"/>
                  </a:cubicBezTo>
                  <a:cubicBezTo>
                    <a:pt x="1879" y="2288"/>
                    <a:pt x="1916" y="2269"/>
                    <a:pt x="1920" y="2256"/>
                  </a:cubicBezTo>
                  <a:cubicBezTo>
                    <a:pt x="1920" y="2255"/>
                    <a:pt x="1920" y="2255"/>
                    <a:pt x="1920" y="2255"/>
                  </a:cubicBezTo>
                  <a:cubicBezTo>
                    <a:pt x="1919" y="2255"/>
                    <a:pt x="1915" y="2257"/>
                    <a:pt x="1914" y="2257"/>
                  </a:cubicBezTo>
                  <a:cubicBezTo>
                    <a:pt x="1913" y="2257"/>
                    <a:pt x="1913" y="2257"/>
                    <a:pt x="1914" y="2254"/>
                  </a:cubicBezTo>
                  <a:cubicBezTo>
                    <a:pt x="1917" y="2249"/>
                    <a:pt x="1932" y="2230"/>
                    <a:pt x="1935" y="2228"/>
                  </a:cubicBezTo>
                  <a:cubicBezTo>
                    <a:pt x="1939" y="2225"/>
                    <a:pt x="1941" y="2224"/>
                    <a:pt x="1942" y="2224"/>
                  </a:cubicBezTo>
                  <a:cubicBezTo>
                    <a:pt x="1945" y="2224"/>
                    <a:pt x="1944" y="2228"/>
                    <a:pt x="1947" y="2228"/>
                  </a:cubicBezTo>
                  <a:cubicBezTo>
                    <a:pt x="1949" y="2228"/>
                    <a:pt x="1953" y="2225"/>
                    <a:pt x="1964" y="2214"/>
                  </a:cubicBezTo>
                  <a:cubicBezTo>
                    <a:pt x="2001" y="2173"/>
                    <a:pt x="2044" y="2117"/>
                    <a:pt x="2076" y="2072"/>
                  </a:cubicBezTo>
                  <a:cubicBezTo>
                    <a:pt x="2086" y="2057"/>
                    <a:pt x="2087" y="2055"/>
                    <a:pt x="2099" y="2040"/>
                  </a:cubicBezTo>
                  <a:cubicBezTo>
                    <a:pt x="2104" y="2030"/>
                    <a:pt x="2108" y="2026"/>
                    <a:pt x="2110" y="2026"/>
                  </a:cubicBezTo>
                  <a:cubicBezTo>
                    <a:pt x="2114" y="2026"/>
                    <a:pt x="2114" y="2037"/>
                    <a:pt x="2116" y="2037"/>
                  </a:cubicBezTo>
                  <a:cubicBezTo>
                    <a:pt x="2116" y="2037"/>
                    <a:pt x="2116" y="2037"/>
                    <a:pt x="2116" y="2036"/>
                  </a:cubicBezTo>
                  <a:cubicBezTo>
                    <a:pt x="2137" y="2010"/>
                    <a:pt x="2114" y="2012"/>
                    <a:pt x="2150" y="1984"/>
                  </a:cubicBezTo>
                  <a:cubicBezTo>
                    <a:pt x="2156" y="1978"/>
                    <a:pt x="2162" y="1968"/>
                    <a:pt x="2167" y="1962"/>
                  </a:cubicBezTo>
                  <a:cubicBezTo>
                    <a:pt x="2178" y="1947"/>
                    <a:pt x="2257" y="1834"/>
                    <a:pt x="2266" y="1834"/>
                  </a:cubicBezTo>
                  <a:cubicBezTo>
                    <a:pt x="2267" y="1834"/>
                    <a:pt x="2267" y="1834"/>
                    <a:pt x="2267" y="1834"/>
                  </a:cubicBezTo>
                  <a:lnTo>
                    <a:pt x="2294" y="1781"/>
                  </a:lnTo>
                  <a:cubicBezTo>
                    <a:pt x="2295" y="1781"/>
                    <a:pt x="2295" y="1781"/>
                    <a:pt x="2296" y="1781"/>
                  </a:cubicBezTo>
                  <a:cubicBezTo>
                    <a:pt x="2303" y="1781"/>
                    <a:pt x="2320" y="1762"/>
                    <a:pt x="2333" y="1747"/>
                  </a:cubicBezTo>
                  <a:cubicBezTo>
                    <a:pt x="2350" y="1726"/>
                    <a:pt x="2353" y="1731"/>
                    <a:pt x="2363" y="1725"/>
                  </a:cubicBezTo>
                  <a:cubicBezTo>
                    <a:pt x="2372" y="1719"/>
                    <a:pt x="2377" y="1685"/>
                    <a:pt x="2394" y="1665"/>
                  </a:cubicBezTo>
                  <a:cubicBezTo>
                    <a:pt x="2395" y="1667"/>
                    <a:pt x="2397" y="1680"/>
                    <a:pt x="2401" y="1680"/>
                  </a:cubicBezTo>
                  <a:cubicBezTo>
                    <a:pt x="2401" y="1680"/>
                    <a:pt x="2402" y="1679"/>
                    <a:pt x="2403" y="1678"/>
                  </a:cubicBezTo>
                  <a:cubicBezTo>
                    <a:pt x="2418" y="1663"/>
                    <a:pt x="2437" y="1631"/>
                    <a:pt x="2435" y="1627"/>
                  </a:cubicBezTo>
                  <a:cubicBezTo>
                    <a:pt x="2434" y="1626"/>
                    <a:pt x="2434" y="1626"/>
                    <a:pt x="2433" y="1626"/>
                  </a:cubicBezTo>
                  <a:cubicBezTo>
                    <a:pt x="2432" y="1626"/>
                    <a:pt x="2429" y="1628"/>
                    <a:pt x="2427" y="1628"/>
                  </a:cubicBezTo>
                  <a:cubicBezTo>
                    <a:pt x="2426" y="1628"/>
                    <a:pt x="2426" y="1626"/>
                    <a:pt x="2433" y="1617"/>
                  </a:cubicBezTo>
                  <a:cubicBezTo>
                    <a:pt x="2442" y="1606"/>
                    <a:pt x="2445" y="1603"/>
                    <a:pt x="2452" y="1599"/>
                  </a:cubicBezTo>
                  <a:cubicBezTo>
                    <a:pt x="2454" y="1598"/>
                    <a:pt x="2456" y="1597"/>
                    <a:pt x="2457" y="1597"/>
                  </a:cubicBezTo>
                  <a:cubicBezTo>
                    <a:pt x="2462" y="1597"/>
                    <a:pt x="2461" y="1605"/>
                    <a:pt x="2465" y="1605"/>
                  </a:cubicBezTo>
                  <a:cubicBezTo>
                    <a:pt x="2466" y="1605"/>
                    <a:pt x="2467" y="1605"/>
                    <a:pt x="2469" y="1604"/>
                  </a:cubicBezTo>
                  <a:cubicBezTo>
                    <a:pt x="2470" y="1602"/>
                    <a:pt x="2475" y="1586"/>
                    <a:pt x="2475" y="1586"/>
                  </a:cubicBezTo>
                  <a:cubicBezTo>
                    <a:pt x="2480" y="1575"/>
                    <a:pt x="2489" y="1563"/>
                    <a:pt x="2499" y="1550"/>
                  </a:cubicBezTo>
                  <a:cubicBezTo>
                    <a:pt x="2508" y="1539"/>
                    <a:pt x="2511" y="1539"/>
                    <a:pt x="2516" y="1530"/>
                  </a:cubicBezTo>
                  <a:cubicBezTo>
                    <a:pt x="2524" y="1518"/>
                    <a:pt x="2525" y="1512"/>
                    <a:pt x="2529" y="1503"/>
                  </a:cubicBezTo>
                  <a:cubicBezTo>
                    <a:pt x="2534" y="1490"/>
                    <a:pt x="2549" y="1492"/>
                    <a:pt x="2559" y="1472"/>
                  </a:cubicBezTo>
                  <a:cubicBezTo>
                    <a:pt x="2565" y="1464"/>
                    <a:pt x="2563" y="1460"/>
                    <a:pt x="2569" y="1451"/>
                  </a:cubicBezTo>
                  <a:cubicBezTo>
                    <a:pt x="2576" y="1441"/>
                    <a:pt x="2585" y="1430"/>
                    <a:pt x="2593" y="1420"/>
                  </a:cubicBezTo>
                  <a:lnTo>
                    <a:pt x="2593" y="1420"/>
                  </a:lnTo>
                  <a:cubicBezTo>
                    <a:pt x="2579" y="1437"/>
                    <a:pt x="2565" y="1462"/>
                    <a:pt x="2568" y="1462"/>
                  </a:cubicBezTo>
                  <a:cubicBezTo>
                    <a:pt x="2570" y="1462"/>
                    <a:pt x="2575" y="1457"/>
                    <a:pt x="2585" y="1445"/>
                  </a:cubicBezTo>
                  <a:cubicBezTo>
                    <a:pt x="2600" y="1427"/>
                    <a:pt x="2628" y="1391"/>
                    <a:pt x="2622" y="1387"/>
                  </a:cubicBezTo>
                  <a:lnTo>
                    <a:pt x="2622" y="1387"/>
                  </a:lnTo>
                  <a:cubicBezTo>
                    <a:pt x="2623" y="1387"/>
                    <a:pt x="2623" y="1387"/>
                    <a:pt x="2623" y="1387"/>
                  </a:cubicBezTo>
                  <a:cubicBezTo>
                    <a:pt x="2638" y="1387"/>
                    <a:pt x="2724" y="1274"/>
                    <a:pt x="2747" y="1245"/>
                  </a:cubicBezTo>
                  <a:cubicBezTo>
                    <a:pt x="2769" y="1218"/>
                    <a:pt x="2756" y="1225"/>
                    <a:pt x="2751" y="1221"/>
                  </a:cubicBezTo>
                  <a:cubicBezTo>
                    <a:pt x="2756" y="1203"/>
                    <a:pt x="2759" y="1199"/>
                    <a:pt x="2775" y="1191"/>
                  </a:cubicBezTo>
                  <a:cubicBezTo>
                    <a:pt x="2776" y="1192"/>
                    <a:pt x="2777" y="1192"/>
                    <a:pt x="2777" y="1192"/>
                  </a:cubicBezTo>
                  <a:cubicBezTo>
                    <a:pt x="2792" y="1192"/>
                    <a:pt x="2844" y="1133"/>
                    <a:pt x="2869" y="1102"/>
                  </a:cubicBezTo>
                  <a:cubicBezTo>
                    <a:pt x="2884" y="1084"/>
                    <a:pt x="2902" y="1063"/>
                    <a:pt x="2909" y="1047"/>
                  </a:cubicBezTo>
                  <a:cubicBezTo>
                    <a:pt x="2919" y="1024"/>
                    <a:pt x="2926" y="1012"/>
                    <a:pt x="2951" y="982"/>
                  </a:cubicBezTo>
                  <a:lnTo>
                    <a:pt x="2951" y="982"/>
                  </a:lnTo>
                  <a:cubicBezTo>
                    <a:pt x="2936" y="1001"/>
                    <a:pt x="2928" y="1015"/>
                    <a:pt x="2931" y="1015"/>
                  </a:cubicBezTo>
                  <a:cubicBezTo>
                    <a:pt x="2933" y="1015"/>
                    <a:pt x="2940" y="1009"/>
                    <a:pt x="2953" y="993"/>
                  </a:cubicBezTo>
                  <a:lnTo>
                    <a:pt x="3027" y="903"/>
                  </a:lnTo>
                  <a:cubicBezTo>
                    <a:pt x="3055" y="867"/>
                    <a:pt x="3068" y="851"/>
                    <a:pt x="3074" y="828"/>
                  </a:cubicBezTo>
                  <a:lnTo>
                    <a:pt x="3074" y="828"/>
                  </a:lnTo>
                  <a:cubicBezTo>
                    <a:pt x="3071" y="837"/>
                    <a:pt x="3068" y="846"/>
                    <a:pt x="3073" y="846"/>
                  </a:cubicBezTo>
                  <a:cubicBezTo>
                    <a:pt x="3074" y="846"/>
                    <a:pt x="3075" y="846"/>
                    <a:pt x="3075" y="845"/>
                  </a:cubicBezTo>
                  <a:cubicBezTo>
                    <a:pt x="3080" y="845"/>
                    <a:pt x="3100" y="823"/>
                    <a:pt x="3098" y="819"/>
                  </a:cubicBezTo>
                  <a:cubicBezTo>
                    <a:pt x="3096" y="814"/>
                    <a:pt x="3116" y="794"/>
                    <a:pt x="3128" y="779"/>
                  </a:cubicBezTo>
                  <a:cubicBezTo>
                    <a:pt x="3134" y="771"/>
                    <a:pt x="3130" y="768"/>
                    <a:pt x="3135" y="759"/>
                  </a:cubicBezTo>
                  <a:cubicBezTo>
                    <a:pt x="3142" y="747"/>
                    <a:pt x="3155" y="741"/>
                    <a:pt x="3164" y="731"/>
                  </a:cubicBezTo>
                  <a:cubicBezTo>
                    <a:pt x="3172" y="721"/>
                    <a:pt x="3182" y="711"/>
                    <a:pt x="3190" y="700"/>
                  </a:cubicBezTo>
                  <a:cubicBezTo>
                    <a:pt x="3199" y="688"/>
                    <a:pt x="3210" y="673"/>
                    <a:pt x="3211" y="666"/>
                  </a:cubicBezTo>
                  <a:cubicBezTo>
                    <a:pt x="3213" y="659"/>
                    <a:pt x="3224" y="647"/>
                    <a:pt x="3234" y="634"/>
                  </a:cubicBezTo>
                  <a:cubicBezTo>
                    <a:pt x="3237" y="636"/>
                    <a:pt x="3237" y="638"/>
                    <a:pt x="3238" y="638"/>
                  </a:cubicBezTo>
                  <a:cubicBezTo>
                    <a:pt x="3240" y="638"/>
                    <a:pt x="3243" y="635"/>
                    <a:pt x="3253" y="620"/>
                  </a:cubicBezTo>
                  <a:cubicBezTo>
                    <a:pt x="3263" y="605"/>
                    <a:pt x="3274" y="590"/>
                    <a:pt x="3282" y="576"/>
                  </a:cubicBezTo>
                  <a:lnTo>
                    <a:pt x="3282" y="576"/>
                  </a:lnTo>
                  <a:cubicBezTo>
                    <a:pt x="3282" y="576"/>
                    <a:pt x="3282" y="576"/>
                    <a:pt x="3282" y="576"/>
                  </a:cubicBezTo>
                  <a:cubicBezTo>
                    <a:pt x="3283" y="576"/>
                    <a:pt x="3297" y="553"/>
                    <a:pt x="3299" y="553"/>
                  </a:cubicBezTo>
                  <a:cubicBezTo>
                    <a:pt x="3299" y="553"/>
                    <a:pt x="3299" y="553"/>
                    <a:pt x="3299" y="554"/>
                  </a:cubicBezTo>
                  <a:cubicBezTo>
                    <a:pt x="3299" y="556"/>
                    <a:pt x="3294" y="564"/>
                    <a:pt x="3297" y="564"/>
                  </a:cubicBezTo>
                  <a:cubicBezTo>
                    <a:pt x="3297" y="564"/>
                    <a:pt x="3298" y="564"/>
                    <a:pt x="3298" y="563"/>
                  </a:cubicBezTo>
                  <a:cubicBezTo>
                    <a:pt x="3316" y="542"/>
                    <a:pt x="3312" y="543"/>
                    <a:pt x="3320" y="529"/>
                  </a:cubicBezTo>
                  <a:cubicBezTo>
                    <a:pt x="3326" y="518"/>
                    <a:pt x="3342" y="492"/>
                    <a:pt x="3351" y="487"/>
                  </a:cubicBezTo>
                  <a:cubicBezTo>
                    <a:pt x="3354" y="486"/>
                    <a:pt x="3355" y="486"/>
                    <a:pt x="3357" y="486"/>
                  </a:cubicBezTo>
                  <a:cubicBezTo>
                    <a:pt x="3358" y="486"/>
                    <a:pt x="3359" y="487"/>
                    <a:pt x="3360" y="487"/>
                  </a:cubicBezTo>
                  <a:cubicBezTo>
                    <a:pt x="3362" y="487"/>
                    <a:pt x="3366" y="484"/>
                    <a:pt x="3379" y="470"/>
                  </a:cubicBezTo>
                  <a:cubicBezTo>
                    <a:pt x="3393" y="454"/>
                    <a:pt x="3413" y="434"/>
                    <a:pt x="3426" y="418"/>
                  </a:cubicBezTo>
                  <a:cubicBezTo>
                    <a:pt x="3435" y="408"/>
                    <a:pt x="3434" y="406"/>
                    <a:pt x="3432" y="406"/>
                  </a:cubicBezTo>
                  <a:cubicBezTo>
                    <a:pt x="3431" y="406"/>
                    <a:pt x="3430" y="406"/>
                    <a:pt x="3429" y="406"/>
                  </a:cubicBezTo>
                  <a:cubicBezTo>
                    <a:pt x="3428" y="406"/>
                    <a:pt x="3428" y="406"/>
                    <a:pt x="3427" y="405"/>
                  </a:cubicBezTo>
                  <a:cubicBezTo>
                    <a:pt x="3427" y="401"/>
                    <a:pt x="3437" y="384"/>
                    <a:pt x="3447" y="377"/>
                  </a:cubicBezTo>
                  <a:cubicBezTo>
                    <a:pt x="3454" y="371"/>
                    <a:pt x="3480" y="345"/>
                    <a:pt x="3477" y="342"/>
                  </a:cubicBezTo>
                  <a:lnTo>
                    <a:pt x="3477" y="342"/>
                  </a:lnTo>
                  <a:cubicBezTo>
                    <a:pt x="3478" y="342"/>
                    <a:pt x="3478" y="342"/>
                    <a:pt x="3479" y="342"/>
                  </a:cubicBezTo>
                  <a:cubicBezTo>
                    <a:pt x="3491" y="342"/>
                    <a:pt x="3537" y="271"/>
                    <a:pt x="3550" y="255"/>
                  </a:cubicBezTo>
                  <a:cubicBezTo>
                    <a:pt x="3564" y="241"/>
                    <a:pt x="3563" y="246"/>
                    <a:pt x="3578" y="240"/>
                  </a:cubicBezTo>
                  <a:cubicBezTo>
                    <a:pt x="3585" y="238"/>
                    <a:pt x="3593" y="236"/>
                    <a:pt x="3601" y="236"/>
                  </a:cubicBezTo>
                  <a:cubicBezTo>
                    <a:pt x="3612" y="236"/>
                    <a:pt x="3623" y="239"/>
                    <a:pt x="3632" y="244"/>
                  </a:cubicBezTo>
                  <a:cubicBezTo>
                    <a:pt x="3638" y="246"/>
                    <a:pt x="3663" y="263"/>
                    <a:pt x="3667" y="289"/>
                  </a:cubicBezTo>
                  <a:cubicBezTo>
                    <a:pt x="3672" y="314"/>
                    <a:pt x="3659" y="334"/>
                    <a:pt x="3656" y="334"/>
                  </a:cubicBezTo>
                  <a:cubicBezTo>
                    <a:pt x="3656" y="334"/>
                    <a:pt x="3655" y="334"/>
                    <a:pt x="3655" y="334"/>
                  </a:cubicBezTo>
                  <a:cubicBezTo>
                    <a:pt x="3642" y="353"/>
                    <a:pt x="3634" y="362"/>
                    <a:pt x="3639" y="367"/>
                  </a:cubicBezTo>
                  <a:cubicBezTo>
                    <a:pt x="3640" y="370"/>
                    <a:pt x="3632" y="390"/>
                    <a:pt x="3623" y="400"/>
                  </a:cubicBezTo>
                  <a:lnTo>
                    <a:pt x="3623" y="400"/>
                  </a:lnTo>
                  <a:cubicBezTo>
                    <a:pt x="3623" y="400"/>
                    <a:pt x="3623" y="400"/>
                    <a:pt x="3622" y="400"/>
                  </a:cubicBezTo>
                  <a:cubicBezTo>
                    <a:pt x="3619" y="400"/>
                    <a:pt x="3608" y="403"/>
                    <a:pt x="3605" y="405"/>
                  </a:cubicBezTo>
                  <a:cubicBezTo>
                    <a:pt x="3591" y="417"/>
                    <a:pt x="3575" y="437"/>
                    <a:pt x="3564" y="453"/>
                  </a:cubicBezTo>
                  <a:cubicBezTo>
                    <a:pt x="3556" y="467"/>
                    <a:pt x="3544" y="484"/>
                    <a:pt x="3533" y="499"/>
                  </a:cubicBezTo>
                  <a:cubicBezTo>
                    <a:pt x="3531" y="501"/>
                    <a:pt x="3520" y="507"/>
                    <a:pt x="3516" y="511"/>
                  </a:cubicBezTo>
                  <a:cubicBezTo>
                    <a:pt x="3493" y="533"/>
                    <a:pt x="3507" y="544"/>
                    <a:pt x="3490" y="565"/>
                  </a:cubicBezTo>
                  <a:cubicBezTo>
                    <a:pt x="3483" y="574"/>
                    <a:pt x="3479" y="577"/>
                    <a:pt x="3477" y="577"/>
                  </a:cubicBezTo>
                  <a:cubicBezTo>
                    <a:pt x="3473" y="577"/>
                    <a:pt x="3474" y="569"/>
                    <a:pt x="3471" y="569"/>
                  </a:cubicBezTo>
                  <a:cubicBezTo>
                    <a:pt x="3469" y="569"/>
                    <a:pt x="3467" y="571"/>
                    <a:pt x="3463" y="575"/>
                  </a:cubicBezTo>
                  <a:cubicBezTo>
                    <a:pt x="3433" y="607"/>
                    <a:pt x="3413" y="650"/>
                    <a:pt x="3392" y="681"/>
                  </a:cubicBezTo>
                  <a:cubicBezTo>
                    <a:pt x="3389" y="686"/>
                    <a:pt x="3354" y="733"/>
                    <a:pt x="3351" y="733"/>
                  </a:cubicBezTo>
                  <a:cubicBezTo>
                    <a:pt x="3350" y="733"/>
                    <a:pt x="3351" y="730"/>
                    <a:pt x="3355" y="724"/>
                  </a:cubicBezTo>
                  <a:cubicBezTo>
                    <a:pt x="3369" y="706"/>
                    <a:pt x="3376" y="695"/>
                    <a:pt x="3374" y="695"/>
                  </a:cubicBezTo>
                  <a:lnTo>
                    <a:pt x="3374" y="695"/>
                  </a:lnTo>
                  <a:cubicBezTo>
                    <a:pt x="3372" y="695"/>
                    <a:pt x="3366" y="700"/>
                    <a:pt x="3355" y="712"/>
                  </a:cubicBezTo>
                  <a:cubicBezTo>
                    <a:pt x="3345" y="721"/>
                    <a:pt x="3316" y="758"/>
                    <a:pt x="3323" y="758"/>
                  </a:cubicBezTo>
                  <a:cubicBezTo>
                    <a:pt x="3325" y="758"/>
                    <a:pt x="3336" y="750"/>
                    <a:pt x="3339" y="750"/>
                  </a:cubicBezTo>
                  <a:lnTo>
                    <a:pt x="3339" y="750"/>
                  </a:lnTo>
                  <a:cubicBezTo>
                    <a:pt x="3340" y="750"/>
                    <a:pt x="3340" y="751"/>
                    <a:pt x="3339" y="753"/>
                  </a:cubicBezTo>
                  <a:cubicBezTo>
                    <a:pt x="3338" y="755"/>
                    <a:pt x="3281" y="797"/>
                    <a:pt x="3280" y="808"/>
                  </a:cubicBezTo>
                  <a:cubicBezTo>
                    <a:pt x="3279" y="814"/>
                    <a:pt x="3286" y="811"/>
                    <a:pt x="3284" y="819"/>
                  </a:cubicBezTo>
                  <a:cubicBezTo>
                    <a:pt x="3282" y="827"/>
                    <a:pt x="3273" y="840"/>
                    <a:pt x="3268" y="851"/>
                  </a:cubicBezTo>
                  <a:cubicBezTo>
                    <a:pt x="3265" y="848"/>
                    <a:pt x="3264" y="846"/>
                    <a:pt x="3261" y="846"/>
                  </a:cubicBezTo>
                  <a:cubicBezTo>
                    <a:pt x="3257" y="846"/>
                    <a:pt x="3251" y="852"/>
                    <a:pt x="3234" y="873"/>
                  </a:cubicBezTo>
                  <a:cubicBezTo>
                    <a:pt x="3227" y="880"/>
                    <a:pt x="3196" y="923"/>
                    <a:pt x="3201" y="923"/>
                  </a:cubicBezTo>
                  <a:cubicBezTo>
                    <a:pt x="3202" y="923"/>
                    <a:pt x="3203" y="923"/>
                    <a:pt x="3205" y="921"/>
                  </a:cubicBezTo>
                  <a:lnTo>
                    <a:pt x="3205" y="921"/>
                  </a:lnTo>
                  <a:lnTo>
                    <a:pt x="3180" y="951"/>
                  </a:lnTo>
                  <a:cubicBezTo>
                    <a:pt x="3177" y="950"/>
                    <a:pt x="3179" y="944"/>
                    <a:pt x="3176" y="944"/>
                  </a:cubicBezTo>
                  <a:cubicBezTo>
                    <a:pt x="3175" y="944"/>
                    <a:pt x="3174" y="944"/>
                    <a:pt x="3172" y="945"/>
                  </a:cubicBezTo>
                  <a:cubicBezTo>
                    <a:pt x="3163" y="951"/>
                    <a:pt x="3147" y="969"/>
                    <a:pt x="3137" y="983"/>
                  </a:cubicBezTo>
                  <a:cubicBezTo>
                    <a:pt x="3115" y="1016"/>
                    <a:pt x="3119" y="1034"/>
                    <a:pt x="3090" y="1048"/>
                  </a:cubicBezTo>
                  <a:cubicBezTo>
                    <a:pt x="3089" y="1047"/>
                    <a:pt x="3088" y="1046"/>
                    <a:pt x="3087" y="1046"/>
                  </a:cubicBezTo>
                  <a:cubicBezTo>
                    <a:pt x="3077" y="1046"/>
                    <a:pt x="3071" y="1077"/>
                    <a:pt x="3055" y="1096"/>
                  </a:cubicBezTo>
                  <a:cubicBezTo>
                    <a:pt x="3042" y="1112"/>
                    <a:pt x="3019" y="1127"/>
                    <a:pt x="3012" y="1141"/>
                  </a:cubicBezTo>
                  <a:cubicBezTo>
                    <a:pt x="3010" y="1144"/>
                    <a:pt x="2999" y="1169"/>
                    <a:pt x="3000" y="1169"/>
                  </a:cubicBezTo>
                  <a:cubicBezTo>
                    <a:pt x="2997" y="1171"/>
                    <a:pt x="2995" y="1171"/>
                    <a:pt x="2994" y="1171"/>
                  </a:cubicBezTo>
                  <a:cubicBezTo>
                    <a:pt x="2992" y="1171"/>
                    <a:pt x="2992" y="1171"/>
                    <a:pt x="2991" y="1171"/>
                  </a:cubicBezTo>
                  <a:cubicBezTo>
                    <a:pt x="2989" y="1171"/>
                    <a:pt x="2986" y="1173"/>
                    <a:pt x="2976" y="1182"/>
                  </a:cubicBezTo>
                  <a:cubicBezTo>
                    <a:pt x="2966" y="1193"/>
                    <a:pt x="2947" y="1214"/>
                    <a:pt x="2945" y="1223"/>
                  </a:cubicBezTo>
                  <a:cubicBezTo>
                    <a:pt x="2944" y="1230"/>
                    <a:pt x="2925" y="1250"/>
                    <a:pt x="2913" y="1265"/>
                  </a:cubicBezTo>
                  <a:cubicBezTo>
                    <a:pt x="2906" y="1274"/>
                    <a:pt x="2909" y="1284"/>
                    <a:pt x="2892" y="1305"/>
                  </a:cubicBezTo>
                  <a:lnTo>
                    <a:pt x="2907" y="1293"/>
                  </a:lnTo>
                  <a:lnTo>
                    <a:pt x="2907" y="1293"/>
                  </a:lnTo>
                  <a:cubicBezTo>
                    <a:pt x="2902" y="1304"/>
                    <a:pt x="2899" y="1311"/>
                    <a:pt x="2887" y="1325"/>
                  </a:cubicBezTo>
                  <a:cubicBezTo>
                    <a:pt x="2884" y="1323"/>
                    <a:pt x="2879" y="1320"/>
                    <a:pt x="2892" y="1305"/>
                  </a:cubicBezTo>
                  <a:lnTo>
                    <a:pt x="2886" y="1299"/>
                  </a:lnTo>
                  <a:cubicBezTo>
                    <a:pt x="2877" y="1309"/>
                    <a:pt x="2862" y="1328"/>
                    <a:pt x="2865" y="1331"/>
                  </a:cubicBezTo>
                  <a:cubicBezTo>
                    <a:pt x="2857" y="1347"/>
                    <a:pt x="2855" y="1350"/>
                    <a:pt x="2841" y="1361"/>
                  </a:cubicBezTo>
                  <a:cubicBezTo>
                    <a:pt x="2830" y="1374"/>
                    <a:pt x="2829" y="1375"/>
                    <a:pt x="2832" y="1378"/>
                  </a:cubicBezTo>
                  <a:cubicBezTo>
                    <a:pt x="2835" y="1382"/>
                    <a:pt x="2820" y="1400"/>
                    <a:pt x="2811" y="1410"/>
                  </a:cubicBezTo>
                  <a:lnTo>
                    <a:pt x="2801" y="1401"/>
                  </a:lnTo>
                  <a:lnTo>
                    <a:pt x="2801" y="1401"/>
                  </a:lnTo>
                  <a:cubicBezTo>
                    <a:pt x="2804" y="1405"/>
                    <a:pt x="2767" y="1452"/>
                    <a:pt x="2755" y="1467"/>
                  </a:cubicBezTo>
                  <a:cubicBezTo>
                    <a:pt x="2738" y="1487"/>
                    <a:pt x="2736" y="1484"/>
                    <a:pt x="2723" y="1498"/>
                  </a:cubicBezTo>
                  <a:cubicBezTo>
                    <a:pt x="2667" y="1558"/>
                    <a:pt x="2613" y="1627"/>
                    <a:pt x="2559" y="1692"/>
                  </a:cubicBezTo>
                  <a:lnTo>
                    <a:pt x="2559" y="1692"/>
                  </a:lnTo>
                  <a:cubicBezTo>
                    <a:pt x="2559" y="1692"/>
                    <a:pt x="2559" y="1692"/>
                    <a:pt x="2559" y="1692"/>
                  </a:cubicBezTo>
                  <a:cubicBezTo>
                    <a:pt x="2557" y="1692"/>
                    <a:pt x="2551" y="1695"/>
                    <a:pt x="2543" y="1706"/>
                  </a:cubicBezTo>
                  <a:lnTo>
                    <a:pt x="2517" y="1739"/>
                  </a:lnTo>
                  <a:lnTo>
                    <a:pt x="2434" y="1845"/>
                  </a:lnTo>
                  <a:cubicBezTo>
                    <a:pt x="2397" y="1893"/>
                    <a:pt x="2357" y="1944"/>
                    <a:pt x="2322" y="1991"/>
                  </a:cubicBezTo>
                  <a:cubicBezTo>
                    <a:pt x="2308" y="2011"/>
                    <a:pt x="2293" y="2030"/>
                    <a:pt x="2288" y="2043"/>
                  </a:cubicBezTo>
                  <a:cubicBezTo>
                    <a:pt x="2284" y="2050"/>
                    <a:pt x="2273" y="2063"/>
                    <a:pt x="2265" y="2073"/>
                  </a:cubicBezTo>
                  <a:lnTo>
                    <a:pt x="2265" y="2073"/>
                  </a:lnTo>
                  <a:cubicBezTo>
                    <a:pt x="2268" y="2068"/>
                    <a:pt x="2270" y="2064"/>
                    <a:pt x="2269" y="2064"/>
                  </a:cubicBezTo>
                  <a:lnTo>
                    <a:pt x="2269" y="2064"/>
                  </a:lnTo>
                  <a:cubicBezTo>
                    <a:pt x="2268" y="2064"/>
                    <a:pt x="2266" y="2066"/>
                    <a:pt x="2263" y="2070"/>
                  </a:cubicBezTo>
                  <a:cubicBezTo>
                    <a:pt x="2240" y="2096"/>
                    <a:pt x="2216" y="2126"/>
                    <a:pt x="2194" y="2153"/>
                  </a:cubicBezTo>
                  <a:cubicBezTo>
                    <a:pt x="2185" y="2165"/>
                    <a:pt x="2158" y="2195"/>
                    <a:pt x="2154" y="2206"/>
                  </a:cubicBezTo>
                  <a:cubicBezTo>
                    <a:pt x="2152" y="2213"/>
                    <a:pt x="2167" y="2210"/>
                    <a:pt x="2168" y="2212"/>
                  </a:cubicBezTo>
                  <a:cubicBezTo>
                    <a:pt x="2155" y="2229"/>
                    <a:pt x="2145" y="2233"/>
                    <a:pt x="2139" y="2233"/>
                  </a:cubicBezTo>
                  <a:cubicBezTo>
                    <a:pt x="2137" y="2233"/>
                    <a:pt x="2136" y="2232"/>
                    <a:pt x="2135" y="2232"/>
                  </a:cubicBezTo>
                  <a:cubicBezTo>
                    <a:pt x="2135" y="2232"/>
                    <a:pt x="2134" y="2232"/>
                    <a:pt x="2134" y="2232"/>
                  </a:cubicBezTo>
                  <a:cubicBezTo>
                    <a:pt x="2127" y="2232"/>
                    <a:pt x="2111" y="2256"/>
                    <a:pt x="2094" y="2277"/>
                  </a:cubicBezTo>
                  <a:cubicBezTo>
                    <a:pt x="2071" y="2304"/>
                    <a:pt x="2045" y="2338"/>
                    <a:pt x="2021" y="2364"/>
                  </a:cubicBezTo>
                  <a:cubicBezTo>
                    <a:pt x="2016" y="2368"/>
                    <a:pt x="2009" y="2374"/>
                    <a:pt x="2006" y="2377"/>
                  </a:cubicBezTo>
                  <a:cubicBezTo>
                    <a:pt x="1995" y="2392"/>
                    <a:pt x="1990" y="2402"/>
                    <a:pt x="1982" y="2415"/>
                  </a:cubicBezTo>
                  <a:cubicBezTo>
                    <a:pt x="1966" y="2443"/>
                    <a:pt x="1933" y="2472"/>
                    <a:pt x="1911" y="2497"/>
                  </a:cubicBezTo>
                  <a:cubicBezTo>
                    <a:pt x="1887" y="2524"/>
                    <a:pt x="1886" y="2533"/>
                    <a:pt x="1879" y="2551"/>
                  </a:cubicBezTo>
                  <a:cubicBezTo>
                    <a:pt x="1874" y="2565"/>
                    <a:pt x="1869" y="2569"/>
                    <a:pt x="1866" y="2569"/>
                  </a:cubicBezTo>
                  <a:cubicBezTo>
                    <a:pt x="1862" y="2569"/>
                    <a:pt x="1860" y="2565"/>
                    <a:pt x="1858" y="2565"/>
                  </a:cubicBezTo>
                  <a:cubicBezTo>
                    <a:pt x="1858" y="2565"/>
                    <a:pt x="1858" y="2565"/>
                    <a:pt x="1857" y="2565"/>
                  </a:cubicBezTo>
                  <a:cubicBezTo>
                    <a:pt x="1849" y="2566"/>
                    <a:pt x="1833" y="2605"/>
                    <a:pt x="1830" y="2608"/>
                  </a:cubicBezTo>
                  <a:cubicBezTo>
                    <a:pt x="1815" y="2635"/>
                    <a:pt x="1802" y="2635"/>
                    <a:pt x="1787" y="2649"/>
                  </a:cubicBezTo>
                  <a:cubicBezTo>
                    <a:pt x="1768" y="2668"/>
                    <a:pt x="1747" y="2696"/>
                    <a:pt x="1732" y="2717"/>
                  </a:cubicBezTo>
                  <a:cubicBezTo>
                    <a:pt x="1722" y="2730"/>
                    <a:pt x="1669" y="2802"/>
                    <a:pt x="1660" y="2802"/>
                  </a:cubicBezTo>
                  <a:cubicBezTo>
                    <a:pt x="1660" y="2802"/>
                    <a:pt x="1659" y="2801"/>
                    <a:pt x="1659" y="2801"/>
                  </a:cubicBezTo>
                  <a:cubicBezTo>
                    <a:pt x="1645" y="2817"/>
                    <a:pt x="1630" y="2838"/>
                    <a:pt x="1619" y="2855"/>
                  </a:cubicBezTo>
                  <a:cubicBezTo>
                    <a:pt x="1573" y="2917"/>
                    <a:pt x="1521" y="2979"/>
                    <a:pt x="1475" y="3042"/>
                  </a:cubicBezTo>
                  <a:cubicBezTo>
                    <a:pt x="1459" y="3063"/>
                    <a:pt x="1441" y="3090"/>
                    <a:pt x="1446" y="3095"/>
                  </a:cubicBezTo>
                  <a:cubicBezTo>
                    <a:pt x="1444" y="3093"/>
                    <a:pt x="1443" y="3090"/>
                    <a:pt x="1440" y="3090"/>
                  </a:cubicBezTo>
                  <a:cubicBezTo>
                    <a:pt x="1438" y="3090"/>
                    <a:pt x="1434" y="3091"/>
                    <a:pt x="1430" y="3096"/>
                  </a:cubicBezTo>
                  <a:cubicBezTo>
                    <a:pt x="1419" y="3105"/>
                    <a:pt x="1417" y="3114"/>
                    <a:pt x="1406" y="3125"/>
                  </a:cubicBezTo>
                  <a:lnTo>
                    <a:pt x="1388" y="3144"/>
                  </a:lnTo>
                  <a:cubicBezTo>
                    <a:pt x="1362" y="3172"/>
                    <a:pt x="1339" y="3201"/>
                    <a:pt x="1314" y="3232"/>
                  </a:cubicBezTo>
                  <a:cubicBezTo>
                    <a:pt x="1310" y="3240"/>
                    <a:pt x="1297" y="3258"/>
                    <a:pt x="1284" y="3274"/>
                  </a:cubicBezTo>
                  <a:cubicBezTo>
                    <a:pt x="1271" y="3290"/>
                    <a:pt x="1259" y="3304"/>
                    <a:pt x="1258" y="3305"/>
                  </a:cubicBezTo>
                  <a:cubicBezTo>
                    <a:pt x="1256" y="3322"/>
                    <a:pt x="1270" y="3319"/>
                    <a:pt x="1265" y="3338"/>
                  </a:cubicBezTo>
                  <a:cubicBezTo>
                    <a:pt x="1263" y="3342"/>
                    <a:pt x="1242" y="3362"/>
                    <a:pt x="1236" y="3362"/>
                  </a:cubicBezTo>
                  <a:cubicBezTo>
                    <a:pt x="1233" y="3362"/>
                    <a:pt x="1232" y="3359"/>
                    <a:pt x="1236" y="3351"/>
                  </a:cubicBezTo>
                  <a:cubicBezTo>
                    <a:pt x="1240" y="3341"/>
                    <a:pt x="1241" y="3337"/>
                    <a:pt x="1239" y="3337"/>
                  </a:cubicBezTo>
                  <a:lnTo>
                    <a:pt x="1239" y="3337"/>
                  </a:lnTo>
                  <a:cubicBezTo>
                    <a:pt x="1236" y="3337"/>
                    <a:pt x="1224" y="3349"/>
                    <a:pt x="1210" y="3367"/>
                  </a:cubicBezTo>
                  <a:cubicBezTo>
                    <a:pt x="1199" y="3379"/>
                    <a:pt x="1182" y="3400"/>
                    <a:pt x="1176" y="3411"/>
                  </a:cubicBezTo>
                  <a:cubicBezTo>
                    <a:pt x="1173" y="3419"/>
                    <a:pt x="1177" y="3417"/>
                    <a:pt x="1164" y="3432"/>
                  </a:cubicBezTo>
                  <a:cubicBezTo>
                    <a:pt x="1155" y="3442"/>
                    <a:pt x="1113" y="3480"/>
                    <a:pt x="1106" y="3480"/>
                  </a:cubicBezTo>
                  <a:cubicBezTo>
                    <a:pt x="1106" y="3480"/>
                    <a:pt x="1105" y="3479"/>
                    <a:pt x="1106" y="3478"/>
                  </a:cubicBezTo>
                  <a:lnTo>
                    <a:pt x="1106" y="3478"/>
                  </a:lnTo>
                  <a:cubicBezTo>
                    <a:pt x="1101" y="3492"/>
                    <a:pt x="1094" y="3501"/>
                    <a:pt x="1073" y="3527"/>
                  </a:cubicBezTo>
                  <a:cubicBezTo>
                    <a:pt x="1056" y="3549"/>
                    <a:pt x="1039" y="3569"/>
                    <a:pt x="1025" y="3591"/>
                  </a:cubicBezTo>
                  <a:cubicBezTo>
                    <a:pt x="1022" y="3597"/>
                    <a:pt x="1010" y="3619"/>
                    <a:pt x="1006" y="3622"/>
                  </a:cubicBezTo>
                  <a:cubicBezTo>
                    <a:pt x="1000" y="3626"/>
                    <a:pt x="990" y="3631"/>
                    <a:pt x="984" y="3639"/>
                  </a:cubicBezTo>
                  <a:cubicBezTo>
                    <a:pt x="970" y="3653"/>
                    <a:pt x="963" y="3669"/>
                    <a:pt x="951" y="3684"/>
                  </a:cubicBezTo>
                  <a:lnTo>
                    <a:pt x="908" y="3736"/>
                  </a:lnTo>
                  <a:cubicBezTo>
                    <a:pt x="886" y="3754"/>
                    <a:pt x="889" y="3766"/>
                    <a:pt x="889" y="3771"/>
                  </a:cubicBezTo>
                  <a:cubicBezTo>
                    <a:pt x="890" y="3777"/>
                    <a:pt x="881" y="3790"/>
                    <a:pt x="870" y="3804"/>
                  </a:cubicBezTo>
                  <a:cubicBezTo>
                    <a:pt x="867" y="3801"/>
                    <a:pt x="866" y="3798"/>
                    <a:pt x="863" y="3798"/>
                  </a:cubicBezTo>
                  <a:cubicBezTo>
                    <a:pt x="860" y="3798"/>
                    <a:pt x="854" y="3804"/>
                    <a:pt x="839" y="3822"/>
                  </a:cubicBezTo>
                  <a:cubicBezTo>
                    <a:pt x="791" y="3878"/>
                    <a:pt x="745" y="3935"/>
                    <a:pt x="699" y="3992"/>
                  </a:cubicBezTo>
                  <a:cubicBezTo>
                    <a:pt x="696" y="3996"/>
                    <a:pt x="650" y="4051"/>
                    <a:pt x="655" y="4051"/>
                  </a:cubicBezTo>
                  <a:cubicBezTo>
                    <a:pt x="655" y="4051"/>
                    <a:pt x="656" y="4051"/>
                    <a:pt x="656" y="4051"/>
                  </a:cubicBezTo>
                  <a:cubicBezTo>
                    <a:pt x="658" y="4049"/>
                    <a:pt x="660" y="4048"/>
                    <a:pt x="661" y="4048"/>
                  </a:cubicBezTo>
                  <a:lnTo>
                    <a:pt x="661" y="4048"/>
                  </a:lnTo>
                  <a:cubicBezTo>
                    <a:pt x="666" y="4048"/>
                    <a:pt x="643" y="4075"/>
                    <a:pt x="633" y="4086"/>
                  </a:cubicBezTo>
                  <a:cubicBezTo>
                    <a:pt x="628" y="4091"/>
                    <a:pt x="626" y="4092"/>
                    <a:pt x="625" y="4092"/>
                  </a:cubicBezTo>
                  <a:cubicBezTo>
                    <a:pt x="624" y="4092"/>
                    <a:pt x="624" y="4092"/>
                    <a:pt x="624" y="4092"/>
                  </a:cubicBezTo>
                  <a:cubicBezTo>
                    <a:pt x="622" y="4092"/>
                    <a:pt x="621" y="4092"/>
                    <a:pt x="617" y="4095"/>
                  </a:cubicBezTo>
                  <a:cubicBezTo>
                    <a:pt x="611" y="4101"/>
                    <a:pt x="602" y="4112"/>
                    <a:pt x="595" y="4120"/>
                  </a:cubicBezTo>
                  <a:cubicBezTo>
                    <a:pt x="583" y="4135"/>
                    <a:pt x="546" y="4177"/>
                    <a:pt x="540" y="4191"/>
                  </a:cubicBezTo>
                  <a:cubicBezTo>
                    <a:pt x="534" y="4204"/>
                    <a:pt x="521" y="4216"/>
                    <a:pt x="508" y="4234"/>
                  </a:cubicBezTo>
                  <a:cubicBezTo>
                    <a:pt x="501" y="4245"/>
                    <a:pt x="495" y="4261"/>
                    <a:pt x="491" y="4266"/>
                  </a:cubicBezTo>
                  <a:cubicBezTo>
                    <a:pt x="486" y="4273"/>
                    <a:pt x="480" y="4274"/>
                    <a:pt x="474" y="4279"/>
                  </a:cubicBezTo>
                  <a:cubicBezTo>
                    <a:pt x="458" y="4293"/>
                    <a:pt x="441" y="4313"/>
                    <a:pt x="426" y="4332"/>
                  </a:cubicBezTo>
                  <a:cubicBezTo>
                    <a:pt x="413" y="4347"/>
                    <a:pt x="401" y="4362"/>
                    <a:pt x="389" y="4378"/>
                  </a:cubicBezTo>
                  <a:cubicBezTo>
                    <a:pt x="376" y="4395"/>
                    <a:pt x="365" y="4410"/>
                    <a:pt x="350" y="4418"/>
                  </a:cubicBezTo>
                  <a:cubicBezTo>
                    <a:pt x="334" y="4426"/>
                    <a:pt x="326" y="4428"/>
                    <a:pt x="327" y="4432"/>
                  </a:cubicBezTo>
                  <a:cubicBezTo>
                    <a:pt x="312" y="4435"/>
                    <a:pt x="319" y="4442"/>
                    <a:pt x="334" y="4442"/>
                  </a:cubicBezTo>
                  <a:cubicBezTo>
                    <a:pt x="342" y="4442"/>
                    <a:pt x="351" y="4441"/>
                    <a:pt x="361" y="4437"/>
                  </a:cubicBezTo>
                  <a:cubicBezTo>
                    <a:pt x="375" y="4431"/>
                    <a:pt x="389" y="4418"/>
                    <a:pt x="393" y="4410"/>
                  </a:cubicBezTo>
                  <a:cubicBezTo>
                    <a:pt x="398" y="4402"/>
                    <a:pt x="399" y="4396"/>
                    <a:pt x="393" y="4396"/>
                  </a:cubicBezTo>
                  <a:lnTo>
                    <a:pt x="393" y="4396"/>
                  </a:lnTo>
                  <a:cubicBezTo>
                    <a:pt x="402" y="4393"/>
                    <a:pt x="456" y="4325"/>
                    <a:pt x="471" y="4317"/>
                  </a:cubicBezTo>
                  <a:cubicBezTo>
                    <a:pt x="482" y="4310"/>
                    <a:pt x="481" y="4305"/>
                    <a:pt x="491" y="4291"/>
                  </a:cubicBezTo>
                  <a:cubicBezTo>
                    <a:pt x="501" y="4276"/>
                    <a:pt x="513" y="4262"/>
                    <a:pt x="524" y="4247"/>
                  </a:cubicBezTo>
                  <a:cubicBezTo>
                    <a:pt x="576" y="4177"/>
                    <a:pt x="636" y="4105"/>
                    <a:pt x="693" y="4038"/>
                  </a:cubicBezTo>
                  <a:cubicBezTo>
                    <a:pt x="728" y="3996"/>
                    <a:pt x="812" y="3908"/>
                    <a:pt x="799" y="3893"/>
                  </a:cubicBezTo>
                  <a:cubicBezTo>
                    <a:pt x="799" y="3892"/>
                    <a:pt x="797" y="3874"/>
                    <a:pt x="805" y="3870"/>
                  </a:cubicBezTo>
                  <a:cubicBezTo>
                    <a:pt x="811" y="3867"/>
                    <a:pt x="818" y="3864"/>
                    <a:pt x="822" y="3864"/>
                  </a:cubicBezTo>
                  <a:cubicBezTo>
                    <a:pt x="824" y="3864"/>
                    <a:pt x="825" y="3864"/>
                    <a:pt x="825" y="3865"/>
                  </a:cubicBezTo>
                  <a:cubicBezTo>
                    <a:pt x="826" y="3866"/>
                    <a:pt x="841" y="3868"/>
                    <a:pt x="849" y="3868"/>
                  </a:cubicBezTo>
                  <a:cubicBezTo>
                    <a:pt x="852" y="3868"/>
                    <a:pt x="854" y="3868"/>
                    <a:pt x="854" y="3867"/>
                  </a:cubicBezTo>
                  <a:cubicBezTo>
                    <a:pt x="858" y="3861"/>
                    <a:pt x="852" y="3865"/>
                    <a:pt x="860" y="3853"/>
                  </a:cubicBezTo>
                  <a:cubicBezTo>
                    <a:pt x="868" y="3842"/>
                    <a:pt x="878" y="3830"/>
                    <a:pt x="887" y="3818"/>
                  </a:cubicBezTo>
                  <a:cubicBezTo>
                    <a:pt x="900" y="3803"/>
                    <a:pt x="921" y="3778"/>
                    <a:pt x="927" y="3778"/>
                  </a:cubicBezTo>
                  <a:cubicBezTo>
                    <a:pt x="927" y="3778"/>
                    <a:pt x="927" y="3778"/>
                    <a:pt x="928" y="3778"/>
                  </a:cubicBezTo>
                  <a:cubicBezTo>
                    <a:pt x="919" y="3770"/>
                    <a:pt x="955" y="3740"/>
                    <a:pt x="954" y="3728"/>
                  </a:cubicBezTo>
                  <a:cubicBezTo>
                    <a:pt x="953" y="3720"/>
                    <a:pt x="956" y="3700"/>
                    <a:pt x="980" y="3684"/>
                  </a:cubicBezTo>
                  <a:cubicBezTo>
                    <a:pt x="991" y="3677"/>
                    <a:pt x="990" y="3686"/>
                    <a:pt x="1005" y="3673"/>
                  </a:cubicBezTo>
                  <a:cubicBezTo>
                    <a:pt x="1016" y="3664"/>
                    <a:pt x="1028" y="3648"/>
                    <a:pt x="1028" y="3641"/>
                  </a:cubicBezTo>
                  <a:cubicBezTo>
                    <a:pt x="1029" y="3633"/>
                    <a:pt x="1033" y="3632"/>
                    <a:pt x="1048" y="3613"/>
                  </a:cubicBezTo>
                  <a:cubicBezTo>
                    <a:pt x="1051" y="3609"/>
                    <a:pt x="1052" y="3608"/>
                    <a:pt x="1053" y="3608"/>
                  </a:cubicBezTo>
                  <a:cubicBezTo>
                    <a:pt x="1054" y="3608"/>
                    <a:pt x="1054" y="3610"/>
                    <a:pt x="1055" y="3610"/>
                  </a:cubicBezTo>
                  <a:cubicBezTo>
                    <a:pt x="1056" y="3610"/>
                    <a:pt x="1056" y="3609"/>
                    <a:pt x="1057" y="3609"/>
                  </a:cubicBezTo>
                  <a:cubicBezTo>
                    <a:pt x="1073" y="3602"/>
                    <a:pt x="1100" y="3543"/>
                    <a:pt x="1127" y="3523"/>
                  </a:cubicBezTo>
                  <a:cubicBezTo>
                    <a:pt x="1141" y="3504"/>
                    <a:pt x="1154" y="3472"/>
                    <a:pt x="1160" y="3467"/>
                  </a:cubicBezTo>
                  <a:cubicBezTo>
                    <a:pt x="1162" y="3466"/>
                    <a:pt x="1175" y="3463"/>
                    <a:pt x="1179" y="3456"/>
                  </a:cubicBezTo>
                  <a:cubicBezTo>
                    <a:pt x="1188" y="3443"/>
                    <a:pt x="1178" y="3447"/>
                    <a:pt x="1186" y="3433"/>
                  </a:cubicBezTo>
                  <a:cubicBezTo>
                    <a:pt x="1186" y="3432"/>
                    <a:pt x="1212" y="3423"/>
                    <a:pt x="1212" y="3422"/>
                  </a:cubicBezTo>
                  <a:cubicBezTo>
                    <a:pt x="1217" y="3406"/>
                    <a:pt x="1229" y="3385"/>
                    <a:pt x="1256" y="3358"/>
                  </a:cubicBezTo>
                  <a:cubicBezTo>
                    <a:pt x="1268" y="3346"/>
                    <a:pt x="1283" y="3331"/>
                    <a:pt x="1294" y="3316"/>
                  </a:cubicBezTo>
                  <a:cubicBezTo>
                    <a:pt x="1298" y="3311"/>
                    <a:pt x="1305" y="3300"/>
                    <a:pt x="1304" y="3300"/>
                  </a:cubicBezTo>
                  <a:lnTo>
                    <a:pt x="1304" y="3300"/>
                  </a:lnTo>
                  <a:cubicBezTo>
                    <a:pt x="1304" y="3300"/>
                    <a:pt x="1302" y="3301"/>
                    <a:pt x="1299" y="3305"/>
                  </a:cubicBezTo>
                  <a:lnTo>
                    <a:pt x="1299" y="3305"/>
                  </a:lnTo>
                  <a:lnTo>
                    <a:pt x="1327" y="3270"/>
                  </a:lnTo>
                  <a:cubicBezTo>
                    <a:pt x="1338" y="3258"/>
                    <a:pt x="1338" y="3257"/>
                    <a:pt x="1337" y="3257"/>
                  </a:cubicBezTo>
                  <a:lnTo>
                    <a:pt x="1337" y="3257"/>
                  </a:lnTo>
                  <a:cubicBezTo>
                    <a:pt x="1337" y="3257"/>
                    <a:pt x="1337" y="3257"/>
                    <a:pt x="1337" y="3257"/>
                  </a:cubicBezTo>
                  <a:cubicBezTo>
                    <a:pt x="1336" y="3257"/>
                    <a:pt x="1336" y="3257"/>
                    <a:pt x="1339" y="3251"/>
                  </a:cubicBezTo>
                  <a:cubicBezTo>
                    <a:pt x="1343" y="3240"/>
                    <a:pt x="1380" y="3205"/>
                    <a:pt x="1389" y="3194"/>
                  </a:cubicBezTo>
                  <a:cubicBezTo>
                    <a:pt x="1402" y="3180"/>
                    <a:pt x="1427" y="3152"/>
                    <a:pt x="1435" y="3137"/>
                  </a:cubicBezTo>
                  <a:cubicBezTo>
                    <a:pt x="1441" y="3125"/>
                    <a:pt x="1428" y="3127"/>
                    <a:pt x="1457" y="3105"/>
                  </a:cubicBezTo>
                  <a:cubicBezTo>
                    <a:pt x="1467" y="3100"/>
                    <a:pt x="1493" y="3074"/>
                    <a:pt x="1486" y="3074"/>
                  </a:cubicBezTo>
                  <a:cubicBezTo>
                    <a:pt x="1485" y="3074"/>
                    <a:pt x="1484" y="3074"/>
                    <a:pt x="1481" y="3075"/>
                  </a:cubicBezTo>
                  <a:cubicBezTo>
                    <a:pt x="1475" y="3070"/>
                    <a:pt x="1490" y="3048"/>
                    <a:pt x="1511" y="3030"/>
                  </a:cubicBezTo>
                  <a:cubicBezTo>
                    <a:pt x="1526" y="3019"/>
                    <a:pt x="1529" y="3024"/>
                    <a:pt x="1550" y="2993"/>
                  </a:cubicBezTo>
                  <a:cubicBezTo>
                    <a:pt x="1553" y="2988"/>
                    <a:pt x="1576" y="2944"/>
                    <a:pt x="1579" y="2943"/>
                  </a:cubicBezTo>
                  <a:lnTo>
                    <a:pt x="1579" y="2943"/>
                  </a:lnTo>
                  <a:cubicBezTo>
                    <a:pt x="1581" y="2943"/>
                    <a:pt x="1568" y="2964"/>
                    <a:pt x="1572" y="2964"/>
                  </a:cubicBezTo>
                  <a:cubicBezTo>
                    <a:pt x="1572" y="2964"/>
                    <a:pt x="1574" y="2964"/>
                    <a:pt x="1575" y="2962"/>
                  </a:cubicBezTo>
                  <a:cubicBezTo>
                    <a:pt x="1586" y="2953"/>
                    <a:pt x="1605" y="2919"/>
                    <a:pt x="1609" y="2910"/>
                  </a:cubicBezTo>
                  <a:cubicBezTo>
                    <a:pt x="1624" y="2893"/>
                    <a:pt x="1640" y="2873"/>
                    <a:pt x="1655" y="2860"/>
                  </a:cubicBezTo>
                  <a:cubicBezTo>
                    <a:pt x="1669" y="2848"/>
                    <a:pt x="1678" y="2838"/>
                    <a:pt x="1692" y="2820"/>
                  </a:cubicBezTo>
                  <a:cubicBezTo>
                    <a:pt x="1709" y="2801"/>
                    <a:pt x="1726" y="2779"/>
                    <a:pt x="1740" y="2760"/>
                  </a:cubicBezTo>
                  <a:cubicBezTo>
                    <a:pt x="1754" y="2739"/>
                    <a:pt x="1756" y="2727"/>
                    <a:pt x="1770" y="2718"/>
                  </a:cubicBezTo>
                  <a:cubicBezTo>
                    <a:pt x="1785" y="2709"/>
                    <a:pt x="1807" y="2684"/>
                    <a:pt x="1823" y="2662"/>
                  </a:cubicBezTo>
                  <a:cubicBezTo>
                    <a:pt x="1835" y="2646"/>
                    <a:pt x="1828" y="2647"/>
                    <a:pt x="1825" y="2644"/>
                  </a:cubicBezTo>
                  <a:lnTo>
                    <a:pt x="1825" y="2644"/>
                  </a:lnTo>
                  <a:cubicBezTo>
                    <a:pt x="1826" y="2645"/>
                    <a:pt x="1826" y="2645"/>
                    <a:pt x="1827" y="2645"/>
                  </a:cubicBezTo>
                  <a:cubicBezTo>
                    <a:pt x="1840" y="2645"/>
                    <a:pt x="1883" y="2587"/>
                    <a:pt x="1892" y="2566"/>
                  </a:cubicBezTo>
                  <a:cubicBezTo>
                    <a:pt x="1898" y="2554"/>
                    <a:pt x="1914" y="2534"/>
                    <a:pt x="1923" y="2531"/>
                  </a:cubicBezTo>
                  <a:cubicBezTo>
                    <a:pt x="1923" y="2530"/>
                    <a:pt x="1924" y="2530"/>
                    <a:pt x="1924" y="2530"/>
                  </a:cubicBezTo>
                  <a:lnTo>
                    <a:pt x="1924" y="2530"/>
                  </a:lnTo>
                  <a:cubicBezTo>
                    <a:pt x="1927" y="2530"/>
                    <a:pt x="1921" y="2539"/>
                    <a:pt x="1923" y="2539"/>
                  </a:cubicBezTo>
                  <a:cubicBezTo>
                    <a:pt x="1924" y="2539"/>
                    <a:pt x="1925" y="2539"/>
                    <a:pt x="1926" y="2538"/>
                  </a:cubicBezTo>
                  <a:cubicBezTo>
                    <a:pt x="1935" y="2531"/>
                    <a:pt x="1941" y="2518"/>
                    <a:pt x="1946" y="2511"/>
                  </a:cubicBezTo>
                  <a:cubicBezTo>
                    <a:pt x="1956" y="2493"/>
                    <a:pt x="1975" y="2470"/>
                    <a:pt x="1988" y="2460"/>
                  </a:cubicBezTo>
                  <a:cubicBezTo>
                    <a:pt x="1989" y="2460"/>
                    <a:pt x="1989" y="2460"/>
                    <a:pt x="1990" y="2460"/>
                  </a:cubicBezTo>
                  <a:cubicBezTo>
                    <a:pt x="1996" y="2460"/>
                    <a:pt x="2009" y="2430"/>
                    <a:pt x="2016" y="2420"/>
                  </a:cubicBezTo>
                  <a:cubicBezTo>
                    <a:pt x="2035" y="2394"/>
                    <a:pt x="2061" y="2368"/>
                    <a:pt x="2075" y="2345"/>
                  </a:cubicBezTo>
                  <a:cubicBezTo>
                    <a:pt x="2087" y="2324"/>
                    <a:pt x="2110" y="2297"/>
                    <a:pt x="2127" y="2277"/>
                  </a:cubicBezTo>
                  <a:cubicBezTo>
                    <a:pt x="2147" y="2255"/>
                    <a:pt x="2183" y="2217"/>
                    <a:pt x="2197" y="2192"/>
                  </a:cubicBezTo>
                  <a:cubicBezTo>
                    <a:pt x="2201" y="2183"/>
                    <a:pt x="2217" y="2174"/>
                    <a:pt x="2225" y="2167"/>
                  </a:cubicBezTo>
                  <a:cubicBezTo>
                    <a:pt x="2237" y="2156"/>
                    <a:pt x="2238" y="2146"/>
                    <a:pt x="2251" y="2131"/>
                  </a:cubicBezTo>
                  <a:cubicBezTo>
                    <a:pt x="2266" y="2112"/>
                    <a:pt x="2283" y="2093"/>
                    <a:pt x="2297" y="2075"/>
                  </a:cubicBezTo>
                  <a:cubicBezTo>
                    <a:pt x="2311" y="2055"/>
                    <a:pt x="2303" y="2057"/>
                    <a:pt x="2324" y="2038"/>
                  </a:cubicBezTo>
                  <a:cubicBezTo>
                    <a:pt x="2343" y="2020"/>
                    <a:pt x="2387" y="1975"/>
                    <a:pt x="2378" y="1967"/>
                  </a:cubicBezTo>
                  <a:lnTo>
                    <a:pt x="2378" y="1967"/>
                  </a:lnTo>
                  <a:cubicBezTo>
                    <a:pt x="2378" y="1967"/>
                    <a:pt x="2379" y="1967"/>
                    <a:pt x="2379" y="1967"/>
                  </a:cubicBezTo>
                  <a:cubicBezTo>
                    <a:pt x="2395" y="1967"/>
                    <a:pt x="2481" y="1854"/>
                    <a:pt x="2496" y="1828"/>
                  </a:cubicBezTo>
                  <a:cubicBezTo>
                    <a:pt x="2509" y="1804"/>
                    <a:pt x="2546" y="1793"/>
                    <a:pt x="2557" y="1760"/>
                  </a:cubicBezTo>
                  <a:cubicBezTo>
                    <a:pt x="2561" y="1745"/>
                    <a:pt x="2560" y="1735"/>
                    <a:pt x="2584" y="1717"/>
                  </a:cubicBezTo>
                  <a:cubicBezTo>
                    <a:pt x="2589" y="1710"/>
                    <a:pt x="2624" y="1666"/>
                    <a:pt x="2623" y="1666"/>
                  </a:cubicBezTo>
                  <a:lnTo>
                    <a:pt x="2623" y="1666"/>
                  </a:lnTo>
                  <a:cubicBezTo>
                    <a:pt x="2623" y="1666"/>
                    <a:pt x="2623" y="1666"/>
                    <a:pt x="2623" y="1666"/>
                  </a:cubicBezTo>
                  <a:lnTo>
                    <a:pt x="2623" y="1666"/>
                  </a:lnTo>
                  <a:cubicBezTo>
                    <a:pt x="2623" y="1666"/>
                    <a:pt x="2623" y="1666"/>
                    <a:pt x="2623" y="1666"/>
                  </a:cubicBezTo>
                  <a:lnTo>
                    <a:pt x="2623" y="1666"/>
                  </a:lnTo>
                  <a:cubicBezTo>
                    <a:pt x="2624" y="1666"/>
                    <a:pt x="2619" y="1675"/>
                    <a:pt x="2621" y="1675"/>
                  </a:cubicBezTo>
                  <a:cubicBezTo>
                    <a:pt x="2621" y="1675"/>
                    <a:pt x="2622" y="1674"/>
                    <a:pt x="2625" y="1671"/>
                  </a:cubicBezTo>
                  <a:cubicBezTo>
                    <a:pt x="2634" y="1664"/>
                    <a:pt x="2645" y="1649"/>
                    <a:pt x="2653" y="1639"/>
                  </a:cubicBezTo>
                  <a:cubicBezTo>
                    <a:pt x="2675" y="1612"/>
                    <a:pt x="2703" y="1587"/>
                    <a:pt x="2722" y="1561"/>
                  </a:cubicBezTo>
                  <a:lnTo>
                    <a:pt x="2722" y="1561"/>
                  </a:lnTo>
                  <a:cubicBezTo>
                    <a:pt x="2711" y="1572"/>
                    <a:pt x="2700" y="1578"/>
                    <a:pt x="2695" y="1578"/>
                  </a:cubicBezTo>
                  <a:cubicBezTo>
                    <a:pt x="2689" y="1578"/>
                    <a:pt x="2688" y="1572"/>
                    <a:pt x="2694" y="1561"/>
                  </a:cubicBezTo>
                  <a:cubicBezTo>
                    <a:pt x="2701" y="1552"/>
                    <a:pt x="2705" y="1549"/>
                    <a:pt x="2707" y="1549"/>
                  </a:cubicBezTo>
                  <a:cubicBezTo>
                    <a:pt x="2711" y="1549"/>
                    <a:pt x="2709" y="1558"/>
                    <a:pt x="2710" y="1560"/>
                  </a:cubicBezTo>
                  <a:cubicBezTo>
                    <a:pt x="2710" y="1560"/>
                    <a:pt x="2710" y="1560"/>
                    <a:pt x="2710" y="1560"/>
                  </a:cubicBezTo>
                  <a:cubicBezTo>
                    <a:pt x="2715" y="1560"/>
                    <a:pt x="2737" y="1528"/>
                    <a:pt x="2746" y="1519"/>
                  </a:cubicBezTo>
                  <a:cubicBezTo>
                    <a:pt x="2755" y="1509"/>
                    <a:pt x="2776" y="1495"/>
                    <a:pt x="2779" y="1488"/>
                  </a:cubicBezTo>
                  <a:cubicBezTo>
                    <a:pt x="2782" y="1479"/>
                    <a:pt x="2781" y="1474"/>
                    <a:pt x="2795" y="1459"/>
                  </a:cubicBezTo>
                  <a:cubicBezTo>
                    <a:pt x="2817" y="1437"/>
                    <a:pt x="2833" y="1425"/>
                    <a:pt x="2855" y="1399"/>
                  </a:cubicBezTo>
                  <a:lnTo>
                    <a:pt x="2855" y="1399"/>
                  </a:lnTo>
                  <a:cubicBezTo>
                    <a:pt x="2854" y="1400"/>
                    <a:pt x="2853" y="1400"/>
                    <a:pt x="2853" y="1400"/>
                  </a:cubicBezTo>
                  <a:cubicBezTo>
                    <a:pt x="2847" y="1400"/>
                    <a:pt x="2928" y="1301"/>
                    <a:pt x="2937" y="1290"/>
                  </a:cubicBezTo>
                  <a:cubicBezTo>
                    <a:pt x="2938" y="1287"/>
                    <a:pt x="2937" y="1287"/>
                    <a:pt x="2935" y="1287"/>
                  </a:cubicBezTo>
                  <a:cubicBezTo>
                    <a:pt x="2935" y="1287"/>
                    <a:pt x="2934" y="1287"/>
                    <a:pt x="2933" y="1287"/>
                  </a:cubicBezTo>
                  <a:cubicBezTo>
                    <a:pt x="2930" y="1287"/>
                    <a:pt x="2927" y="1286"/>
                    <a:pt x="2931" y="1279"/>
                  </a:cubicBezTo>
                  <a:cubicBezTo>
                    <a:pt x="2940" y="1264"/>
                    <a:pt x="2949" y="1261"/>
                    <a:pt x="2954" y="1261"/>
                  </a:cubicBezTo>
                  <a:cubicBezTo>
                    <a:pt x="2956" y="1261"/>
                    <a:pt x="2958" y="1261"/>
                    <a:pt x="2958" y="1262"/>
                  </a:cubicBezTo>
                  <a:lnTo>
                    <a:pt x="2958" y="1262"/>
                  </a:lnTo>
                  <a:cubicBezTo>
                    <a:pt x="2956" y="1260"/>
                    <a:pt x="2960" y="1248"/>
                    <a:pt x="2972" y="1238"/>
                  </a:cubicBezTo>
                  <a:cubicBezTo>
                    <a:pt x="2976" y="1234"/>
                    <a:pt x="2979" y="1233"/>
                    <a:pt x="2981" y="1233"/>
                  </a:cubicBezTo>
                  <a:cubicBezTo>
                    <a:pt x="2981" y="1233"/>
                    <a:pt x="2981" y="1233"/>
                    <a:pt x="2982" y="1233"/>
                  </a:cubicBezTo>
                  <a:cubicBezTo>
                    <a:pt x="2984" y="1233"/>
                    <a:pt x="2986" y="1233"/>
                    <a:pt x="2992" y="1228"/>
                  </a:cubicBezTo>
                  <a:cubicBezTo>
                    <a:pt x="2998" y="1222"/>
                    <a:pt x="2997" y="1203"/>
                    <a:pt x="3014" y="1185"/>
                  </a:cubicBezTo>
                  <a:cubicBezTo>
                    <a:pt x="3019" y="1180"/>
                    <a:pt x="3052" y="1156"/>
                    <a:pt x="3048" y="1154"/>
                  </a:cubicBezTo>
                  <a:cubicBezTo>
                    <a:pt x="3047" y="1154"/>
                    <a:pt x="3047" y="1153"/>
                    <a:pt x="3047" y="1153"/>
                  </a:cubicBezTo>
                  <a:cubicBezTo>
                    <a:pt x="3045" y="1153"/>
                    <a:pt x="3042" y="1156"/>
                    <a:pt x="3040" y="1156"/>
                  </a:cubicBezTo>
                  <a:cubicBezTo>
                    <a:pt x="3039" y="1156"/>
                    <a:pt x="3039" y="1154"/>
                    <a:pt x="3043" y="1148"/>
                  </a:cubicBezTo>
                  <a:cubicBezTo>
                    <a:pt x="3047" y="1142"/>
                    <a:pt x="3052" y="1135"/>
                    <a:pt x="3056" y="1132"/>
                  </a:cubicBezTo>
                  <a:cubicBezTo>
                    <a:pt x="3059" y="1129"/>
                    <a:pt x="3061" y="1128"/>
                    <a:pt x="3063" y="1128"/>
                  </a:cubicBezTo>
                  <a:cubicBezTo>
                    <a:pt x="3065" y="1128"/>
                    <a:pt x="3066" y="1132"/>
                    <a:pt x="3069" y="1132"/>
                  </a:cubicBezTo>
                  <a:cubicBezTo>
                    <a:pt x="3071" y="1132"/>
                    <a:pt x="3073" y="1130"/>
                    <a:pt x="3078" y="1125"/>
                  </a:cubicBezTo>
                  <a:cubicBezTo>
                    <a:pt x="3088" y="1113"/>
                    <a:pt x="3102" y="1096"/>
                    <a:pt x="3111" y="1084"/>
                  </a:cubicBezTo>
                  <a:cubicBezTo>
                    <a:pt x="3115" y="1079"/>
                    <a:pt x="3117" y="1071"/>
                    <a:pt x="3117" y="1071"/>
                  </a:cubicBezTo>
                  <a:cubicBezTo>
                    <a:pt x="3136" y="1047"/>
                    <a:pt x="3155" y="1024"/>
                    <a:pt x="3173" y="1000"/>
                  </a:cubicBezTo>
                  <a:cubicBezTo>
                    <a:pt x="3185" y="984"/>
                    <a:pt x="3190" y="975"/>
                    <a:pt x="3188" y="975"/>
                  </a:cubicBezTo>
                  <a:lnTo>
                    <a:pt x="3188" y="975"/>
                  </a:lnTo>
                  <a:cubicBezTo>
                    <a:pt x="3186" y="975"/>
                    <a:pt x="3180" y="981"/>
                    <a:pt x="3169" y="992"/>
                  </a:cubicBezTo>
                  <a:cubicBezTo>
                    <a:pt x="3186" y="971"/>
                    <a:pt x="3204" y="949"/>
                    <a:pt x="3220" y="936"/>
                  </a:cubicBezTo>
                  <a:cubicBezTo>
                    <a:pt x="3234" y="926"/>
                    <a:pt x="3255" y="908"/>
                    <a:pt x="3268" y="887"/>
                  </a:cubicBezTo>
                  <a:cubicBezTo>
                    <a:pt x="3278" y="871"/>
                    <a:pt x="3276" y="868"/>
                    <a:pt x="3293" y="848"/>
                  </a:cubicBezTo>
                  <a:cubicBezTo>
                    <a:pt x="3299" y="840"/>
                    <a:pt x="3311" y="826"/>
                    <a:pt x="3316" y="818"/>
                  </a:cubicBezTo>
                  <a:cubicBezTo>
                    <a:pt x="3316" y="818"/>
                    <a:pt x="3314" y="817"/>
                    <a:pt x="3317" y="812"/>
                  </a:cubicBezTo>
                  <a:cubicBezTo>
                    <a:pt x="3330" y="792"/>
                    <a:pt x="3355" y="766"/>
                    <a:pt x="3370" y="744"/>
                  </a:cubicBezTo>
                  <a:cubicBezTo>
                    <a:pt x="3385" y="723"/>
                    <a:pt x="3395" y="704"/>
                    <a:pt x="3411" y="694"/>
                  </a:cubicBezTo>
                  <a:cubicBezTo>
                    <a:pt x="3420" y="687"/>
                    <a:pt x="3455" y="644"/>
                    <a:pt x="3460" y="632"/>
                  </a:cubicBezTo>
                  <a:cubicBezTo>
                    <a:pt x="3461" y="630"/>
                    <a:pt x="3460" y="630"/>
                    <a:pt x="3460" y="630"/>
                  </a:cubicBezTo>
                  <a:lnTo>
                    <a:pt x="3460" y="630"/>
                  </a:lnTo>
                  <a:cubicBezTo>
                    <a:pt x="3457" y="630"/>
                    <a:pt x="3441" y="645"/>
                    <a:pt x="3435" y="653"/>
                  </a:cubicBezTo>
                  <a:lnTo>
                    <a:pt x="3435" y="653"/>
                  </a:lnTo>
                  <a:cubicBezTo>
                    <a:pt x="3445" y="640"/>
                    <a:pt x="3456" y="626"/>
                    <a:pt x="3468" y="616"/>
                  </a:cubicBezTo>
                  <a:cubicBezTo>
                    <a:pt x="3479" y="604"/>
                    <a:pt x="3488" y="600"/>
                    <a:pt x="3500" y="587"/>
                  </a:cubicBezTo>
                  <a:cubicBezTo>
                    <a:pt x="3520" y="563"/>
                    <a:pt x="3522" y="552"/>
                    <a:pt x="3543" y="532"/>
                  </a:cubicBezTo>
                  <a:cubicBezTo>
                    <a:pt x="3551" y="523"/>
                    <a:pt x="3582" y="505"/>
                    <a:pt x="3579" y="494"/>
                  </a:cubicBezTo>
                  <a:cubicBezTo>
                    <a:pt x="3578" y="487"/>
                    <a:pt x="3576" y="478"/>
                    <a:pt x="3600" y="457"/>
                  </a:cubicBezTo>
                  <a:cubicBezTo>
                    <a:pt x="3615" y="444"/>
                    <a:pt x="3618" y="446"/>
                    <a:pt x="3635" y="426"/>
                  </a:cubicBezTo>
                  <a:cubicBezTo>
                    <a:pt x="3640" y="421"/>
                    <a:pt x="3682" y="373"/>
                    <a:pt x="3681" y="370"/>
                  </a:cubicBezTo>
                  <a:cubicBezTo>
                    <a:pt x="3680" y="369"/>
                    <a:pt x="3680" y="369"/>
                    <a:pt x="3679" y="369"/>
                  </a:cubicBezTo>
                  <a:cubicBezTo>
                    <a:pt x="3677" y="369"/>
                    <a:pt x="3675" y="369"/>
                    <a:pt x="3673" y="369"/>
                  </a:cubicBezTo>
                  <a:cubicBezTo>
                    <a:pt x="3669" y="369"/>
                    <a:pt x="3668" y="366"/>
                    <a:pt x="3682" y="348"/>
                  </a:cubicBezTo>
                  <a:cubicBezTo>
                    <a:pt x="3688" y="336"/>
                    <a:pt x="3691" y="333"/>
                    <a:pt x="3693" y="333"/>
                  </a:cubicBezTo>
                  <a:cubicBezTo>
                    <a:pt x="3694" y="333"/>
                    <a:pt x="3695" y="335"/>
                    <a:pt x="3697" y="335"/>
                  </a:cubicBezTo>
                  <a:cubicBezTo>
                    <a:pt x="3697" y="335"/>
                    <a:pt x="3698" y="335"/>
                    <a:pt x="3700" y="333"/>
                  </a:cubicBezTo>
                  <a:cubicBezTo>
                    <a:pt x="3702" y="333"/>
                    <a:pt x="3698" y="298"/>
                    <a:pt x="3695" y="295"/>
                  </a:cubicBezTo>
                  <a:cubicBezTo>
                    <a:pt x="3689" y="274"/>
                    <a:pt x="3688" y="270"/>
                    <a:pt x="3687" y="259"/>
                  </a:cubicBezTo>
                  <a:cubicBezTo>
                    <a:pt x="3686" y="251"/>
                    <a:pt x="3674" y="228"/>
                    <a:pt x="3652" y="215"/>
                  </a:cubicBezTo>
                  <a:cubicBezTo>
                    <a:pt x="3637" y="204"/>
                    <a:pt x="3617" y="200"/>
                    <a:pt x="3602" y="200"/>
                  </a:cubicBezTo>
                  <a:close/>
                  <a:moveTo>
                    <a:pt x="281" y="4450"/>
                  </a:moveTo>
                  <a:cubicBezTo>
                    <a:pt x="283" y="4450"/>
                    <a:pt x="284" y="4450"/>
                    <a:pt x="287" y="4451"/>
                  </a:cubicBezTo>
                  <a:cubicBezTo>
                    <a:pt x="285" y="4450"/>
                    <a:pt x="283" y="4450"/>
                    <a:pt x="281" y="4450"/>
                  </a:cubicBezTo>
                  <a:close/>
                  <a:moveTo>
                    <a:pt x="3411" y="1"/>
                  </a:moveTo>
                  <a:cubicBezTo>
                    <a:pt x="3395" y="1"/>
                    <a:pt x="3380" y="5"/>
                    <a:pt x="3369" y="11"/>
                  </a:cubicBezTo>
                  <a:cubicBezTo>
                    <a:pt x="3352" y="18"/>
                    <a:pt x="3337" y="30"/>
                    <a:pt x="3327" y="40"/>
                  </a:cubicBezTo>
                  <a:cubicBezTo>
                    <a:pt x="3323" y="42"/>
                    <a:pt x="3320" y="46"/>
                    <a:pt x="3316" y="51"/>
                  </a:cubicBezTo>
                  <a:cubicBezTo>
                    <a:pt x="3301" y="70"/>
                    <a:pt x="3308" y="67"/>
                    <a:pt x="3292" y="87"/>
                  </a:cubicBezTo>
                  <a:cubicBezTo>
                    <a:pt x="3282" y="99"/>
                    <a:pt x="3274" y="106"/>
                    <a:pt x="3263" y="118"/>
                  </a:cubicBezTo>
                  <a:cubicBezTo>
                    <a:pt x="3239" y="146"/>
                    <a:pt x="3211" y="184"/>
                    <a:pt x="3195" y="211"/>
                  </a:cubicBezTo>
                  <a:cubicBezTo>
                    <a:pt x="3187" y="226"/>
                    <a:pt x="3183" y="232"/>
                    <a:pt x="3179" y="232"/>
                  </a:cubicBezTo>
                  <a:cubicBezTo>
                    <a:pt x="3178" y="232"/>
                    <a:pt x="3177" y="232"/>
                    <a:pt x="3176" y="231"/>
                  </a:cubicBezTo>
                  <a:cubicBezTo>
                    <a:pt x="3178" y="226"/>
                    <a:pt x="3179" y="224"/>
                    <a:pt x="3178" y="224"/>
                  </a:cubicBezTo>
                  <a:lnTo>
                    <a:pt x="3178" y="224"/>
                  </a:lnTo>
                  <a:cubicBezTo>
                    <a:pt x="3176" y="224"/>
                    <a:pt x="3166" y="236"/>
                    <a:pt x="3159" y="244"/>
                  </a:cubicBezTo>
                  <a:cubicBezTo>
                    <a:pt x="3147" y="259"/>
                    <a:pt x="3130" y="278"/>
                    <a:pt x="3120" y="294"/>
                  </a:cubicBezTo>
                  <a:cubicBezTo>
                    <a:pt x="3112" y="306"/>
                    <a:pt x="3108" y="318"/>
                    <a:pt x="3092" y="334"/>
                  </a:cubicBezTo>
                  <a:cubicBezTo>
                    <a:pt x="3092" y="334"/>
                    <a:pt x="3091" y="333"/>
                    <a:pt x="3091" y="333"/>
                  </a:cubicBezTo>
                  <a:cubicBezTo>
                    <a:pt x="3084" y="333"/>
                    <a:pt x="3054" y="372"/>
                    <a:pt x="3045" y="386"/>
                  </a:cubicBezTo>
                  <a:cubicBezTo>
                    <a:pt x="3034" y="401"/>
                    <a:pt x="3027" y="427"/>
                    <a:pt x="3020" y="431"/>
                  </a:cubicBezTo>
                  <a:cubicBezTo>
                    <a:pt x="3004" y="441"/>
                    <a:pt x="2999" y="444"/>
                    <a:pt x="2976" y="471"/>
                  </a:cubicBezTo>
                  <a:cubicBezTo>
                    <a:pt x="2943" y="509"/>
                    <a:pt x="2910" y="551"/>
                    <a:pt x="2879" y="591"/>
                  </a:cubicBezTo>
                  <a:lnTo>
                    <a:pt x="2847" y="636"/>
                  </a:lnTo>
                  <a:cubicBezTo>
                    <a:pt x="2840" y="645"/>
                    <a:pt x="2837" y="653"/>
                    <a:pt x="2831" y="661"/>
                  </a:cubicBezTo>
                  <a:cubicBezTo>
                    <a:pt x="2822" y="672"/>
                    <a:pt x="2809" y="678"/>
                    <a:pt x="2801" y="686"/>
                  </a:cubicBezTo>
                  <a:cubicBezTo>
                    <a:pt x="2790" y="695"/>
                    <a:pt x="2778" y="708"/>
                    <a:pt x="2766" y="721"/>
                  </a:cubicBezTo>
                  <a:cubicBezTo>
                    <a:pt x="2751" y="740"/>
                    <a:pt x="2738" y="756"/>
                    <a:pt x="2743" y="761"/>
                  </a:cubicBezTo>
                  <a:cubicBezTo>
                    <a:pt x="2743" y="761"/>
                    <a:pt x="2743" y="761"/>
                    <a:pt x="2742" y="761"/>
                  </a:cubicBezTo>
                  <a:cubicBezTo>
                    <a:pt x="2737" y="761"/>
                    <a:pt x="2712" y="804"/>
                    <a:pt x="2705" y="813"/>
                  </a:cubicBezTo>
                  <a:cubicBezTo>
                    <a:pt x="2702" y="819"/>
                    <a:pt x="2678" y="836"/>
                    <a:pt x="2669" y="847"/>
                  </a:cubicBezTo>
                  <a:cubicBezTo>
                    <a:pt x="2655" y="862"/>
                    <a:pt x="2638" y="881"/>
                    <a:pt x="2627" y="898"/>
                  </a:cubicBezTo>
                  <a:cubicBezTo>
                    <a:pt x="2616" y="913"/>
                    <a:pt x="2626" y="911"/>
                    <a:pt x="2628" y="913"/>
                  </a:cubicBezTo>
                  <a:cubicBezTo>
                    <a:pt x="2622" y="920"/>
                    <a:pt x="2610" y="936"/>
                    <a:pt x="2604" y="942"/>
                  </a:cubicBezTo>
                  <a:cubicBezTo>
                    <a:pt x="2604" y="941"/>
                    <a:pt x="2603" y="941"/>
                    <a:pt x="2602" y="941"/>
                  </a:cubicBezTo>
                  <a:cubicBezTo>
                    <a:pt x="2602" y="941"/>
                    <a:pt x="2601" y="941"/>
                    <a:pt x="2600" y="942"/>
                  </a:cubicBezTo>
                  <a:cubicBezTo>
                    <a:pt x="2595" y="945"/>
                    <a:pt x="2585" y="960"/>
                    <a:pt x="2580" y="965"/>
                  </a:cubicBezTo>
                  <a:cubicBezTo>
                    <a:pt x="2576" y="970"/>
                    <a:pt x="2571" y="971"/>
                    <a:pt x="2563" y="979"/>
                  </a:cubicBezTo>
                  <a:cubicBezTo>
                    <a:pt x="2555" y="988"/>
                    <a:pt x="2546" y="999"/>
                    <a:pt x="2539" y="1009"/>
                  </a:cubicBezTo>
                  <a:cubicBezTo>
                    <a:pt x="2515" y="1040"/>
                    <a:pt x="2509" y="1054"/>
                    <a:pt x="2491" y="1082"/>
                  </a:cubicBezTo>
                  <a:cubicBezTo>
                    <a:pt x="2480" y="1101"/>
                    <a:pt x="2476" y="1107"/>
                    <a:pt x="2473" y="1107"/>
                  </a:cubicBezTo>
                  <a:cubicBezTo>
                    <a:pt x="2471" y="1107"/>
                    <a:pt x="2470" y="1103"/>
                    <a:pt x="2468" y="1101"/>
                  </a:cubicBezTo>
                  <a:lnTo>
                    <a:pt x="2468" y="1101"/>
                  </a:lnTo>
                  <a:cubicBezTo>
                    <a:pt x="2470" y="1104"/>
                    <a:pt x="2453" y="1120"/>
                    <a:pt x="2449" y="1130"/>
                  </a:cubicBezTo>
                  <a:cubicBezTo>
                    <a:pt x="2448" y="1132"/>
                    <a:pt x="2451" y="1136"/>
                    <a:pt x="2449" y="1139"/>
                  </a:cubicBezTo>
                  <a:cubicBezTo>
                    <a:pt x="2439" y="1152"/>
                    <a:pt x="2436" y="1145"/>
                    <a:pt x="2427" y="1156"/>
                  </a:cubicBezTo>
                  <a:cubicBezTo>
                    <a:pt x="2415" y="1172"/>
                    <a:pt x="2410" y="1186"/>
                    <a:pt x="2399" y="1202"/>
                  </a:cubicBezTo>
                  <a:cubicBezTo>
                    <a:pt x="2392" y="1211"/>
                    <a:pt x="2389" y="1215"/>
                    <a:pt x="2388" y="1215"/>
                  </a:cubicBezTo>
                  <a:cubicBezTo>
                    <a:pt x="2387" y="1215"/>
                    <a:pt x="2392" y="1206"/>
                    <a:pt x="2395" y="1199"/>
                  </a:cubicBezTo>
                  <a:cubicBezTo>
                    <a:pt x="2400" y="1192"/>
                    <a:pt x="2400" y="1187"/>
                    <a:pt x="2397" y="1187"/>
                  </a:cubicBezTo>
                  <a:cubicBezTo>
                    <a:pt x="2394" y="1187"/>
                    <a:pt x="2388" y="1192"/>
                    <a:pt x="2380" y="1203"/>
                  </a:cubicBezTo>
                  <a:cubicBezTo>
                    <a:pt x="2365" y="1224"/>
                    <a:pt x="2351" y="1251"/>
                    <a:pt x="2355" y="1255"/>
                  </a:cubicBezTo>
                  <a:cubicBezTo>
                    <a:pt x="2355" y="1255"/>
                    <a:pt x="2354" y="1254"/>
                    <a:pt x="2353" y="1254"/>
                  </a:cubicBezTo>
                  <a:cubicBezTo>
                    <a:pt x="2336" y="1254"/>
                    <a:pt x="2251" y="1380"/>
                    <a:pt x="2240" y="1380"/>
                  </a:cubicBezTo>
                  <a:cubicBezTo>
                    <a:pt x="2239" y="1380"/>
                    <a:pt x="2239" y="1380"/>
                    <a:pt x="2239" y="1380"/>
                  </a:cubicBezTo>
                  <a:cubicBezTo>
                    <a:pt x="2213" y="1400"/>
                    <a:pt x="2201" y="1430"/>
                    <a:pt x="2180" y="1458"/>
                  </a:cubicBezTo>
                  <a:cubicBezTo>
                    <a:pt x="2163" y="1480"/>
                    <a:pt x="2146" y="1501"/>
                    <a:pt x="2129" y="1522"/>
                  </a:cubicBezTo>
                  <a:cubicBezTo>
                    <a:pt x="2105" y="1551"/>
                    <a:pt x="2087" y="1581"/>
                    <a:pt x="2066" y="1607"/>
                  </a:cubicBezTo>
                  <a:cubicBezTo>
                    <a:pt x="2049" y="1628"/>
                    <a:pt x="2041" y="1630"/>
                    <a:pt x="2020" y="1657"/>
                  </a:cubicBezTo>
                  <a:cubicBezTo>
                    <a:pt x="2012" y="1667"/>
                    <a:pt x="1998" y="1684"/>
                    <a:pt x="1995" y="1692"/>
                  </a:cubicBezTo>
                  <a:cubicBezTo>
                    <a:pt x="1992" y="1697"/>
                    <a:pt x="1997" y="1696"/>
                    <a:pt x="1990" y="1705"/>
                  </a:cubicBezTo>
                  <a:cubicBezTo>
                    <a:pt x="1980" y="1717"/>
                    <a:pt x="1972" y="1721"/>
                    <a:pt x="1968" y="1721"/>
                  </a:cubicBezTo>
                  <a:cubicBezTo>
                    <a:pt x="1965" y="1721"/>
                    <a:pt x="1963" y="1720"/>
                    <a:pt x="1962" y="1719"/>
                  </a:cubicBezTo>
                  <a:lnTo>
                    <a:pt x="1962" y="1719"/>
                  </a:lnTo>
                  <a:cubicBezTo>
                    <a:pt x="1968" y="1725"/>
                    <a:pt x="1825" y="1895"/>
                    <a:pt x="1806" y="1919"/>
                  </a:cubicBezTo>
                  <a:cubicBezTo>
                    <a:pt x="1786" y="1942"/>
                    <a:pt x="1761" y="1967"/>
                    <a:pt x="1742" y="1990"/>
                  </a:cubicBezTo>
                  <a:cubicBezTo>
                    <a:pt x="1725" y="2013"/>
                    <a:pt x="1708" y="2036"/>
                    <a:pt x="1694" y="2058"/>
                  </a:cubicBezTo>
                  <a:cubicBezTo>
                    <a:pt x="1690" y="2064"/>
                    <a:pt x="1680" y="2089"/>
                    <a:pt x="1683" y="2089"/>
                  </a:cubicBezTo>
                  <a:cubicBezTo>
                    <a:pt x="1683" y="2089"/>
                    <a:pt x="1684" y="2088"/>
                    <a:pt x="1685" y="2087"/>
                  </a:cubicBezTo>
                  <a:lnTo>
                    <a:pt x="1685" y="2087"/>
                  </a:lnTo>
                  <a:cubicBezTo>
                    <a:pt x="1672" y="2102"/>
                    <a:pt x="1672" y="2083"/>
                    <a:pt x="1653" y="2112"/>
                  </a:cubicBezTo>
                  <a:cubicBezTo>
                    <a:pt x="1651" y="2116"/>
                    <a:pt x="1635" y="2146"/>
                    <a:pt x="1629" y="2150"/>
                  </a:cubicBezTo>
                  <a:cubicBezTo>
                    <a:pt x="1629" y="2150"/>
                    <a:pt x="1628" y="2150"/>
                    <a:pt x="1628" y="2150"/>
                  </a:cubicBezTo>
                  <a:cubicBezTo>
                    <a:pt x="1627" y="2150"/>
                    <a:pt x="1632" y="2134"/>
                    <a:pt x="1629" y="2134"/>
                  </a:cubicBezTo>
                  <a:lnTo>
                    <a:pt x="1629" y="2134"/>
                  </a:lnTo>
                  <a:cubicBezTo>
                    <a:pt x="1629" y="2134"/>
                    <a:pt x="1627" y="2136"/>
                    <a:pt x="1624" y="2139"/>
                  </a:cubicBezTo>
                  <a:cubicBezTo>
                    <a:pt x="1610" y="2160"/>
                    <a:pt x="1585" y="2196"/>
                    <a:pt x="1590" y="2201"/>
                  </a:cubicBezTo>
                  <a:cubicBezTo>
                    <a:pt x="1581" y="2214"/>
                    <a:pt x="1564" y="2222"/>
                    <a:pt x="1560" y="2225"/>
                  </a:cubicBezTo>
                  <a:cubicBezTo>
                    <a:pt x="1556" y="2229"/>
                    <a:pt x="1522" y="2262"/>
                    <a:pt x="1521" y="2265"/>
                  </a:cubicBezTo>
                  <a:cubicBezTo>
                    <a:pt x="1519" y="2274"/>
                    <a:pt x="1526" y="2275"/>
                    <a:pt x="1510" y="2296"/>
                  </a:cubicBezTo>
                  <a:cubicBezTo>
                    <a:pt x="1498" y="2312"/>
                    <a:pt x="1486" y="2321"/>
                    <a:pt x="1473" y="2339"/>
                  </a:cubicBezTo>
                  <a:cubicBezTo>
                    <a:pt x="1461" y="2356"/>
                    <a:pt x="1461" y="2360"/>
                    <a:pt x="1447" y="2378"/>
                  </a:cubicBezTo>
                  <a:cubicBezTo>
                    <a:pt x="1430" y="2399"/>
                    <a:pt x="1421" y="2401"/>
                    <a:pt x="1402" y="2423"/>
                  </a:cubicBezTo>
                  <a:cubicBezTo>
                    <a:pt x="1389" y="2437"/>
                    <a:pt x="1370" y="2463"/>
                    <a:pt x="1375" y="2467"/>
                  </a:cubicBezTo>
                  <a:cubicBezTo>
                    <a:pt x="1370" y="2470"/>
                    <a:pt x="1338" y="2498"/>
                    <a:pt x="1341" y="2498"/>
                  </a:cubicBezTo>
                  <a:cubicBezTo>
                    <a:pt x="1342" y="2498"/>
                    <a:pt x="1350" y="2494"/>
                    <a:pt x="1353" y="2494"/>
                  </a:cubicBezTo>
                  <a:cubicBezTo>
                    <a:pt x="1355" y="2494"/>
                    <a:pt x="1355" y="2497"/>
                    <a:pt x="1345" y="2508"/>
                  </a:cubicBezTo>
                  <a:cubicBezTo>
                    <a:pt x="1334" y="2520"/>
                    <a:pt x="1327" y="2525"/>
                    <a:pt x="1316" y="2536"/>
                  </a:cubicBezTo>
                  <a:cubicBezTo>
                    <a:pt x="1296" y="2557"/>
                    <a:pt x="1260" y="2600"/>
                    <a:pt x="1256" y="2616"/>
                  </a:cubicBezTo>
                  <a:lnTo>
                    <a:pt x="1256" y="2616"/>
                  </a:lnTo>
                  <a:cubicBezTo>
                    <a:pt x="1256" y="2615"/>
                    <a:pt x="1256" y="2615"/>
                    <a:pt x="1255" y="2615"/>
                  </a:cubicBezTo>
                  <a:cubicBezTo>
                    <a:pt x="1251" y="2615"/>
                    <a:pt x="1220" y="2644"/>
                    <a:pt x="1212" y="2653"/>
                  </a:cubicBezTo>
                  <a:cubicBezTo>
                    <a:pt x="1217" y="2657"/>
                    <a:pt x="1205" y="2669"/>
                    <a:pt x="1192" y="2685"/>
                  </a:cubicBezTo>
                  <a:cubicBezTo>
                    <a:pt x="1176" y="2704"/>
                    <a:pt x="1183" y="2695"/>
                    <a:pt x="1181" y="2703"/>
                  </a:cubicBezTo>
                  <a:cubicBezTo>
                    <a:pt x="1177" y="2716"/>
                    <a:pt x="1136" y="2755"/>
                    <a:pt x="1125" y="2768"/>
                  </a:cubicBezTo>
                  <a:cubicBezTo>
                    <a:pt x="1117" y="2778"/>
                    <a:pt x="1118" y="2782"/>
                    <a:pt x="1107" y="2795"/>
                  </a:cubicBezTo>
                  <a:cubicBezTo>
                    <a:pt x="1093" y="2814"/>
                    <a:pt x="1078" y="2833"/>
                    <a:pt x="1063" y="2851"/>
                  </a:cubicBezTo>
                  <a:cubicBezTo>
                    <a:pt x="1039" y="2881"/>
                    <a:pt x="1025" y="2900"/>
                    <a:pt x="1017" y="2918"/>
                  </a:cubicBezTo>
                  <a:lnTo>
                    <a:pt x="1017" y="2918"/>
                  </a:lnTo>
                  <a:cubicBezTo>
                    <a:pt x="1019" y="2912"/>
                    <a:pt x="1021" y="2906"/>
                    <a:pt x="1018" y="2906"/>
                  </a:cubicBezTo>
                  <a:cubicBezTo>
                    <a:pt x="1018" y="2906"/>
                    <a:pt x="1018" y="2906"/>
                    <a:pt x="1018" y="2906"/>
                  </a:cubicBezTo>
                  <a:cubicBezTo>
                    <a:pt x="1011" y="2907"/>
                    <a:pt x="999" y="2930"/>
                    <a:pt x="997" y="2935"/>
                  </a:cubicBezTo>
                  <a:cubicBezTo>
                    <a:pt x="985" y="2963"/>
                    <a:pt x="971" y="2976"/>
                    <a:pt x="953" y="2984"/>
                  </a:cubicBezTo>
                  <a:cubicBezTo>
                    <a:pt x="941" y="2989"/>
                    <a:pt x="932" y="3032"/>
                    <a:pt x="924" y="3032"/>
                  </a:cubicBezTo>
                  <a:cubicBezTo>
                    <a:pt x="924" y="3032"/>
                    <a:pt x="923" y="3032"/>
                    <a:pt x="922" y="3031"/>
                  </a:cubicBezTo>
                  <a:cubicBezTo>
                    <a:pt x="922" y="3031"/>
                    <a:pt x="922" y="3031"/>
                    <a:pt x="922" y="3031"/>
                  </a:cubicBezTo>
                  <a:cubicBezTo>
                    <a:pt x="914" y="3031"/>
                    <a:pt x="871" y="3086"/>
                    <a:pt x="877" y="3092"/>
                  </a:cubicBezTo>
                  <a:lnTo>
                    <a:pt x="877" y="3092"/>
                  </a:lnTo>
                  <a:cubicBezTo>
                    <a:pt x="877" y="3092"/>
                    <a:pt x="876" y="3092"/>
                    <a:pt x="876" y="3092"/>
                  </a:cubicBezTo>
                  <a:cubicBezTo>
                    <a:pt x="872" y="3092"/>
                    <a:pt x="864" y="3099"/>
                    <a:pt x="854" y="3107"/>
                  </a:cubicBezTo>
                  <a:cubicBezTo>
                    <a:pt x="849" y="3112"/>
                    <a:pt x="844" y="3122"/>
                    <a:pt x="836" y="3131"/>
                  </a:cubicBezTo>
                  <a:cubicBezTo>
                    <a:pt x="823" y="3148"/>
                    <a:pt x="815" y="3153"/>
                    <a:pt x="801" y="3169"/>
                  </a:cubicBezTo>
                  <a:cubicBezTo>
                    <a:pt x="788" y="3185"/>
                    <a:pt x="783" y="3198"/>
                    <a:pt x="771" y="3212"/>
                  </a:cubicBezTo>
                  <a:cubicBezTo>
                    <a:pt x="757" y="3228"/>
                    <a:pt x="743" y="3245"/>
                    <a:pt x="729" y="3261"/>
                  </a:cubicBezTo>
                  <a:cubicBezTo>
                    <a:pt x="709" y="3284"/>
                    <a:pt x="693" y="3300"/>
                    <a:pt x="673" y="3327"/>
                  </a:cubicBezTo>
                  <a:cubicBezTo>
                    <a:pt x="663" y="3340"/>
                    <a:pt x="657" y="3357"/>
                    <a:pt x="653" y="3363"/>
                  </a:cubicBezTo>
                  <a:cubicBezTo>
                    <a:pt x="646" y="3371"/>
                    <a:pt x="637" y="3371"/>
                    <a:pt x="628" y="3379"/>
                  </a:cubicBezTo>
                  <a:cubicBezTo>
                    <a:pt x="617" y="3390"/>
                    <a:pt x="613" y="3403"/>
                    <a:pt x="612" y="3408"/>
                  </a:cubicBezTo>
                  <a:cubicBezTo>
                    <a:pt x="611" y="3412"/>
                    <a:pt x="618" y="3422"/>
                    <a:pt x="601" y="3436"/>
                  </a:cubicBezTo>
                  <a:cubicBezTo>
                    <a:pt x="587" y="3447"/>
                    <a:pt x="578" y="3450"/>
                    <a:pt x="561" y="3468"/>
                  </a:cubicBezTo>
                  <a:cubicBezTo>
                    <a:pt x="536" y="3494"/>
                    <a:pt x="539" y="3516"/>
                    <a:pt x="514" y="3534"/>
                  </a:cubicBezTo>
                  <a:cubicBezTo>
                    <a:pt x="499" y="3544"/>
                    <a:pt x="458" y="3600"/>
                    <a:pt x="444" y="3619"/>
                  </a:cubicBezTo>
                  <a:cubicBezTo>
                    <a:pt x="429" y="3638"/>
                    <a:pt x="418" y="3655"/>
                    <a:pt x="401" y="3674"/>
                  </a:cubicBezTo>
                  <a:cubicBezTo>
                    <a:pt x="398" y="3678"/>
                    <a:pt x="361" y="3712"/>
                    <a:pt x="362" y="3712"/>
                  </a:cubicBezTo>
                  <a:cubicBezTo>
                    <a:pt x="362" y="3712"/>
                    <a:pt x="362" y="3712"/>
                    <a:pt x="362" y="3712"/>
                  </a:cubicBezTo>
                  <a:cubicBezTo>
                    <a:pt x="364" y="3712"/>
                    <a:pt x="370" y="3708"/>
                    <a:pt x="372" y="3708"/>
                  </a:cubicBezTo>
                  <a:lnTo>
                    <a:pt x="372" y="3708"/>
                  </a:lnTo>
                  <a:cubicBezTo>
                    <a:pt x="373" y="3708"/>
                    <a:pt x="373" y="3710"/>
                    <a:pt x="369" y="3715"/>
                  </a:cubicBezTo>
                  <a:cubicBezTo>
                    <a:pt x="364" y="3724"/>
                    <a:pt x="357" y="3734"/>
                    <a:pt x="350" y="3742"/>
                  </a:cubicBezTo>
                  <a:cubicBezTo>
                    <a:pt x="337" y="3757"/>
                    <a:pt x="315" y="3781"/>
                    <a:pt x="309" y="3781"/>
                  </a:cubicBezTo>
                  <a:cubicBezTo>
                    <a:pt x="308" y="3781"/>
                    <a:pt x="308" y="3781"/>
                    <a:pt x="308" y="3781"/>
                  </a:cubicBezTo>
                  <a:lnTo>
                    <a:pt x="308" y="3781"/>
                  </a:lnTo>
                  <a:cubicBezTo>
                    <a:pt x="321" y="3793"/>
                    <a:pt x="283" y="3806"/>
                    <a:pt x="265" y="3832"/>
                  </a:cubicBezTo>
                  <a:cubicBezTo>
                    <a:pt x="249" y="3854"/>
                    <a:pt x="254" y="3862"/>
                    <a:pt x="233" y="3888"/>
                  </a:cubicBezTo>
                  <a:cubicBezTo>
                    <a:pt x="228" y="3896"/>
                    <a:pt x="209" y="3913"/>
                    <a:pt x="201" y="3921"/>
                  </a:cubicBezTo>
                  <a:cubicBezTo>
                    <a:pt x="169" y="3956"/>
                    <a:pt x="187" y="3947"/>
                    <a:pt x="155" y="3984"/>
                  </a:cubicBezTo>
                  <a:cubicBezTo>
                    <a:pt x="133" y="4007"/>
                    <a:pt x="119" y="4023"/>
                    <a:pt x="98" y="4050"/>
                  </a:cubicBezTo>
                  <a:cubicBezTo>
                    <a:pt x="92" y="4058"/>
                    <a:pt x="76" y="4083"/>
                    <a:pt x="75" y="4084"/>
                  </a:cubicBezTo>
                  <a:cubicBezTo>
                    <a:pt x="67" y="4094"/>
                    <a:pt x="58" y="4103"/>
                    <a:pt x="49" y="4112"/>
                  </a:cubicBezTo>
                  <a:cubicBezTo>
                    <a:pt x="44" y="4116"/>
                    <a:pt x="40" y="4121"/>
                    <a:pt x="34" y="4126"/>
                  </a:cubicBezTo>
                  <a:cubicBezTo>
                    <a:pt x="29" y="4130"/>
                    <a:pt x="24" y="4138"/>
                    <a:pt x="20" y="4145"/>
                  </a:cubicBezTo>
                  <a:cubicBezTo>
                    <a:pt x="0" y="4175"/>
                    <a:pt x="0" y="4218"/>
                    <a:pt x="21" y="4246"/>
                  </a:cubicBezTo>
                  <a:cubicBezTo>
                    <a:pt x="32" y="4259"/>
                    <a:pt x="34" y="4258"/>
                    <a:pt x="36" y="4259"/>
                  </a:cubicBezTo>
                  <a:cubicBezTo>
                    <a:pt x="37" y="4259"/>
                    <a:pt x="40" y="4263"/>
                    <a:pt x="54" y="4273"/>
                  </a:cubicBezTo>
                  <a:cubicBezTo>
                    <a:pt x="60" y="4280"/>
                    <a:pt x="68" y="4289"/>
                    <a:pt x="78" y="4298"/>
                  </a:cubicBezTo>
                  <a:cubicBezTo>
                    <a:pt x="83" y="4302"/>
                    <a:pt x="84" y="4299"/>
                    <a:pt x="93" y="4305"/>
                  </a:cubicBezTo>
                  <a:cubicBezTo>
                    <a:pt x="118" y="4322"/>
                    <a:pt x="152" y="4353"/>
                    <a:pt x="185" y="4382"/>
                  </a:cubicBezTo>
                  <a:cubicBezTo>
                    <a:pt x="202" y="4397"/>
                    <a:pt x="219" y="4410"/>
                    <a:pt x="234" y="4423"/>
                  </a:cubicBezTo>
                  <a:cubicBezTo>
                    <a:pt x="243" y="4430"/>
                    <a:pt x="248" y="4434"/>
                    <a:pt x="259" y="4440"/>
                  </a:cubicBezTo>
                  <a:cubicBezTo>
                    <a:pt x="266" y="4445"/>
                    <a:pt x="274" y="4448"/>
                    <a:pt x="281" y="4450"/>
                  </a:cubicBezTo>
                  <a:lnTo>
                    <a:pt x="281" y="4450"/>
                  </a:lnTo>
                  <a:cubicBezTo>
                    <a:pt x="281" y="4450"/>
                    <a:pt x="280" y="4450"/>
                    <a:pt x="280" y="4450"/>
                  </a:cubicBezTo>
                  <a:cubicBezTo>
                    <a:pt x="277" y="4450"/>
                    <a:pt x="291" y="4453"/>
                    <a:pt x="293" y="4453"/>
                  </a:cubicBezTo>
                  <a:cubicBezTo>
                    <a:pt x="294" y="4453"/>
                    <a:pt x="293" y="4453"/>
                    <a:pt x="287" y="4451"/>
                  </a:cubicBezTo>
                  <a:lnTo>
                    <a:pt x="287" y="4451"/>
                  </a:lnTo>
                  <a:cubicBezTo>
                    <a:pt x="290" y="4452"/>
                    <a:pt x="294" y="4452"/>
                    <a:pt x="297" y="4452"/>
                  </a:cubicBezTo>
                  <a:cubicBezTo>
                    <a:pt x="309" y="4452"/>
                    <a:pt x="317" y="4446"/>
                    <a:pt x="318" y="4439"/>
                  </a:cubicBezTo>
                  <a:cubicBezTo>
                    <a:pt x="320" y="4431"/>
                    <a:pt x="313" y="4424"/>
                    <a:pt x="298" y="4418"/>
                  </a:cubicBezTo>
                  <a:cubicBezTo>
                    <a:pt x="288" y="4417"/>
                    <a:pt x="249" y="4381"/>
                    <a:pt x="241" y="4380"/>
                  </a:cubicBezTo>
                  <a:cubicBezTo>
                    <a:pt x="226" y="4376"/>
                    <a:pt x="222" y="4381"/>
                    <a:pt x="191" y="4348"/>
                  </a:cubicBezTo>
                  <a:cubicBezTo>
                    <a:pt x="162" y="4323"/>
                    <a:pt x="130" y="4295"/>
                    <a:pt x="97" y="4271"/>
                  </a:cubicBezTo>
                  <a:cubicBezTo>
                    <a:pt x="78" y="4255"/>
                    <a:pt x="54" y="4253"/>
                    <a:pt x="44" y="4234"/>
                  </a:cubicBezTo>
                  <a:cubicBezTo>
                    <a:pt x="36" y="4219"/>
                    <a:pt x="38" y="4210"/>
                    <a:pt x="40" y="4200"/>
                  </a:cubicBezTo>
                  <a:cubicBezTo>
                    <a:pt x="43" y="4191"/>
                    <a:pt x="46" y="4182"/>
                    <a:pt x="53" y="4168"/>
                  </a:cubicBezTo>
                  <a:cubicBezTo>
                    <a:pt x="58" y="4159"/>
                    <a:pt x="55" y="4157"/>
                    <a:pt x="52" y="4157"/>
                  </a:cubicBezTo>
                  <a:cubicBezTo>
                    <a:pt x="50" y="4157"/>
                    <a:pt x="48" y="4158"/>
                    <a:pt x="47" y="4158"/>
                  </a:cubicBezTo>
                  <a:cubicBezTo>
                    <a:pt x="46" y="4158"/>
                    <a:pt x="46" y="4157"/>
                    <a:pt x="46" y="4157"/>
                  </a:cubicBezTo>
                  <a:cubicBezTo>
                    <a:pt x="54" y="4141"/>
                    <a:pt x="71" y="4142"/>
                    <a:pt x="81" y="4124"/>
                  </a:cubicBezTo>
                  <a:cubicBezTo>
                    <a:pt x="83" y="4119"/>
                    <a:pt x="71" y="4099"/>
                    <a:pt x="96" y="4080"/>
                  </a:cubicBezTo>
                  <a:cubicBezTo>
                    <a:pt x="100" y="4077"/>
                    <a:pt x="102" y="4076"/>
                    <a:pt x="103" y="4076"/>
                  </a:cubicBezTo>
                  <a:cubicBezTo>
                    <a:pt x="104" y="4076"/>
                    <a:pt x="105" y="4077"/>
                    <a:pt x="107" y="4077"/>
                  </a:cubicBezTo>
                  <a:cubicBezTo>
                    <a:pt x="109" y="4077"/>
                    <a:pt x="113" y="4075"/>
                    <a:pt x="122" y="4066"/>
                  </a:cubicBezTo>
                  <a:cubicBezTo>
                    <a:pt x="130" y="4059"/>
                    <a:pt x="142" y="4043"/>
                    <a:pt x="149" y="4033"/>
                  </a:cubicBezTo>
                  <a:cubicBezTo>
                    <a:pt x="166" y="4008"/>
                    <a:pt x="134" y="4032"/>
                    <a:pt x="169" y="3989"/>
                  </a:cubicBezTo>
                  <a:cubicBezTo>
                    <a:pt x="170" y="3990"/>
                    <a:pt x="171" y="3991"/>
                    <a:pt x="174" y="3991"/>
                  </a:cubicBezTo>
                  <a:cubicBezTo>
                    <a:pt x="177" y="3991"/>
                    <a:pt x="183" y="3989"/>
                    <a:pt x="191" y="3983"/>
                  </a:cubicBezTo>
                  <a:cubicBezTo>
                    <a:pt x="206" y="3967"/>
                    <a:pt x="231" y="3942"/>
                    <a:pt x="225" y="3936"/>
                  </a:cubicBezTo>
                  <a:lnTo>
                    <a:pt x="225" y="3936"/>
                  </a:lnTo>
                  <a:cubicBezTo>
                    <a:pt x="226" y="3937"/>
                    <a:pt x="227" y="3938"/>
                    <a:pt x="228" y="3938"/>
                  </a:cubicBezTo>
                  <a:cubicBezTo>
                    <a:pt x="238" y="3938"/>
                    <a:pt x="252" y="3916"/>
                    <a:pt x="262" y="3894"/>
                  </a:cubicBezTo>
                  <a:cubicBezTo>
                    <a:pt x="262" y="3894"/>
                    <a:pt x="263" y="3894"/>
                    <a:pt x="263" y="3894"/>
                  </a:cubicBezTo>
                  <a:cubicBezTo>
                    <a:pt x="272" y="3894"/>
                    <a:pt x="339" y="3799"/>
                    <a:pt x="351" y="3785"/>
                  </a:cubicBezTo>
                  <a:lnTo>
                    <a:pt x="351" y="3785"/>
                  </a:lnTo>
                  <a:cubicBezTo>
                    <a:pt x="335" y="3804"/>
                    <a:pt x="326" y="3812"/>
                    <a:pt x="323" y="3812"/>
                  </a:cubicBezTo>
                  <a:cubicBezTo>
                    <a:pt x="320" y="3812"/>
                    <a:pt x="328" y="3798"/>
                    <a:pt x="350" y="3774"/>
                  </a:cubicBezTo>
                  <a:cubicBezTo>
                    <a:pt x="376" y="3746"/>
                    <a:pt x="402" y="3715"/>
                    <a:pt x="427" y="3684"/>
                  </a:cubicBezTo>
                  <a:cubicBezTo>
                    <a:pt x="427" y="3684"/>
                    <a:pt x="427" y="3684"/>
                    <a:pt x="426" y="3684"/>
                  </a:cubicBezTo>
                  <a:cubicBezTo>
                    <a:pt x="415" y="3684"/>
                    <a:pt x="354" y="3756"/>
                    <a:pt x="334" y="3778"/>
                  </a:cubicBezTo>
                  <a:cubicBezTo>
                    <a:pt x="353" y="3755"/>
                    <a:pt x="372" y="3730"/>
                    <a:pt x="392" y="3707"/>
                  </a:cubicBezTo>
                  <a:cubicBezTo>
                    <a:pt x="405" y="3691"/>
                    <a:pt x="426" y="3667"/>
                    <a:pt x="436" y="3662"/>
                  </a:cubicBezTo>
                  <a:cubicBezTo>
                    <a:pt x="437" y="3662"/>
                    <a:pt x="437" y="3662"/>
                    <a:pt x="438" y="3662"/>
                  </a:cubicBezTo>
                  <a:cubicBezTo>
                    <a:pt x="441" y="3662"/>
                    <a:pt x="439" y="3668"/>
                    <a:pt x="441" y="3668"/>
                  </a:cubicBezTo>
                  <a:cubicBezTo>
                    <a:pt x="443" y="3668"/>
                    <a:pt x="446" y="3666"/>
                    <a:pt x="452" y="3660"/>
                  </a:cubicBezTo>
                  <a:cubicBezTo>
                    <a:pt x="489" y="3624"/>
                    <a:pt x="489" y="3605"/>
                    <a:pt x="519" y="3567"/>
                  </a:cubicBezTo>
                  <a:cubicBezTo>
                    <a:pt x="545" y="3534"/>
                    <a:pt x="566" y="3516"/>
                    <a:pt x="589" y="3498"/>
                  </a:cubicBezTo>
                  <a:cubicBezTo>
                    <a:pt x="585" y="3494"/>
                    <a:pt x="599" y="3464"/>
                    <a:pt x="611" y="3447"/>
                  </a:cubicBezTo>
                  <a:cubicBezTo>
                    <a:pt x="619" y="3434"/>
                    <a:pt x="623" y="3431"/>
                    <a:pt x="625" y="3431"/>
                  </a:cubicBezTo>
                  <a:cubicBezTo>
                    <a:pt x="626" y="3431"/>
                    <a:pt x="627" y="3432"/>
                    <a:pt x="628" y="3432"/>
                  </a:cubicBezTo>
                  <a:cubicBezTo>
                    <a:pt x="629" y="3432"/>
                    <a:pt x="630" y="3432"/>
                    <a:pt x="632" y="3430"/>
                  </a:cubicBezTo>
                  <a:cubicBezTo>
                    <a:pt x="634" y="3427"/>
                    <a:pt x="636" y="3424"/>
                    <a:pt x="637" y="3422"/>
                  </a:cubicBezTo>
                  <a:lnTo>
                    <a:pt x="637" y="3422"/>
                  </a:lnTo>
                  <a:cubicBezTo>
                    <a:pt x="638" y="3423"/>
                    <a:pt x="639" y="3424"/>
                    <a:pt x="640" y="3424"/>
                  </a:cubicBezTo>
                  <a:cubicBezTo>
                    <a:pt x="641" y="3424"/>
                    <a:pt x="642" y="3424"/>
                    <a:pt x="644" y="3422"/>
                  </a:cubicBezTo>
                  <a:cubicBezTo>
                    <a:pt x="657" y="3410"/>
                    <a:pt x="681" y="3378"/>
                    <a:pt x="693" y="3362"/>
                  </a:cubicBezTo>
                  <a:cubicBezTo>
                    <a:pt x="706" y="3344"/>
                    <a:pt x="730" y="3313"/>
                    <a:pt x="735" y="3300"/>
                  </a:cubicBezTo>
                  <a:cubicBezTo>
                    <a:pt x="738" y="3291"/>
                    <a:pt x="737" y="3288"/>
                    <a:pt x="751" y="3273"/>
                  </a:cubicBezTo>
                  <a:cubicBezTo>
                    <a:pt x="759" y="3264"/>
                    <a:pt x="767" y="3256"/>
                    <a:pt x="771" y="3255"/>
                  </a:cubicBezTo>
                  <a:cubicBezTo>
                    <a:pt x="777" y="3254"/>
                    <a:pt x="779" y="3249"/>
                    <a:pt x="790" y="3237"/>
                  </a:cubicBezTo>
                  <a:cubicBezTo>
                    <a:pt x="804" y="3220"/>
                    <a:pt x="812" y="3200"/>
                    <a:pt x="826" y="3181"/>
                  </a:cubicBezTo>
                  <a:cubicBezTo>
                    <a:pt x="840" y="3163"/>
                    <a:pt x="855" y="3144"/>
                    <a:pt x="871" y="3126"/>
                  </a:cubicBezTo>
                  <a:cubicBezTo>
                    <a:pt x="880" y="3115"/>
                    <a:pt x="898" y="3102"/>
                    <a:pt x="904" y="3094"/>
                  </a:cubicBezTo>
                  <a:cubicBezTo>
                    <a:pt x="905" y="3092"/>
                    <a:pt x="905" y="3092"/>
                    <a:pt x="904" y="3092"/>
                  </a:cubicBezTo>
                  <a:cubicBezTo>
                    <a:pt x="904" y="3092"/>
                    <a:pt x="904" y="3092"/>
                    <a:pt x="903" y="3092"/>
                  </a:cubicBezTo>
                  <a:cubicBezTo>
                    <a:pt x="902" y="3092"/>
                    <a:pt x="902" y="3092"/>
                    <a:pt x="904" y="3089"/>
                  </a:cubicBezTo>
                  <a:lnTo>
                    <a:pt x="916" y="3074"/>
                  </a:lnTo>
                  <a:lnTo>
                    <a:pt x="974" y="3002"/>
                  </a:lnTo>
                  <a:cubicBezTo>
                    <a:pt x="994" y="2978"/>
                    <a:pt x="1037" y="2930"/>
                    <a:pt x="1029" y="2923"/>
                  </a:cubicBezTo>
                  <a:lnTo>
                    <a:pt x="1029" y="2923"/>
                  </a:lnTo>
                  <a:cubicBezTo>
                    <a:pt x="1029" y="2923"/>
                    <a:pt x="1030" y="2923"/>
                    <a:pt x="1030" y="2923"/>
                  </a:cubicBezTo>
                  <a:cubicBezTo>
                    <a:pt x="1039" y="2923"/>
                    <a:pt x="1077" y="2877"/>
                    <a:pt x="1092" y="2858"/>
                  </a:cubicBezTo>
                  <a:cubicBezTo>
                    <a:pt x="1114" y="2831"/>
                    <a:pt x="1112" y="2824"/>
                    <a:pt x="1134" y="2798"/>
                  </a:cubicBezTo>
                  <a:cubicBezTo>
                    <a:pt x="1137" y="2794"/>
                    <a:pt x="1139" y="2793"/>
                    <a:pt x="1141" y="2793"/>
                  </a:cubicBezTo>
                  <a:cubicBezTo>
                    <a:pt x="1142" y="2793"/>
                    <a:pt x="1143" y="2793"/>
                    <a:pt x="1144" y="2793"/>
                  </a:cubicBezTo>
                  <a:cubicBezTo>
                    <a:pt x="1146" y="2793"/>
                    <a:pt x="1148" y="2793"/>
                    <a:pt x="1151" y="2789"/>
                  </a:cubicBezTo>
                  <a:cubicBezTo>
                    <a:pt x="1161" y="2780"/>
                    <a:pt x="1172" y="2766"/>
                    <a:pt x="1181" y="2755"/>
                  </a:cubicBezTo>
                  <a:cubicBezTo>
                    <a:pt x="1191" y="2740"/>
                    <a:pt x="1203" y="2724"/>
                    <a:pt x="1211" y="2710"/>
                  </a:cubicBezTo>
                  <a:cubicBezTo>
                    <a:pt x="1215" y="2704"/>
                    <a:pt x="1213" y="2703"/>
                    <a:pt x="1210" y="2702"/>
                  </a:cubicBezTo>
                  <a:lnTo>
                    <a:pt x="1210" y="2702"/>
                  </a:lnTo>
                  <a:cubicBezTo>
                    <a:pt x="1211" y="2702"/>
                    <a:pt x="1211" y="2702"/>
                    <a:pt x="1211" y="2702"/>
                  </a:cubicBezTo>
                  <a:cubicBezTo>
                    <a:pt x="1220" y="2702"/>
                    <a:pt x="1240" y="2667"/>
                    <a:pt x="1252" y="2653"/>
                  </a:cubicBezTo>
                  <a:cubicBezTo>
                    <a:pt x="1256" y="2648"/>
                    <a:pt x="1258" y="2646"/>
                    <a:pt x="1261" y="2646"/>
                  </a:cubicBezTo>
                  <a:cubicBezTo>
                    <a:pt x="1264" y="2646"/>
                    <a:pt x="1266" y="2650"/>
                    <a:pt x="1269" y="2650"/>
                  </a:cubicBezTo>
                  <a:cubicBezTo>
                    <a:pt x="1272" y="2650"/>
                    <a:pt x="1276" y="2648"/>
                    <a:pt x="1283" y="2637"/>
                  </a:cubicBezTo>
                  <a:cubicBezTo>
                    <a:pt x="1309" y="2600"/>
                    <a:pt x="1287" y="2607"/>
                    <a:pt x="1292" y="2589"/>
                  </a:cubicBezTo>
                  <a:cubicBezTo>
                    <a:pt x="1295" y="2576"/>
                    <a:pt x="1329" y="2557"/>
                    <a:pt x="1332" y="2557"/>
                  </a:cubicBezTo>
                  <a:cubicBezTo>
                    <a:pt x="1332" y="2557"/>
                    <a:pt x="1332" y="2557"/>
                    <a:pt x="1332" y="2557"/>
                  </a:cubicBezTo>
                  <a:cubicBezTo>
                    <a:pt x="1334" y="2548"/>
                    <a:pt x="1327" y="2552"/>
                    <a:pt x="1342" y="2534"/>
                  </a:cubicBezTo>
                  <a:cubicBezTo>
                    <a:pt x="1347" y="2529"/>
                    <a:pt x="1359" y="2515"/>
                    <a:pt x="1362" y="2510"/>
                  </a:cubicBezTo>
                  <a:cubicBezTo>
                    <a:pt x="1364" y="2504"/>
                    <a:pt x="1358" y="2507"/>
                    <a:pt x="1361" y="2501"/>
                  </a:cubicBezTo>
                  <a:cubicBezTo>
                    <a:pt x="1363" y="2494"/>
                    <a:pt x="1375" y="2481"/>
                    <a:pt x="1381" y="2473"/>
                  </a:cubicBezTo>
                  <a:cubicBezTo>
                    <a:pt x="1382" y="2475"/>
                    <a:pt x="1383" y="2476"/>
                    <a:pt x="1384" y="2476"/>
                  </a:cubicBezTo>
                  <a:cubicBezTo>
                    <a:pt x="1388" y="2476"/>
                    <a:pt x="1393" y="2470"/>
                    <a:pt x="1404" y="2455"/>
                  </a:cubicBezTo>
                  <a:cubicBezTo>
                    <a:pt x="1423" y="2429"/>
                    <a:pt x="1427" y="2420"/>
                    <a:pt x="1434" y="2420"/>
                  </a:cubicBezTo>
                  <a:cubicBezTo>
                    <a:pt x="1435" y="2420"/>
                    <a:pt x="1436" y="2420"/>
                    <a:pt x="1437" y="2421"/>
                  </a:cubicBezTo>
                  <a:cubicBezTo>
                    <a:pt x="1438" y="2421"/>
                    <a:pt x="1438" y="2421"/>
                    <a:pt x="1438" y="2421"/>
                  </a:cubicBezTo>
                  <a:cubicBezTo>
                    <a:pt x="1441" y="2421"/>
                    <a:pt x="1471" y="2384"/>
                    <a:pt x="1472" y="2379"/>
                  </a:cubicBezTo>
                  <a:cubicBezTo>
                    <a:pt x="1474" y="2371"/>
                    <a:pt x="1464" y="2381"/>
                    <a:pt x="1477" y="2364"/>
                  </a:cubicBezTo>
                  <a:cubicBezTo>
                    <a:pt x="1491" y="2345"/>
                    <a:pt x="1508" y="2324"/>
                    <a:pt x="1525" y="2305"/>
                  </a:cubicBezTo>
                  <a:cubicBezTo>
                    <a:pt x="1541" y="2286"/>
                    <a:pt x="1547" y="2286"/>
                    <a:pt x="1563" y="2270"/>
                  </a:cubicBezTo>
                  <a:cubicBezTo>
                    <a:pt x="1577" y="2256"/>
                    <a:pt x="1598" y="2231"/>
                    <a:pt x="1606" y="2215"/>
                  </a:cubicBezTo>
                  <a:cubicBezTo>
                    <a:pt x="1616" y="2195"/>
                    <a:pt x="1655" y="2161"/>
                    <a:pt x="1656" y="2161"/>
                  </a:cubicBezTo>
                  <a:lnTo>
                    <a:pt x="1656" y="2161"/>
                  </a:lnTo>
                  <a:cubicBezTo>
                    <a:pt x="1656" y="2161"/>
                    <a:pt x="1656" y="2161"/>
                    <a:pt x="1656" y="2161"/>
                  </a:cubicBezTo>
                  <a:lnTo>
                    <a:pt x="1656" y="2161"/>
                  </a:lnTo>
                  <a:cubicBezTo>
                    <a:pt x="1659" y="2155"/>
                    <a:pt x="1659" y="2153"/>
                    <a:pt x="1657" y="2153"/>
                  </a:cubicBezTo>
                  <a:cubicBezTo>
                    <a:pt x="1651" y="2153"/>
                    <a:pt x="1627" y="2174"/>
                    <a:pt x="1624" y="2174"/>
                  </a:cubicBezTo>
                  <a:cubicBezTo>
                    <a:pt x="1624" y="2174"/>
                    <a:pt x="1624" y="2174"/>
                    <a:pt x="1623" y="2174"/>
                  </a:cubicBezTo>
                  <a:cubicBezTo>
                    <a:pt x="1623" y="2174"/>
                    <a:pt x="1642" y="2149"/>
                    <a:pt x="1645" y="2149"/>
                  </a:cubicBezTo>
                  <a:cubicBezTo>
                    <a:pt x="1645" y="2149"/>
                    <a:pt x="1645" y="2149"/>
                    <a:pt x="1645" y="2149"/>
                  </a:cubicBezTo>
                  <a:cubicBezTo>
                    <a:pt x="1645" y="2149"/>
                    <a:pt x="1646" y="2149"/>
                    <a:pt x="1646" y="2149"/>
                  </a:cubicBezTo>
                  <a:cubicBezTo>
                    <a:pt x="1652" y="2149"/>
                    <a:pt x="1670" y="2122"/>
                    <a:pt x="1679" y="2109"/>
                  </a:cubicBezTo>
                  <a:cubicBezTo>
                    <a:pt x="1699" y="2079"/>
                    <a:pt x="1695" y="2097"/>
                    <a:pt x="1711" y="2084"/>
                  </a:cubicBezTo>
                  <a:cubicBezTo>
                    <a:pt x="1722" y="2077"/>
                    <a:pt x="1720" y="2069"/>
                    <a:pt x="1722" y="2065"/>
                  </a:cubicBezTo>
                  <a:cubicBezTo>
                    <a:pt x="1719" y="2062"/>
                    <a:pt x="1735" y="2042"/>
                    <a:pt x="1744" y="2031"/>
                  </a:cubicBezTo>
                  <a:cubicBezTo>
                    <a:pt x="1768" y="2002"/>
                    <a:pt x="1774" y="2000"/>
                    <a:pt x="1788" y="1971"/>
                  </a:cubicBezTo>
                  <a:cubicBezTo>
                    <a:pt x="1789" y="1968"/>
                    <a:pt x="1802" y="1947"/>
                    <a:pt x="1805" y="1945"/>
                  </a:cubicBezTo>
                  <a:cubicBezTo>
                    <a:pt x="1806" y="1944"/>
                    <a:pt x="1806" y="1944"/>
                    <a:pt x="1807" y="1944"/>
                  </a:cubicBezTo>
                  <a:lnTo>
                    <a:pt x="1807" y="1944"/>
                  </a:lnTo>
                  <a:cubicBezTo>
                    <a:pt x="1810" y="1944"/>
                    <a:pt x="1802" y="1962"/>
                    <a:pt x="1807" y="1962"/>
                  </a:cubicBezTo>
                  <a:cubicBezTo>
                    <a:pt x="1808" y="1962"/>
                    <a:pt x="1812" y="1959"/>
                    <a:pt x="1818" y="1953"/>
                  </a:cubicBezTo>
                  <a:cubicBezTo>
                    <a:pt x="1843" y="1926"/>
                    <a:pt x="1870" y="1891"/>
                    <a:pt x="1893" y="1862"/>
                  </a:cubicBezTo>
                  <a:lnTo>
                    <a:pt x="1893" y="1862"/>
                  </a:lnTo>
                  <a:cubicBezTo>
                    <a:pt x="1891" y="1864"/>
                    <a:pt x="1875" y="1883"/>
                    <a:pt x="1871" y="1883"/>
                  </a:cubicBezTo>
                  <a:cubicBezTo>
                    <a:pt x="1871" y="1883"/>
                    <a:pt x="1871" y="1883"/>
                    <a:pt x="1871" y="1883"/>
                  </a:cubicBezTo>
                  <a:cubicBezTo>
                    <a:pt x="1870" y="1881"/>
                    <a:pt x="1909" y="1837"/>
                    <a:pt x="1906" y="1834"/>
                  </a:cubicBezTo>
                  <a:lnTo>
                    <a:pt x="1906" y="1834"/>
                  </a:lnTo>
                  <a:cubicBezTo>
                    <a:pt x="1906" y="1835"/>
                    <a:pt x="1880" y="1860"/>
                    <a:pt x="1878" y="1860"/>
                  </a:cubicBezTo>
                  <a:cubicBezTo>
                    <a:pt x="1878" y="1860"/>
                    <a:pt x="1878" y="1859"/>
                    <a:pt x="1878" y="1858"/>
                  </a:cubicBezTo>
                  <a:cubicBezTo>
                    <a:pt x="1893" y="1838"/>
                    <a:pt x="1909" y="1807"/>
                    <a:pt x="1917" y="1807"/>
                  </a:cubicBezTo>
                  <a:cubicBezTo>
                    <a:pt x="1918" y="1807"/>
                    <a:pt x="1919" y="1807"/>
                    <a:pt x="1919" y="1808"/>
                  </a:cubicBezTo>
                  <a:cubicBezTo>
                    <a:pt x="1918" y="1812"/>
                    <a:pt x="1916" y="1819"/>
                    <a:pt x="1918" y="1819"/>
                  </a:cubicBezTo>
                  <a:cubicBezTo>
                    <a:pt x="1920" y="1819"/>
                    <a:pt x="1922" y="1817"/>
                    <a:pt x="1927" y="1811"/>
                  </a:cubicBezTo>
                  <a:cubicBezTo>
                    <a:pt x="1948" y="1788"/>
                    <a:pt x="1977" y="1754"/>
                    <a:pt x="1995" y="1728"/>
                  </a:cubicBezTo>
                  <a:cubicBezTo>
                    <a:pt x="2002" y="1719"/>
                    <a:pt x="2001" y="1717"/>
                    <a:pt x="1998" y="1717"/>
                  </a:cubicBezTo>
                  <a:cubicBezTo>
                    <a:pt x="1996" y="1717"/>
                    <a:pt x="1992" y="1718"/>
                    <a:pt x="1990" y="1718"/>
                  </a:cubicBezTo>
                  <a:cubicBezTo>
                    <a:pt x="1989" y="1718"/>
                    <a:pt x="1989" y="1718"/>
                    <a:pt x="1988" y="1717"/>
                  </a:cubicBezTo>
                  <a:cubicBezTo>
                    <a:pt x="1999" y="1703"/>
                    <a:pt x="2040" y="1660"/>
                    <a:pt x="2048" y="1656"/>
                  </a:cubicBezTo>
                  <a:cubicBezTo>
                    <a:pt x="2048" y="1656"/>
                    <a:pt x="2048" y="1655"/>
                    <a:pt x="2049" y="1655"/>
                  </a:cubicBezTo>
                  <a:lnTo>
                    <a:pt x="2049" y="1655"/>
                  </a:lnTo>
                  <a:cubicBezTo>
                    <a:pt x="2051" y="1655"/>
                    <a:pt x="2041" y="1670"/>
                    <a:pt x="2032" y="1682"/>
                  </a:cubicBezTo>
                  <a:lnTo>
                    <a:pt x="2032" y="1682"/>
                  </a:lnTo>
                  <a:cubicBezTo>
                    <a:pt x="2047" y="1663"/>
                    <a:pt x="2067" y="1638"/>
                    <a:pt x="2078" y="1630"/>
                  </a:cubicBezTo>
                  <a:cubicBezTo>
                    <a:pt x="2082" y="1627"/>
                    <a:pt x="2084" y="1626"/>
                    <a:pt x="2086" y="1626"/>
                  </a:cubicBezTo>
                  <a:cubicBezTo>
                    <a:pt x="2090" y="1626"/>
                    <a:pt x="2092" y="1631"/>
                    <a:pt x="2094" y="1633"/>
                  </a:cubicBezTo>
                  <a:cubicBezTo>
                    <a:pt x="2099" y="1616"/>
                    <a:pt x="2101" y="1603"/>
                    <a:pt x="2112" y="1580"/>
                  </a:cubicBezTo>
                  <a:cubicBezTo>
                    <a:pt x="2117" y="1568"/>
                    <a:pt x="2133" y="1552"/>
                    <a:pt x="2143" y="1538"/>
                  </a:cubicBezTo>
                  <a:cubicBezTo>
                    <a:pt x="2147" y="1530"/>
                    <a:pt x="2151" y="1515"/>
                    <a:pt x="2161" y="1508"/>
                  </a:cubicBezTo>
                  <a:cubicBezTo>
                    <a:pt x="2163" y="1507"/>
                    <a:pt x="2164" y="1507"/>
                    <a:pt x="2165" y="1507"/>
                  </a:cubicBezTo>
                  <a:cubicBezTo>
                    <a:pt x="2171" y="1507"/>
                    <a:pt x="2162" y="1527"/>
                    <a:pt x="2167" y="1527"/>
                  </a:cubicBezTo>
                  <a:cubicBezTo>
                    <a:pt x="2168" y="1527"/>
                    <a:pt x="2168" y="1527"/>
                    <a:pt x="2169" y="1527"/>
                  </a:cubicBezTo>
                  <a:cubicBezTo>
                    <a:pt x="2179" y="1523"/>
                    <a:pt x="2194" y="1497"/>
                    <a:pt x="2199" y="1487"/>
                  </a:cubicBezTo>
                  <a:cubicBezTo>
                    <a:pt x="2206" y="1476"/>
                    <a:pt x="2204" y="1474"/>
                    <a:pt x="2215" y="1459"/>
                  </a:cubicBezTo>
                  <a:cubicBezTo>
                    <a:pt x="2226" y="1444"/>
                    <a:pt x="2239" y="1428"/>
                    <a:pt x="2251" y="1412"/>
                  </a:cubicBezTo>
                  <a:cubicBezTo>
                    <a:pt x="2281" y="1376"/>
                    <a:pt x="2325" y="1327"/>
                    <a:pt x="2348" y="1289"/>
                  </a:cubicBezTo>
                  <a:cubicBezTo>
                    <a:pt x="2353" y="1280"/>
                    <a:pt x="2352" y="1275"/>
                    <a:pt x="2361" y="1265"/>
                  </a:cubicBezTo>
                  <a:cubicBezTo>
                    <a:pt x="2374" y="1254"/>
                    <a:pt x="2380" y="1254"/>
                    <a:pt x="2393" y="1242"/>
                  </a:cubicBezTo>
                  <a:cubicBezTo>
                    <a:pt x="2421" y="1216"/>
                    <a:pt x="2459" y="1169"/>
                    <a:pt x="2480" y="1136"/>
                  </a:cubicBezTo>
                  <a:cubicBezTo>
                    <a:pt x="2484" y="1129"/>
                    <a:pt x="2490" y="1114"/>
                    <a:pt x="2492" y="1110"/>
                  </a:cubicBezTo>
                  <a:cubicBezTo>
                    <a:pt x="2496" y="1107"/>
                    <a:pt x="2498" y="1106"/>
                    <a:pt x="2499" y="1106"/>
                  </a:cubicBezTo>
                  <a:cubicBezTo>
                    <a:pt x="2501" y="1106"/>
                    <a:pt x="2502" y="1107"/>
                    <a:pt x="2504" y="1107"/>
                  </a:cubicBezTo>
                  <a:cubicBezTo>
                    <a:pt x="2507" y="1107"/>
                    <a:pt x="2510" y="1105"/>
                    <a:pt x="2517" y="1097"/>
                  </a:cubicBezTo>
                  <a:cubicBezTo>
                    <a:pt x="2517" y="1097"/>
                    <a:pt x="2516" y="1086"/>
                    <a:pt x="2528" y="1072"/>
                  </a:cubicBezTo>
                  <a:cubicBezTo>
                    <a:pt x="2536" y="1060"/>
                    <a:pt x="2546" y="1048"/>
                    <a:pt x="2545" y="1044"/>
                  </a:cubicBezTo>
                  <a:cubicBezTo>
                    <a:pt x="2544" y="1033"/>
                    <a:pt x="2548" y="1028"/>
                    <a:pt x="2559" y="1004"/>
                  </a:cubicBezTo>
                  <a:cubicBezTo>
                    <a:pt x="2564" y="1001"/>
                    <a:pt x="2579" y="995"/>
                    <a:pt x="2584" y="995"/>
                  </a:cubicBezTo>
                  <a:cubicBezTo>
                    <a:pt x="2585" y="995"/>
                    <a:pt x="2586" y="996"/>
                    <a:pt x="2584" y="997"/>
                  </a:cubicBezTo>
                  <a:cubicBezTo>
                    <a:pt x="2579" y="1003"/>
                    <a:pt x="2566" y="1015"/>
                    <a:pt x="2560" y="1027"/>
                  </a:cubicBezTo>
                  <a:cubicBezTo>
                    <a:pt x="2559" y="1030"/>
                    <a:pt x="2559" y="1031"/>
                    <a:pt x="2560" y="1031"/>
                  </a:cubicBezTo>
                  <a:cubicBezTo>
                    <a:pt x="2561" y="1031"/>
                    <a:pt x="2565" y="1027"/>
                    <a:pt x="2569" y="1023"/>
                  </a:cubicBezTo>
                  <a:cubicBezTo>
                    <a:pt x="2581" y="1010"/>
                    <a:pt x="2607" y="966"/>
                    <a:pt x="2621" y="960"/>
                  </a:cubicBezTo>
                  <a:cubicBezTo>
                    <a:pt x="2632" y="955"/>
                    <a:pt x="2684" y="878"/>
                    <a:pt x="2704" y="853"/>
                  </a:cubicBezTo>
                  <a:cubicBezTo>
                    <a:pt x="2704" y="853"/>
                    <a:pt x="2703" y="853"/>
                    <a:pt x="2702" y="853"/>
                  </a:cubicBezTo>
                  <a:cubicBezTo>
                    <a:pt x="2697" y="853"/>
                    <a:pt x="2689" y="860"/>
                    <a:pt x="2685" y="860"/>
                  </a:cubicBezTo>
                  <a:cubicBezTo>
                    <a:pt x="2684" y="860"/>
                    <a:pt x="2683" y="860"/>
                    <a:pt x="2683" y="859"/>
                  </a:cubicBezTo>
                  <a:cubicBezTo>
                    <a:pt x="2696" y="843"/>
                    <a:pt x="2714" y="833"/>
                    <a:pt x="2719" y="825"/>
                  </a:cubicBezTo>
                  <a:cubicBezTo>
                    <a:pt x="2730" y="811"/>
                    <a:pt x="2733" y="796"/>
                    <a:pt x="2739" y="783"/>
                  </a:cubicBezTo>
                  <a:cubicBezTo>
                    <a:pt x="2748" y="780"/>
                    <a:pt x="2834" y="715"/>
                    <a:pt x="2824" y="706"/>
                  </a:cubicBezTo>
                  <a:lnTo>
                    <a:pt x="2824" y="706"/>
                  </a:lnTo>
                  <a:cubicBezTo>
                    <a:pt x="2815" y="715"/>
                    <a:pt x="2814" y="720"/>
                    <a:pt x="2812" y="724"/>
                  </a:cubicBezTo>
                  <a:cubicBezTo>
                    <a:pt x="2811" y="726"/>
                    <a:pt x="2810" y="726"/>
                    <a:pt x="2809" y="726"/>
                  </a:cubicBezTo>
                  <a:cubicBezTo>
                    <a:pt x="2806" y="726"/>
                    <a:pt x="2808" y="714"/>
                    <a:pt x="2809" y="711"/>
                  </a:cubicBezTo>
                  <a:cubicBezTo>
                    <a:pt x="2814" y="702"/>
                    <a:pt x="2823" y="689"/>
                    <a:pt x="2832" y="680"/>
                  </a:cubicBezTo>
                  <a:cubicBezTo>
                    <a:pt x="2838" y="672"/>
                    <a:pt x="2842" y="670"/>
                    <a:pt x="2844" y="670"/>
                  </a:cubicBezTo>
                  <a:cubicBezTo>
                    <a:pt x="2846" y="670"/>
                    <a:pt x="2847" y="673"/>
                    <a:pt x="2850" y="673"/>
                  </a:cubicBezTo>
                  <a:cubicBezTo>
                    <a:pt x="2852" y="673"/>
                    <a:pt x="2856" y="671"/>
                    <a:pt x="2865" y="661"/>
                  </a:cubicBezTo>
                  <a:cubicBezTo>
                    <a:pt x="2876" y="649"/>
                    <a:pt x="2893" y="628"/>
                    <a:pt x="2903" y="614"/>
                  </a:cubicBezTo>
                  <a:cubicBezTo>
                    <a:pt x="2916" y="597"/>
                    <a:pt x="2901" y="604"/>
                    <a:pt x="2920" y="581"/>
                  </a:cubicBezTo>
                  <a:cubicBezTo>
                    <a:pt x="2931" y="567"/>
                    <a:pt x="2937" y="558"/>
                    <a:pt x="2942" y="558"/>
                  </a:cubicBezTo>
                  <a:cubicBezTo>
                    <a:pt x="2942" y="558"/>
                    <a:pt x="2943" y="558"/>
                    <a:pt x="2944" y="558"/>
                  </a:cubicBezTo>
                  <a:cubicBezTo>
                    <a:pt x="2943" y="561"/>
                    <a:pt x="2938" y="571"/>
                    <a:pt x="2941" y="571"/>
                  </a:cubicBezTo>
                  <a:cubicBezTo>
                    <a:pt x="2945" y="570"/>
                    <a:pt x="2984" y="490"/>
                    <a:pt x="2998" y="484"/>
                  </a:cubicBezTo>
                  <a:cubicBezTo>
                    <a:pt x="3008" y="479"/>
                    <a:pt x="3007" y="488"/>
                    <a:pt x="3029" y="462"/>
                  </a:cubicBezTo>
                  <a:cubicBezTo>
                    <a:pt x="3034" y="456"/>
                    <a:pt x="3056" y="428"/>
                    <a:pt x="3060" y="421"/>
                  </a:cubicBezTo>
                  <a:lnTo>
                    <a:pt x="3060" y="421"/>
                  </a:lnTo>
                  <a:cubicBezTo>
                    <a:pt x="3056" y="426"/>
                    <a:pt x="3024" y="453"/>
                    <a:pt x="3021" y="453"/>
                  </a:cubicBezTo>
                  <a:cubicBezTo>
                    <a:pt x="3020" y="453"/>
                    <a:pt x="3021" y="451"/>
                    <a:pt x="3025" y="446"/>
                  </a:cubicBezTo>
                  <a:cubicBezTo>
                    <a:pt x="3042" y="426"/>
                    <a:pt x="3058" y="410"/>
                    <a:pt x="3075" y="389"/>
                  </a:cubicBezTo>
                  <a:lnTo>
                    <a:pt x="3101" y="357"/>
                  </a:lnTo>
                  <a:cubicBezTo>
                    <a:pt x="3107" y="350"/>
                    <a:pt x="3110" y="347"/>
                    <a:pt x="3109" y="345"/>
                  </a:cubicBezTo>
                  <a:cubicBezTo>
                    <a:pt x="3110" y="344"/>
                    <a:pt x="3110" y="343"/>
                    <a:pt x="3111" y="343"/>
                  </a:cubicBezTo>
                  <a:lnTo>
                    <a:pt x="3111" y="343"/>
                  </a:lnTo>
                  <a:cubicBezTo>
                    <a:pt x="3113" y="343"/>
                    <a:pt x="3111" y="358"/>
                    <a:pt x="3112" y="358"/>
                  </a:cubicBezTo>
                  <a:cubicBezTo>
                    <a:pt x="3118" y="357"/>
                    <a:pt x="3130" y="335"/>
                    <a:pt x="3132" y="329"/>
                  </a:cubicBezTo>
                  <a:cubicBezTo>
                    <a:pt x="3135" y="323"/>
                    <a:pt x="3140" y="308"/>
                    <a:pt x="3151" y="298"/>
                  </a:cubicBezTo>
                  <a:cubicBezTo>
                    <a:pt x="3155" y="295"/>
                    <a:pt x="3157" y="294"/>
                    <a:pt x="3158" y="294"/>
                  </a:cubicBezTo>
                  <a:cubicBezTo>
                    <a:pt x="3160" y="294"/>
                    <a:pt x="3160" y="297"/>
                    <a:pt x="3162" y="297"/>
                  </a:cubicBezTo>
                  <a:cubicBezTo>
                    <a:pt x="3163" y="297"/>
                    <a:pt x="3164" y="297"/>
                    <a:pt x="3165" y="296"/>
                  </a:cubicBezTo>
                  <a:lnTo>
                    <a:pt x="3165" y="296"/>
                  </a:lnTo>
                  <a:cubicBezTo>
                    <a:pt x="3164" y="296"/>
                    <a:pt x="3164" y="297"/>
                    <a:pt x="3164" y="297"/>
                  </a:cubicBezTo>
                  <a:cubicBezTo>
                    <a:pt x="3158" y="297"/>
                    <a:pt x="3186" y="253"/>
                    <a:pt x="3193" y="242"/>
                  </a:cubicBezTo>
                  <a:cubicBezTo>
                    <a:pt x="3201" y="231"/>
                    <a:pt x="3212" y="216"/>
                    <a:pt x="3222" y="205"/>
                  </a:cubicBezTo>
                  <a:cubicBezTo>
                    <a:pt x="3231" y="197"/>
                    <a:pt x="3228" y="204"/>
                    <a:pt x="3238" y="194"/>
                  </a:cubicBezTo>
                  <a:cubicBezTo>
                    <a:pt x="3246" y="185"/>
                    <a:pt x="3279" y="147"/>
                    <a:pt x="3277" y="143"/>
                  </a:cubicBezTo>
                  <a:cubicBezTo>
                    <a:pt x="3275" y="139"/>
                    <a:pt x="3275" y="136"/>
                    <a:pt x="3288" y="120"/>
                  </a:cubicBezTo>
                  <a:cubicBezTo>
                    <a:pt x="3288" y="120"/>
                    <a:pt x="3305" y="98"/>
                    <a:pt x="3306" y="98"/>
                  </a:cubicBezTo>
                  <a:lnTo>
                    <a:pt x="3306" y="98"/>
                  </a:lnTo>
                  <a:cubicBezTo>
                    <a:pt x="3307" y="99"/>
                    <a:pt x="3292" y="128"/>
                    <a:pt x="3296" y="128"/>
                  </a:cubicBezTo>
                  <a:cubicBezTo>
                    <a:pt x="3298" y="128"/>
                    <a:pt x="3300" y="126"/>
                    <a:pt x="3305" y="121"/>
                  </a:cubicBezTo>
                  <a:cubicBezTo>
                    <a:pt x="3324" y="99"/>
                    <a:pt x="3324" y="85"/>
                    <a:pt x="3345" y="65"/>
                  </a:cubicBezTo>
                  <a:cubicBezTo>
                    <a:pt x="3368" y="42"/>
                    <a:pt x="3381" y="32"/>
                    <a:pt x="3406" y="26"/>
                  </a:cubicBezTo>
                  <a:cubicBezTo>
                    <a:pt x="3410" y="26"/>
                    <a:pt x="3412" y="26"/>
                    <a:pt x="3415" y="26"/>
                  </a:cubicBezTo>
                  <a:cubicBezTo>
                    <a:pt x="3425" y="26"/>
                    <a:pt x="3424" y="28"/>
                    <a:pt x="3432" y="32"/>
                  </a:cubicBezTo>
                  <a:cubicBezTo>
                    <a:pt x="3439" y="34"/>
                    <a:pt x="3454" y="41"/>
                    <a:pt x="3460" y="48"/>
                  </a:cubicBezTo>
                  <a:cubicBezTo>
                    <a:pt x="3464" y="49"/>
                    <a:pt x="3474" y="57"/>
                    <a:pt x="3480" y="67"/>
                  </a:cubicBezTo>
                  <a:cubicBezTo>
                    <a:pt x="3486" y="78"/>
                    <a:pt x="3487" y="90"/>
                    <a:pt x="3483" y="95"/>
                  </a:cubicBezTo>
                  <a:cubicBezTo>
                    <a:pt x="3481" y="99"/>
                    <a:pt x="3467" y="110"/>
                    <a:pt x="3468" y="127"/>
                  </a:cubicBezTo>
                  <a:cubicBezTo>
                    <a:pt x="3468" y="136"/>
                    <a:pt x="3473" y="136"/>
                    <a:pt x="3456" y="156"/>
                  </a:cubicBezTo>
                  <a:cubicBezTo>
                    <a:pt x="3453" y="159"/>
                    <a:pt x="3451" y="161"/>
                    <a:pt x="3450" y="161"/>
                  </a:cubicBezTo>
                  <a:cubicBezTo>
                    <a:pt x="3448" y="161"/>
                    <a:pt x="3448" y="159"/>
                    <a:pt x="3446" y="159"/>
                  </a:cubicBezTo>
                  <a:cubicBezTo>
                    <a:pt x="3446" y="159"/>
                    <a:pt x="3445" y="159"/>
                    <a:pt x="3444" y="160"/>
                  </a:cubicBezTo>
                  <a:cubicBezTo>
                    <a:pt x="3438" y="164"/>
                    <a:pt x="3427" y="178"/>
                    <a:pt x="3420" y="185"/>
                  </a:cubicBezTo>
                  <a:lnTo>
                    <a:pt x="3427" y="191"/>
                  </a:lnTo>
                  <a:cubicBezTo>
                    <a:pt x="3433" y="185"/>
                    <a:pt x="3444" y="175"/>
                    <a:pt x="3448" y="173"/>
                  </a:cubicBezTo>
                  <a:cubicBezTo>
                    <a:pt x="3449" y="173"/>
                    <a:pt x="3449" y="173"/>
                    <a:pt x="3449" y="173"/>
                  </a:cubicBezTo>
                  <a:lnTo>
                    <a:pt x="3449" y="173"/>
                  </a:lnTo>
                  <a:cubicBezTo>
                    <a:pt x="3454" y="173"/>
                    <a:pt x="3426" y="207"/>
                    <a:pt x="3422" y="212"/>
                  </a:cubicBezTo>
                  <a:cubicBezTo>
                    <a:pt x="3402" y="236"/>
                    <a:pt x="3408" y="220"/>
                    <a:pt x="3388" y="240"/>
                  </a:cubicBezTo>
                  <a:cubicBezTo>
                    <a:pt x="3385" y="244"/>
                    <a:pt x="3356" y="273"/>
                    <a:pt x="3354" y="277"/>
                  </a:cubicBezTo>
                  <a:cubicBezTo>
                    <a:pt x="3350" y="288"/>
                    <a:pt x="3360" y="280"/>
                    <a:pt x="3344" y="302"/>
                  </a:cubicBezTo>
                  <a:cubicBezTo>
                    <a:pt x="3335" y="312"/>
                    <a:pt x="3324" y="322"/>
                    <a:pt x="3323" y="329"/>
                  </a:cubicBezTo>
                  <a:cubicBezTo>
                    <a:pt x="3318" y="344"/>
                    <a:pt x="3261" y="412"/>
                    <a:pt x="3246" y="429"/>
                  </a:cubicBezTo>
                  <a:cubicBezTo>
                    <a:pt x="3231" y="446"/>
                    <a:pt x="3233" y="442"/>
                    <a:pt x="3225" y="446"/>
                  </a:cubicBezTo>
                  <a:cubicBezTo>
                    <a:pt x="3217" y="449"/>
                    <a:pt x="3196" y="477"/>
                    <a:pt x="3187" y="487"/>
                  </a:cubicBezTo>
                  <a:cubicBezTo>
                    <a:pt x="3175" y="499"/>
                    <a:pt x="3156" y="522"/>
                    <a:pt x="3154" y="531"/>
                  </a:cubicBezTo>
                  <a:cubicBezTo>
                    <a:pt x="3153" y="538"/>
                    <a:pt x="3144" y="547"/>
                    <a:pt x="3135" y="559"/>
                  </a:cubicBezTo>
                  <a:cubicBezTo>
                    <a:pt x="3128" y="568"/>
                    <a:pt x="3129" y="571"/>
                    <a:pt x="3120" y="583"/>
                  </a:cubicBezTo>
                  <a:cubicBezTo>
                    <a:pt x="3106" y="602"/>
                    <a:pt x="3096" y="612"/>
                    <a:pt x="3081" y="629"/>
                  </a:cubicBezTo>
                  <a:cubicBezTo>
                    <a:pt x="3067" y="647"/>
                    <a:pt x="3046" y="695"/>
                    <a:pt x="3053" y="695"/>
                  </a:cubicBezTo>
                  <a:cubicBezTo>
                    <a:pt x="3053" y="695"/>
                    <a:pt x="3055" y="694"/>
                    <a:pt x="3056" y="693"/>
                  </a:cubicBezTo>
                  <a:lnTo>
                    <a:pt x="3056" y="693"/>
                  </a:lnTo>
                  <a:cubicBezTo>
                    <a:pt x="3056" y="693"/>
                    <a:pt x="3056" y="693"/>
                    <a:pt x="3056" y="693"/>
                  </a:cubicBezTo>
                  <a:cubicBezTo>
                    <a:pt x="3056" y="693"/>
                    <a:pt x="3071" y="673"/>
                    <a:pt x="3074" y="669"/>
                  </a:cubicBezTo>
                  <a:cubicBezTo>
                    <a:pt x="3083" y="659"/>
                    <a:pt x="3094" y="647"/>
                    <a:pt x="3103" y="640"/>
                  </a:cubicBezTo>
                  <a:cubicBezTo>
                    <a:pt x="3125" y="618"/>
                    <a:pt x="3148" y="591"/>
                    <a:pt x="3170" y="563"/>
                  </a:cubicBezTo>
                  <a:cubicBezTo>
                    <a:pt x="3185" y="543"/>
                    <a:pt x="3162" y="556"/>
                    <a:pt x="3182" y="529"/>
                  </a:cubicBezTo>
                  <a:cubicBezTo>
                    <a:pt x="3195" y="511"/>
                    <a:pt x="3206" y="501"/>
                    <a:pt x="3219" y="489"/>
                  </a:cubicBezTo>
                  <a:cubicBezTo>
                    <a:pt x="3219" y="490"/>
                    <a:pt x="3220" y="490"/>
                    <a:pt x="3221" y="490"/>
                  </a:cubicBezTo>
                  <a:cubicBezTo>
                    <a:pt x="3223" y="490"/>
                    <a:pt x="3226" y="487"/>
                    <a:pt x="3234" y="478"/>
                  </a:cubicBezTo>
                  <a:cubicBezTo>
                    <a:pt x="3252" y="455"/>
                    <a:pt x="3242" y="467"/>
                    <a:pt x="3243" y="457"/>
                  </a:cubicBezTo>
                  <a:cubicBezTo>
                    <a:pt x="3243" y="453"/>
                    <a:pt x="3255" y="435"/>
                    <a:pt x="3262" y="430"/>
                  </a:cubicBezTo>
                  <a:cubicBezTo>
                    <a:pt x="3265" y="428"/>
                    <a:pt x="3267" y="427"/>
                    <a:pt x="3268" y="427"/>
                  </a:cubicBezTo>
                  <a:cubicBezTo>
                    <a:pt x="3271" y="427"/>
                    <a:pt x="3270" y="432"/>
                    <a:pt x="3273" y="432"/>
                  </a:cubicBezTo>
                  <a:cubicBezTo>
                    <a:pt x="3275" y="432"/>
                    <a:pt x="3279" y="429"/>
                    <a:pt x="3289" y="417"/>
                  </a:cubicBezTo>
                  <a:cubicBezTo>
                    <a:pt x="3299" y="405"/>
                    <a:pt x="3318" y="375"/>
                    <a:pt x="3315" y="371"/>
                  </a:cubicBezTo>
                  <a:cubicBezTo>
                    <a:pt x="3319" y="365"/>
                    <a:pt x="3328" y="355"/>
                    <a:pt x="3333" y="348"/>
                  </a:cubicBezTo>
                  <a:cubicBezTo>
                    <a:pt x="3339" y="339"/>
                    <a:pt x="3385" y="272"/>
                    <a:pt x="3389" y="269"/>
                  </a:cubicBezTo>
                  <a:cubicBezTo>
                    <a:pt x="3390" y="268"/>
                    <a:pt x="3391" y="268"/>
                    <a:pt x="3391" y="268"/>
                  </a:cubicBezTo>
                  <a:lnTo>
                    <a:pt x="3391" y="268"/>
                  </a:lnTo>
                  <a:cubicBezTo>
                    <a:pt x="3395" y="268"/>
                    <a:pt x="3372" y="308"/>
                    <a:pt x="3373" y="309"/>
                  </a:cubicBezTo>
                  <a:cubicBezTo>
                    <a:pt x="3371" y="308"/>
                    <a:pt x="3432" y="227"/>
                    <a:pt x="3438" y="217"/>
                  </a:cubicBezTo>
                  <a:cubicBezTo>
                    <a:pt x="3447" y="200"/>
                    <a:pt x="3456" y="191"/>
                    <a:pt x="3470" y="179"/>
                  </a:cubicBezTo>
                  <a:cubicBezTo>
                    <a:pt x="3492" y="163"/>
                    <a:pt x="3488" y="159"/>
                    <a:pt x="3498" y="138"/>
                  </a:cubicBezTo>
                  <a:cubicBezTo>
                    <a:pt x="3508" y="114"/>
                    <a:pt x="3506" y="107"/>
                    <a:pt x="3508" y="88"/>
                  </a:cubicBezTo>
                  <a:cubicBezTo>
                    <a:pt x="3509" y="81"/>
                    <a:pt x="3508" y="74"/>
                    <a:pt x="3504" y="65"/>
                  </a:cubicBezTo>
                  <a:cubicBezTo>
                    <a:pt x="3499" y="54"/>
                    <a:pt x="3492" y="46"/>
                    <a:pt x="3490" y="46"/>
                  </a:cubicBezTo>
                  <a:lnTo>
                    <a:pt x="3490" y="46"/>
                  </a:lnTo>
                  <a:cubicBezTo>
                    <a:pt x="3488" y="46"/>
                    <a:pt x="3488" y="49"/>
                    <a:pt x="3490" y="54"/>
                  </a:cubicBezTo>
                  <a:cubicBezTo>
                    <a:pt x="3490" y="57"/>
                    <a:pt x="3490" y="59"/>
                    <a:pt x="3489" y="59"/>
                  </a:cubicBezTo>
                  <a:cubicBezTo>
                    <a:pt x="3487" y="59"/>
                    <a:pt x="3483" y="55"/>
                    <a:pt x="3476" y="44"/>
                  </a:cubicBezTo>
                  <a:cubicBezTo>
                    <a:pt x="3463" y="26"/>
                    <a:pt x="3463" y="19"/>
                    <a:pt x="3441" y="7"/>
                  </a:cubicBezTo>
                  <a:cubicBezTo>
                    <a:pt x="3432" y="3"/>
                    <a:pt x="3421" y="1"/>
                    <a:pt x="3411" y="1"/>
                  </a:cubicBezTo>
                  <a:close/>
                </a:path>
              </a:pathLst>
            </a:custGeom>
            <a:solidFill>
              <a:srgbClr val="F27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3394725" y="2100550"/>
              <a:ext cx="53325" cy="52750"/>
            </a:xfrm>
            <a:custGeom>
              <a:avLst/>
              <a:gdLst/>
              <a:ahLst/>
              <a:cxnLst/>
              <a:rect l="l" t="t" r="r" b="b"/>
              <a:pathLst>
                <a:path w="2133" h="2110" extrusionOk="0">
                  <a:moveTo>
                    <a:pt x="1569" y="1"/>
                  </a:moveTo>
                  <a:lnTo>
                    <a:pt x="953" y="429"/>
                  </a:lnTo>
                  <a:lnTo>
                    <a:pt x="252" y="164"/>
                  </a:lnTo>
                  <a:lnTo>
                    <a:pt x="252" y="164"/>
                  </a:lnTo>
                  <a:lnTo>
                    <a:pt x="469" y="882"/>
                  </a:lnTo>
                  <a:lnTo>
                    <a:pt x="1" y="1468"/>
                  </a:lnTo>
                  <a:lnTo>
                    <a:pt x="750" y="1483"/>
                  </a:lnTo>
                  <a:lnTo>
                    <a:pt x="1162" y="2109"/>
                  </a:lnTo>
                  <a:lnTo>
                    <a:pt x="1409" y="1401"/>
                  </a:lnTo>
                  <a:lnTo>
                    <a:pt x="2132" y="1203"/>
                  </a:lnTo>
                  <a:lnTo>
                    <a:pt x="1535" y="75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FB8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8" name="Google Shape;1028;p41"/>
            <p:cNvSpPr/>
            <p:nvPr/>
          </p:nvSpPr>
          <p:spPr>
            <a:xfrm>
              <a:off x="3393650" y="2099450"/>
              <a:ext cx="56050" cy="54050"/>
            </a:xfrm>
            <a:custGeom>
              <a:avLst/>
              <a:gdLst/>
              <a:ahLst/>
              <a:cxnLst/>
              <a:rect l="l" t="t" r="r" b="b"/>
              <a:pathLst>
                <a:path w="2242" h="2162" extrusionOk="0">
                  <a:moveTo>
                    <a:pt x="1592" y="65"/>
                  </a:moveTo>
                  <a:lnTo>
                    <a:pt x="1592" y="65"/>
                  </a:lnTo>
                  <a:cubicBezTo>
                    <a:pt x="1592" y="65"/>
                    <a:pt x="1592" y="65"/>
                    <a:pt x="1592" y="66"/>
                  </a:cubicBezTo>
                  <a:cubicBezTo>
                    <a:pt x="1592" y="65"/>
                    <a:pt x="1592" y="65"/>
                    <a:pt x="1592" y="65"/>
                  </a:cubicBezTo>
                  <a:close/>
                  <a:moveTo>
                    <a:pt x="1588" y="46"/>
                  </a:moveTo>
                  <a:lnTo>
                    <a:pt x="1588" y="46"/>
                  </a:lnTo>
                  <a:cubicBezTo>
                    <a:pt x="1588" y="51"/>
                    <a:pt x="1586" y="59"/>
                    <a:pt x="1580" y="63"/>
                  </a:cubicBezTo>
                  <a:cubicBezTo>
                    <a:pt x="1580" y="63"/>
                    <a:pt x="1580" y="63"/>
                    <a:pt x="1580" y="63"/>
                  </a:cubicBezTo>
                  <a:lnTo>
                    <a:pt x="1580" y="63"/>
                  </a:lnTo>
                  <a:cubicBezTo>
                    <a:pt x="1580" y="63"/>
                    <a:pt x="1580" y="63"/>
                    <a:pt x="1580" y="63"/>
                  </a:cubicBezTo>
                  <a:lnTo>
                    <a:pt x="1580" y="63"/>
                  </a:lnTo>
                  <a:cubicBezTo>
                    <a:pt x="1577" y="67"/>
                    <a:pt x="1575" y="68"/>
                    <a:pt x="1574" y="68"/>
                  </a:cubicBezTo>
                  <a:cubicBezTo>
                    <a:pt x="1573" y="68"/>
                    <a:pt x="1573" y="67"/>
                    <a:pt x="1576" y="62"/>
                  </a:cubicBezTo>
                  <a:cubicBezTo>
                    <a:pt x="1581" y="57"/>
                    <a:pt x="1584" y="53"/>
                    <a:pt x="1588" y="46"/>
                  </a:cubicBezTo>
                  <a:close/>
                  <a:moveTo>
                    <a:pt x="1454" y="162"/>
                  </a:moveTo>
                  <a:lnTo>
                    <a:pt x="1454" y="162"/>
                  </a:lnTo>
                  <a:cubicBezTo>
                    <a:pt x="1454" y="162"/>
                    <a:pt x="1454" y="162"/>
                    <a:pt x="1454" y="162"/>
                  </a:cubicBezTo>
                  <a:cubicBezTo>
                    <a:pt x="1454" y="162"/>
                    <a:pt x="1454" y="162"/>
                    <a:pt x="1454" y="162"/>
                  </a:cubicBezTo>
                  <a:close/>
                  <a:moveTo>
                    <a:pt x="1618" y="181"/>
                  </a:moveTo>
                  <a:cubicBezTo>
                    <a:pt x="1619" y="181"/>
                    <a:pt x="1620" y="183"/>
                    <a:pt x="1621" y="188"/>
                  </a:cubicBezTo>
                  <a:cubicBezTo>
                    <a:pt x="1620" y="192"/>
                    <a:pt x="1618" y="194"/>
                    <a:pt x="1616" y="194"/>
                  </a:cubicBezTo>
                  <a:cubicBezTo>
                    <a:pt x="1614" y="194"/>
                    <a:pt x="1612" y="192"/>
                    <a:pt x="1612" y="187"/>
                  </a:cubicBezTo>
                  <a:cubicBezTo>
                    <a:pt x="1614" y="185"/>
                    <a:pt x="1616" y="181"/>
                    <a:pt x="1618" y="181"/>
                  </a:cubicBezTo>
                  <a:close/>
                  <a:moveTo>
                    <a:pt x="1381" y="204"/>
                  </a:moveTo>
                  <a:lnTo>
                    <a:pt x="1381" y="204"/>
                  </a:lnTo>
                  <a:cubicBezTo>
                    <a:pt x="1382" y="207"/>
                    <a:pt x="1382" y="208"/>
                    <a:pt x="1377" y="211"/>
                  </a:cubicBezTo>
                  <a:cubicBezTo>
                    <a:pt x="1375" y="213"/>
                    <a:pt x="1370" y="217"/>
                    <a:pt x="1367" y="217"/>
                  </a:cubicBezTo>
                  <a:cubicBezTo>
                    <a:pt x="1366" y="217"/>
                    <a:pt x="1365" y="216"/>
                    <a:pt x="1364" y="215"/>
                  </a:cubicBezTo>
                  <a:lnTo>
                    <a:pt x="1381" y="204"/>
                  </a:lnTo>
                  <a:close/>
                  <a:moveTo>
                    <a:pt x="309" y="227"/>
                  </a:moveTo>
                  <a:cubicBezTo>
                    <a:pt x="311" y="229"/>
                    <a:pt x="312" y="230"/>
                    <a:pt x="313" y="231"/>
                  </a:cubicBezTo>
                  <a:cubicBezTo>
                    <a:pt x="311" y="229"/>
                    <a:pt x="310" y="228"/>
                    <a:pt x="309" y="227"/>
                  </a:cubicBezTo>
                  <a:close/>
                  <a:moveTo>
                    <a:pt x="1629" y="313"/>
                  </a:moveTo>
                  <a:cubicBezTo>
                    <a:pt x="1629" y="313"/>
                    <a:pt x="1629" y="313"/>
                    <a:pt x="1630" y="313"/>
                  </a:cubicBezTo>
                  <a:cubicBezTo>
                    <a:pt x="1629" y="313"/>
                    <a:pt x="1629" y="313"/>
                    <a:pt x="1629" y="313"/>
                  </a:cubicBezTo>
                  <a:close/>
                  <a:moveTo>
                    <a:pt x="1280" y="315"/>
                  </a:moveTo>
                  <a:cubicBezTo>
                    <a:pt x="1279" y="315"/>
                    <a:pt x="1278" y="315"/>
                    <a:pt x="1276" y="317"/>
                  </a:cubicBezTo>
                  <a:cubicBezTo>
                    <a:pt x="1275" y="318"/>
                    <a:pt x="1265" y="324"/>
                    <a:pt x="1268" y="324"/>
                  </a:cubicBezTo>
                  <a:cubicBezTo>
                    <a:pt x="1269" y="324"/>
                    <a:pt x="1270" y="324"/>
                    <a:pt x="1270" y="324"/>
                  </a:cubicBezTo>
                  <a:cubicBezTo>
                    <a:pt x="1275" y="324"/>
                    <a:pt x="1279" y="320"/>
                    <a:pt x="1284" y="317"/>
                  </a:cubicBezTo>
                  <a:cubicBezTo>
                    <a:pt x="1282" y="315"/>
                    <a:pt x="1282" y="315"/>
                    <a:pt x="1280" y="315"/>
                  </a:cubicBezTo>
                  <a:close/>
                  <a:moveTo>
                    <a:pt x="622" y="321"/>
                  </a:moveTo>
                  <a:lnTo>
                    <a:pt x="622" y="321"/>
                  </a:lnTo>
                  <a:cubicBezTo>
                    <a:pt x="628" y="323"/>
                    <a:pt x="634" y="324"/>
                    <a:pt x="632" y="329"/>
                  </a:cubicBezTo>
                  <a:lnTo>
                    <a:pt x="626" y="328"/>
                  </a:lnTo>
                  <a:lnTo>
                    <a:pt x="622" y="321"/>
                  </a:lnTo>
                  <a:close/>
                  <a:moveTo>
                    <a:pt x="781" y="362"/>
                  </a:moveTo>
                  <a:cubicBezTo>
                    <a:pt x="781" y="362"/>
                    <a:pt x="781" y="362"/>
                    <a:pt x="781" y="362"/>
                  </a:cubicBezTo>
                  <a:lnTo>
                    <a:pt x="781" y="362"/>
                  </a:lnTo>
                  <a:cubicBezTo>
                    <a:pt x="781" y="362"/>
                    <a:pt x="781" y="362"/>
                    <a:pt x="781" y="362"/>
                  </a:cubicBezTo>
                  <a:close/>
                  <a:moveTo>
                    <a:pt x="679" y="363"/>
                  </a:moveTo>
                  <a:cubicBezTo>
                    <a:pt x="675" y="363"/>
                    <a:pt x="675" y="366"/>
                    <a:pt x="679" y="371"/>
                  </a:cubicBezTo>
                  <a:cubicBezTo>
                    <a:pt x="684" y="370"/>
                    <a:pt x="688" y="370"/>
                    <a:pt x="688" y="365"/>
                  </a:cubicBezTo>
                  <a:cubicBezTo>
                    <a:pt x="684" y="364"/>
                    <a:pt x="681" y="363"/>
                    <a:pt x="679" y="363"/>
                  </a:cubicBezTo>
                  <a:close/>
                  <a:moveTo>
                    <a:pt x="717" y="372"/>
                  </a:moveTo>
                  <a:cubicBezTo>
                    <a:pt x="712" y="372"/>
                    <a:pt x="711" y="379"/>
                    <a:pt x="717" y="381"/>
                  </a:cubicBezTo>
                  <a:cubicBezTo>
                    <a:pt x="718" y="381"/>
                    <a:pt x="720" y="382"/>
                    <a:pt x="721" y="382"/>
                  </a:cubicBezTo>
                  <a:cubicBezTo>
                    <a:pt x="726" y="382"/>
                    <a:pt x="728" y="376"/>
                    <a:pt x="720" y="373"/>
                  </a:cubicBezTo>
                  <a:cubicBezTo>
                    <a:pt x="719" y="373"/>
                    <a:pt x="718" y="372"/>
                    <a:pt x="717" y="372"/>
                  </a:cubicBezTo>
                  <a:close/>
                  <a:moveTo>
                    <a:pt x="351" y="484"/>
                  </a:moveTo>
                  <a:cubicBezTo>
                    <a:pt x="351" y="484"/>
                    <a:pt x="351" y="484"/>
                    <a:pt x="351" y="484"/>
                  </a:cubicBezTo>
                  <a:cubicBezTo>
                    <a:pt x="351" y="484"/>
                    <a:pt x="351" y="484"/>
                    <a:pt x="351" y="484"/>
                  </a:cubicBezTo>
                  <a:close/>
                  <a:moveTo>
                    <a:pt x="384" y="592"/>
                  </a:moveTo>
                  <a:cubicBezTo>
                    <a:pt x="384" y="592"/>
                    <a:pt x="384" y="592"/>
                    <a:pt x="384" y="592"/>
                  </a:cubicBezTo>
                  <a:lnTo>
                    <a:pt x="384" y="592"/>
                  </a:lnTo>
                  <a:cubicBezTo>
                    <a:pt x="384" y="592"/>
                    <a:pt x="384" y="592"/>
                    <a:pt x="384" y="592"/>
                  </a:cubicBezTo>
                  <a:close/>
                  <a:moveTo>
                    <a:pt x="435" y="765"/>
                  </a:moveTo>
                  <a:cubicBezTo>
                    <a:pt x="434" y="765"/>
                    <a:pt x="432" y="765"/>
                    <a:pt x="431" y="766"/>
                  </a:cubicBezTo>
                  <a:lnTo>
                    <a:pt x="432" y="772"/>
                  </a:lnTo>
                  <a:lnTo>
                    <a:pt x="439" y="777"/>
                  </a:lnTo>
                  <a:cubicBezTo>
                    <a:pt x="441" y="770"/>
                    <a:pt x="440" y="765"/>
                    <a:pt x="435" y="765"/>
                  </a:cubicBezTo>
                  <a:close/>
                  <a:moveTo>
                    <a:pt x="348" y="342"/>
                  </a:moveTo>
                  <a:lnTo>
                    <a:pt x="348" y="342"/>
                  </a:lnTo>
                  <a:cubicBezTo>
                    <a:pt x="339" y="345"/>
                    <a:pt x="332" y="368"/>
                    <a:pt x="329" y="378"/>
                  </a:cubicBezTo>
                  <a:cubicBezTo>
                    <a:pt x="329" y="379"/>
                    <a:pt x="324" y="396"/>
                    <a:pt x="327" y="396"/>
                  </a:cubicBezTo>
                  <a:cubicBezTo>
                    <a:pt x="327" y="396"/>
                    <a:pt x="328" y="396"/>
                    <a:pt x="328" y="396"/>
                  </a:cubicBezTo>
                  <a:cubicBezTo>
                    <a:pt x="332" y="399"/>
                    <a:pt x="333" y="402"/>
                    <a:pt x="333" y="409"/>
                  </a:cubicBezTo>
                  <a:cubicBezTo>
                    <a:pt x="333" y="418"/>
                    <a:pt x="331" y="429"/>
                    <a:pt x="337" y="437"/>
                  </a:cubicBezTo>
                  <a:cubicBezTo>
                    <a:pt x="343" y="444"/>
                    <a:pt x="347" y="443"/>
                    <a:pt x="344" y="452"/>
                  </a:cubicBezTo>
                  <a:cubicBezTo>
                    <a:pt x="347" y="464"/>
                    <a:pt x="365" y="479"/>
                    <a:pt x="351" y="484"/>
                  </a:cubicBezTo>
                  <a:lnTo>
                    <a:pt x="351" y="484"/>
                  </a:lnTo>
                  <a:cubicBezTo>
                    <a:pt x="352" y="484"/>
                    <a:pt x="353" y="484"/>
                    <a:pt x="353" y="484"/>
                  </a:cubicBezTo>
                  <a:cubicBezTo>
                    <a:pt x="362" y="484"/>
                    <a:pt x="362" y="507"/>
                    <a:pt x="365" y="514"/>
                  </a:cubicBezTo>
                  <a:cubicBezTo>
                    <a:pt x="367" y="518"/>
                    <a:pt x="368" y="519"/>
                    <a:pt x="370" y="519"/>
                  </a:cubicBezTo>
                  <a:cubicBezTo>
                    <a:pt x="370" y="519"/>
                    <a:pt x="371" y="518"/>
                    <a:pt x="373" y="518"/>
                  </a:cubicBezTo>
                  <a:cubicBezTo>
                    <a:pt x="374" y="518"/>
                    <a:pt x="375" y="519"/>
                    <a:pt x="377" y="521"/>
                  </a:cubicBezTo>
                  <a:cubicBezTo>
                    <a:pt x="381" y="525"/>
                    <a:pt x="374" y="531"/>
                    <a:pt x="371" y="532"/>
                  </a:cubicBezTo>
                  <a:cubicBezTo>
                    <a:pt x="359" y="535"/>
                    <a:pt x="374" y="547"/>
                    <a:pt x="377" y="556"/>
                  </a:cubicBezTo>
                  <a:cubicBezTo>
                    <a:pt x="379" y="561"/>
                    <a:pt x="385" y="592"/>
                    <a:pt x="384" y="592"/>
                  </a:cubicBezTo>
                  <a:cubicBezTo>
                    <a:pt x="384" y="592"/>
                    <a:pt x="384" y="592"/>
                    <a:pt x="384" y="592"/>
                  </a:cubicBezTo>
                  <a:lnTo>
                    <a:pt x="384" y="592"/>
                  </a:lnTo>
                  <a:cubicBezTo>
                    <a:pt x="384" y="593"/>
                    <a:pt x="384" y="593"/>
                    <a:pt x="384" y="593"/>
                  </a:cubicBezTo>
                  <a:cubicBezTo>
                    <a:pt x="385" y="593"/>
                    <a:pt x="383" y="589"/>
                    <a:pt x="385" y="589"/>
                  </a:cubicBezTo>
                  <a:lnTo>
                    <a:pt x="385" y="589"/>
                  </a:lnTo>
                  <a:cubicBezTo>
                    <a:pt x="385" y="589"/>
                    <a:pt x="386" y="590"/>
                    <a:pt x="387" y="590"/>
                  </a:cubicBezTo>
                  <a:cubicBezTo>
                    <a:pt x="390" y="592"/>
                    <a:pt x="391" y="597"/>
                    <a:pt x="392" y="601"/>
                  </a:cubicBezTo>
                  <a:cubicBezTo>
                    <a:pt x="393" y="606"/>
                    <a:pt x="397" y="615"/>
                    <a:pt x="395" y="619"/>
                  </a:cubicBezTo>
                  <a:cubicBezTo>
                    <a:pt x="393" y="624"/>
                    <a:pt x="390" y="624"/>
                    <a:pt x="394" y="631"/>
                  </a:cubicBezTo>
                  <a:cubicBezTo>
                    <a:pt x="398" y="637"/>
                    <a:pt x="404" y="636"/>
                    <a:pt x="406" y="640"/>
                  </a:cubicBezTo>
                  <a:cubicBezTo>
                    <a:pt x="411" y="646"/>
                    <a:pt x="408" y="660"/>
                    <a:pt x="408" y="667"/>
                  </a:cubicBezTo>
                  <a:cubicBezTo>
                    <a:pt x="408" y="676"/>
                    <a:pt x="409" y="685"/>
                    <a:pt x="412" y="693"/>
                  </a:cubicBezTo>
                  <a:cubicBezTo>
                    <a:pt x="415" y="701"/>
                    <a:pt x="418" y="709"/>
                    <a:pt x="424" y="716"/>
                  </a:cubicBezTo>
                  <a:cubicBezTo>
                    <a:pt x="425" y="719"/>
                    <a:pt x="434" y="724"/>
                    <a:pt x="436" y="728"/>
                  </a:cubicBezTo>
                  <a:cubicBezTo>
                    <a:pt x="435" y="728"/>
                    <a:pt x="431" y="727"/>
                    <a:pt x="428" y="727"/>
                  </a:cubicBezTo>
                  <a:cubicBezTo>
                    <a:pt x="427" y="727"/>
                    <a:pt x="426" y="727"/>
                    <a:pt x="425" y="727"/>
                  </a:cubicBezTo>
                  <a:cubicBezTo>
                    <a:pt x="424" y="730"/>
                    <a:pt x="429" y="745"/>
                    <a:pt x="431" y="748"/>
                  </a:cubicBezTo>
                  <a:cubicBezTo>
                    <a:pt x="434" y="754"/>
                    <a:pt x="437" y="749"/>
                    <a:pt x="440" y="756"/>
                  </a:cubicBezTo>
                  <a:cubicBezTo>
                    <a:pt x="442" y="762"/>
                    <a:pt x="444" y="769"/>
                    <a:pt x="444" y="775"/>
                  </a:cubicBezTo>
                  <a:cubicBezTo>
                    <a:pt x="445" y="791"/>
                    <a:pt x="438" y="793"/>
                    <a:pt x="448" y="809"/>
                  </a:cubicBezTo>
                  <a:cubicBezTo>
                    <a:pt x="454" y="814"/>
                    <a:pt x="456" y="822"/>
                    <a:pt x="459" y="831"/>
                  </a:cubicBezTo>
                  <a:cubicBezTo>
                    <a:pt x="460" y="834"/>
                    <a:pt x="469" y="834"/>
                    <a:pt x="472" y="843"/>
                  </a:cubicBezTo>
                  <a:cubicBezTo>
                    <a:pt x="469" y="844"/>
                    <a:pt x="457" y="841"/>
                    <a:pt x="463" y="850"/>
                  </a:cubicBezTo>
                  <a:cubicBezTo>
                    <a:pt x="465" y="854"/>
                    <a:pt x="470" y="857"/>
                    <a:pt x="475" y="859"/>
                  </a:cubicBezTo>
                  <a:lnTo>
                    <a:pt x="475" y="859"/>
                  </a:lnTo>
                  <a:cubicBezTo>
                    <a:pt x="474" y="859"/>
                    <a:pt x="474" y="859"/>
                    <a:pt x="473" y="859"/>
                  </a:cubicBezTo>
                  <a:lnTo>
                    <a:pt x="473" y="859"/>
                  </a:lnTo>
                  <a:cubicBezTo>
                    <a:pt x="469" y="859"/>
                    <a:pt x="478" y="878"/>
                    <a:pt x="478" y="883"/>
                  </a:cubicBezTo>
                  <a:cubicBezTo>
                    <a:pt x="480" y="892"/>
                    <a:pt x="471" y="886"/>
                    <a:pt x="473" y="896"/>
                  </a:cubicBezTo>
                  <a:cubicBezTo>
                    <a:pt x="474" y="900"/>
                    <a:pt x="478" y="902"/>
                    <a:pt x="482" y="902"/>
                  </a:cubicBezTo>
                  <a:cubicBezTo>
                    <a:pt x="488" y="902"/>
                    <a:pt x="496" y="896"/>
                    <a:pt x="494" y="887"/>
                  </a:cubicBezTo>
                  <a:lnTo>
                    <a:pt x="494" y="887"/>
                  </a:lnTo>
                  <a:lnTo>
                    <a:pt x="496" y="897"/>
                  </a:lnTo>
                  <a:cubicBezTo>
                    <a:pt x="498" y="902"/>
                    <a:pt x="503" y="908"/>
                    <a:pt x="506" y="908"/>
                  </a:cubicBezTo>
                  <a:cubicBezTo>
                    <a:pt x="508" y="908"/>
                    <a:pt x="509" y="906"/>
                    <a:pt x="508" y="901"/>
                  </a:cubicBezTo>
                  <a:cubicBezTo>
                    <a:pt x="507" y="892"/>
                    <a:pt x="502" y="882"/>
                    <a:pt x="499" y="873"/>
                  </a:cubicBezTo>
                  <a:cubicBezTo>
                    <a:pt x="494" y="864"/>
                    <a:pt x="493" y="861"/>
                    <a:pt x="487" y="858"/>
                  </a:cubicBezTo>
                  <a:cubicBezTo>
                    <a:pt x="480" y="854"/>
                    <a:pt x="483" y="842"/>
                    <a:pt x="475" y="842"/>
                  </a:cubicBezTo>
                  <a:cubicBezTo>
                    <a:pt x="474" y="842"/>
                    <a:pt x="474" y="842"/>
                    <a:pt x="473" y="842"/>
                  </a:cubicBezTo>
                  <a:cubicBezTo>
                    <a:pt x="482" y="839"/>
                    <a:pt x="476" y="814"/>
                    <a:pt x="474" y="803"/>
                  </a:cubicBezTo>
                  <a:cubicBezTo>
                    <a:pt x="473" y="799"/>
                    <a:pt x="473" y="791"/>
                    <a:pt x="473" y="788"/>
                  </a:cubicBezTo>
                  <a:cubicBezTo>
                    <a:pt x="478" y="787"/>
                    <a:pt x="480" y="779"/>
                    <a:pt x="478" y="773"/>
                  </a:cubicBezTo>
                  <a:lnTo>
                    <a:pt x="478" y="773"/>
                  </a:lnTo>
                  <a:lnTo>
                    <a:pt x="470" y="776"/>
                  </a:lnTo>
                  <a:cubicBezTo>
                    <a:pt x="467" y="766"/>
                    <a:pt x="473" y="762"/>
                    <a:pt x="468" y="754"/>
                  </a:cubicBezTo>
                  <a:cubicBezTo>
                    <a:pt x="465" y="746"/>
                    <a:pt x="459" y="737"/>
                    <a:pt x="453" y="734"/>
                  </a:cubicBezTo>
                  <a:cubicBezTo>
                    <a:pt x="450" y="734"/>
                    <a:pt x="449" y="735"/>
                    <a:pt x="448" y="731"/>
                  </a:cubicBezTo>
                  <a:cubicBezTo>
                    <a:pt x="447" y="727"/>
                    <a:pt x="446" y="721"/>
                    <a:pt x="446" y="717"/>
                  </a:cubicBezTo>
                  <a:cubicBezTo>
                    <a:pt x="447" y="709"/>
                    <a:pt x="449" y="698"/>
                    <a:pt x="443" y="691"/>
                  </a:cubicBezTo>
                  <a:cubicBezTo>
                    <a:pt x="437" y="685"/>
                    <a:pt x="431" y="672"/>
                    <a:pt x="430" y="662"/>
                  </a:cubicBezTo>
                  <a:cubicBezTo>
                    <a:pt x="429" y="658"/>
                    <a:pt x="438" y="651"/>
                    <a:pt x="433" y="647"/>
                  </a:cubicBezTo>
                  <a:cubicBezTo>
                    <a:pt x="432" y="645"/>
                    <a:pt x="430" y="645"/>
                    <a:pt x="429" y="645"/>
                  </a:cubicBezTo>
                  <a:cubicBezTo>
                    <a:pt x="426" y="645"/>
                    <a:pt x="423" y="648"/>
                    <a:pt x="421" y="648"/>
                  </a:cubicBezTo>
                  <a:cubicBezTo>
                    <a:pt x="420" y="648"/>
                    <a:pt x="418" y="647"/>
                    <a:pt x="417" y="641"/>
                  </a:cubicBezTo>
                  <a:cubicBezTo>
                    <a:pt x="412" y="626"/>
                    <a:pt x="435" y="642"/>
                    <a:pt x="430" y="624"/>
                  </a:cubicBezTo>
                  <a:cubicBezTo>
                    <a:pt x="429" y="620"/>
                    <a:pt x="427" y="619"/>
                    <a:pt x="426" y="619"/>
                  </a:cubicBezTo>
                  <a:cubicBezTo>
                    <a:pt x="425" y="619"/>
                    <a:pt x="424" y="620"/>
                    <a:pt x="423" y="620"/>
                  </a:cubicBezTo>
                  <a:cubicBezTo>
                    <a:pt x="421" y="620"/>
                    <a:pt x="420" y="619"/>
                    <a:pt x="419" y="617"/>
                  </a:cubicBezTo>
                  <a:cubicBezTo>
                    <a:pt x="414" y="609"/>
                    <a:pt x="412" y="594"/>
                    <a:pt x="410" y="583"/>
                  </a:cubicBezTo>
                  <a:cubicBezTo>
                    <a:pt x="405" y="560"/>
                    <a:pt x="405" y="529"/>
                    <a:pt x="395" y="507"/>
                  </a:cubicBezTo>
                  <a:cubicBezTo>
                    <a:pt x="391" y="500"/>
                    <a:pt x="388" y="500"/>
                    <a:pt x="383" y="496"/>
                  </a:cubicBezTo>
                  <a:cubicBezTo>
                    <a:pt x="373" y="486"/>
                    <a:pt x="384" y="491"/>
                    <a:pt x="385" y="487"/>
                  </a:cubicBezTo>
                  <a:cubicBezTo>
                    <a:pt x="387" y="481"/>
                    <a:pt x="378" y="467"/>
                    <a:pt x="374" y="464"/>
                  </a:cubicBezTo>
                  <a:cubicBezTo>
                    <a:pt x="363" y="459"/>
                    <a:pt x="367" y="458"/>
                    <a:pt x="372" y="451"/>
                  </a:cubicBezTo>
                  <a:cubicBezTo>
                    <a:pt x="373" y="450"/>
                    <a:pt x="362" y="447"/>
                    <a:pt x="357" y="447"/>
                  </a:cubicBezTo>
                  <a:cubicBezTo>
                    <a:pt x="355" y="447"/>
                    <a:pt x="355" y="448"/>
                    <a:pt x="355" y="448"/>
                  </a:cubicBezTo>
                  <a:lnTo>
                    <a:pt x="355" y="448"/>
                  </a:lnTo>
                  <a:cubicBezTo>
                    <a:pt x="353" y="443"/>
                    <a:pt x="362" y="440"/>
                    <a:pt x="363" y="438"/>
                  </a:cubicBezTo>
                  <a:cubicBezTo>
                    <a:pt x="367" y="434"/>
                    <a:pt x="360" y="425"/>
                    <a:pt x="357" y="421"/>
                  </a:cubicBezTo>
                  <a:cubicBezTo>
                    <a:pt x="355" y="417"/>
                    <a:pt x="342" y="394"/>
                    <a:pt x="351" y="394"/>
                  </a:cubicBezTo>
                  <a:cubicBezTo>
                    <a:pt x="351" y="394"/>
                    <a:pt x="352" y="394"/>
                    <a:pt x="352" y="394"/>
                  </a:cubicBezTo>
                  <a:cubicBezTo>
                    <a:pt x="353" y="394"/>
                    <a:pt x="354" y="394"/>
                    <a:pt x="354" y="394"/>
                  </a:cubicBezTo>
                  <a:cubicBezTo>
                    <a:pt x="362" y="394"/>
                    <a:pt x="344" y="375"/>
                    <a:pt x="343" y="370"/>
                  </a:cubicBezTo>
                  <a:cubicBezTo>
                    <a:pt x="336" y="356"/>
                    <a:pt x="360" y="353"/>
                    <a:pt x="348" y="342"/>
                  </a:cubicBezTo>
                  <a:close/>
                  <a:moveTo>
                    <a:pt x="1786" y="916"/>
                  </a:moveTo>
                  <a:cubicBezTo>
                    <a:pt x="1780" y="924"/>
                    <a:pt x="1785" y="927"/>
                    <a:pt x="1790" y="927"/>
                  </a:cubicBezTo>
                  <a:cubicBezTo>
                    <a:pt x="1794" y="927"/>
                    <a:pt x="1797" y="925"/>
                    <a:pt x="1791" y="920"/>
                  </a:cubicBezTo>
                  <a:cubicBezTo>
                    <a:pt x="1790" y="919"/>
                    <a:pt x="1788" y="918"/>
                    <a:pt x="1786" y="916"/>
                  </a:cubicBezTo>
                  <a:close/>
                  <a:moveTo>
                    <a:pt x="468" y="966"/>
                  </a:moveTo>
                  <a:cubicBezTo>
                    <a:pt x="471" y="966"/>
                    <a:pt x="473" y="970"/>
                    <a:pt x="469" y="975"/>
                  </a:cubicBezTo>
                  <a:cubicBezTo>
                    <a:pt x="467" y="975"/>
                    <a:pt x="464" y="976"/>
                    <a:pt x="463" y="976"/>
                  </a:cubicBezTo>
                  <a:cubicBezTo>
                    <a:pt x="460" y="976"/>
                    <a:pt x="459" y="975"/>
                    <a:pt x="462" y="969"/>
                  </a:cubicBezTo>
                  <a:cubicBezTo>
                    <a:pt x="464" y="967"/>
                    <a:pt x="466" y="966"/>
                    <a:pt x="468" y="966"/>
                  </a:cubicBezTo>
                  <a:close/>
                  <a:moveTo>
                    <a:pt x="395" y="1027"/>
                  </a:moveTo>
                  <a:cubicBezTo>
                    <a:pt x="395" y="1027"/>
                    <a:pt x="395" y="1027"/>
                    <a:pt x="395" y="1027"/>
                  </a:cubicBezTo>
                  <a:lnTo>
                    <a:pt x="395" y="1027"/>
                  </a:lnTo>
                  <a:cubicBezTo>
                    <a:pt x="395" y="1027"/>
                    <a:pt x="395" y="1027"/>
                    <a:pt x="395" y="1027"/>
                  </a:cubicBezTo>
                  <a:close/>
                  <a:moveTo>
                    <a:pt x="1909" y="1044"/>
                  </a:moveTo>
                  <a:cubicBezTo>
                    <a:pt x="1918" y="1050"/>
                    <a:pt x="1919" y="1054"/>
                    <a:pt x="1914" y="1059"/>
                  </a:cubicBezTo>
                  <a:lnTo>
                    <a:pt x="1909" y="1055"/>
                  </a:lnTo>
                  <a:cubicBezTo>
                    <a:pt x="1908" y="1051"/>
                    <a:pt x="1907" y="1047"/>
                    <a:pt x="1909" y="1044"/>
                  </a:cubicBezTo>
                  <a:close/>
                  <a:moveTo>
                    <a:pt x="330" y="1151"/>
                  </a:moveTo>
                  <a:cubicBezTo>
                    <a:pt x="337" y="1151"/>
                    <a:pt x="342" y="1157"/>
                    <a:pt x="330" y="1165"/>
                  </a:cubicBezTo>
                  <a:cubicBezTo>
                    <a:pt x="329" y="1165"/>
                    <a:pt x="327" y="1166"/>
                    <a:pt x="325" y="1166"/>
                  </a:cubicBezTo>
                  <a:cubicBezTo>
                    <a:pt x="323" y="1166"/>
                    <a:pt x="321" y="1165"/>
                    <a:pt x="320" y="1164"/>
                  </a:cubicBezTo>
                  <a:cubicBezTo>
                    <a:pt x="316" y="1161"/>
                    <a:pt x="318" y="1154"/>
                    <a:pt x="325" y="1152"/>
                  </a:cubicBezTo>
                  <a:cubicBezTo>
                    <a:pt x="327" y="1151"/>
                    <a:pt x="328" y="1151"/>
                    <a:pt x="330" y="1151"/>
                  </a:cubicBezTo>
                  <a:close/>
                  <a:moveTo>
                    <a:pt x="2023" y="1278"/>
                  </a:moveTo>
                  <a:lnTo>
                    <a:pt x="2023" y="1279"/>
                  </a:lnTo>
                  <a:lnTo>
                    <a:pt x="2023" y="1279"/>
                  </a:lnTo>
                  <a:cubicBezTo>
                    <a:pt x="2023" y="1279"/>
                    <a:pt x="2023" y="1279"/>
                    <a:pt x="2023" y="1278"/>
                  </a:cubicBezTo>
                  <a:close/>
                  <a:moveTo>
                    <a:pt x="233" y="1292"/>
                  </a:moveTo>
                  <a:cubicBezTo>
                    <a:pt x="232" y="1292"/>
                    <a:pt x="232" y="1292"/>
                    <a:pt x="232" y="1292"/>
                  </a:cubicBezTo>
                  <a:lnTo>
                    <a:pt x="232" y="1292"/>
                  </a:lnTo>
                  <a:cubicBezTo>
                    <a:pt x="232" y="1292"/>
                    <a:pt x="233" y="1292"/>
                    <a:pt x="233" y="1292"/>
                  </a:cubicBezTo>
                  <a:close/>
                  <a:moveTo>
                    <a:pt x="207" y="1316"/>
                  </a:moveTo>
                  <a:lnTo>
                    <a:pt x="203" y="1321"/>
                  </a:lnTo>
                  <a:lnTo>
                    <a:pt x="202" y="1329"/>
                  </a:lnTo>
                  <a:cubicBezTo>
                    <a:pt x="212" y="1326"/>
                    <a:pt x="213" y="1322"/>
                    <a:pt x="207" y="1316"/>
                  </a:cubicBezTo>
                  <a:close/>
                  <a:moveTo>
                    <a:pt x="89" y="1468"/>
                  </a:moveTo>
                  <a:cubicBezTo>
                    <a:pt x="89" y="1468"/>
                    <a:pt x="89" y="1468"/>
                    <a:pt x="89" y="1468"/>
                  </a:cubicBezTo>
                  <a:lnTo>
                    <a:pt x="89" y="1468"/>
                  </a:lnTo>
                  <a:cubicBezTo>
                    <a:pt x="89" y="1468"/>
                    <a:pt x="89" y="1468"/>
                    <a:pt x="89" y="1468"/>
                  </a:cubicBezTo>
                  <a:lnTo>
                    <a:pt x="89" y="1468"/>
                  </a:lnTo>
                  <a:close/>
                  <a:moveTo>
                    <a:pt x="389" y="1514"/>
                  </a:moveTo>
                  <a:cubicBezTo>
                    <a:pt x="390" y="1514"/>
                    <a:pt x="391" y="1514"/>
                    <a:pt x="393" y="1514"/>
                  </a:cubicBezTo>
                  <a:lnTo>
                    <a:pt x="393" y="1514"/>
                  </a:lnTo>
                  <a:cubicBezTo>
                    <a:pt x="391" y="1514"/>
                    <a:pt x="389" y="1514"/>
                    <a:pt x="389" y="1514"/>
                  </a:cubicBezTo>
                  <a:close/>
                  <a:moveTo>
                    <a:pt x="186" y="1512"/>
                  </a:moveTo>
                  <a:cubicBezTo>
                    <a:pt x="191" y="1516"/>
                    <a:pt x="197" y="1520"/>
                    <a:pt x="186" y="1521"/>
                  </a:cubicBezTo>
                  <a:cubicBezTo>
                    <a:pt x="177" y="1521"/>
                    <a:pt x="178" y="1512"/>
                    <a:pt x="186" y="1512"/>
                  </a:cubicBezTo>
                  <a:close/>
                  <a:moveTo>
                    <a:pt x="588" y="1517"/>
                  </a:moveTo>
                  <a:cubicBezTo>
                    <a:pt x="582" y="1517"/>
                    <a:pt x="583" y="1525"/>
                    <a:pt x="590" y="1525"/>
                  </a:cubicBezTo>
                  <a:lnTo>
                    <a:pt x="597" y="1520"/>
                  </a:lnTo>
                  <a:cubicBezTo>
                    <a:pt x="593" y="1518"/>
                    <a:pt x="590" y="1517"/>
                    <a:pt x="588" y="1517"/>
                  </a:cubicBezTo>
                  <a:close/>
                  <a:moveTo>
                    <a:pt x="271" y="1519"/>
                  </a:moveTo>
                  <a:cubicBezTo>
                    <a:pt x="286" y="1519"/>
                    <a:pt x="287" y="1528"/>
                    <a:pt x="271" y="1528"/>
                  </a:cubicBezTo>
                  <a:cubicBezTo>
                    <a:pt x="261" y="1528"/>
                    <a:pt x="263" y="1519"/>
                    <a:pt x="271" y="1519"/>
                  </a:cubicBezTo>
                  <a:close/>
                  <a:moveTo>
                    <a:pt x="25" y="1536"/>
                  </a:moveTo>
                  <a:cubicBezTo>
                    <a:pt x="25" y="1536"/>
                    <a:pt x="25" y="1536"/>
                    <a:pt x="25" y="1536"/>
                  </a:cubicBezTo>
                  <a:cubicBezTo>
                    <a:pt x="25" y="1536"/>
                    <a:pt x="25" y="1536"/>
                    <a:pt x="25" y="1536"/>
                  </a:cubicBezTo>
                  <a:close/>
                  <a:moveTo>
                    <a:pt x="335" y="1549"/>
                  </a:moveTo>
                  <a:cubicBezTo>
                    <a:pt x="335" y="1549"/>
                    <a:pt x="335" y="1549"/>
                    <a:pt x="335" y="1549"/>
                  </a:cubicBezTo>
                  <a:cubicBezTo>
                    <a:pt x="335" y="1549"/>
                    <a:pt x="335" y="1549"/>
                    <a:pt x="335" y="1549"/>
                  </a:cubicBezTo>
                  <a:close/>
                  <a:moveTo>
                    <a:pt x="1328" y="1744"/>
                  </a:moveTo>
                  <a:cubicBezTo>
                    <a:pt x="1328" y="1744"/>
                    <a:pt x="1328" y="1744"/>
                    <a:pt x="1328" y="1744"/>
                  </a:cubicBezTo>
                  <a:lnTo>
                    <a:pt x="1328" y="1744"/>
                  </a:lnTo>
                  <a:cubicBezTo>
                    <a:pt x="1328" y="1744"/>
                    <a:pt x="1328" y="1744"/>
                    <a:pt x="1328" y="1744"/>
                  </a:cubicBezTo>
                  <a:close/>
                  <a:moveTo>
                    <a:pt x="1338" y="1757"/>
                  </a:moveTo>
                  <a:cubicBezTo>
                    <a:pt x="1339" y="1757"/>
                    <a:pt x="1340" y="1758"/>
                    <a:pt x="1341" y="1760"/>
                  </a:cubicBezTo>
                  <a:cubicBezTo>
                    <a:pt x="1343" y="1765"/>
                    <a:pt x="1340" y="1770"/>
                    <a:pt x="1337" y="1775"/>
                  </a:cubicBezTo>
                  <a:cubicBezTo>
                    <a:pt x="1334" y="1774"/>
                    <a:pt x="1329" y="1773"/>
                    <a:pt x="1332" y="1767"/>
                  </a:cubicBezTo>
                  <a:cubicBezTo>
                    <a:pt x="1333" y="1762"/>
                    <a:pt x="1336" y="1757"/>
                    <a:pt x="1338" y="1757"/>
                  </a:cubicBezTo>
                  <a:close/>
                  <a:moveTo>
                    <a:pt x="1339" y="1833"/>
                  </a:moveTo>
                  <a:cubicBezTo>
                    <a:pt x="1331" y="1833"/>
                    <a:pt x="1334" y="1845"/>
                    <a:pt x="1338" y="1845"/>
                  </a:cubicBezTo>
                  <a:cubicBezTo>
                    <a:pt x="1339" y="1845"/>
                    <a:pt x="1341" y="1843"/>
                    <a:pt x="1342" y="1840"/>
                  </a:cubicBezTo>
                  <a:cubicBezTo>
                    <a:pt x="1343" y="1838"/>
                    <a:pt x="1343" y="1836"/>
                    <a:pt x="1344" y="1834"/>
                  </a:cubicBezTo>
                  <a:cubicBezTo>
                    <a:pt x="1342" y="1833"/>
                    <a:pt x="1340" y="1833"/>
                    <a:pt x="1339" y="1833"/>
                  </a:cubicBezTo>
                  <a:close/>
                  <a:moveTo>
                    <a:pt x="1338" y="1873"/>
                  </a:moveTo>
                  <a:cubicBezTo>
                    <a:pt x="1338" y="1873"/>
                    <a:pt x="1338" y="1873"/>
                    <a:pt x="1338" y="1873"/>
                  </a:cubicBezTo>
                  <a:cubicBezTo>
                    <a:pt x="1338" y="1873"/>
                    <a:pt x="1338" y="1873"/>
                    <a:pt x="1338" y="1873"/>
                  </a:cubicBezTo>
                  <a:close/>
                  <a:moveTo>
                    <a:pt x="1018" y="1916"/>
                  </a:moveTo>
                  <a:cubicBezTo>
                    <a:pt x="1018" y="1916"/>
                    <a:pt x="1018" y="1916"/>
                    <a:pt x="1017" y="1916"/>
                  </a:cubicBezTo>
                  <a:cubicBezTo>
                    <a:pt x="1018" y="1916"/>
                    <a:pt x="1018" y="1916"/>
                    <a:pt x="1018" y="1916"/>
                  </a:cubicBezTo>
                  <a:close/>
                  <a:moveTo>
                    <a:pt x="1287" y="1940"/>
                  </a:moveTo>
                  <a:cubicBezTo>
                    <a:pt x="1287" y="1940"/>
                    <a:pt x="1288" y="1940"/>
                    <a:pt x="1289" y="1942"/>
                  </a:cubicBezTo>
                  <a:cubicBezTo>
                    <a:pt x="1292" y="1947"/>
                    <a:pt x="1287" y="1953"/>
                    <a:pt x="1286" y="1958"/>
                  </a:cubicBezTo>
                  <a:cubicBezTo>
                    <a:pt x="1283" y="1957"/>
                    <a:pt x="1278" y="1955"/>
                    <a:pt x="1280" y="1949"/>
                  </a:cubicBezTo>
                  <a:cubicBezTo>
                    <a:pt x="1282" y="1945"/>
                    <a:pt x="1284" y="1940"/>
                    <a:pt x="1287" y="1940"/>
                  </a:cubicBezTo>
                  <a:close/>
                  <a:moveTo>
                    <a:pt x="1637" y="0"/>
                  </a:moveTo>
                  <a:cubicBezTo>
                    <a:pt x="1626" y="12"/>
                    <a:pt x="1619" y="19"/>
                    <a:pt x="1616" y="19"/>
                  </a:cubicBezTo>
                  <a:cubicBezTo>
                    <a:pt x="1614" y="19"/>
                    <a:pt x="1613" y="17"/>
                    <a:pt x="1612" y="12"/>
                  </a:cubicBezTo>
                  <a:cubicBezTo>
                    <a:pt x="1612" y="12"/>
                    <a:pt x="1612" y="12"/>
                    <a:pt x="1611" y="12"/>
                  </a:cubicBezTo>
                  <a:cubicBezTo>
                    <a:pt x="1608" y="12"/>
                    <a:pt x="1598" y="20"/>
                    <a:pt x="1590" y="28"/>
                  </a:cubicBezTo>
                  <a:cubicBezTo>
                    <a:pt x="1581" y="36"/>
                    <a:pt x="1572" y="44"/>
                    <a:pt x="1567" y="44"/>
                  </a:cubicBezTo>
                  <a:cubicBezTo>
                    <a:pt x="1567" y="44"/>
                    <a:pt x="1566" y="44"/>
                    <a:pt x="1566" y="44"/>
                  </a:cubicBezTo>
                  <a:lnTo>
                    <a:pt x="1566" y="44"/>
                  </a:lnTo>
                  <a:cubicBezTo>
                    <a:pt x="1569" y="46"/>
                    <a:pt x="1560" y="58"/>
                    <a:pt x="1553" y="66"/>
                  </a:cubicBezTo>
                  <a:cubicBezTo>
                    <a:pt x="1548" y="71"/>
                    <a:pt x="1544" y="74"/>
                    <a:pt x="1543" y="74"/>
                  </a:cubicBezTo>
                  <a:cubicBezTo>
                    <a:pt x="1541" y="74"/>
                    <a:pt x="1541" y="72"/>
                    <a:pt x="1541" y="68"/>
                  </a:cubicBezTo>
                  <a:cubicBezTo>
                    <a:pt x="1540" y="66"/>
                    <a:pt x="1538" y="65"/>
                    <a:pt x="1536" y="65"/>
                  </a:cubicBezTo>
                  <a:cubicBezTo>
                    <a:pt x="1531" y="65"/>
                    <a:pt x="1526" y="76"/>
                    <a:pt x="1520" y="81"/>
                  </a:cubicBezTo>
                  <a:cubicBezTo>
                    <a:pt x="1515" y="85"/>
                    <a:pt x="1509" y="90"/>
                    <a:pt x="1504" y="91"/>
                  </a:cubicBezTo>
                  <a:cubicBezTo>
                    <a:pt x="1503" y="91"/>
                    <a:pt x="1503" y="91"/>
                    <a:pt x="1502" y="91"/>
                  </a:cubicBezTo>
                  <a:cubicBezTo>
                    <a:pt x="1501" y="91"/>
                    <a:pt x="1500" y="91"/>
                    <a:pt x="1499" y="91"/>
                  </a:cubicBezTo>
                  <a:cubicBezTo>
                    <a:pt x="1498" y="91"/>
                    <a:pt x="1497" y="91"/>
                    <a:pt x="1496" y="92"/>
                  </a:cubicBezTo>
                  <a:cubicBezTo>
                    <a:pt x="1491" y="95"/>
                    <a:pt x="1474" y="109"/>
                    <a:pt x="1478" y="115"/>
                  </a:cubicBezTo>
                  <a:cubicBezTo>
                    <a:pt x="1475" y="111"/>
                    <a:pt x="1474" y="108"/>
                    <a:pt x="1470" y="108"/>
                  </a:cubicBezTo>
                  <a:cubicBezTo>
                    <a:pt x="1469" y="108"/>
                    <a:pt x="1467" y="109"/>
                    <a:pt x="1464" y="110"/>
                  </a:cubicBezTo>
                  <a:cubicBezTo>
                    <a:pt x="1461" y="113"/>
                    <a:pt x="1457" y="123"/>
                    <a:pt x="1453" y="123"/>
                  </a:cubicBezTo>
                  <a:cubicBezTo>
                    <a:pt x="1452" y="123"/>
                    <a:pt x="1452" y="123"/>
                    <a:pt x="1451" y="122"/>
                  </a:cubicBezTo>
                  <a:cubicBezTo>
                    <a:pt x="1451" y="122"/>
                    <a:pt x="1447" y="128"/>
                    <a:pt x="1448" y="129"/>
                  </a:cubicBezTo>
                  <a:cubicBezTo>
                    <a:pt x="1449" y="131"/>
                    <a:pt x="1444" y="133"/>
                    <a:pt x="1442" y="133"/>
                  </a:cubicBezTo>
                  <a:cubicBezTo>
                    <a:pt x="1431" y="136"/>
                    <a:pt x="1417" y="141"/>
                    <a:pt x="1424" y="152"/>
                  </a:cubicBezTo>
                  <a:lnTo>
                    <a:pt x="1424" y="152"/>
                  </a:lnTo>
                  <a:cubicBezTo>
                    <a:pt x="1423" y="150"/>
                    <a:pt x="1420" y="146"/>
                    <a:pt x="1417" y="146"/>
                  </a:cubicBezTo>
                  <a:cubicBezTo>
                    <a:pt x="1415" y="146"/>
                    <a:pt x="1414" y="147"/>
                    <a:pt x="1413" y="149"/>
                  </a:cubicBezTo>
                  <a:cubicBezTo>
                    <a:pt x="1410" y="156"/>
                    <a:pt x="1412" y="156"/>
                    <a:pt x="1405" y="161"/>
                  </a:cubicBezTo>
                  <a:lnTo>
                    <a:pt x="1405" y="161"/>
                  </a:lnTo>
                  <a:cubicBezTo>
                    <a:pt x="1408" y="159"/>
                    <a:pt x="1404" y="155"/>
                    <a:pt x="1399" y="155"/>
                  </a:cubicBezTo>
                  <a:cubicBezTo>
                    <a:pt x="1398" y="155"/>
                    <a:pt x="1397" y="155"/>
                    <a:pt x="1396" y="156"/>
                  </a:cubicBezTo>
                  <a:cubicBezTo>
                    <a:pt x="1390" y="159"/>
                    <a:pt x="1385" y="163"/>
                    <a:pt x="1382" y="168"/>
                  </a:cubicBezTo>
                  <a:cubicBezTo>
                    <a:pt x="1372" y="177"/>
                    <a:pt x="1373" y="179"/>
                    <a:pt x="1376" y="186"/>
                  </a:cubicBezTo>
                  <a:cubicBezTo>
                    <a:pt x="1372" y="189"/>
                    <a:pt x="1370" y="190"/>
                    <a:pt x="1368" y="190"/>
                  </a:cubicBezTo>
                  <a:cubicBezTo>
                    <a:pt x="1366" y="190"/>
                    <a:pt x="1365" y="189"/>
                    <a:pt x="1361" y="188"/>
                  </a:cubicBezTo>
                  <a:cubicBezTo>
                    <a:pt x="1361" y="188"/>
                    <a:pt x="1361" y="198"/>
                    <a:pt x="1361" y="199"/>
                  </a:cubicBezTo>
                  <a:cubicBezTo>
                    <a:pt x="1358" y="193"/>
                    <a:pt x="1352" y="191"/>
                    <a:pt x="1345" y="186"/>
                  </a:cubicBezTo>
                  <a:cubicBezTo>
                    <a:pt x="1342" y="193"/>
                    <a:pt x="1341" y="199"/>
                    <a:pt x="1339" y="205"/>
                  </a:cubicBezTo>
                  <a:cubicBezTo>
                    <a:pt x="1336" y="217"/>
                    <a:pt x="1324" y="221"/>
                    <a:pt x="1313" y="226"/>
                  </a:cubicBezTo>
                  <a:cubicBezTo>
                    <a:pt x="1307" y="229"/>
                    <a:pt x="1287" y="238"/>
                    <a:pt x="1290" y="244"/>
                  </a:cubicBezTo>
                  <a:cubicBezTo>
                    <a:pt x="1292" y="250"/>
                    <a:pt x="1297" y="254"/>
                    <a:pt x="1299" y="259"/>
                  </a:cubicBezTo>
                  <a:cubicBezTo>
                    <a:pt x="1298" y="260"/>
                    <a:pt x="1297" y="261"/>
                    <a:pt x="1296" y="261"/>
                  </a:cubicBezTo>
                  <a:cubicBezTo>
                    <a:pt x="1290" y="261"/>
                    <a:pt x="1288" y="253"/>
                    <a:pt x="1286" y="251"/>
                  </a:cubicBezTo>
                  <a:lnTo>
                    <a:pt x="1286" y="251"/>
                  </a:lnTo>
                  <a:cubicBezTo>
                    <a:pt x="1288" y="253"/>
                    <a:pt x="1284" y="254"/>
                    <a:pt x="1279" y="254"/>
                  </a:cubicBezTo>
                  <a:cubicBezTo>
                    <a:pt x="1276" y="254"/>
                    <a:pt x="1273" y="254"/>
                    <a:pt x="1272" y="253"/>
                  </a:cubicBezTo>
                  <a:cubicBezTo>
                    <a:pt x="1270" y="251"/>
                    <a:pt x="1269" y="247"/>
                    <a:pt x="1265" y="247"/>
                  </a:cubicBezTo>
                  <a:cubicBezTo>
                    <a:pt x="1264" y="247"/>
                    <a:pt x="1263" y="248"/>
                    <a:pt x="1261" y="249"/>
                  </a:cubicBezTo>
                  <a:lnTo>
                    <a:pt x="1272" y="265"/>
                  </a:lnTo>
                  <a:lnTo>
                    <a:pt x="1272" y="265"/>
                  </a:lnTo>
                  <a:cubicBezTo>
                    <a:pt x="1271" y="263"/>
                    <a:pt x="1269" y="263"/>
                    <a:pt x="1267" y="263"/>
                  </a:cubicBezTo>
                  <a:cubicBezTo>
                    <a:pt x="1257" y="263"/>
                    <a:pt x="1235" y="277"/>
                    <a:pt x="1229" y="281"/>
                  </a:cubicBezTo>
                  <a:cubicBezTo>
                    <a:pt x="1230" y="280"/>
                    <a:pt x="1231" y="280"/>
                    <a:pt x="1232" y="280"/>
                  </a:cubicBezTo>
                  <a:cubicBezTo>
                    <a:pt x="1235" y="280"/>
                    <a:pt x="1237" y="283"/>
                    <a:pt x="1238" y="285"/>
                  </a:cubicBezTo>
                  <a:cubicBezTo>
                    <a:pt x="1234" y="287"/>
                    <a:pt x="1230" y="288"/>
                    <a:pt x="1226" y="288"/>
                  </a:cubicBezTo>
                  <a:cubicBezTo>
                    <a:pt x="1225" y="288"/>
                    <a:pt x="1223" y="288"/>
                    <a:pt x="1222" y="288"/>
                  </a:cubicBezTo>
                  <a:cubicBezTo>
                    <a:pt x="1216" y="288"/>
                    <a:pt x="1210" y="288"/>
                    <a:pt x="1207" y="296"/>
                  </a:cubicBezTo>
                  <a:cubicBezTo>
                    <a:pt x="1207" y="298"/>
                    <a:pt x="1203" y="309"/>
                    <a:pt x="1199" y="309"/>
                  </a:cubicBezTo>
                  <a:cubicBezTo>
                    <a:pt x="1198" y="309"/>
                    <a:pt x="1198" y="309"/>
                    <a:pt x="1197" y="308"/>
                  </a:cubicBezTo>
                  <a:cubicBezTo>
                    <a:pt x="1196" y="307"/>
                    <a:pt x="1198" y="298"/>
                    <a:pt x="1195" y="298"/>
                  </a:cubicBezTo>
                  <a:cubicBezTo>
                    <a:pt x="1194" y="298"/>
                    <a:pt x="1193" y="299"/>
                    <a:pt x="1191" y="300"/>
                  </a:cubicBezTo>
                  <a:cubicBezTo>
                    <a:pt x="1183" y="306"/>
                    <a:pt x="1183" y="313"/>
                    <a:pt x="1172" y="318"/>
                  </a:cubicBezTo>
                  <a:cubicBezTo>
                    <a:pt x="1163" y="322"/>
                    <a:pt x="1155" y="324"/>
                    <a:pt x="1147" y="330"/>
                  </a:cubicBezTo>
                  <a:cubicBezTo>
                    <a:pt x="1139" y="336"/>
                    <a:pt x="1137" y="344"/>
                    <a:pt x="1142" y="344"/>
                  </a:cubicBezTo>
                  <a:cubicBezTo>
                    <a:pt x="1143" y="344"/>
                    <a:pt x="1145" y="344"/>
                    <a:pt x="1147" y="343"/>
                  </a:cubicBezTo>
                  <a:lnTo>
                    <a:pt x="1147" y="343"/>
                  </a:lnTo>
                  <a:cubicBezTo>
                    <a:pt x="1141" y="346"/>
                    <a:pt x="1136" y="350"/>
                    <a:pt x="1131" y="353"/>
                  </a:cubicBezTo>
                  <a:cubicBezTo>
                    <a:pt x="1126" y="356"/>
                    <a:pt x="1121" y="354"/>
                    <a:pt x="1116" y="356"/>
                  </a:cubicBezTo>
                  <a:cubicBezTo>
                    <a:pt x="1113" y="356"/>
                    <a:pt x="1110" y="359"/>
                    <a:pt x="1108" y="362"/>
                  </a:cubicBezTo>
                  <a:cubicBezTo>
                    <a:pt x="1103" y="368"/>
                    <a:pt x="1107" y="370"/>
                    <a:pt x="1109" y="373"/>
                  </a:cubicBezTo>
                  <a:cubicBezTo>
                    <a:pt x="1110" y="370"/>
                    <a:pt x="1112" y="369"/>
                    <a:pt x="1113" y="369"/>
                  </a:cubicBezTo>
                  <a:cubicBezTo>
                    <a:pt x="1115" y="369"/>
                    <a:pt x="1115" y="370"/>
                    <a:pt x="1114" y="373"/>
                  </a:cubicBezTo>
                  <a:cubicBezTo>
                    <a:pt x="1113" y="376"/>
                    <a:pt x="1109" y="383"/>
                    <a:pt x="1104" y="384"/>
                  </a:cubicBezTo>
                  <a:cubicBezTo>
                    <a:pt x="1103" y="385"/>
                    <a:pt x="1102" y="385"/>
                    <a:pt x="1102" y="385"/>
                  </a:cubicBezTo>
                  <a:cubicBezTo>
                    <a:pt x="1097" y="385"/>
                    <a:pt x="1100" y="374"/>
                    <a:pt x="1096" y="374"/>
                  </a:cubicBezTo>
                  <a:cubicBezTo>
                    <a:pt x="1095" y="374"/>
                    <a:pt x="1094" y="375"/>
                    <a:pt x="1093" y="376"/>
                  </a:cubicBezTo>
                  <a:cubicBezTo>
                    <a:pt x="1088" y="379"/>
                    <a:pt x="1067" y="398"/>
                    <a:pt x="1077" y="398"/>
                  </a:cubicBezTo>
                  <a:cubicBezTo>
                    <a:pt x="1085" y="399"/>
                    <a:pt x="1087" y="397"/>
                    <a:pt x="1085" y="406"/>
                  </a:cubicBezTo>
                  <a:cubicBezTo>
                    <a:pt x="1082" y="411"/>
                    <a:pt x="1078" y="417"/>
                    <a:pt x="1072" y="417"/>
                  </a:cubicBezTo>
                  <a:cubicBezTo>
                    <a:pt x="1062" y="417"/>
                    <a:pt x="1062" y="397"/>
                    <a:pt x="1060" y="397"/>
                  </a:cubicBezTo>
                  <a:cubicBezTo>
                    <a:pt x="1059" y="397"/>
                    <a:pt x="1059" y="397"/>
                    <a:pt x="1059" y="397"/>
                  </a:cubicBezTo>
                  <a:cubicBezTo>
                    <a:pt x="1053" y="399"/>
                    <a:pt x="1047" y="405"/>
                    <a:pt x="1045" y="410"/>
                  </a:cubicBezTo>
                  <a:cubicBezTo>
                    <a:pt x="1041" y="416"/>
                    <a:pt x="1048" y="416"/>
                    <a:pt x="1045" y="422"/>
                  </a:cubicBezTo>
                  <a:cubicBezTo>
                    <a:pt x="1043" y="424"/>
                    <a:pt x="1042" y="425"/>
                    <a:pt x="1040" y="425"/>
                  </a:cubicBezTo>
                  <a:cubicBezTo>
                    <a:pt x="1037" y="425"/>
                    <a:pt x="1032" y="421"/>
                    <a:pt x="1029" y="421"/>
                  </a:cubicBezTo>
                  <a:cubicBezTo>
                    <a:pt x="1027" y="421"/>
                    <a:pt x="1026" y="422"/>
                    <a:pt x="1024" y="424"/>
                  </a:cubicBezTo>
                  <a:cubicBezTo>
                    <a:pt x="1019" y="432"/>
                    <a:pt x="1020" y="438"/>
                    <a:pt x="1024" y="444"/>
                  </a:cubicBezTo>
                  <a:cubicBezTo>
                    <a:pt x="1021" y="440"/>
                    <a:pt x="1019" y="434"/>
                    <a:pt x="1014" y="433"/>
                  </a:cubicBezTo>
                  <a:cubicBezTo>
                    <a:pt x="1013" y="433"/>
                    <a:pt x="1011" y="433"/>
                    <a:pt x="1009" y="433"/>
                  </a:cubicBezTo>
                  <a:cubicBezTo>
                    <a:pt x="1007" y="433"/>
                    <a:pt x="1004" y="433"/>
                    <a:pt x="1001" y="434"/>
                  </a:cubicBezTo>
                  <a:cubicBezTo>
                    <a:pt x="998" y="434"/>
                    <a:pt x="996" y="436"/>
                    <a:pt x="994" y="436"/>
                  </a:cubicBezTo>
                  <a:cubicBezTo>
                    <a:pt x="994" y="436"/>
                    <a:pt x="994" y="436"/>
                    <a:pt x="994" y="437"/>
                  </a:cubicBezTo>
                  <a:cubicBezTo>
                    <a:pt x="993" y="438"/>
                    <a:pt x="997" y="442"/>
                    <a:pt x="997" y="445"/>
                  </a:cubicBezTo>
                  <a:cubicBezTo>
                    <a:pt x="996" y="447"/>
                    <a:pt x="995" y="449"/>
                    <a:pt x="994" y="449"/>
                  </a:cubicBezTo>
                  <a:cubicBezTo>
                    <a:pt x="993" y="449"/>
                    <a:pt x="992" y="448"/>
                    <a:pt x="991" y="447"/>
                  </a:cubicBezTo>
                  <a:cubicBezTo>
                    <a:pt x="988" y="445"/>
                    <a:pt x="991" y="441"/>
                    <a:pt x="984" y="438"/>
                  </a:cubicBezTo>
                  <a:cubicBezTo>
                    <a:pt x="983" y="438"/>
                    <a:pt x="982" y="438"/>
                    <a:pt x="981" y="438"/>
                  </a:cubicBezTo>
                  <a:cubicBezTo>
                    <a:pt x="977" y="438"/>
                    <a:pt x="974" y="441"/>
                    <a:pt x="971" y="441"/>
                  </a:cubicBezTo>
                  <a:cubicBezTo>
                    <a:pt x="969" y="441"/>
                    <a:pt x="968" y="440"/>
                    <a:pt x="966" y="438"/>
                  </a:cubicBezTo>
                  <a:cubicBezTo>
                    <a:pt x="962" y="435"/>
                    <a:pt x="965" y="427"/>
                    <a:pt x="959" y="427"/>
                  </a:cubicBezTo>
                  <a:cubicBezTo>
                    <a:pt x="958" y="427"/>
                    <a:pt x="958" y="427"/>
                    <a:pt x="957" y="427"/>
                  </a:cubicBezTo>
                  <a:cubicBezTo>
                    <a:pt x="950" y="428"/>
                    <a:pt x="947" y="434"/>
                    <a:pt x="940" y="434"/>
                  </a:cubicBezTo>
                  <a:cubicBezTo>
                    <a:pt x="938" y="434"/>
                    <a:pt x="937" y="434"/>
                    <a:pt x="935" y="433"/>
                  </a:cubicBezTo>
                  <a:lnTo>
                    <a:pt x="936" y="428"/>
                  </a:lnTo>
                  <a:cubicBezTo>
                    <a:pt x="936" y="426"/>
                    <a:pt x="937" y="425"/>
                    <a:pt x="938" y="425"/>
                  </a:cubicBezTo>
                  <a:cubicBezTo>
                    <a:pt x="939" y="425"/>
                    <a:pt x="940" y="425"/>
                    <a:pt x="941" y="425"/>
                  </a:cubicBezTo>
                  <a:cubicBezTo>
                    <a:pt x="942" y="425"/>
                    <a:pt x="921" y="422"/>
                    <a:pt x="918" y="421"/>
                  </a:cubicBezTo>
                  <a:cubicBezTo>
                    <a:pt x="911" y="418"/>
                    <a:pt x="910" y="413"/>
                    <a:pt x="903" y="412"/>
                  </a:cubicBezTo>
                  <a:cubicBezTo>
                    <a:pt x="901" y="412"/>
                    <a:pt x="900" y="412"/>
                    <a:pt x="899" y="412"/>
                  </a:cubicBezTo>
                  <a:cubicBezTo>
                    <a:pt x="898" y="412"/>
                    <a:pt x="897" y="412"/>
                    <a:pt x="896" y="412"/>
                  </a:cubicBezTo>
                  <a:cubicBezTo>
                    <a:pt x="893" y="412"/>
                    <a:pt x="891" y="412"/>
                    <a:pt x="887" y="411"/>
                  </a:cubicBezTo>
                  <a:cubicBezTo>
                    <a:pt x="879" y="407"/>
                    <a:pt x="878" y="406"/>
                    <a:pt x="872" y="402"/>
                  </a:cubicBezTo>
                  <a:cubicBezTo>
                    <a:pt x="868" y="399"/>
                    <a:pt x="865" y="399"/>
                    <a:pt x="863" y="399"/>
                  </a:cubicBezTo>
                  <a:cubicBezTo>
                    <a:pt x="859" y="399"/>
                    <a:pt x="856" y="399"/>
                    <a:pt x="853" y="399"/>
                  </a:cubicBezTo>
                  <a:cubicBezTo>
                    <a:pt x="851" y="399"/>
                    <a:pt x="849" y="399"/>
                    <a:pt x="847" y="398"/>
                  </a:cubicBezTo>
                  <a:cubicBezTo>
                    <a:pt x="838" y="394"/>
                    <a:pt x="838" y="384"/>
                    <a:pt x="830" y="381"/>
                  </a:cubicBezTo>
                  <a:cubicBezTo>
                    <a:pt x="828" y="380"/>
                    <a:pt x="827" y="380"/>
                    <a:pt x="825" y="380"/>
                  </a:cubicBezTo>
                  <a:cubicBezTo>
                    <a:pt x="820" y="380"/>
                    <a:pt x="815" y="383"/>
                    <a:pt x="810" y="383"/>
                  </a:cubicBezTo>
                  <a:cubicBezTo>
                    <a:pt x="810" y="383"/>
                    <a:pt x="809" y="383"/>
                    <a:pt x="809" y="383"/>
                  </a:cubicBezTo>
                  <a:cubicBezTo>
                    <a:pt x="798" y="381"/>
                    <a:pt x="806" y="369"/>
                    <a:pt x="807" y="365"/>
                  </a:cubicBezTo>
                  <a:lnTo>
                    <a:pt x="807" y="365"/>
                  </a:lnTo>
                  <a:cubicBezTo>
                    <a:pt x="800" y="367"/>
                    <a:pt x="794" y="368"/>
                    <a:pt x="788" y="370"/>
                  </a:cubicBezTo>
                  <a:cubicBezTo>
                    <a:pt x="785" y="372"/>
                    <a:pt x="782" y="373"/>
                    <a:pt x="781" y="373"/>
                  </a:cubicBezTo>
                  <a:cubicBezTo>
                    <a:pt x="777" y="373"/>
                    <a:pt x="779" y="367"/>
                    <a:pt x="781" y="362"/>
                  </a:cubicBezTo>
                  <a:lnTo>
                    <a:pt x="781" y="362"/>
                  </a:lnTo>
                  <a:cubicBezTo>
                    <a:pt x="780" y="364"/>
                    <a:pt x="778" y="365"/>
                    <a:pt x="776" y="365"/>
                  </a:cubicBezTo>
                  <a:cubicBezTo>
                    <a:pt x="770" y="365"/>
                    <a:pt x="761" y="360"/>
                    <a:pt x="756" y="360"/>
                  </a:cubicBezTo>
                  <a:cubicBezTo>
                    <a:pt x="754" y="360"/>
                    <a:pt x="753" y="361"/>
                    <a:pt x="752" y="363"/>
                  </a:cubicBezTo>
                  <a:cubicBezTo>
                    <a:pt x="749" y="357"/>
                    <a:pt x="745" y="351"/>
                    <a:pt x="737" y="348"/>
                  </a:cubicBezTo>
                  <a:cubicBezTo>
                    <a:pt x="736" y="350"/>
                    <a:pt x="736" y="350"/>
                    <a:pt x="734" y="350"/>
                  </a:cubicBezTo>
                  <a:cubicBezTo>
                    <a:pt x="732" y="350"/>
                    <a:pt x="729" y="349"/>
                    <a:pt x="725" y="348"/>
                  </a:cubicBezTo>
                  <a:cubicBezTo>
                    <a:pt x="722" y="347"/>
                    <a:pt x="720" y="346"/>
                    <a:pt x="717" y="346"/>
                  </a:cubicBezTo>
                  <a:cubicBezTo>
                    <a:pt x="713" y="346"/>
                    <a:pt x="710" y="347"/>
                    <a:pt x="707" y="347"/>
                  </a:cubicBezTo>
                  <a:cubicBezTo>
                    <a:pt x="705" y="347"/>
                    <a:pt x="703" y="347"/>
                    <a:pt x="701" y="346"/>
                  </a:cubicBezTo>
                  <a:cubicBezTo>
                    <a:pt x="698" y="345"/>
                    <a:pt x="691" y="325"/>
                    <a:pt x="684" y="325"/>
                  </a:cubicBezTo>
                  <a:cubicBezTo>
                    <a:pt x="683" y="325"/>
                    <a:pt x="682" y="325"/>
                    <a:pt x="681" y="326"/>
                  </a:cubicBezTo>
                  <a:cubicBezTo>
                    <a:pt x="679" y="328"/>
                    <a:pt x="682" y="341"/>
                    <a:pt x="678" y="341"/>
                  </a:cubicBezTo>
                  <a:cubicBezTo>
                    <a:pt x="677" y="341"/>
                    <a:pt x="675" y="340"/>
                    <a:pt x="673" y="338"/>
                  </a:cubicBezTo>
                  <a:cubicBezTo>
                    <a:pt x="669" y="334"/>
                    <a:pt x="669" y="331"/>
                    <a:pt x="664" y="331"/>
                  </a:cubicBezTo>
                  <a:cubicBezTo>
                    <a:pt x="663" y="331"/>
                    <a:pt x="661" y="331"/>
                    <a:pt x="659" y="331"/>
                  </a:cubicBezTo>
                  <a:cubicBezTo>
                    <a:pt x="659" y="331"/>
                    <a:pt x="654" y="335"/>
                    <a:pt x="652" y="335"/>
                  </a:cubicBezTo>
                  <a:cubicBezTo>
                    <a:pt x="652" y="335"/>
                    <a:pt x="652" y="335"/>
                    <a:pt x="652" y="335"/>
                  </a:cubicBezTo>
                  <a:cubicBezTo>
                    <a:pt x="650" y="329"/>
                    <a:pt x="664" y="324"/>
                    <a:pt x="661" y="321"/>
                  </a:cubicBezTo>
                  <a:cubicBezTo>
                    <a:pt x="661" y="320"/>
                    <a:pt x="661" y="320"/>
                    <a:pt x="660" y="320"/>
                  </a:cubicBezTo>
                  <a:cubicBezTo>
                    <a:pt x="658" y="320"/>
                    <a:pt x="653" y="321"/>
                    <a:pt x="653" y="321"/>
                  </a:cubicBezTo>
                  <a:cubicBezTo>
                    <a:pt x="652" y="322"/>
                    <a:pt x="651" y="322"/>
                    <a:pt x="650" y="322"/>
                  </a:cubicBezTo>
                  <a:cubicBezTo>
                    <a:pt x="647" y="322"/>
                    <a:pt x="645" y="321"/>
                    <a:pt x="640" y="319"/>
                  </a:cubicBezTo>
                  <a:lnTo>
                    <a:pt x="640" y="319"/>
                  </a:lnTo>
                  <a:cubicBezTo>
                    <a:pt x="641" y="319"/>
                    <a:pt x="642" y="319"/>
                    <a:pt x="643" y="319"/>
                  </a:cubicBezTo>
                  <a:cubicBezTo>
                    <a:pt x="645" y="319"/>
                    <a:pt x="645" y="317"/>
                    <a:pt x="645" y="315"/>
                  </a:cubicBezTo>
                  <a:lnTo>
                    <a:pt x="645" y="315"/>
                  </a:lnTo>
                  <a:cubicBezTo>
                    <a:pt x="645" y="315"/>
                    <a:pt x="644" y="316"/>
                    <a:pt x="644" y="316"/>
                  </a:cubicBezTo>
                  <a:cubicBezTo>
                    <a:pt x="641" y="316"/>
                    <a:pt x="636" y="312"/>
                    <a:pt x="632" y="311"/>
                  </a:cubicBezTo>
                  <a:cubicBezTo>
                    <a:pt x="632" y="313"/>
                    <a:pt x="632" y="315"/>
                    <a:pt x="630" y="315"/>
                  </a:cubicBezTo>
                  <a:cubicBezTo>
                    <a:pt x="623" y="314"/>
                    <a:pt x="612" y="310"/>
                    <a:pt x="614" y="306"/>
                  </a:cubicBezTo>
                  <a:cubicBezTo>
                    <a:pt x="615" y="301"/>
                    <a:pt x="606" y="295"/>
                    <a:pt x="600" y="295"/>
                  </a:cubicBezTo>
                  <a:cubicBezTo>
                    <a:pt x="598" y="295"/>
                    <a:pt x="596" y="295"/>
                    <a:pt x="596" y="297"/>
                  </a:cubicBezTo>
                  <a:cubicBezTo>
                    <a:pt x="592" y="296"/>
                    <a:pt x="585" y="292"/>
                    <a:pt x="580" y="292"/>
                  </a:cubicBezTo>
                  <a:cubicBezTo>
                    <a:pt x="579" y="292"/>
                    <a:pt x="577" y="292"/>
                    <a:pt x="577" y="294"/>
                  </a:cubicBezTo>
                  <a:cubicBezTo>
                    <a:pt x="566" y="286"/>
                    <a:pt x="547" y="267"/>
                    <a:pt x="532" y="267"/>
                  </a:cubicBezTo>
                  <a:cubicBezTo>
                    <a:pt x="529" y="267"/>
                    <a:pt x="526" y="267"/>
                    <a:pt x="523" y="269"/>
                  </a:cubicBezTo>
                  <a:cubicBezTo>
                    <a:pt x="527" y="261"/>
                    <a:pt x="526" y="258"/>
                    <a:pt x="522" y="258"/>
                  </a:cubicBezTo>
                  <a:cubicBezTo>
                    <a:pt x="516" y="258"/>
                    <a:pt x="504" y="265"/>
                    <a:pt x="498" y="265"/>
                  </a:cubicBezTo>
                  <a:cubicBezTo>
                    <a:pt x="497" y="265"/>
                    <a:pt x="496" y="265"/>
                    <a:pt x="495" y="264"/>
                  </a:cubicBezTo>
                  <a:cubicBezTo>
                    <a:pt x="491" y="258"/>
                    <a:pt x="492" y="249"/>
                    <a:pt x="481" y="249"/>
                  </a:cubicBezTo>
                  <a:cubicBezTo>
                    <a:pt x="481" y="249"/>
                    <a:pt x="480" y="249"/>
                    <a:pt x="479" y="249"/>
                  </a:cubicBezTo>
                  <a:cubicBezTo>
                    <a:pt x="475" y="250"/>
                    <a:pt x="457" y="259"/>
                    <a:pt x="457" y="259"/>
                  </a:cubicBezTo>
                  <a:cubicBezTo>
                    <a:pt x="454" y="253"/>
                    <a:pt x="464" y="249"/>
                    <a:pt x="447" y="245"/>
                  </a:cubicBezTo>
                  <a:cubicBezTo>
                    <a:pt x="446" y="244"/>
                    <a:pt x="445" y="244"/>
                    <a:pt x="445" y="244"/>
                  </a:cubicBezTo>
                  <a:cubicBezTo>
                    <a:pt x="441" y="244"/>
                    <a:pt x="442" y="249"/>
                    <a:pt x="438" y="249"/>
                  </a:cubicBezTo>
                  <a:cubicBezTo>
                    <a:pt x="437" y="249"/>
                    <a:pt x="435" y="249"/>
                    <a:pt x="433" y="248"/>
                  </a:cubicBezTo>
                  <a:cubicBezTo>
                    <a:pt x="435" y="245"/>
                    <a:pt x="441" y="237"/>
                    <a:pt x="437" y="232"/>
                  </a:cubicBezTo>
                  <a:cubicBezTo>
                    <a:pt x="434" y="229"/>
                    <a:pt x="429" y="227"/>
                    <a:pt x="425" y="227"/>
                  </a:cubicBezTo>
                  <a:cubicBezTo>
                    <a:pt x="422" y="227"/>
                    <a:pt x="421" y="227"/>
                    <a:pt x="420" y="229"/>
                  </a:cubicBezTo>
                  <a:cubicBezTo>
                    <a:pt x="420" y="230"/>
                    <a:pt x="419" y="230"/>
                    <a:pt x="417" y="230"/>
                  </a:cubicBezTo>
                  <a:cubicBezTo>
                    <a:pt x="411" y="230"/>
                    <a:pt x="398" y="225"/>
                    <a:pt x="396" y="225"/>
                  </a:cubicBezTo>
                  <a:cubicBezTo>
                    <a:pt x="389" y="223"/>
                    <a:pt x="373" y="218"/>
                    <a:pt x="370" y="211"/>
                  </a:cubicBezTo>
                  <a:cubicBezTo>
                    <a:pt x="367" y="203"/>
                    <a:pt x="352" y="191"/>
                    <a:pt x="331" y="189"/>
                  </a:cubicBezTo>
                  <a:cubicBezTo>
                    <a:pt x="331" y="189"/>
                    <a:pt x="330" y="189"/>
                    <a:pt x="329" y="189"/>
                  </a:cubicBezTo>
                  <a:cubicBezTo>
                    <a:pt x="324" y="189"/>
                    <a:pt x="323" y="192"/>
                    <a:pt x="318" y="192"/>
                  </a:cubicBezTo>
                  <a:cubicBezTo>
                    <a:pt x="317" y="192"/>
                    <a:pt x="315" y="191"/>
                    <a:pt x="313" y="191"/>
                  </a:cubicBezTo>
                  <a:cubicBezTo>
                    <a:pt x="302" y="187"/>
                    <a:pt x="289" y="180"/>
                    <a:pt x="277" y="174"/>
                  </a:cubicBezTo>
                  <a:cubicBezTo>
                    <a:pt x="275" y="173"/>
                    <a:pt x="264" y="168"/>
                    <a:pt x="253" y="163"/>
                  </a:cubicBezTo>
                  <a:lnTo>
                    <a:pt x="253" y="163"/>
                  </a:lnTo>
                  <a:cubicBezTo>
                    <a:pt x="255" y="174"/>
                    <a:pt x="258" y="188"/>
                    <a:pt x="260" y="188"/>
                  </a:cubicBezTo>
                  <a:cubicBezTo>
                    <a:pt x="272" y="191"/>
                    <a:pt x="274" y="221"/>
                    <a:pt x="278" y="237"/>
                  </a:cubicBezTo>
                  <a:cubicBezTo>
                    <a:pt x="281" y="248"/>
                    <a:pt x="284" y="260"/>
                    <a:pt x="288" y="272"/>
                  </a:cubicBezTo>
                  <a:cubicBezTo>
                    <a:pt x="291" y="278"/>
                    <a:pt x="292" y="280"/>
                    <a:pt x="292" y="280"/>
                  </a:cubicBezTo>
                  <a:cubicBezTo>
                    <a:pt x="293" y="280"/>
                    <a:pt x="293" y="279"/>
                    <a:pt x="294" y="278"/>
                  </a:cubicBezTo>
                  <a:cubicBezTo>
                    <a:pt x="294" y="278"/>
                    <a:pt x="294" y="278"/>
                    <a:pt x="294" y="278"/>
                  </a:cubicBezTo>
                  <a:cubicBezTo>
                    <a:pt x="295" y="278"/>
                    <a:pt x="296" y="283"/>
                    <a:pt x="296" y="286"/>
                  </a:cubicBezTo>
                  <a:cubicBezTo>
                    <a:pt x="297" y="289"/>
                    <a:pt x="297" y="293"/>
                    <a:pt x="297" y="293"/>
                  </a:cubicBezTo>
                  <a:cubicBezTo>
                    <a:pt x="299" y="298"/>
                    <a:pt x="301" y="302"/>
                    <a:pt x="302" y="307"/>
                  </a:cubicBezTo>
                  <a:cubicBezTo>
                    <a:pt x="305" y="311"/>
                    <a:pt x="315" y="324"/>
                    <a:pt x="309" y="327"/>
                  </a:cubicBezTo>
                  <a:cubicBezTo>
                    <a:pt x="303" y="328"/>
                    <a:pt x="306" y="342"/>
                    <a:pt x="310" y="349"/>
                  </a:cubicBezTo>
                  <a:cubicBezTo>
                    <a:pt x="311" y="352"/>
                    <a:pt x="313" y="352"/>
                    <a:pt x="314" y="352"/>
                  </a:cubicBezTo>
                  <a:cubicBezTo>
                    <a:pt x="315" y="352"/>
                    <a:pt x="315" y="352"/>
                    <a:pt x="316" y="352"/>
                  </a:cubicBezTo>
                  <a:cubicBezTo>
                    <a:pt x="318" y="352"/>
                    <a:pt x="319" y="353"/>
                    <a:pt x="321" y="357"/>
                  </a:cubicBezTo>
                  <a:cubicBezTo>
                    <a:pt x="316" y="358"/>
                    <a:pt x="312" y="357"/>
                    <a:pt x="315" y="366"/>
                  </a:cubicBezTo>
                  <a:cubicBezTo>
                    <a:pt x="315" y="368"/>
                    <a:pt x="316" y="369"/>
                    <a:pt x="317" y="369"/>
                  </a:cubicBezTo>
                  <a:cubicBezTo>
                    <a:pt x="322" y="369"/>
                    <a:pt x="329" y="350"/>
                    <a:pt x="329" y="342"/>
                  </a:cubicBezTo>
                  <a:cubicBezTo>
                    <a:pt x="328" y="335"/>
                    <a:pt x="322" y="323"/>
                    <a:pt x="329" y="321"/>
                  </a:cubicBezTo>
                  <a:cubicBezTo>
                    <a:pt x="328" y="315"/>
                    <a:pt x="320" y="303"/>
                    <a:pt x="327" y="301"/>
                  </a:cubicBezTo>
                  <a:lnTo>
                    <a:pt x="327" y="301"/>
                  </a:lnTo>
                  <a:cubicBezTo>
                    <a:pt x="325" y="301"/>
                    <a:pt x="320" y="307"/>
                    <a:pt x="316" y="307"/>
                  </a:cubicBezTo>
                  <a:cubicBezTo>
                    <a:pt x="314" y="307"/>
                    <a:pt x="313" y="306"/>
                    <a:pt x="312" y="304"/>
                  </a:cubicBezTo>
                  <a:cubicBezTo>
                    <a:pt x="310" y="297"/>
                    <a:pt x="318" y="283"/>
                    <a:pt x="313" y="276"/>
                  </a:cubicBezTo>
                  <a:cubicBezTo>
                    <a:pt x="312" y="276"/>
                    <a:pt x="312" y="275"/>
                    <a:pt x="311" y="275"/>
                  </a:cubicBezTo>
                  <a:cubicBezTo>
                    <a:pt x="309" y="275"/>
                    <a:pt x="307" y="278"/>
                    <a:pt x="307" y="280"/>
                  </a:cubicBezTo>
                  <a:cubicBezTo>
                    <a:pt x="307" y="280"/>
                    <a:pt x="306" y="280"/>
                    <a:pt x="306" y="280"/>
                  </a:cubicBezTo>
                  <a:cubicBezTo>
                    <a:pt x="302" y="280"/>
                    <a:pt x="300" y="269"/>
                    <a:pt x="298" y="263"/>
                  </a:cubicBezTo>
                  <a:cubicBezTo>
                    <a:pt x="296" y="256"/>
                    <a:pt x="294" y="245"/>
                    <a:pt x="298" y="245"/>
                  </a:cubicBezTo>
                  <a:cubicBezTo>
                    <a:pt x="299" y="245"/>
                    <a:pt x="300" y="246"/>
                    <a:pt x="302" y="248"/>
                  </a:cubicBezTo>
                  <a:cubicBezTo>
                    <a:pt x="309" y="255"/>
                    <a:pt x="314" y="271"/>
                    <a:pt x="319" y="271"/>
                  </a:cubicBezTo>
                  <a:cubicBezTo>
                    <a:pt x="320" y="271"/>
                    <a:pt x="320" y="270"/>
                    <a:pt x="321" y="270"/>
                  </a:cubicBezTo>
                  <a:cubicBezTo>
                    <a:pt x="329" y="265"/>
                    <a:pt x="324" y="261"/>
                    <a:pt x="316" y="255"/>
                  </a:cubicBezTo>
                  <a:cubicBezTo>
                    <a:pt x="307" y="249"/>
                    <a:pt x="301" y="226"/>
                    <a:pt x="307" y="226"/>
                  </a:cubicBezTo>
                  <a:cubicBezTo>
                    <a:pt x="307" y="226"/>
                    <a:pt x="308" y="226"/>
                    <a:pt x="309" y="227"/>
                  </a:cubicBezTo>
                  <a:lnTo>
                    <a:pt x="309" y="227"/>
                  </a:lnTo>
                  <a:cubicBezTo>
                    <a:pt x="304" y="223"/>
                    <a:pt x="298" y="216"/>
                    <a:pt x="296" y="212"/>
                  </a:cubicBezTo>
                  <a:cubicBezTo>
                    <a:pt x="296" y="211"/>
                    <a:pt x="295" y="210"/>
                    <a:pt x="295" y="208"/>
                  </a:cubicBezTo>
                  <a:lnTo>
                    <a:pt x="295" y="208"/>
                  </a:lnTo>
                  <a:cubicBezTo>
                    <a:pt x="296" y="208"/>
                    <a:pt x="298" y="209"/>
                    <a:pt x="300" y="209"/>
                  </a:cubicBezTo>
                  <a:cubicBezTo>
                    <a:pt x="302" y="209"/>
                    <a:pt x="303" y="208"/>
                    <a:pt x="300" y="204"/>
                  </a:cubicBezTo>
                  <a:lnTo>
                    <a:pt x="300" y="204"/>
                  </a:lnTo>
                  <a:cubicBezTo>
                    <a:pt x="315" y="222"/>
                    <a:pt x="353" y="235"/>
                    <a:pt x="362" y="239"/>
                  </a:cubicBezTo>
                  <a:cubicBezTo>
                    <a:pt x="373" y="242"/>
                    <a:pt x="382" y="244"/>
                    <a:pt x="392" y="244"/>
                  </a:cubicBezTo>
                  <a:cubicBezTo>
                    <a:pt x="398" y="244"/>
                    <a:pt x="405" y="243"/>
                    <a:pt x="412" y="242"/>
                  </a:cubicBezTo>
                  <a:lnTo>
                    <a:pt x="412" y="242"/>
                  </a:lnTo>
                  <a:cubicBezTo>
                    <a:pt x="407" y="243"/>
                    <a:pt x="397" y="247"/>
                    <a:pt x="400" y="250"/>
                  </a:cubicBezTo>
                  <a:lnTo>
                    <a:pt x="408" y="253"/>
                  </a:lnTo>
                  <a:cubicBezTo>
                    <a:pt x="412" y="253"/>
                    <a:pt x="410" y="253"/>
                    <a:pt x="410" y="256"/>
                  </a:cubicBezTo>
                  <a:cubicBezTo>
                    <a:pt x="410" y="260"/>
                    <a:pt x="414" y="264"/>
                    <a:pt x="417" y="264"/>
                  </a:cubicBezTo>
                  <a:cubicBezTo>
                    <a:pt x="418" y="264"/>
                    <a:pt x="420" y="263"/>
                    <a:pt x="421" y="260"/>
                  </a:cubicBezTo>
                  <a:cubicBezTo>
                    <a:pt x="423" y="257"/>
                    <a:pt x="423" y="255"/>
                    <a:pt x="425" y="255"/>
                  </a:cubicBezTo>
                  <a:cubicBezTo>
                    <a:pt x="427" y="255"/>
                    <a:pt x="428" y="256"/>
                    <a:pt x="431" y="257"/>
                  </a:cubicBezTo>
                  <a:cubicBezTo>
                    <a:pt x="435" y="258"/>
                    <a:pt x="440" y="259"/>
                    <a:pt x="445" y="262"/>
                  </a:cubicBezTo>
                  <a:cubicBezTo>
                    <a:pt x="447" y="264"/>
                    <a:pt x="446" y="266"/>
                    <a:pt x="447" y="267"/>
                  </a:cubicBezTo>
                  <a:lnTo>
                    <a:pt x="469" y="276"/>
                  </a:lnTo>
                  <a:cubicBezTo>
                    <a:pt x="471" y="277"/>
                    <a:pt x="472" y="277"/>
                    <a:pt x="473" y="277"/>
                  </a:cubicBezTo>
                  <a:cubicBezTo>
                    <a:pt x="481" y="277"/>
                    <a:pt x="482" y="265"/>
                    <a:pt x="479" y="264"/>
                  </a:cubicBezTo>
                  <a:lnTo>
                    <a:pt x="479" y="264"/>
                  </a:lnTo>
                  <a:cubicBezTo>
                    <a:pt x="485" y="266"/>
                    <a:pt x="494" y="284"/>
                    <a:pt x="500" y="289"/>
                  </a:cubicBezTo>
                  <a:cubicBezTo>
                    <a:pt x="502" y="292"/>
                    <a:pt x="505" y="294"/>
                    <a:pt x="506" y="294"/>
                  </a:cubicBezTo>
                  <a:cubicBezTo>
                    <a:pt x="508" y="294"/>
                    <a:pt x="508" y="292"/>
                    <a:pt x="506" y="288"/>
                  </a:cubicBezTo>
                  <a:cubicBezTo>
                    <a:pt x="504" y="285"/>
                    <a:pt x="501" y="278"/>
                    <a:pt x="505" y="278"/>
                  </a:cubicBezTo>
                  <a:cubicBezTo>
                    <a:pt x="506" y="278"/>
                    <a:pt x="507" y="279"/>
                    <a:pt x="510" y="281"/>
                  </a:cubicBezTo>
                  <a:cubicBezTo>
                    <a:pt x="515" y="286"/>
                    <a:pt x="521" y="290"/>
                    <a:pt x="524" y="295"/>
                  </a:cubicBezTo>
                  <a:cubicBezTo>
                    <a:pt x="524" y="296"/>
                    <a:pt x="527" y="301"/>
                    <a:pt x="528" y="301"/>
                  </a:cubicBezTo>
                  <a:cubicBezTo>
                    <a:pt x="527" y="301"/>
                    <a:pt x="528" y="289"/>
                    <a:pt x="530" y="288"/>
                  </a:cubicBezTo>
                  <a:cubicBezTo>
                    <a:pt x="530" y="288"/>
                    <a:pt x="531" y="288"/>
                    <a:pt x="531" y="288"/>
                  </a:cubicBezTo>
                  <a:cubicBezTo>
                    <a:pt x="534" y="288"/>
                    <a:pt x="543" y="304"/>
                    <a:pt x="543" y="306"/>
                  </a:cubicBezTo>
                  <a:cubicBezTo>
                    <a:pt x="547" y="311"/>
                    <a:pt x="548" y="313"/>
                    <a:pt x="549" y="313"/>
                  </a:cubicBezTo>
                  <a:cubicBezTo>
                    <a:pt x="552" y="313"/>
                    <a:pt x="544" y="293"/>
                    <a:pt x="544" y="293"/>
                  </a:cubicBezTo>
                  <a:cubicBezTo>
                    <a:pt x="544" y="293"/>
                    <a:pt x="544" y="293"/>
                    <a:pt x="544" y="293"/>
                  </a:cubicBezTo>
                  <a:cubicBezTo>
                    <a:pt x="548" y="293"/>
                    <a:pt x="558" y="307"/>
                    <a:pt x="562" y="307"/>
                  </a:cubicBezTo>
                  <a:cubicBezTo>
                    <a:pt x="563" y="307"/>
                    <a:pt x="564" y="307"/>
                    <a:pt x="564" y="306"/>
                  </a:cubicBezTo>
                  <a:lnTo>
                    <a:pt x="564" y="306"/>
                  </a:lnTo>
                  <a:cubicBezTo>
                    <a:pt x="562" y="314"/>
                    <a:pt x="606" y="328"/>
                    <a:pt x="614" y="330"/>
                  </a:cubicBezTo>
                  <a:cubicBezTo>
                    <a:pt x="625" y="334"/>
                    <a:pt x="632" y="334"/>
                    <a:pt x="642" y="336"/>
                  </a:cubicBezTo>
                  <a:cubicBezTo>
                    <a:pt x="649" y="338"/>
                    <a:pt x="651" y="347"/>
                    <a:pt x="656" y="347"/>
                  </a:cubicBezTo>
                  <a:cubicBezTo>
                    <a:pt x="659" y="346"/>
                    <a:pt x="666" y="343"/>
                    <a:pt x="671" y="343"/>
                  </a:cubicBezTo>
                  <a:cubicBezTo>
                    <a:pt x="672" y="343"/>
                    <a:pt x="673" y="343"/>
                    <a:pt x="673" y="343"/>
                  </a:cubicBezTo>
                  <a:cubicBezTo>
                    <a:pt x="673" y="343"/>
                    <a:pt x="652" y="356"/>
                    <a:pt x="664" y="356"/>
                  </a:cubicBezTo>
                  <a:cubicBezTo>
                    <a:pt x="665" y="356"/>
                    <a:pt x="665" y="356"/>
                    <a:pt x="666" y="356"/>
                  </a:cubicBezTo>
                  <a:cubicBezTo>
                    <a:pt x="668" y="355"/>
                    <a:pt x="669" y="355"/>
                    <a:pt x="670" y="355"/>
                  </a:cubicBezTo>
                  <a:cubicBezTo>
                    <a:pt x="673" y="355"/>
                    <a:pt x="677" y="356"/>
                    <a:pt x="680" y="356"/>
                  </a:cubicBezTo>
                  <a:cubicBezTo>
                    <a:pt x="682" y="356"/>
                    <a:pt x="685" y="355"/>
                    <a:pt x="686" y="353"/>
                  </a:cubicBezTo>
                  <a:cubicBezTo>
                    <a:pt x="686" y="352"/>
                    <a:pt x="687" y="352"/>
                    <a:pt x="688" y="352"/>
                  </a:cubicBezTo>
                  <a:cubicBezTo>
                    <a:pt x="691" y="352"/>
                    <a:pt x="695" y="355"/>
                    <a:pt x="698" y="355"/>
                  </a:cubicBezTo>
                  <a:cubicBezTo>
                    <a:pt x="699" y="355"/>
                    <a:pt x="699" y="355"/>
                    <a:pt x="699" y="354"/>
                  </a:cubicBezTo>
                  <a:lnTo>
                    <a:pt x="699" y="354"/>
                  </a:lnTo>
                  <a:cubicBezTo>
                    <a:pt x="697" y="360"/>
                    <a:pt x="697" y="365"/>
                    <a:pt x="707" y="371"/>
                  </a:cubicBezTo>
                  <a:cubicBezTo>
                    <a:pt x="707" y="372"/>
                    <a:pt x="708" y="372"/>
                    <a:pt x="709" y="372"/>
                  </a:cubicBezTo>
                  <a:cubicBezTo>
                    <a:pt x="715" y="372"/>
                    <a:pt x="722" y="360"/>
                    <a:pt x="730" y="360"/>
                  </a:cubicBezTo>
                  <a:cubicBezTo>
                    <a:pt x="752" y="360"/>
                    <a:pt x="743" y="384"/>
                    <a:pt x="742" y="390"/>
                  </a:cubicBezTo>
                  <a:cubicBezTo>
                    <a:pt x="752" y="386"/>
                    <a:pt x="762" y="383"/>
                    <a:pt x="774" y="380"/>
                  </a:cubicBezTo>
                  <a:cubicBezTo>
                    <a:pt x="775" y="386"/>
                    <a:pt x="776" y="390"/>
                    <a:pt x="781" y="397"/>
                  </a:cubicBezTo>
                  <a:cubicBezTo>
                    <a:pt x="781" y="395"/>
                    <a:pt x="783" y="394"/>
                    <a:pt x="784" y="394"/>
                  </a:cubicBezTo>
                  <a:cubicBezTo>
                    <a:pt x="788" y="394"/>
                    <a:pt x="795" y="398"/>
                    <a:pt x="798" y="398"/>
                  </a:cubicBezTo>
                  <a:cubicBezTo>
                    <a:pt x="799" y="398"/>
                    <a:pt x="799" y="398"/>
                    <a:pt x="800" y="398"/>
                  </a:cubicBezTo>
                  <a:cubicBezTo>
                    <a:pt x="806" y="398"/>
                    <a:pt x="817" y="396"/>
                    <a:pt x="817" y="394"/>
                  </a:cubicBezTo>
                  <a:lnTo>
                    <a:pt x="817" y="394"/>
                  </a:lnTo>
                  <a:cubicBezTo>
                    <a:pt x="819" y="402"/>
                    <a:pt x="806" y="409"/>
                    <a:pt x="826" y="411"/>
                  </a:cubicBezTo>
                  <a:cubicBezTo>
                    <a:pt x="840" y="412"/>
                    <a:pt x="843" y="417"/>
                    <a:pt x="840" y="425"/>
                  </a:cubicBezTo>
                  <a:cubicBezTo>
                    <a:pt x="842" y="425"/>
                    <a:pt x="843" y="425"/>
                    <a:pt x="843" y="425"/>
                  </a:cubicBezTo>
                  <a:cubicBezTo>
                    <a:pt x="847" y="425"/>
                    <a:pt x="846" y="422"/>
                    <a:pt x="850" y="421"/>
                  </a:cubicBezTo>
                  <a:cubicBezTo>
                    <a:pt x="851" y="421"/>
                    <a:pt x="852" y="420"/>
                    <a:pt x="853" y="420"/>
                  </a:cubicBezTo>
                  <a:cubicBezTo>
                    <a:pt x="858" y="420"/>
                    <a:pt x="865" y="425"/>
                    <a:pt x="871" y="425"/>
                  </a:cubicBezTo>
                  <a:cubicBezTo>
                    <a:pt x="877" y="425"/>
                    <a:pt x="874" y="419"/>
                    <a:pt x="879" y="418"/>
                  </a:cubicBezTo>
                  <a:cubicBezTo>
                    <a:pt x="879" y="418"/>
                    <a:pt x="880" y="418"/>
                    <a:pt x="880" y="418"/>
                  </a:cubicBezTo>
                  <a:cubicBezTo>
                    <a:pt x="884" y="418"/>
                    <a:pt x="887" y="420"/>
                    <a:pt x="889" y="420"/>
                  </a:cubicBezTo>
                  <a:cubicBezTo>
                    <a:pt x="890" y="420"/>
                    <a:pt x="891" y="420"/>
                    <a:pt x="891" y="419"/>
                  </a:cubicBezTo>
                  <a:lnTo>
                    <a:pt x="891" y="419"/>
                  </a:lnTo>
                  <a:cubicBezTo>
                    <a:pt x="889" y="425"/>
                    <a:pt x="887" y="424"/>
                    <a:pt x="896" y="427"/>
                  </a:cubicBezTo>
                  <a:lnTo>
                    <a:pt x="914" y="434"/>
                  </a:lnTo>
                  <a:cubicBezTo>
                    <a:pt x="912" y="436"/>
                    <a:pt x="911" y="440"/>
                    <a:pt x="907" y="440"/>
                  </a:cubicBezTo>
                  <a:cubicBezTo>
                    <a:pt x="906" y="440"/>
                    <a:pt x="905" y="440"/>
                    <a:pt x="904" y="439"/>
                  </a:cubicBezTo>
                  <a:cubicBezTo>
                    <a:pt x="903" y="440"/>
                    <a:pt x="903" y="440"/>
                    <a:pt x="902" y="440"/>
                  </a:cubicBezTo>
                  <a:cubicBezTo>
                    <a:pt x="901" y="440"/>
                    <a:pt x="900" y="439"/>
                    <a:pt x="899" y="439"/>
                  </a:cubicBezTo>
                  <a:cubicBezTo>
                    <a:pt x="898" y="439"/>
                    <a:pt x="897" y="440"/>
                    <a:pt x="896" y="441"/>
                  </a:cubicBezTo>
                  <a:cubicBezTo>
                    <a:pt x="901" y="443"/>
                    <a:pt x="905" y="444"/>
                    <a:pt x="909" y="444"/>
                  </a:cubicBezTo>
                  <a:cubicBezTo>
                    <a:pt x="917" y="444"/>
                    <a:pt x="922" y="441"/>
                    <a:pt x="930" y="441"/>
                  </a:cubicBezTo>
                  <a:cubicBezTo>
                    <a:pt x="931" y="441"/>
                    <a:pt x="932" y="441"/>
                    <a:pt x="933" y="441"/>
                  </a:cubicBezTo>
                  <a:cubicBezTo>
                    <a:pt x="948" y="441"/>
                    <a:pt x="931" y="449"/>
                    <a:pt x="931" y="449"/>
                  </a:cubicBezTo>
                  <a:cubicBezTo>
                    <a:pt x="931" y="450"/>
                    <a:pt x="942" y="450"/>
                    <a:pt x="942" y="450"/>
                  </a:cubicBezTo>
                  <a:cubicBezTo>
                    <a:pt x="944" y="449"/>
                    <a:pt x="946" y="449"/>
                    <a:pt x="947" y="449"/>
                  </a:cubicBezTo>
                  <a:cubicBezTo>
                    <a:pt x="950" y="449"/>
                    <a:pt x="951" y="451"/>
                    <a:pt x="954" y="454"/>
                  </a:cubicBezTo>
                  <a:cubicBezTo>
                    <a:pt x="958" y="459"/>
                    <a:pt x="966" y="464"/>
                    <a:pt x="971" y="464"/>
                  </a:cubicBezTo>
                  <a:cubicBezTo>
                    <a:pt x="973" y="464"/>
                    <a:pt x="975" y="463"/>
                    <a:pt x="974" y="458"/>
                  </a:cubicBezTo>
                  <a:lnTo>
                    <a:pt x="974" y="458"/>
                  </a:lnTo>
                  <a:cubicBezTo>
                    <a:pt x="975" y="459"/>
                    <a:pt x="977" y="459"/>
                    <a:pt x="978" y="459"/>
                  </a:cubicBezTo>
                  <a:cubicBezTo>
                    <a:pt x="979" y="459"/>
                    <a:pt x="981" y="459"/>
                    <a:pt x="982" y="459"/>
                  </a:cubicBezTo>
                  <a:lnTo>
                    <a:pt x="982" y="459"/>
                  </a:lnTo>
                  <a:cubicBezTo>
                    <a:pt x="983" y="459"/>
                    <a:pt x="977" y="467"/>
                    <a:pt x="976" y="469"/>
                  </a:cubicBezTo>
                  <a:cubicBezTo>
                    <a:pt x="976" y="472"/>
                    <a:pt x="982" y="473"/>
                    <a:pt x="985" y="473"/>
                  </a:cubicBezTo>
                  <a:cubicBezTo>
                    <a:pt x="986" y="473"/>
                    <a:pt x="987" y="473"/>
                    <a:pt x="988" y="473"/>
                  </a:cubicBezTo>
                  <a:cubicBezTo>
                    <a:pt x="992" y="473"/>
                    <a:pt x="995" y="471"/>
                    <a:pt x="996" y="469"/>
                  </a:cubicBezTo>
                  <a:cubicBezTo>
                    <a:pt x="999" y="460"/>
                    <a:pt x="999" y="454"/>
                    <a:pt x="1004" y="450"/>
                  </a:cubicBezTo>
                  <a:cubicBezTo>
                    <a:pt x="1007" y="454"/>
                    <a:pt x="1009" y="459"/>
                    <a:pt x="1014" y="460"/>
                  </a:cubicBezTo>
                  <a:cubicBezTo>
                    <a:pt x="1015" y="461"/>
                    <a:pt x="1016" y="461"/>
                    <a:pt x="1017" y="461"/>
                  </a:cubicBezTo>
                  <a:cubicBezTo>
                    <a:pt x="1025" y="461"/>
                    <a:pt x="1029" y="452"/>
                    <a:pt x="1026" y="448"/>
                  </a:cubicBezTo>
                  <a:lnTo>
                    <a:pt x="1026" y="448"/>
                  </a:lnTo>
                  <a:cubicBezTo>
                    <a:pt x="1028" y="450"/>
                    <a:pt x="1031" y="452"/>
                    <a:pt x="1035" y="452"/>
                  </a:cubicBezTo>
                  <a:cubicBezTo>
                    <a:pt x="1037" y="452"/>
                    <a:pt x="1040" y="452"/>
                    <a:pt x="1043" y="450"/>
                  </a:cubicBezTo>
                  <a:cubicBezTo>
                    <a:pt x="1041" y="447"/>
                    <a:pt x="1027" y="436"/>
                    <a:pt x="1041" y="436"/>
                  </a:cubicBezTo>
                  <a:cubicBezTo>
                    <a:pt x="1046" y="436"/>
                    <a:pt x="1049" y="439"/>
                    <a:pt x="1054" y="439"/>
                  </a:cubicBezTo>
                  <a:cubicBezTo>
                    <a:pt x="1056" y="439"/>
                    <a:pt x="1058" y="438"/>
                    <a:pt x="1061" y="436"/>
                  </a:cubicBezTo>
                  <a:cubicBezTo>
                    <a:pt x="1067" y="432"/>
                    <a:pt x="1066" y="427"/>
                    <a:pt x="1073" y="425"/>
                  </a:cubicBezTo>
                  <a:cubicBezTo>
                    <a:pt x="1074" y="425"/>
                    <a:pt x="1074" y="425"/>
                    <a:pt x="1075" y="425"/>
                  </a:cubicBezTo>
                  <a:cubicBezTo>
                    <a:pt x="1082" y="425"/>
                    <a:pt x="1101" y="411"/>
                    <a:pt x="1105" y="407"/>
                  </a:cubicBezTo>
                  <a:cubicBezTo>
                    <a:pt x="1112" y="401"/>
                    <a:pt x="1097" y="402"/>
                    <a:pt x="1098" y="398"/>
                  </a:cubicBezTo>
                  <a:cubicBezTo>
                    <a:pt x="1099" y="396"/>
                    <a:pt x="1101" y="395"/>
                    <a:pt x="1104" y="395"/>
                  </a:cubicBezTo>
                  <a:cubicBezTo>
                    <a:pt x="1110" y="395"/>
                    <a:pt x="1118" y="399"/>
                    <a:pt x="1120" y="400"/>
                  </a:cubicBezTo>
                  <a:cubicBezTo>
                    <a:pt x="1120" y="400"/>
                    <a:pt x="1121" y="401"/>
                    <a:pt x="1121" y="401"/>
                  </a:cubicBezTo>
                  <a:cubicBezTo>
                    <a:pt x="1126" y="401"/>
                    <a:pt x="1135" y="393"/>
                    <a:pt x="1138" y="390"/>
                  </a:cubicBezTo>
                  <a:cubicBezTo>
                    <a:pt x="1148" y="383"/>
                    <a:pt x="1157" y="376"/>
                    <a:pt x="1165" y="367"/>
                  </a:cubicBezTo>
                  <a:cubicBezTo>
                    <a:pt x="1168" y="364"/>
                    <a:pt x="1181" y="346"/>
                    <a:pt x="1182" y="346"/>
                  </a:cubicBezTo>
                  <a:lnTo>
                    <a:pt x="1182" y="346"/>
                  </a:lnTo>
                  <a:cubicBezTo>
                    <a:pt x="1186" y="346"/>
                    <a:pt x="1179" y="366"/>
                    <a:pt x="1182" y="366"/>
                  </a:cubicBezTo>
                  <a:cubicBezTo>
                    <a:pt x="1182" y="366"/>
                    <a:pt x="1183" y="366"/>
                    <a:pt x="1183" y="365"/>
                  </a:cubicBezTo>
                  <a:cubicBezTo>
                    <a:pt x="1188" y="360"/>
                    <a:pt x="1209" y="335"/>
                    <a:pt x="1207" y="331"/>
                  </a:cubicBezTo>
                  <a:lnTo>
                    <a:pt x="1207" y="331"/>
                  </a:lnTo>
                  <a:cubicBezTo>
                    <a:pt x="1208" y="333"/>
                    <a:pt x="1210" y="334"/>
                    <a:pt x="1213" y="334"/>
                  </a:cubicBezTo>
                  <a:cubicBezTo>
                    <a:pt x="1216" y="334"/>
                    <a:pt x="1220" y="333"/>
                    <a:pt x="1224" y="330"/>
                  </a:cubicBezTo>
                  <a:cubicBezTo>
                    <a:pt x="1230" y="327"/>
                    <a:pt x="1236" y="321"/>
                    <a:pt x="1240" y="317"/>
                  </a:cubicBezTo>
                  <a:cubicBezTo>
                    <a:pt x="1244" y="313"/>
                    <a:pt x="1243" y="309"/>
                    <a:pt x="1246" y="304"/>
                  </a:cubicBezTo>
                  <a:cubicBezTo>
                    <a:pt x="1258" y="292"/>
                    <a:pt x="1271" y="294"/>
                    <a:pt x="1284" y="289"/>
                  </a:cubicBezTo>
                  <a:cubicBezTo>
                    <a:pt x="1287" y="287"/>
                    <a:pt x="1286" y="287"/>
                    <a:pt x="1286" y="285"/>
                  </a:cubicBezTo>
                  <a:cubicBezTo>
                    <a:pt x="1289" y="281"/>
                    <a:pt x="1293" y="279"/>
                    <a:pt x="1298" y="276"/>
                  </a:cubicBezTo>
                  <a:cubicBezTo>
                    <a:pt x="1305" y="272"/>
                    <a:pt x="1309" y="264"/>
                    <a:pt x="1317" y="258"/>
                  </a:cubicBezTo>
                  <a:cubicBezTo>
                    <a:pt x="1324" y="253"/>
                    <a:pt x="1329" y="252"/>
                    <a:pt x="1336" y="248"/>
                  </a:cubicBezTo>
                  <a:cubicBezTo>
                    <a:pt x="1340" y="246"/>
                    <a:pt x="1347" y="243"/>
                    <a:pt x="1347" y="239"/>
                  </a:cubicBezTo>
                  <a:cubicBezTo>
                    <a:pt x="1349" y="232"/>
                    <a:pt x="1372" y="220"/>
                    <a:pt x="1380" y="215"/>
                  </a:cubicBezTo>
                  <a:cubicBezTo>
                    <a:pt x="1382" y="212"/>
                    <a:pt x="1400" y="192"/>
                    <a:pt x="1401" y="192"/>
                  </a:cubicBezTo>
                  <a:cubicBezTo>
                    <a:pt x="1403" y="192"/>
                    <a:pt x="1402" y="199"/>
                    <a:pt x="1402" y="200"/>
                  </a:cubicBezTo>
                  <a:lnTo>
                    <a:pt x="1409" y="190"/>
                  </a:lnTo>
                  <a:cubicBezTo>
                    <a:pt x="1410" y="188"/>
                    <a:pt x="1413" y="176"/>
                    <a:pt x="1415" y="175"/>
                  </a:cubicBezTo>
                  <a:cubicBezTo>
                    <a:pt x="1415" y="175"/>
                    <a:pt x="1415" y="175"/>
                    <a:pt x="1415" y="175"/>
                  </a:cubicBezTo>
                  <a:cubicBezTo>
                    <a:pt x="1417" y="175"/>
                    <a:pt x="1419" y="180"/>
                    <a:pt x="1422" y="180"/>
                  </a:cubicBezTo>
                  <a:cubicBezTo>
                    <a:pt x="1426" y="179"/>
                    <a:pt x="1432" y="174"/>
                    <a:pt x="1437" y="171"/>
                  </a:cubicBezTo>
                  <a:cubicBezTo>
                    <a:pt x="1441" y="167"/>
                    <a:pt x="1446" y="159"/>
                    <a:pt x="1450" y="159"/>
                  </a:cubicBezTo>
                  <a:cubicBezTo>
                    <a:pt x="1452" y="159"/>
                    <a:pt x="1453" y="160"/>
                    <a:pt x="1454" y="162"/>
                  </a:cubicBezTo>
                  <a:lnTo>
                    <a:pt x="1454" y="162"/>
                  </a:lnTo>
                  <a:cubicBezTo>
                    <a:pt x="1452" y="159"/>
                    <a:pt x="1457" y="152"/>
                    <a:pt x="1455" y="151"/>
                  </a:cubicBezTo>
                  <a:lnTo>
                    <a:pt x="1455" y="151"/>
                  </a:lnTo>
                  <a:cubicBezTo>
                    <a:pt x="1457" y="152"/>
                    <a:pt x="1458" y="152"/>
                    <a:pt x="1460" y="152"/>
                  </a:cubicBezTo>
                  <a:cubicBezTo>
                    <a:pt x="1464" y="152"/>
                    <a:pt x="1468" y="150"/>
                    <a:pt x="1474" y="145"/>
                  </a:cubicBezTo>
                  <a:cubicBezTo>
                    <a:pt x="1478" y="142"/>
                    <a:pt x="1485" y="139"/>
                    <a:pt x="1488" y="135"/>
                  </a:cubicBezTo>
                  <a:cubicBezTo>
                    <a:pt x="1490" y="132"/>
                    <a:pt x="1486" y="132"/>
                    <a:pt x="1490" y="129"/>
                  </a:cubicBezTo>
                  <a:cubicBezTo>
                    <a:pt x="1499" y="123"/>
                    <a:pt x="1505" y="124"/>
                    <a:pt x="1514" y="118"/>
                  </a:cubicBezTo>
                  <a:cubicBezTo>
                    <a:pt x="1518" y="116"/>
                    <a:pt x="1533" y="104"/>
                    <a:pt x="1539" y="104"/>
                  </a:cubicBezTo>
                  <a:cubicBezTo>
                    <a:pt x="1540" y="104"/>
                    <a:pt x="1541" y="104"/>
                    <a:pt x="1541" y="105"/>
                  </a:cubicBezTo>
                  <a:cubicBezTo>
                    <a:pt x="1552" y="98"/>
                    <a:pt x="1538" y="97"/>
                    <a:pt x="1543" y="91"/>
                  </a:cubicBezTo>
                  <a:cubicBezTo>
                    <a:pt x="1545" y="89"/>
                    <a:pt x="1547" y="89"/>
                    <a:pt x="1549" y="89"/>
                  </a:cubicBezTo>
                  <a:cubicBezTo>
                    <a:pt x="1552" y="89"/>
                    <a:pt x="1554" y="90"/>
                    <a:pt x="1555" y="90"/>
                  </a:cubicBezTo>
                  <a:cubicBezTo>
                    <a:pt x="1558" y="89"/>
                    <a:pt x="1561" y="89"/>
                    <a:pt x="1563" y="88"/>
                  </a:cubicBezTo>
                  <a:cubicBezTo>
                    <a:pt x="1566" y="87"/>
                    <a:pt x="1572" y="80"/>
                    <a:pt x="1580" y="73"/>
                  </a:cubicBezTo>
                  <a:cubicBezTo>
                    <a:pt x="1585" y="68"/>
                    <a:pt x="1590" y="63"/>
                    <a:pt x="1592" y="63"/>
                  </a:cubicBezTo>
                  <a:cubicBezTo>
                    <a:pt x="1592" y="63"/>
                    <a:pt x="1593" y="63"/>
                    <a:pt x="1592" y="65"/>
                  </a:cubicBezTo>
                  <a:lnTo>
                    <a:pt x="1592" y="65"/>
                  </a:lnTo>
                  <a:cubicBezTo>
                    <a:pt x="1594" y="59"/>
                    <a:pt x="1604" y="39"/>
                    <a:pt x="1609" y="36"/>
                  </a:cubicBezTo>
                  <a:cubicBezTo>
                    <a:pt x="1609" y="36"/>
                    <a:pt x="1609" y="36"/>
                    <a:pt x="1609" y="36"/>
                  </a:cubicBezTo>
                  <a:cubicBezTo>
                    <a:pt x="1611" y="36"/>
                    <a:pt x="1609" y="41"/>
                    <a:pt x="1609" y="43"/>
                  </a:cubicBezTo>
                  <a:cubicBezTo>
                    <a:pt x="1609" y="43"/>
                    <a:pt x="1610" y="43"/>
                    <a:pt x="1610" y="43"/>
                  </a:cubicBezTo>
                  <a:cubicBezTo>
                    <a:pt x="1611" y="43"/>
                    <a:pt x="1612" y="43"/>
                    <a:pt x="1613" y="43"/>
                  </a:cubicBezTo>
                  <a:lnTo>
                    <a:pt x="1613" y="43"/>
                  </a:lnTo>
                  <a:cubicBezTo>
                    <a:pt x="1611" y="53"/>
                    <a:pt x="1610" y="57"/>
                    <a:pt x="1611" y="61"/>
                  </a:cubicBezTo>
                  <a:cubicBezTo>
                    <a:pt x="1612" y="63"/>
                    <a:pt x="1612" y="66"/>
                    <a:pt x="1610" y="70"/>
                  </a:cubicBezTo>
                  <a:cubicBezTo>
                    <a:pt x="1607" y="77"/>
                    <a:pt x="1600" y="79"/>
                    <a:pt x="1598" y="83"/>
                  </a:cubicBezTo>
                  <a:cubicBezTo>
                    <a:pt x="1595" y="87"/>
                    <a:pt x="1603" y="87"/>
                    <a:pt x="1603" y="92"/>
                  </a:cubicBezTo>
                  <a:cubicBezTo>
                    <a:pt x="1603" y="102"/>
                    <a:pt x="1598" y="112"/>
                    <a:pt x="1595" y="122"/>
                  </a:cubicBezTo>
                  <a:cubicBezTo>
                    <a:pt x="1593" y="135"/>
                    <a:pt x="1616" y="124"/>
                    <a:pt x="1606" y="142"/>
                  </a:cubicBezTo>
                  <a:cubicBezTo>
                    <a:pt x="1601" y="150"/>
                    <a:pt x="1595" y="154"/>
                    <a:pt x="1597" y="168"/>
                  </a:cubicBezTo>
                  <a:cubicBezTo>
                    <a:pt x="1597" y="173"/>
                    <a:pt x="1610" y="185"/>
                    <a:pt x="1600" y="187"/>
                  </a:cubicBezTo>
                  <a:cubicBezTo>
                    <a:pt x="1588" y="189"/>
                    <a:pt x="1597" y="204"/>
                    <a:pt x="1601" y="211"/>
                  </a:cubicBezTo>
                  <a:cubicBezTo>
                    <a:pt x="1607" y="224"/>
                    <a:pt x="1596" y="228"/>
                    <a:pt x="1595" y="239"/>
                  </a:cubicBezTo>
                  <a:cubicBezTo>
                    <a:pt x="1593" y="245"/>
                    <a:pt x="1596" y="247"/>
                    <a:pt x="1599" y="247"/>
                  </a:cubicBezTo>
                  <a:cubicBezTo>
                    <a:pt x="1602" y="247"/>
                    <a:pt x="1605" y="246"/>
                    <a:pt x="1607" y="246"/>
                  </a:cubicBezTo>
                  <a:cubicBezTo>
                    <a:pt x="1608" y="246"/>
                    <a:pt x="1609" y="246"/>
                    <a:pt x="1609" y="246"/>
                  </a:cubicBezTo>
                  <a:cubicBezTo>
                    <a:pt x="1613" y="250"/>
                    <a:pt x="1596" y="262"/>
                    <a:pt x="1601" y="266"/>
                  </a:cubicBezTo>
                  <a:cubicBezTo>
                    <a:pt x="1601" y="267"/>
                    <a:pt x="1601" y="267"/>
                    <a:pt x="1601" y="267"/>
                  </a:cubicBezTo>
                  <a:cubicBezTo>
                    <a:pt x="1602" y="267"/>
                    <a:pt x="1604" y="265"/>
                    <a:pt x="1605" y="265"/>
                  </a:cubicBezTo>
                  <a:cubicBezTo>
                    <a:pt x="1606" y="265"/>
                    <a:pt x="1606" y="265"/>
                    <a:pt x="1607" y="266"/>
                  </a:cubicBezTo>
                  <a:cubicBezTo>
                    <a:pt x="1608" y="267"/>
                    <a:pt x="1608" y="276"/>
                    <a:pt x="1606" y="278"/>
                  </a:cubicBezTo>
                  <a:cubicBezTo>
                    <a:pt x="1605" y="279"/>
                    <a:pt x="1604" y="280"/>
                    <a:pt x="1602" y="280"/>
                  </a:cubicBezTo>
                  <a:cubicBezTo>
                    <a:pt x="1601" y="280"/>
                    <a:pt x="1599" y="279"/>
                    <a:pt x="1598" y="279"/>
                  </a:cubicBezTo>
                  <a:cubicBezTo>
                    <a:pt x="1596" y="279"/>
                    <a:pt x="1594" y="280"/>
                    <a:pt x="1593" y="287"/>
                  </a:cubicBezTo>
                  <a:cubicBezTo>
                    <a:pt x="1588" y="306"/>
                    <a:pt x="1588" y="329"/>
                    <a:pt x="1591" y="349"/>
                  </a:cubicBezTo>
                  <a:cubicBezTo>
                    <a:pt x="1592" y="355"/>
                    <a:pt x="1594" y="356"/>
                    <a:pt x="1594" y="363"/>
                  </a:cubicBezTo>
                  <a:cubicBezTo>
                    <a:pt x="1596" y="367"/>
                    <a:pt x="1595" y="368"/>
                    <a:pt x="1592" y="368"/>
                  </a:cubicBezTo>
                  <a:cubicBezTo>
                    <a:pt x="1589" y="368"/>
                    <a:pt x="1583" y="366"/>
                    <a:pt x="1582" y="366"/>
                  </a:cubicBezTo>
                  <a:cubicBezTo>
                    <a:pt x="1582" y="366"/>
                    <a:pt x="1582" y="366"/>
                    <a:pt x="1582" y="366"/>
                  </a:cubicBezTo>
                  <a:cubicBezTo>
                    <a:pt x="1581" y="377"/>
                    <a:pt x="1599" y="373"/>
                    <a:pt x="1588" y="388"/>
                  </a:cubicBezTo>
                  <a:cubicBezTo>
                    <a:pt x="1588" y="390"/>
                    <a:pt x="1588" y="395"/>
                    <a:pt x="1588" y="397"/>
                  </a:cubicBezTo>
                  <a:cubicBezTo>
                    <a:pt x="1588" y="404"/>
                    <a:pt x="1596" y="453"/>
                    <a:pt x="1589" y="453"/>
                  </a:cubicBezTo>
                  <a:cubicBezTo>
                    <a:pt x="1589" y="453"/>
                    <a:pt x="1589" y="453"/>
                    <a:pt x="1588" y="453"/>
                  </a:cubicBezTo>
                  <a:lnTo>
                    <a:pt x="1588" y="453"/>
                  </a:lnTo>
                  <a:lnTo>
                    <a:pt x="1600" y="473"/>
                  </a:lnTo>
                  <a:cubicBezTo>
                    <a:pt x="1594" y="473"/>
                    <a:pt x="1591" y="483"/>
                    <a:pt x="1590" y="491"/>
                  </a:cubicBezTo>
                  <a:cubicBezTo>
                    <a:pt x="1589" y="500"/>
                    <a:pt x="1585" y="499"/>
                    <a:pt x="1581" y="503"/>
                  </a:cubicBezTo>
                  <a:cubicBezTo>
                    <a:pt x="1577" y="506"/>
                    <a:pt x="1594" y="516"/>
                    <a:pt x="1593" y="526"/>
                  </a:cubicBezTo>
                  <a:cubicBezTo>
                    <a:pt x="1591" y="525"/>
                    <a:pt x="1583" y="522"/>
                    <a:pt x="1579" y="522"/>
                  </a:cubicBezTo>
                  <a:cubicBezTo>
                    <a:pt x="1578" y="522"/>
                    <a:pt x="1577" y="523"/>
                    <a:pt x="1577" y="523"/>
                  </a:cubicBezTo>
                  <a:cubicBezTo>
                    <a:pt x="1575" y="531"/>
                    <a:pt x="1580" y="543"/>
                    <a:pt x="1584" y="544"/>
                  </a:cubicBezTo>
                  <a:cubicBezTo>
                    <a:pt x="1584" y="544"/>
                    <a:pt x="1585" y="544"/>
                    <a:pt x="1585" y="544"/>
                  </a:cubicBezTo>
                  <a:cubicBezTo>
                    <a:pt x="1587" y="544"/>
                    <a:pt x="1589" y="543"/>
                    <a:pt x="1590" y="543"/>
                  </a:cubicBezTo>
                  <a:cubicBezTo>
                    <a:pt x="1591" y="543"/>
                    <a:pt x="1592" y="544"/>
                    <a:pt x="1592" y="547"/>
                  </a:cubicBezTo>
                  <a:cubicBezTo>
                    <a:pt x="1592" y="552"/>
                    <a:pt x="1591" y="553"/>
                    <a:pt x="1588" y="555"/>
                  </a:cubicBezTo>
                  <a:cubicBezTo>
                    <a:pt x="1586" y="557"/>
                    <a:pt x="1585" y="557"/>
                    <a:pt x="1583" y="557"/>
                  </a:cubicBezTo>
                  <a:cubicBezTo>
                    <a:pt x="1581" y="557"/>
                    <a:pt x="1578" y="556"/>
                    <a:pt x="1575" y="556"/>
                  </a:cubicBezTo>
                  <a:cubicBezTo>
                    <a:pt x="1574" y="556"/>
                    <a:pt x="1573" y="556"/>
                    <a:pt x="1572" y="557"/>
                  </a:cubicBezTo>
                  <a:cubicBezTo>
                    <a:pt x="1571" y="558"/>
                    <a:pt x="1578" y="563"/>
                    <a:pt x="1578" y="563"/>
                  </a:cubicBezTo>
                  <a:cubicBezTo>
                    <a:pt x="1581" y="568"/>
                    <a:pt x="1581" y="573"/>
                    <a:pt x="1581" y="578"/>
                  </a:cubicBezTo>
                  <a:cubicBezTo>
                    <a:pt x="1581" y="583"/>
                    <a:pt x="1579" y="584"/>
                    <a:pt x="1580" y="588"/>
                  </a:cubicBezTo>
                  <a:cubicBezTo>
                    <a:pt x="1581" y="592"/>
                    <a:pt x="1584" y="595"/>
                    <a:pt x="1587" y="598"/>
                  </a:cubicBezTo>
                  <a:cubicBezTo>
                    <a:pt x="1590" y="603"/>
                    <a:pt x="1578" y="604"/>
                    <a:pt x="1581" y="612"/>
                  </a:cubicBezTo>
                  <a:cubicBezTo>
                    <a:pt x="1583" y="616"/>
                    <a:pt x="1587" y="617"/>
                    <a:pt x="1587" y="621"/>
                  </a:cubicBezTo>
                  <a:cubicBezTo>
                    <a:pt x="1587" y="624"/>
                    <a:pt x="1587" y="628"/>
                    <a:pt x="1587" y="632"/>
                  </a:cubicBezTo>
                  <a:lnTo>
                    <a:pt x="1587" y="632"/>
                  </a:lnTo>
                  <a:cubicBezTo>
                    <a:pt x="1587" y="625"/>
                    <a:pt x="1584" y="617"/>
                    <a:pt x="1581" y="617"/>
                  </a:cubicBezTo>
                  <a:cubicBezTo>
                    <a:pt x="1580" y="617"/>
                    <a:pt x="1579" y="619"/>
                    <a:pt x="1578" y="624"/>
                  </a:cubicBezTo>
                  <a:cubicBezTo>
                    <a:pt x="1577" y="633"/>
                    <a:pt x="1578" y="648"/>
                    <a:pt x="1585" y="649"/>
                  </a:cubicBezTo>
                  <a:lnTo>
                    <a:pt x="1585" y="649"/>
                  </a:lnTo>
                  <a:cubicBezTo>
                    <a:pt x="1573" y="649"/>
                    <a:pt x="1575" y="700"/>
                    <a:pt x="1574" y="713"/>
                  </a:cubicBezTo>
                  <a:cubicBezTo>
                    <a:pt x="1573" y="720"/>
                    <a:pt x="1575" y="721"/>
                    <a:pt x="1578" y="721"/>
                  </a:cubicBezTo>
                  <a:cubicBezTo>
                    <a:pt x="1580" y="721"/>
                    <a:pt x="1583" y="721"/>
                    <a:pt x="1587" y="721"/>
                  </a:cubicBezTo>
                  <a:cubicBezTo>
                    <a:pt x="1594" y="727"/>
                    <a:pt x="1594" y="728"/>
                    <a:pt x="1586" y="734"/>
                  </a:cubicBezTo>
                  <a:cubicBezTo>
                    <a:pt x="1573" y="734"/>
                    <a:pt x="1567" y="762"/>
                    <a:pt x="1566" y="778"/>
                  </a:cubicBezTo>
                  <a:cubicBezTo>
                    <a:pt x="1566" y="785"/>
                    <a:pt x="1565" y="793"/>
                    <a:pt x="1566" y="799"/>
                  </a:cubicBezTo>
                  <a:cubicBezTo>
                    <a:pt x="1569" y="801"/>
                    <a:pt x="1573" y="803"/>
                    <a:pt x="1576" y="803"/>
                  </a:cubicBezTo>
                  <a:cubicBezTo>
                    <a:pt x="1590" y="805"/>
                    <a:pt x="1594" y="805"/>
                    <a:pt x="1604" y="814"/>
                  </a:cubicBezTo>
                  <a:cubicBezTo>
                    <a:pt x="1600" y="811"/>
                    <a:pt x="1596" y="809"/>
                    <a:pt x="1593" y="809"/>
                  </a:cubicBezTo>
                  <a:cubicBezTo>
                    <a:pt x="1589" y="809"/>
                    <a:pt x="1589" y="813"/>
                    <a:pt x="1597" y="819"/>
                  </a:cubicBezTo>
                  <a:lnTo>
                    <a:pt x="1629" y="844"/>
                  </a:lnTo>
                  <a:cubicBezTo>
                    <a:pt x="1639" y="850"/>
                    <a:pt x="1645" y="854"/>
                    <a:pt x="1652" y="854"/>
                  </a:cubicBezTo>
                  <a:cubicBezTo>
                    <a:pt x="1654" y="854"/>
                    <a:pt x="1657" y="854"/>
                    <a:pt x="1659" y="853"/>
                  </a:cubicBezTo>
                  <a:lnTo>
                    <a:pt x="1659" y="853"/>
                  </a:lnTo>
                  <a:cubicBezTo>
                    <a:pt x="1654" y="855"/>
                    <a:pt x="1650" y="856"/>
                    <a:pt x="1648" y="861"/>
                  </a:cubicBezTo>
                  <a:cubicBezTo>
                    <a:pt x="1648" y="863"/>
                    <a:pt x="1653" y="869"/>
                    <a:pt x="1656" y="869"/>
                  </a:cubicBezTo>
                  <a:cubicBezTo>
                    <a:pt x="1657" y="869"/>
                    <a:pt x="1657" y="869"/>
                    <a:pt x="1657" y="869"/>
                  </a:cubicBezTo>
                  <a:cubicBezTo>
                    <a:pt x="1658" y="868"/>
                    <a:pt x="1659" y="868"/>
                    <a:pt x="1659" y="868"/>
                  </a:cubicBezTo>
                  <a:cubicBezTo>
                    <a:pt x="1663" y="868"/>
                    <a:pt x="1667" y="874"/>
                    <a:pt x="1672" y="877"/>
                  </a:cubicBezTo>
                  <a:cubicBezTo>
                    <a:pt x="1673" y="877"/>
                    <a:pt x="1674" y="878"/>
                    <a:pt x="1674" y="878"/>
                  </a:cubicBezTo>
                  <a:cubicBezTo>
                    <a:pt x="1676" y="878"/>
                    <a:pt x="1679" y="876"/>
                    <a:pt x="1681" y="876"/>
                  </a:cubicBezTo>
                  <a:cubicBezTo>
                    <a:pt x="1681" y="876"/>
                    <a:pt x="1682" y="876"/>
                    <a:pt x="1682" y="876"/>
                  </a:cubicBezTo>
                  <a:cubicBezTo>
                    <a:pt x="1687" y="877"/>
                    <a:pt x="1687" y="884"/>
                    <a:pt x="1690" y="888"/>
                  </a:cubicBezTo>
                  <a:cubicBezTo>
                    <a:pt x="1692" y="892"/>
                    <a:pt x="1697" y="894"/>
                    <a:pt x="1700" y="897"/>
                  </a:cubicBezTo>
                  <a:cubicBezTo>
                    <a:pt x="1704" y="899"/>
                    <a:pt x="1708" y="902"/>
                    <a:pt x="1712" y="902"/>
                  </a:cubicBezTo>
                  <a:cubicBezTo>
                    <a:pt x="1713" y="902"/>
                    <a:pt x="1714" y="902"/>
                    <a:pt x="1714" y="901"/>
                  </a:cubicBezTo>
                  <a:cubicBezTo>
                    <a:pt x="1715" y="901"/>
                    <a:pt x="1715" y="901"/>
                    <a:pt x="1716" y="901"/>
                  </a:cubicBezTo>
                  <a:cubicBezTo>
                    <a:pt x="1719" y="901"/>
                    <a:pt x="1722" y="905"/>
                    <a:pt x="1726" y="908"/>
                  </a:cubicBezTo>
                  <a:cubicBezTo>
                    <a:pt x="1723" y="913"/>
                    <a:pt x="1719" y="912"/>
                    <a:pt x="1729" y="917"/>
                  </a:cubicBezTo>
                  <a:cubicBezTo>
                    <a:pt x="1735" y="920"/>
                    <a:pt x="1740" y="922"/>
                    <a:pt x="1747" y="924"/>
                  </a:cubicBezTo>
                  <a:cubicBezTo>
                    <a:pt x="1746" y="924"/>
                    <a:pt x="1758" y="927"/>
                    <a:pt x="1754" y="929"/>
                  </a:cubicBezTo>
                  <a:cubicBezTo>
                    <a:pt x="1754" y="929"/>
                    <a:pt x="1753" y="929"/>
                    <a:pt x="1752" y="929"/>
                  </a:cubicBezTo>
                  <a:cubicBezTo>
                    <a:pt x="1751" y="929"/>
                    <a:pt x="1750" y="929"/>
                    <a:pt x="1749" y="931"/>
                  </a:cubicBezTo>
                  <a:cubicBezTo>
                    <a:pt x="1757" y="937"/>
                    <a:pt x="1757" y="935"/>
                    <a:pt x="1763" y="936"/>
                  </a:cubicBezTo>
                  <a:cubicBezTo>
                    <a:pt x="1768" y="937"/>
                    <a:pt x="1779" y="940"/>
                    <a:pt x="1778" y="946"/>
                  </a:cubicBezTo>
                  <a:cubicBezTo>
                    <a:pt x="1778" y="954"/>
                    <a:pt x="1772" y="950"/>
                    <a:pt x="1781" y="960"/>
                  </a:cubicBezTo>
                  <a:cubicBezTo>
                    <a:pt x="1786" y="966"/>
                    <a:pt x="1791" y="974"/>
                    <a:pt x="1797" y="978"/>
                  </a:cubicBezTo>
                  <a:cubicBezTo>
                    <a:pt x="1799" y="979"/>
                    <a:pt x="1800" y="980"/>
                    <a:pt x="1801" y="980"/>
                  </a:cubicBezTo>
                  <a:cubicBezTo>
                    <a:pt x="1803" y="980"/>
                    <a:pt x="1803" y="976"/>
                    <a:pt x="1804" y="975"/>
                  </a:cubicBezTo>
                  <a:cubicBezTo>
                    <a:pt x="1805" y="974"/>
                    <a:pt x="1806" y="974"/>
                    <a:pt x="1807" y="974"/>
                  </a:cubicBezTo>
                  <a:cubicBezTo>
                    <a:pt x="1810" y="974"/>
                    <a:pt x="1814" y="976"/>
                    <a:pt x="1815" y="980"/>
                  </a:cubicBezTo>
                  <a:cubicBezTo>
                    <a:pt x="1816" y="982"/>
                    <a:pt x="1822" y="990"/>
                    <a:pt x="1826" y="990"/>
                  </a:cubicBezTo>
                  <a:cubicBezTo>
                    <a:pt x="1826" y="990"/>
                    <a:pt x="1827" y="990"/>
                    <a:pt x="1828" y="989"/>
                  </a:cubicBezTo>
                  <a:lnTo>
                    <a:pt x="1828" y="989"/>
                  </a:lnTo>
                  <a:cubicBezTo>
                    <a:pt x="1820" y="999"/>
                    <a:pt x="1850" y="1010"/>
                    <a:pt x="1857" y="1015"/>
                  </a:cubicBezTo>
                  <a:cubicBezTo>
                    <a:pt x="1864" y="1019"/>
                    <a:pt x="1861" y="1020"/>
                    <a:pt x="1865" y="1024"/>
                  </a:cubicBezTo>
                  <a:cubicBezTo>
                    <a:pt x="1870" y="1030"/>
                    <a:pt x="1876" y="1035"/>
                    <a:pt x="1882" y="1039"/>
                  </a:cubicBezTo>
                  <a:cubicBezTo>
                    <a:pt x="1886" y="1043"/>
                    <a:pt x="1918" y="1065"/>
                    <a:pt x="1914" y="1070"/>
                  </a:cubicBezTo>
                  <a:cubicBezTo>
                    <a:pt x="1919" y="1073"/>
                    <a:pt x="1921" y="1075"/>
                    <a:pt x="1924" y="1075"/>
                  </a:cubicBezTo>
                  <a:cubicBezTo>
                    <a:pt x="1925" y="1075"/>
                    <a:pt x="1927" y="1074"/>
                    <a:pt x="1929" y="1072"/>
                  </a:cubicBezTo>
                  <a:cubicBezTo>
                    <a:pt x="1930" y="1071"/>
                    <a:pt x="1932" y="1070"/>
                    <a:pt x="1935" y="1070"/>
                  </a:cubicBezTo>
                  <a:cubicBezTo>
                    <a:pt x="1938" y="1070"/>
                    <a:pt x="1942" y="1071"/>
                    <a:pt x="1944" y="1072"/>
                  </a:cubicBezTo>
                  <a:lnTo>
                    <a:pt x="1944" y="1072"/>
                  </a:lnTo>
                  <a:cubicBezTo>
                    <a:pt x="1944" y="1072"/>
                    <a:pt x="1944" y="1072"/>
                    <a:pt x="1944" y="1072"/>
                  </a:cubicBezTo>
                  <a:cubicBezTo>
                    <a:pt x="1943" y="1072"/>
                    <a:pt x="1940" y="1082"/>
                    <a:pt x="1941" y="1085"/>
                  </a:cubicBezTo>
                  <a:cubicBezTo>
                    <a:pt x="1944" y="1091"/>
                    <a:pt x="1951" y="1096"/>
                    <a:pt x="1958" y="1098"/>
                  </a:cubicBezTo>
                  <a:cubicBezTo>
                    <a:pt x="1964" y="1100"/>
                    <a:pt x="1970" y="1103"/>
                    <a:pt x="1975" y="1106"/>
                  </a:cubicBezTo>
                  <a:cubicBezTo>
                    <a:pt x="1976" y="1107"/>
                    <a:pt x="1976" y="1113"/>
                    <a:pt x="1978" y="1115"/>
                  </a:cubicBezTo>
                  <a:cubicBezTo>
                    <a:pt x="1979" y="1118"/>
                    <a:pt x="1981" y="1119"/>
                    <a:pt x="1983" y="1119"/>
                  </a:cubicBezTo>
                  <a:cubicBezTo>
                    <a:pt x="1987" y="1119"/>
                    <a:pt x="1993" y="1115"/>
                    <a:pt x="1997" y="1115"/>
                  </a:cubicBezTo>
                  <a:cubicBezTo>
                    <a:pt x="1999" y="1115"/>
                    <a:pt x="2000" y="1115"/>
                    <a:pt x="2001" y="1116"/>
                  </a:cubicBezTo>
                  <a:cubicBezTo>
                    <a:pt x="2013" y="1124"/>
                    <a:pt x="1994" y="1126"/>
                    <a:pt x="2000" y="1133"/>
                  </a:cubicBezTo>
                  <a:cubicBezTo>
                    <a:pt x="2010" y="1144"/>
                    <a:pt x="2029" y="1144"/>
                    <a:pt x="2042" y="1150"/>
                  </a:cubicBezTo>
                  <a:cubicBezTo>
                    <a:pt x="2043" y="1151"/>
                    <a:pt x="2066" y="1164"/>
                    <a:pt x="2058" y="1164"/>
                  </a:cubicBezTo>
                  <a:cubicBezTo>
                    <a:pt x="2058" y="1164"/>
                    <a:pt x="2057" y="1163"/>
                    <a:pt x="2056" y="1163"/>
                  </a:cubicBezTo>
                  <a:cubicBezTo>
                    <a:pt x="2051" y="1160"/>
                    <a:pt x="2048" y="1158"/>
                    <a:pt x="2046" y="1158"/>
                  </a:cubicBezTo>
                  <a:cubicBezTo>
                    <a:pt x="2043" y="1158"/>
                    <a:pt x="2043" y="1161"/>
                    <a:pt x="2049" y="1168"/>
                  </a:cubicBezTo>
                  <a:cubicBezTo>
                    <a:pt x="2051" y="1170"/>
                    <a:pt x="2059" y="1176"/>
                    <a:pt x="2064" y="1176"/>
                  </a:cubicBezTo>
                  <a:cubicBezTo>
                    <a:pt x="2065" y="1176"/>
                    <a:pt x="2066" y="1176"/>
                    <a:pt x="2067" y="1175"/>
                  </a:cubicBezTo>
                  <a:cubicBezTo>
                    <a:pt x="2067" y="1173"/>
                    <a:pt x="2065" y="1165"/>
                    <a:pt x="2068" y="1165"/>
                  </a:cubicBezTo>
                  <a:cubicBezTo>
                    <a:pt x="2068" y="1165"/>
                    <a:pt x="2068" y="1165"/>
                    <a:pt x="2069" y="1165"/>
                  </a:cubicBezTo>
                  <a:cubicBezTo>
                    <a:pt x="2069" y="1165"/>
                    <a:pt x="2077" y="1191"/>
                    <a:pt x="2082" y="1191"/>
                  </a:cubicBezTo>
                  <a:cubicBezTo>
                    <a:pt x="2082" y="1191"/>
                    <a:pt x="2082" y="1191"/>
                    <a:pt x="2083" y="1191"/>
                  </a:cubicBezTo>
                  <a:cubicBezTo>
                    <a:pt x="2087" y="1189"/>
                    <a:pt x="2087" y="1185"/>
                    <a:pt x="2091" y="1183"/>
                  </a:cubicBezTo>
                  <a:cubicBezTo>
                    <a:pt x="2092" y="1183"/>
                    <a:pt x="2093" y="1183"/>
                    <a:pt x="2094" y="1183"/>
                  </a:cubicBezTo>
                  <a:cubicBezTo>
                    <a:pt x="2097" y="1183"/>
                    <a:pt x="2102" y="1184"/>
                    <a:pt x="2105" y="1185"/>
                  </a:cubicBezTo>
                  <a:cubicBezTo>
                    <a:pt x="2099" y="1192"/>
                    <a:pt x="2096" y="1194"/>
                    <a:pt x="2108" y="1203"/>
                  </a:cubicBezTo>
                  <a:cubicBezTo>
                    <a:pt x="2110" y="1205"/>
                    <a:pt x="2121" y="1211"/>
                    <a:pt x="2126" y="1211"/>
                  </a:cubicBezTo>
                  <a:cubicBezTo>
                    <a:pt x="2128" y="1211"/>
                    <a:pt x="2129" y="1210"/>
                    <a:pt x="2129" y="1209"/>
                  </a:cubicBezTo>
                  <a:lnTo>
                    <a:pt x="2140" y="1217"/>
                  </a:lnTo>
                  <a:cubicBezTo>
                    <a:pt x="2137" y="1218"/>
                    <a:pt x="2130" y="1218"/>
                    <a:pt x="2128" y="1221"/>
                  </a:cubicBezTo>
                  <a:cubicBezTo>
                    <a:pt x="2127" y="1224"/>
                    <a:pt x="2130" y="1227"/>
                    <a:pt x="2135" y="1230"/>
                  </a:cubicBezTo>
                  <a:cubicBezTo>
                    <a:pt x="2146" y="1234"/>
                    <a:pt x="2180" y="1243"/>
                    <a:pt x="2159" y="1243"/>
                  </a:cubicBezTo>
                  <a:cubicBezTo>
                    <a:pt x="2152" y="1242"/>
                    <a:pt x="2149" y="1241"/>
                    <a:pt x="2148" y="1241"/>
                  </a:cubicBezTo>
                  <a:cubicBezTo>
                    <a:pt x="2147" y="1241"/>
                    <a:pt x="2147" y="1242"/>
                    <a:pt x="2147" y="1242"/>
                  </a:cubicBezTo>
                  <a:cubicBezTo>
                    <a:pt x="2145" y="1242"/>
                    <a:pt x="2159" y="1248"/>
                    <a:pt x="2151" y="1250"/>
                  </a:cubicBezTo>
                  <a:cubicBezTo>
                    <a:pt x="2149" y="1250"/>
                    <a:pt x="2147" y="1250"/>
                    <a:pt x="2145" y="1250"/>
                  </a:cubicBezTo>
                  <a:cubicBezTo>
                    <a:pt x="2140" y="1250"/>
                    <a:pt x="2133" y="1249"/>
                    <a:pt x="2129" y="1249"/>
                  </a:cubicBezTo>
                  <a:cubicBezTo>
                    <a:pt x="2127" y="1249"/>
                    <a:pt x="2125" y="1250"/>
                    <a:pt x="2125" y="1251"/>
                  </a:cubicBezTo>
                  <a:cubicBezTo>
                    <a:pt x="2126" y="1251"/>
                    <a:pt x="2126" y="1259"/>
                    <a:pt x="2126" y="1259"/>
                  </a:cubicBezTo>
                  <a:cubicBezTo>
                    <a:pt x="2118" y="1257"/>
                    <a:pt x="2121" y="1254"/>
                    <a:pt x="2111" y="1253"/>
                  </a:cubicBezTo>
                  <a:cubicBezTo>
                    <a:pt x="2110" y="1253"/>
                    <a:pt x="2109" y="1253"/>
                    <a:pt x="2108" y="1253"/>
                  </a:cubicBezTo>
                  <a:cubicBezTo>
                    <a:pt x="2105" y="1253"/>
                    <a:pt x="2101" y="1254"/>
                    <a:pt x="2099" y="1257"/>
                  </a:cubicBezTo>
                  <a:cubicBezTo>
                    <a:pt x="2098" y="1262"/>
                    <a:pt x="2089" y="1263"/>
                    <a:pt x="2083" y="1264"/>
                  </a:cubicBezTo>
                  <a:cubicBezTo>
                    <a:pt x="2078" y="1265"/>
                    <a:pt x="2079" y="1274"/>
                    <a:pt x="2070" y="1277"/>
                  </a:cubicBezTo>
                  <a:lnTo>
                    <a:pt x="2077" y="1279"/>
                  </a:lnTo>
                  <a:cubicBezTo>
                    <a:pt x="2074" y="1283"/>
                    <a:pt x="2072" y="1286"/>
                    <a:pt x="2066" y="1286"/>
                  </a:cubicBezTo>
                  <a:cubicBezTo>
                    <a:pt x="2065" y="1284"/>
                    <a:pt x="2063" y="1278"/>
                    <a:pt x="2070" y="1277"/>
                  </a:cubicBezTo>
                  <a:lnTo>
                    <a:pt x="2068" y="1268"/>
                  </a:lnTo>
                  <a:cubicBezTo>
                    <a:pt x="2063" y="1270"/>
                    <a:pt x="2056" y="1271"/>
                    <a:pt x="2056" y="1276"/>
                  </a:cubicBezTo>
                  <a:cubicBezTo>
                    <a:pt x="2054" y="1279"/>
                    <a:pt x="2052" y="1280"/>
                    <a:pt x="2050" y="1280"/>
                  </a:cubicBezTo>
                  <a:cubicBezTo>
                    <a:pt x="2048" y="1280"/>
                    <a:pt x="2046" y="1280"/>
                    <a:pt x="2044" y="1279"/>
                  </a:cubicBezTo>
                  <a:cubicBezTo>
                    <a:pt x="2038" y="1280"/>
                    <a:pt x="2038" y="1281"/>
                    <a:pt x="2039" y="1285"/>
                  </a:cubicBezTo>
                  <a:cubicBezTo>
                    <a:pt x="2040" y="1290"/>
                    <a:pt x="2032" y="1292"/>
                    <a:pt x="2027" y="1292"/>
                  </a:cubicBezTo>
                  <a:lnTo>
                    <a:pt x="2023" y="1279"/>
                  </a:lnTo>
                  <a:lnTo>
                    <a:pt x="2023" y="1279"/>
                  </a:lnTo>
                  <a:cubicBezTo>
                    <a:pt x="2024" y="1284"/>
                    <a:pt x="2005" y="1290"/>
                    <a:pt x="1999" y="1292"/>
                  </a:cubicBezTo>
                  <a:cubicBezTo>
                    <a:pt x="1997" y="1292"/>
                    <a:pt x="1995" y="1292"/>
                    <a:pt x="1994" y="1292"/>
                  </a:cubicBezTo>
                  <a:cubicBezTo>
                    <a:pt x="1989" y="1292"/>
                    <a:pt x="1988" y="1290"/>
                    <a:pt x="1983" y="1290"/>
                  </a:cubicBezTo>
                  <a:cubicBezTo>
                    <a:pt x="1954" y="1292"/>
                    <a:pt x="1926" y="1301"/>
                    <a:pt x="1898" y="1309"/>
                  </a:cubicBezTo>
                  <a:cubicBezTo>
                    <a:pt x="1898" y="1309"/>
                    <a:pt x="1896" y="1306"/>
                    <a:pt x="1891" y="1306"/>
                  </a:cubicBezTo>
                  <a:cubicBezTo>
                    <a:pt x="1891" y="1306"/>
                    <a:pt x="1890" y="1306"/>
                    <a:pt x="1890" y="1306"/>
                  </a:cubicBezTo>
                  <a:lnTo>
                    <a:pt x="1876" y="1311"/>
                  </a:lnTo>
                  <a:cubicBezTo>
                    <a:pt x="1862" y="1316"/>
                    <a:pt x="1847" y="1321"/>
                    <a:pt x="1832" y="1326"/>
                  </a:cubicBezTo>
                  <a:cubicBezTo>
                    <a:pt x="1813" y="1333"/>
                    <a:pt x="1791" y="1340"/>
                    <a:pt x="1773" y="1347"/>
                  </a:cubicBezTo>
                  <a:cubicBezTo>
                    <a:pt x="1765" y="1351"/>
                    <a:pt x="1757" y="1354"/>
                    <a:pt x="1754" y="1359"/>
                  </a:cubicBezTo>
                  <a:cubicBezTo>
                    <a:pt x="1752" y="1361"/>
                    <a:pt x="1744" y="1363"/>
                    <a:pt x="1740" y="1364"/>
                  </a:cubicBezTo>
                  <a:cubicBezTo>
                    <a:pt x="1744" y="1363"/>
                    <a:pt x="1746" y="1360"/>
                    <a:pt x="1743" y="1360"/>
                  </a:cubicBezTo>
                  <a:cubicBezTo>
                    <a:pt x="1742" y="1360"/>
                    <a:pt x="1742" y="1360"/>
                    <a:pt x="1741" y="1360"/>
                  </a:cubicBezTo>
                  <a:cubicBezTo>
                    <a:pt x="1729" y="1361"/>
                    <a:pt x="1717" y="1366"/>
                    <a:pt x="1705" y="1368"/>
                  </a:cubicBezTo>
                  <a:cubicBezTo>
                    <a:pt x="1700" y="1370"/>
                    <a:pt x="1686" y="1373"/>
                    <a:pt x="1684" y="1377"/>
                  </a:cubicBezTo>
                  <a:cubicBezTo>
                    <a:pt x="1682" y="1380"/>
                    <a:pt x="1688" y="1388"/>
                    <a:pt x="1689" y="1391"/>
                  </a:cubicBezTo>
                  <a:cubicBezTo>
                    <a:pt x="1688" y="1391"/>
                    <a:pt x="1687" y="1392"/>
                    <a:pt x="1685" y="1392"/>
                  </a:cubicBezTo>
                  <a:cubicBezTo>
                    <a:pt x="1679" y="1392"/>
                    <a:pt x="1675" y="1385"/>
                    <a:pt x="1673" y="1381"/>
                  </a:cubicBezTo>
                  <a:cubicBezTo>
                    <a:pt x="1673" y="1379"/>
                    <a:pt x="1671" y="1378"/>
                    <a:pt x="1669" y="1378"/>
                  </a:cubicBezTo>
                  <a:cubicBezTo>
                    <a:pt x="1665" y="1378"/>
                    <a:pt x="1658" y="1381"/>
                    <a:pt x="1652" y="1382"/>
                  </a:cubicBezTo>
                  <a:cubicBezTo>
                    <a:pt x="1640" y="1386"/>
                    <a:pt x="1627" y="1390"/>
                    <a:pt x="1615" y="1391"/>
                  </a:cubicBezTo>
                  <a:cubicBezTo>
                    <a:pt x="1614" y="1391"/>
                    <a:pt x="1614" y="1391"/>
                    <a:pt x="1613" y="1391"/>
                  </a:cubicBezTo>
                  <a:cubicBezTo>
                    <a:pt x="1611" y="1391"/>
                    <a:pt x="1608" y="1390"/>
                    <a:pt x="1607" y="1390"/>
                  </a:cubicBezTo>
                  <a:cubicBezTo>
                    <a:pt x="1601" y="1393"/>
                    <a:pt x="1598" y="1396"/>
                    <a:pt x="1594" y="1400"/>
                  </a:cubicBezTo>
                  <a:cubicBezTo>
                    <a:pt x="1589" y="1404"/>
                    <a:pt x="1582" y="1405"/>
                    <a:pt x="1575" y="1405"/>
                  </a:cubicBezTo>
                  <a:cubicBezTo>
                    <a:pt x="1571" y="1405"/>
                    <a:pt x="1568" y="1405"/>
                    <a:pt x="1565" y="1405"/>
                  </a:cubicBezTo>
                  <a:cubicBezTo>
                    <a:pt x="1562" y="1405"/>
                    <a:pt x="1559" y="1405"/>
                    <a:pt x="1557" y="1405"/>
                  </a:cubicBezTo>
                  <a:cubicBezTo>
                    <a:pt x="1545" y="1407"/>
                    <a:pt x="1544" y="1413"/>
                    <a:pt x="1540" y="1421"/>
                  </a:cubicBezTo>
                  <a:cubicBezTo>
                    <a:pt x="1537" y="1424"/>
                    <a:pt x="1536" y="1425"/>
                    <a:pt x="1535" y="1425"/>
                  </a:cubicBezTo>
                  <a:cubicBezTo>
                    <a:pt x="1531" y="1425"/>
                    <a:pt x="1530" y="1417"/>
                    <a:pt x="1529" y="1415"/>
                  </a:cubicBezTo>
                  <a:cubicBezTo>
                    <a:pt x="1528" y="1414"/>
                    <a:pt x="1528" y="1414"/>
                    <a:pt x="1527" y="1414"/>
                  </a:cubicBezTo>
                  <a:cubicBezTo>
                    <a:pt x="1522" y="1414"/>
                    <a:pt x="1515" y="1424"/>
                    <a:pt x="1513" y="1425"/>
                  </a:cubicBezTo>
                  <a:cubicBezTo>
                    <a:pt x="1511" y="1427"/>
                    <a:pt x="1509" y="1428"/>
                    <a:pt x="1507" y="1428"/>
                  </a:cubicBezTo>
                  <a:cubicBezTo>
                    <a:pt x="1501" y="1428"/>
                    <a:pt x="1497" y="1423"/>
                    <a:pt x="1492" y="1423"/>
                  </a:cubicBezTo>
                  <a:cubicBezTo>
                    <a:pt x="1491" y="1423"/>
                    <a:pt x="1490" y="1423"/>
                    <a:pt x="1489" y="1423"/>
                  </a:cubicBezTo>
                  <a:cubicBezTo>
                    <a:pt x="1480" y="1423"/>
                    <a:pt x="1472" y="1427"/>
                    <a:pt x="1462" y="1431"/>
                  </a:cubicBezTo>
                  <a:cubicBezTo>
                    <a:pt x="1459" y="1432"/>
                    <a:pt x="1452" y="1435"/>
                    <a:pt x="1444" y="1437"/>
                  </a:cubicBezTo>
                  <a:cubicBezTo>
                    <a:pt x="1441" y="1450"/>
                    <a:pt x="1437" y="1463"/>
                    <a:pt x="1432" y="1463"/>
                  </a:cubicBezTo>
                  <a:cubicBezTo>
                    <a:pt x="1432" y="1463"/>
                    <a:pt x="1432" y="1463"/>
                    <a:pt x="1431" y="1463"/>
                  </a:cubicBezTo>
                  <a:cubicBezTo>
                    <a:pt x="1427" y="1469"/>
                    <a:pt x="1426" y="1478"/>
                    <a:pt x="1425" y="1485"/>
                  </a:cubicBezTo>
                  <a:cubicBezTo>
                    <a:pt x="1420" y="1512"/>
                    <a:pt x="1410" y="1537"/>
                    <a:pt x="1404" y="1564"/>
                  </a:cubicBezTo>
                  <a:cubicBezTo>
                    <a:pt x="1403" y="1572"/>
                    <a:pt x="1402" y="1583"/>
                    <a:pt x="1407" y="1586"/>
                  </a:cubicBezTo>
                  <a:lnTo>
                    <a:pt x="1407" y="1586"/>
                  </a:lnTo>
                  <a:cubicBezTo>
                    <a:pt x="1405" y="1585"/>
                    <a:pt x="1403" y="1584"/>
                    <a:pt x="1400" y="1584"/>
                  </a:cubicBezTo>
                  <a:cubicBezTo>
                    <a:pt x="1398" y="1584"/>
                    <a:pt x="1397" y="1584"/>
                    <a:pt x="1395" y="1586"/>
                  </a:cubicBezTo>
                  <a:cubicBezTo>
                    <a:pt x="1391" y="1589"/>
                    <a:pt x="1394" y="1594"/>
                    <a:pt x="1391" y="1598"/>
                  </a:cubicBezTo>
                  <a:cubicBezTo>
                    <a:pt x="1390" y="1601"/>
                    <a:pt x="1389" y="1603"/>
                    <a:pt x="1387" y="1606"/>
                  </a:cubicBezTo>
                  <a:cubicBezTo>
                    <a:pt x="1380" y="1617"/>
                    <a:pt x="1376" y="1629"/>
                    <a:pt x="1371" y="1643"/>
                  </a:cubicBezTo>
                  <a:cubicBezTo>
                    <a:pt x="1373" y="1649"/>
                    <a:pt x="1364" y="1673"/>
                    <a:pt x="1364" y="1673"/>
                  </a:cubicBezTo>
                  <a:cubicBezTo>
                    <a:pt x="1370" y="1680"/>
                    <a:pt x="1380" y="1680"/>
                    <a:pt x="1386" y="1689"/>
                  </a:cubicBezTo>
                  <a:cubicBezTo>
                    <a:pt x="1387" y="1690"/>
                    <a:pt x="1379" y="1698"/>
                    <a:pt x="1374" y="1698"/>
                  </a:cubicBezTo>
                  <a:cubicBezTo>
                    <a:pt x="1371" y="1698"/>
                    <a:pt x="1369" y="1696"/>
                    <a:pt x="1368" y="1693"/>
                  </a:cubicBezTo>
                  <a:cubicBezTo>
                    <a:pt x="1367" y="1689"/>
                    <a:pt x="1366" y="1687"/>
                    <a:pt x="1364" y="1687"/>
                  </a:cubicBezTo>
                  <a:cubicBezTo>
                    <a:pt x="1361" y="1687"/>
                    <a:pt x="1358" y="1692"/>
                    <a:pt x="1355" y="1699"/>
                  </a:cubicBezTo>
                  <a:cubicBezTo>
                    <a:pt x="1354" y="1704"/>
                    <a:pt x="1350" y="1712"/>
                    <a:pt x="1352" y="1718"/>
                  </a:cubicBezTo>
                  <a:cubicBezTo>
                    <a:pt x="1353" y="1721"/>
                    <a:pt x="1355" y="1720"/>
                    <a:pt x="1352" y="1726"/>
                  </a:cubicBezTo>
                  <a:cubicBezTo>
                    <a:pt x="1350" y="1730"/>
                    <a:pt x="1335" y="1745"/>
                    <a:pt x="1330" y="1745"/>
                  </a:cubicBezTo>
                  <a:cubicBezTo>
                    <a:pt x="1329" y="1745"/>
                    <a:pt x="1329" y="1745"/>
                    <a:pt x="1328" y="1744"/>
                  </a:cubicBezTo>
                  <a:lnTo>
                    <a:pt x="1328" y="1744"/>
                  </a:lnTo>
                  <a:cubicBezTo>
                    <a:pt x="1333" y="1751"/>
                    <a:pt x="1331" y="1754"/>
                    <a:pt x="1327" y="1765"/>
                  </a:cubicBezTo>
                  <a:cubicBezTo>
                    <a:pt x="1324" y="1774"/>
                    <a:pt x="1321" y="1782"/>
                    <a:pt x="1321" y="1792"/>
                  </a:cubicBezTo>
                  <a:cubicBezTo>
                    <a:pt x="1321" y="1794"/>
                    <a:pt x="1323" y="1804"/>
                    <a:pt x="1321" y="1805"/>
                  </a:cubicBezTo>
                  <a:cubicBezTo>
                    <a:pt x="1320" y="1807"/>
                    <a:pt x="1313" y="1808"/>
                    <a:pt x="1312" y="1812"/>
                  </a:cubicBezTo>
                  <a:cubicBezTo>
                    <a:pt x="1309" y="1818"/>
                    <a:pt x="1311" y="1824"/>
                    <a:pt x="1308" y="1831"/>
                  </a:cubicBezTo>
                  <a:lnTo>
                    <a:pt x="1300" y="1852"/>
                  </a:lnTo>
                  <a:cubicBezTo>
                    <a:pt x="1291" y="1859"/>
                    <a:pt x="1300" y="1865"/>
                    <a:pt x="1304" y="1868"/>
                  </a:cubicBezTo>
                  <a:cubicBezTo>
                    <a:pt x="1307" y="1870"/>
                    <a:pt x="1306" y="1876"/>
                    <a:pt x="1304" y="1881"/>
                  </a:cubicBezTo>
                  <a:cubicBezTo>
                    <a:pt x="1301" y="1880"/>
                    <a:pt x="1298" y="1879"/>
                    <a:pt x="1296" y="1879"/>
                  </a:cubicBezTo>
                  <a:cubicBezTo>
                    <a:pt x="1293" y="1879"/>
                    <a:pt x="1291" y="1881"/>
                    <a:pt x="1288" y="1889"/>
                  </a:cubicBezTo>
                  <a:cubicBezTo>
                    <a:pt x="1279" y="1911"/>
                    <a:pt x="1271" y="1936"/>
                    <a:pt x="1263" y="1959"/>
                  </a:cubicBezTo>
                  <a:cubicBezTo>
                    <a:pt x="1262" y="1961"/>
                    <a:pt x="1253" y="1983"/>
                    <a:pt x="1256" y="1983"/>
                  </a:cubicBezTo>
                  <a:cubicBezTo>
                    <a:pt x="1256" y="1983"/>
                    <a:pt x="1256" y="1983"/>
                    <a:pt x="1257" y="1983"/>
                  </a:cubicBezTo>
                  <a:cubicBezTo>
                    <a:pt x="1258" y="1983"/>
                    <a:pt x="1258" y="1983"/>
                    <a:pt x="1259" y="1983"/>
                  </a:cubicBezTo>
                  <a:cubicBezTo>
                    <a:pt x="1264" y="1983"/>
                    <a:pt x="1260" y="1994"/>
                    <a:pt x="1257" y="1999"/>
                  </a:cubicBezTo>
                  <a:cubicBezTo>
                    <a:pt x="1256" y="2001"/>
                    <a:pt x="1255" y="2001"/>
                    <a:pt x="1253" y="2001"/>
                  </a:cubicBezTo>
                  <a:cubicBezTo>
                    <a:pt x="1253" y="2001"/>
                    <a:pt x="1252" y="2001"/>
                    <a:pt x="1251" y="2001"/>
                  </a:cubicBezTo>
                  <a:cubicBezTo>
                    <a:pt x="1250" y="2001"/>
                    <a:pt x="1249" y="2001"/>
                    <a:pt x="1248" y="2002"/>
                  </a:cubicBezTo>
                  <a:cubicBezTo>
                    <a:pt x="1246" y="2004"/>
                    <a:pt x="1244" y="2009"/>
                    <a:pt x="1244" y="2012"/>
                  </a:cubicBezTo>
                  <a:cubicBezTo>
                    <a:pt x="1241" y="2018"/>
                    <a:pt x="1232" y="2035"/>
                    <a:pt x="1235" y="2042"/>
                  </a:cubicBezTo>
                  <a:cubicBezTo>
                    <a:pt x="1237" y="2048"/>
                    <a:pt x="1232" y="2052"/>
                    <a:pt x="1231" y="2060"/>
                  </a:cubicBezTo>
                  <a:cubicBezTo>
                    <a:pt x="1230" y="2065"/>
                    <a:pt x="1235" y="2071"/>
                    <a:pt x="1234" y="2074"/>
                  </a:cubicBezTo>
                  <a:cubicBezTo>
                    <a:pt x="1233" y="2076"/>
                    <a:pt x="1229" y="2076"/>
                    <a:pt x="1226" y="2079"/>
                  </a:cubicBezTo>
                  <a:cubicBezTo>
                    <a:pt x="1221" y="2084"/>
                    <a:pt x="1217" y="2092"/>
                    <a:pt x="1214" y="2101"/>
                  </a:cubicBezTo>
                  <a:cubicBezTo>
                    <a:pt x="1211" y="2111"/>
                    <a:pt x="1208" y="2122"/>
                    <a:pt x="1205" y="2132"/>
                  </a:cubicBezTo>
                  <a:lnTo>
                    <a:pt x="1205" y="2132"/>
                  </a:lnTo>
                  <a:cubicBezTo>
                    <a:pt x="1202" y="2126"/>
                    <a:pt x="1198" y="2120"/>
                    <a:pt x="1196" y="2120"/>
                  </a:cubicBezTo>
                  <a:cubicBezTo>
                    <a:pt x="1188" y="2119"/>
                    <a:pt x="1182" y="2123"/>
                    <a:pt x="1178" y="2107"/>
                  </a:cubicBezTo>
                  <a:cubicBezTo>
                    <a:pt x="1173" y="2095"/>
                    <a:pt x="1167" y="2082"/>
                    <a:pt x="1158" y="2071"/>
                  </a:cubicBezTo>
                  <a:cubicBezTo>
                    <a:pt x="1153" y="2064"/>
                    <a:pt x="1141" y="2063"/>
                    <a:pt x="1139" y="2057"/>
                  </a:cubicBezTo>
                  <a:cubicBezTo>
                    <a:pt x="1134" y="2047"/>
                    <a:pt x="1145" y="2039"/>
                    <a:pt x="1139" y="2028"/>
                  </a:cubicBezTo>
                  <a:cubicBezTo>
                    <a:pt x="1138" y="2026"/>
                    <a:pt x="1137" y="2025"/>
                    <a:pt x="1136" y="2025"/>
                  </a:cubicBezTo>
                  <a:cubicBezTo>
                    <a:pt x="1133" y="2025"/>
                    <a:pt x="1130" y="2030"/>
                    <a:pt x="1129" y="2030"/>
                  </a:cubicBezTo>
                  <a:cubicBezTo>
                    <a:pt x="1126" y="2025"/>
                    <a:pt x="1134" y="2016"/>
                    <a:pt x="1127" y="2012"/>
                  </a:cubicBezTo>
                  <a:cubicBezTo>
                    <a:pt x="1127" y="2012"/>
                    <a:pt x="1126" y="2012"/>
                    <a:pt x="1126" y="2012"/>
                  </a:cubicBezTo>
                  <a:cubicBezTo>
                    <a:pt x="1124" y="2012"/>
                    <a:pt x="1117" y="2015"/>
                    <a:pt x="1112" y="2015"/>
                  </a:cubicBezTo>
                  <a:cubicBezTo>
                    <a:pt x="1108" y="2015"/>
                    <a:pt x="1105" y="2014"/>
                    <a:pt x="1105" y="2008"/>
                  </a:cubicBezTo>
                  <a:cubicBezTo>
                    <a:pt x="1105" y="2002"/>
                    <a:pt x="1113" y="2004"/>
                    <a:pt x="1110" y="1994"/>
                  </a:cubicBezTo>
                  <a:cubicBezTo>
                    <a:pt x="1109" y="1991"/>
                    <a:pt x="1105" y="1985"/>
                    <a:pt x="1102" y="1982"/>
                  </a:cubicBezTo>
                  <a:cubicBezTo>
                    <a:pt x="1100" y="1981"/>
                    <a:pt x="1099" y="1980"/>
                    <a:pt x="1098" y="1980"/>
                  </a:cubicBezTo>
                  <a:cubicBezTo>
                    <a:pt x="1095" y="1980"/>
                    <a:pt x="1094" y="1982"/>
                    <a:pt x="1091" y="1982"/>
                  </a:cubicBezTo>
                  <a:cubicBezTo>
                    <a:pt x="1089" y="1982"/>
                    <a:pt x="1087" y="1981"/>
                    <a:pt x="1083" y="1975"/>
                  </a:cubicBezTo>
                  <a:cubicBezTo>
                    <a:pt x="1087" y="1973"/>
                    <a:pt x="1090" y="1969"/>
                    <a:pt x="1090" y="1963"/>
                  </a:cubicBezTo>
                  <a:cubicBezTo>
                    <a:pt x="1088" y="1956"/>
                    <a:pt x="1086" y="1947"/>
                    <a:pt x="1080" y="1947"/>
                  </a:cubicBezTo>
                  <a:cubicBezTo>
                    <a:pt x="1079" y="1947"/>
                    <a:pt x="1078" y="1947"/>
                    <a:pt x="1077" y="1948"/>
                  </a:cubicBezTo>
                  <a:lnTo>
                    <a:pt x="1077" y="1948"/>
                  </a:lnTo>
                  <a:cubicBezTo>
                    <a:pt x="1086" y="1942"/>
                    <a:pt x="1079" y="1934"/>
                    <a:pt x="1069" y="1930"/>
                  </a:cubicBezTo>
                  <a:cubicBezTo>
                    <a:pt x="1076" y="1925"/>
                    <a:pt x="1045" y="1893"/>
                    <a:pt x="1043" y="1889"/>
                  </a:cubicBezTo>
                  <a:lnTo>
                    <a:pt x="1043" y="1889"/>
                  </a:lnTo>
                  <a:cubicBezTo>
                    <a:pt x="1048" y="1898"/>
                    <a:pt x="1048" y="1904"/>
                    <a:pt x="1045" y="1904"/>
                  </a:cubicBezTo>
                  <a:cubicBezTo>
                    <a:pt x="1043" y="1904"/>
                    <a:pt x="1039" y="1900"/>
                    <a:pt x="1035" y="1891"/>
                  </a:cubicBezTo>
                  <a:cubicBezTo>
                    <a:pt x="1030" y="1879"/>
                    <a:pt x="1024" y="1867"/>
                    <a:pt x="1016" y="1856"/>
                  </a:cubicBezTo>
                  <a:lnTo>
                    <a:pt x="1016" y="1856"/>
                  </a:lnTo>
                  <a:cubicBezTo>
                    <a:pt x="1008" y="1861"/>
                    <a:pt x="1025" y="1891"/>
                    <a:pt x="1030" y="1901"/>
                  </a:cubicBezTo>
                  <a:cubicBezTo>
                    <a:pt x="1024" y="1891"/>
                    <a:pt x="1017" y="1883"/>
                    <a:pt x="1012" y="1874"/>
                  </a:cubicBezTo>
                  <a:cubicBezTo>
                    <a:pt x="1009" y="1868"/>
                    <a:pt x="1003" y="1858"/>
                    <a:pt x="1006" y="1853"/>
                  </a:cubicBezTo>
                  <a:cubicBezTo>
                    <a:pt x="1009" y="1848"/>
                    <a:pt x="1015" y="1852"/>
                    <a:pt x="1013" y="1843"/>
                  </a:cubicBezTo>
                  <a:cubicBezTo>
                    <a:pt x="1009" y="1825"/>
                    <a:pt x="996" y="1828"/>
                    <a:pt x="987" y="1814"/>
                  </a:cubicBezTo>
                  <a:cubicBezTo>
                    <a:pt x="978" y="1801"/>
                    <a:pt x="977" y="1791"/>
                    <a:pt x="977" y="1780"/>
                  </a:cubicBezTo>
                  <a:cubicBezTo>
                    <a:pt x="976" y="1780"/>
                    <a:pt x="975" y="1780"/>
                    <a:pt x="974" y="1780"/>
                  </a:cubicBezTo>
                  <a:cubicBezTo>
                    <a:pt x="969" y="1780"/>
                    <a:pt x="960" y="1776"/>
                    <a:pt x="955" y="1773"/>
                  </a:cubicBezTo>
                  <a:cubicBezTo>
                    <a:pt x="946" y="1766"/>
                    <a:pt x="956" y="1765"/>
                    <a:pt x="955" y="1762"/>
                  </a:cubicBezTo>
                  <a:cubicBezTo>
                    <a:pt x="954" y="1761"/>
                    <a:pt x="953" y="1760"/>
                    <a:pt x="952" y="1760"/>
                  </a:cubicBezTo>
                  <a:lnTo>
                    <a:pt x="952" y="1760"/>
                  </a:lnTo>
                  <a:cubicBezTo>
                    <a:pt x="954" y="1759"/>
                    <a:pt x="956" y="1758"/>
                    <a:pt x="955" y="1756"/>
                  </a:cubicBezTo>
                  <a:cubicBezTo>
                    <a:pt x="955" y="1749"/>
                    <a:pt x="946" y="1739"/>
                    <a:pt x="941" y="1733"/>
                  </a:cubicBezTo>
                  <a:cubicBezTo>
                    <a:pt x="937" y="1727"/>
                    <a:pt x="928" y="1717"/>
                    <a:pt x="922" y="1715"/>
                  </a:cubicBezTo>
                  <a:cubicBezTo>
                    <a:pt x="918" y="1714"/>
                    <a:pt x="916" y="1715"/>
                    <a:pt x="913" y="1709"/>
                  </a:cubicBezTo>
                  <a:cubicBezTo>
                    <a:pt x="911" y="1705"/>
                    <a:pt x="910" y="1701"/>
                    <a:pt x="912" y="1698"/>
                  </a:cubicBezTo>
                  <a:cubicBezTo>
                    <a:pt x="914" y="1695"/>
                    <a:pt x="912" y="1694"/>
                    <a:pt x="909" y="1690"/>
                  </a:cubicBezTo>
                  <a:cubicBezTo>
                    <a:pt x="905" y="1684"/>
                    <a:pt x="897" y="1680"/>
                    <a:pt x="892" y="1674"/>
                  </a:cubicBezTo>
                  <a:cubicBezTo>
                    <a:pt x="886" y="1668"/>
                    <a:pt x="881" y="1661"/>
                    <a:pt x="878" y="1654"/>
                  </a:cubicBezTo>
                  <a:cubicBezTo>
                    <a:pt x="875" y="1650"/>
                    <a:pt x="876" y="1641"/>
                    <a:pt x="874" y="1637"/>
                  </a:cubicBezTo>
                  <a:cubicBezTo>
                    <a:pt x="874" y="1637"/>
                    <a:pt x="874" y="1637"/>
                    <a:pt x="874" y="1637"/>
                  </a:cubicBezTo>
                  <a:cubicBezTo>
                    <a:pt x="873" y="1637"/>
                    <a:pt x="872" y="1639"/>
                    <a:pt x="871" y="1639"/>
                  </a:cubicBezTo>
                  <a:cubicBezTo>
                    <a:pt x="871" y="1639"/>
                    <a:pt x="871" y="1638"/>
                    <a:pt x="871" y="1638"/>
                  </a:cubicBezTo>
                  <a:lnTo>
                    <a:pt x="867" y="1633"/>
                  </a:lnTo>
                  <a:lnTo>
                    <a:pt x="850" y="1606"/>
                  </a:lnTo>
                  <a:cubicBezTo>
                    <a:pt x="845" y="1598"/>
                    <a:pt x="837" y="1581"/>
                    <a:pt x="829" y="1581"/>
                  </a:cubicBezTo>
                  <a:cubicBezTo>
                    <a:pt x="828" y="1581"/>
                    <a:pt x="827" y="1582"/>
                    <a:pt x="826" y="1582"/>
                  </a:cubicBezTo>
                  <a:cubicBezTo>
                    <a:pt x="832" y="1578"/>
                    <a:pt x="821" y="1560"/>
                    <a:pt x="816" y="1553"/>
                  </a:cubicBezTo>
                  <a:cubicBezTo>
                    <a:pt x="810" y="1542"/>
                    <a:pt x="804" y="1544"/>
                    <a:pt x="798" y="1533"/>
                  </a:cubicBezTo>
                  <a:cubicBezTo>
                    <a:pt x="796" y="1529"/>
                    <a:pt x="802" y="1527"/>
                    <a:pt x="799" y="1521"/>
                  </a:cubicBezTo>
                  <a:cubicBezTo>
                    <a:pt x="799" y="1519"/>
                    <a:pt x="799" y="1519"/>
                    <a:pt x="798" y="1518"/>
                  </a:cubicBezTo>
                  <a:cubicBezTo>
                    <a:pt x="794" y="1517"/>
                    <a:pt x="787" y="1517"/>
                    <a:pt x="782" y="1517"/>
                  </a:cubicBezTo>
                  <a:cubicBezTo>
                    <a:pt x="773" y="1518"/>
                    <a:pt x="768" y="1519"/>
                    <a:pt x="762" y="1520"/>
                  </a:cubicBezTo>
                  <a:cubicBezTo>
                    <a:pt x="759" y="1522"/>
                    <a:pt x="759" y="1524"/>
                    <a:pt x="760" y="1526"/>
                  </a:cubicBezTo>
                  <a:lnTo>
                    <a:pt x="760" y="1526"/>
                  </a:lnTo>
                  <a:cubicBezTo>
                    <a:pt x="759" y="1524"/>
                    <a:pt x="757" y="1523"/>
                    <a:pt x="754" y="1523"/>
                  </a:cubicBezTo>
                  <a:cubicBezTo>
                    <a:pt x="749" y="1523"/>
                    <a:pt x="743" y="1525"/>
                    <a:pt x="739" y="1525"/>
                  </a:cubicBezTo>
                  <a:cubicBezTo>
                    <a:pt x="738" y="1525"/>
                    <a:pt x="738" y="1525"/>
                    <a:pt x="737" y="1525"/>
                  </a:cubicBezTo>
                  <a:cubicBezTo>
                    <a:pt x="729" y="1524"/>
                    <a:pt x="738" y="1510"/>
                    <a:pt x="729" y="1510"/>
                  </a:cubicBezTo>
                  <a:cubicBezTo>
                    <a:pt x="728" y="1510"/>
                    <a:pt x="728" y="1510"/>
                    <a:pt x="727" y="1510"/>
                  </a:cubicBezTo>
                  <a:cubicBezTo>
                    <a:pt x="711" y="1512"/>
                    <a:pt x="717" y="1526"/>
                    <a:pt x="712" y="1533"/>
                  </a:cubicBezTo>
                  <a:cubicBezTo>
                    <a:pt x="711" y="1534"/>
                    <a:pt x="710" y="1534"/>
                    <a:pt x="709" y="1534"/>
                  </a:cubicBezTo>
                  <a:cubicBezTo>
                    <a:pt x="704" y="1534"/>
                    <a:pt x="694" y="1523"/>
                    <a:pt x="694" y="1522"/>
                  </a:cubicBezTo>
                  <a:cubicBezTo>
                    <a:pt x="692" y="1526"/>
                    <a:pt x="694" y="1527"/>
                    <a:pt x="687" y="1527"/>
                  </a:cubicBezTo>
                  <a:cubicBezTo>
                    <a:pt x="685" y="1527"/>
                    <a:pt x="683" y="1527"/>
                    <a:pt x="681" y="1527"/>
                  </a:cubicBezTo>
                  <a:cubicBezTo>
                    <a:pt x="679" y="1527"/>
                    <a:pt x="677" y="1527"/>
                    <a:pt x="676" y="1528"/>
                  </a:cubicBezTo>
                  <a:cubicBezTo>
                    <a:pt x="673" y="1529"/>
                    <a:pt x="676" y="1533"/>
                    <a:pt x="673" y="1534"/>
                  </a:cubicBezTo>
                  <a:cubicBezTo>
                    <a:pt x="672" y="1535"/>
                    <a:pt x="669" y="1536"/>
                    <a:pt x="666" y="1536"/>
                  </a:cubicBezTo>
                  <a:cubicBezTo>
                    <a:pt x="665" y="1536"/>
                    <a:pt x="663" y="1536"/>
                    <a:pt x="661" y="1535"/>
                  </a:cubicBezTo>
                  <a:cubicBezTo>
                    <a:pt x="662" y="1531"/>
                    <a:pt x="661" y="1528"/>
                    <a:pt x="656" y="1528"/>
                  </a:cubicBezTo>
                  <a:cubicBezTo>
                    <a:pt x="655" y="1528"/>
                    <a:pt x="653" y="1528"/>
                    <a:pt x="652" y="1528"/>
                  </a:cubicBezTo>
                  <a:cubicBezTo>
                    <a:pt x="646" y="1529"/>
                    <a:pt x="642" y="1530"/>
                    <a:pt x="640" y="1530"/>
                  </a:cubicBezTo>
                  <a:cubicBezTo>
                    <a:pt x="637" y="1530"/>
                    <a:pt x="636" y="1529"/>
                    <a:pt x="636" y="1524"/>
                  </a:cubicBezTo>
                  <a:cubicBezTo>
                    <a:pt x="636" y="1522"/>
                    <a:pt x="630" y="1521"/>
                    <a:pt x="625" y="1521"/>
                  </a:cubicBezTo>
                  <a:cubicBezTo>
                    <a:pt x="621" y="1521"/>
                    <a:pt x="617" y="1521"/>
                    <a:pt x="617" y="1522"/>
                  </a:cubicBezTo>
                  <a:cubicBezTo>
                    <a:pt x="614" y="1526"/>
                    <a:pt x="619" y="1527"/>
                    <a:pt x="612" y="1528"/>
                  </a:cubicBezTo>
                  <a:cubicBezTo>
                    <a:pt x="610" y="1528"/>
                    <a:pt x="607" y="1529"/>
                    <a:pt x="604" y="1529"/>
                  </a:cubicBezTo>
                  <a:cubicBezTo>
                    <a:pt x="598" y="1529"/>
                    <a:pt x="592" y="1528"/>
                    <a:pt x="586" y="1527"/>
                  </a:cubicBezTo>
                  <a:cubicBezTo>
                    <a:pt x="577" y="1526"/>
                    <a:pt x="577" y="1521"/>
                    <a:pt x="569" y="1519"/>
                  </a:cubicBezTo>
                  <a:cubicBezTo>
                    <a:pt x="565" y="1517"/>
                    <a:pt x="561" y="1516"/>
                    <a:pt x="557" y="1516"/>
                  </a:cubicBezTo>
                  <a:cubicBezTo>
                    <a:pt x="552" y="1516"/>
                    <a:pt x="548" y="1517"/>
                    <a:pt x="545" y="1519"/>
                  </a:cubicBezTo>
                  <a:cubicBezTo>
                    <a:pt x="544" y="1520"/>
                    <a:pt x="542" y="1521"/>
                    <a:pt x="540" y="1521"/>
                  </a:cubicBezTo>
                  <a:cubicBezTo>
                    <a:pt x="531" y="1521"/>
                    <a:pt x="519" y="1514"/>
                    <a:pt x="520" y="1513"/>
                  </a:cubicBezTo>
                  <a:lnTo>
                    <a:pt x="520" y="1513"/>
                  </a:lnTo>
                  <a:cubicBezTo>
                    <a:pt x="510" y="1519"/>
                    <a:pt x="530" y="1527"/>
                    <a:pt x="529" y="1531"/>
                  </a:cubicBezTo>
                  <a:cubicBezTo>
                    <a:pt x="529" y="1531"/>
                    <a:pt x="527" y="1532"/>
                    <a:pt x="525" y="1532"/>
                  </a:cubicBezTo>
                  <a:cubicBezTo>
                    <a:pt x="522" y="1532"/>
                    <a:pt x="519" y="1531"/>
                    <a:pt x="519" y="1529"/>
                  </a:cubicBezTo>
                  <a:cubicBezTo>
                    <a:pt x="518" y="1527"/>
                    <a:pt x="516" y="1526"/>
                    <a:pt x="512" y="1526"/>
                  </a:cubicBezTo>
                  <a:cubicBezTo>
                    <a:pt x="509" y="1526"/>
                    <a:pt x="504" y="1527"/>
                    <a:pt x="501" y="1528"/>
                  </a:cubicBezTo>
                  <a:cubicBezTo>
                    <a:pt x="498" y="1529"/>
                    <a:pt x="497" y="1529"/>
                    <a:pt x="496" y="1529"/>
                  </a:cubicBezTo>
                  <a:cubicBezTo>
                    <a:pt x="490" y="1529"/>
                    <a:pt x="493" y="1523"/>
                    <a:pt x="487" y="1518"/>
                  </a:cubicBezTo>
                  <a:cubicBezTo>
                    <a:pt x="487" y="1517"/>
                    <a:pt x="486" y="1517"/>
                    <a:pt x="485" y="1517"/>
                  </a:cubicBezTo>
                  <a:cubicBezTo>
                    <a:pt x="482" y="1517"/>
                    <a:pt x="481" y="1520"/>
                    <a:pt x="480" y="1521"/>
                  </a:cubicBezTo>
                  <a:cubicBezTo>
                    <a:pt x="480" y="1526"/>
                    <a:pt x="471" y="1526"/>
                    <a:pt x="466" y="1526"/>
                  </a:cubicBezTo>
                  <a:cubicBezTo>
                    <a:pt x="460" y="1525"/>
                    <a:pt x="456" y="1524"/>
                    <a:pt x="453" y="1524"/>
                  </a:cubicBezTo>
                  <a:cubicBezTo>
                    <a:pt x="449" y="1524"/>
                    <a:pt x="446" y="1525"/>
                    <a:pt x="440" y="1529"/>
                  </a:cubicBezTo>
                  <a:cubicBezTo>
                    <a:pt x="440" y="1529"/>
                    <a:pt x="434" y="1531"/>
                    <a:pt x="431" y="1531"/>
                  </a:cubicBezTo>
                  <a:cubicBezTo>
                    <a:pt x="430" y="1531"/>
                    <a:pt x="430" y="1531"/>
                    <a:pt x="430" y="1531"/>
                  </a:cubicBezTo>
                  <a:cubicBezTo>
                    <a:pt x="426" y="1529"/>
                    <a:pt x="442" y="1519"/>
                    <a:pt x="429" y="1516"/>
                  </a:cubicBezTo>
                  <a:cubicBezTo>
                    <a:pt x="423" y="1515"/>
                    <a:pt x="416" y="1514"/>
                    <a:pt x="409" y="1514"/>
                  </a:cubicBezTo>
                  <a:cubicBezTo>
                    <a:pt x="406" y="1514"/>
                    <a:pt x="402" y="1514"/>
                    <a:pt x="399" y="1514"/>
                  </a:cubicBezTo>
                  <a:cubicBezTo>
                    <a:pt x="397" y="1514"/>
                    <a:pt x="395" y="1514"/>
                    <a:pt x="393" y="1514"/>
                  </a:cubicBezTo>
                  <a:lnTo>
                    <a:pt x="393" y="1514"/>
                  </a:lnTo>
                  <a:cubicBezTo>
                    <a:pt x="396" y="1515"/>
                    <a:pt x="400" y="1516"/>
                    <a:pt x="399" y="1519"/>
                  </a:cubicBezTo>
                  <a:cubicBezTo>
                    <a:pt x="398" y="1520"/>
                    <a:pt x="378" y="1518"/>
                    <a:pt x="378" y="1522"/>
                  </a:cubicBezTo>
                  <a:lnTo>
                    <a:pt x="378" y="1522"/>
                  </a:lnTo>
                  <a:cubicBezTo>
                    <a:pt x="378" y="1522"/>
                    <a:pt x="379" y="1521"/>
                    <a:pt x="379" y="1521"/>
                  </a:cubicBezTo>
                  <a:cubicBezTo>
                    <a:pt x="383" y="1521"/>
                    <a:pt x="394" y="1527"/>
                    <a:pt x="391" y="1527"/>
                  </a:cubicBezTo>
                  <a:cubicBezTo>
                    <a:pt x="385" y="1528"/>
                    <a:pt x="378" y="1532"/>
                    <a:pt x="373" y="1532"/>
                  </a:cubicBezTo>
                  <a:cubicBezTo>
                    <a:pt x="370" y="1532"/>
                    <a:pt x="368" y="1531"/>
                    <a:pt x="369" y="1526"/>
                  </a:cubicBezTo>
                  <a:cubicBezTo>
                    <a:pt x="370" y="1524"/>
                    <a:pt x="375" y="1519"/>
                    <a:pt x="368" y="1519"/>
                  </a:cubicBezTo>
                  <a:cubicBezTo>
                    <a:pt x="361" y="1517"/>
                    <a:pt x="353" y="1517"/>
                    <a:pt x="345" y="1517"/>
                  </a:cubicBezTo>
                  <a:cubicBezTo>
                    <a:pt x="340" y="1517"/>
                    <a:pt x="335" y="1517"/>
                    <a:pt x="331" y="1518"/>
                  </a:cubicBezTo>
                  <a:cubicBezTo>
                    <a:pt x="323" y="1519"/>
                    <a:pt x="330" y="1526"/>
                    <a:pt x="329" y="1530"/>
                  </a:cubicBezTo>
                  <a:cubicBezTo>
                    <a:pt x="323" y="1530"/>
                    <a:pt x="303" y="1525"/>
                    <a:pt x="301" y="1521"/>
                  </a:cubicBezTo>
                  <a:cubicBezTo>
                    <a:pt x="298" y="1518"/>
                    <a:pt x="315" y="1517"/>
                    <a:pt x="317" y="1517"/>
                  </a:cubicBezTo>
                  <a:cubicBezTo>
                    <a:pt x="309" y="1516"/>
                    <a:pt x="293" y="1518"/>
                    <a:pt x="287" y="1513"/>
                  </a:cubicBezTo>
                  <a:cubicBezTo>
                    <a:pt x="282" y="1510"/>
                    <a:pt x="285" y="1502"/>
                    <a:pt x="285" y="1498"/>
                  </a:cubicBezTo>
                  <a:lnTo>
                    <a:pt x="285" y="1498"/>
                  </a:lnTo>
                  <a:cubicBezTo>
                    <a:pt x="280" y="1505"/>
                    <a:pt x="275" y="1512"/>
                    <a:pt x="267" y="1518"/>
                  </a:cubicBezTo>
                  <a:cubicBezTo>
                    <a:pt x="264" y="1519"/>
                    <a:pt x="261" y="1520"/>
                    <a:pt x="258" y="1520"/>
                  </a:cubicBezTo>
                  <a:cubicBezTo>
                    <a:pt x="257" y="1520"/>
                    <a:pt x="256" y="1520"/>
                    <a:pt x="255" y="1520"/>
                  </a:cubicBezTo>
                  <a:cubicBezTo>
                    <a:pt x="252" y="1520"/>
                    <a:pt x="250" y="1520"/>
                    <a:pt x="248" y="1520"/>
                  </a:cubicBezTo>
                  <a:cubicBezTo>
                    <a:pt x="246" y="1521"/>
                    <a:pt x="243" y="1524"/>
                    <a:pt x="240" y="1524"/>
                  </a:cubicBezTo>
                  <a:cubicBezTo>
                    <a:pt x="239" y="1524"/>
                    <a:pt x="238" y="1524"/>
                    <a:pt x="237" y="1523"/>
                  </a:cubicBezTo>
                  <a:cubicBezTo>
                    <a:pt x="232" y="1518"/>
                    <a:pt x="243" y="1512"/>
                    <a:pt x="240" y="1505"/>
                  </a:cubicBezTo>
                  <a:cubicBezTo>
                    <a:pt x="240" y="1504"/>
                    <a:pt x="238" y="1504"/>
                    <a:pt x="236" y="1504"/>
                  </a:cubicBezTo>
                  <a:cubicBezTo>
                    <a:pt x="231" y="1504"/>
                    <a:pt x="225" y="1506"/>
                    <a:pt x="223" y="1507"/>
                  </a:cubicBezTo>
                  <a:cubicBezTo>
                    <a:pt x="219" y="1509"/>
                    <a:pt x="219" y="1512"/>
                    <a:pt x="212" y="1512"/>
                  </a:cubicBezTo>
                  <a:cubicBezTo>
                    <a:pt x="210" y="1513"/>
                    <a:pt x="208" y="1513"/>
                    <a:pt x="205" y="1513"/>
                  </a:cubicBezTo>
                  <a:cubicBezTo>
                    <a:pt x="201" y="1513"/>
                    <a:pt x="196" y="1512"/>
                    <a:pt x="192" y="1512"/>
                  </a:cubicBezTo>
                  <a:cubicBezTo>
                    <a:pt x="182" y="1512"/>
                    <a:pt x="170" y="1511"/>
                    <a:pt x="158" y="1511"/>
                  </a:cubicBezTo>
                  <a:cubicBezTo>
                    <a:pt x="151" y="1511"/>
                    <a:pt x="144" y="1512"/>
                    <a:pt x="138" y="1513"/>
                  </a:cubicBezTo>
                  <a:cubicBezTo>
                    <a:pt x="135" y="1515"/>
                    <a:pt x="134" y="1518"/>
                    <a:pt x="131" y="1518"/>
                  </a:cubicBezTo>
                  <a:cubicBezTo>
                    <a:pt x="130" y="1518"/>
                    <a:pt x="129" y="1518"/>
                    <a:pt x="129" y="1518"/>
                  </a:cubicBezTo>
                  <a:cubicBezTo>
                    <a:pt x="123" y="1515"/>
                    <a:pt x="122" y="1510"/>
                    <a:pt x="116" y="1508"/>
                  </a:cubicBezTo>
                  <a:cubicBezTo>
                    <a:pt x="109" y="1505"/>
                    <a:pt x="103" y="1503"/>
                    <a:pt x="95" y="1503"/>
                  </a:cubicBezTo>
                  <a:cubicBezTo>
                    <a:pt x="90" y="1503"/>
                    <a:pt x="85" y="1504"/>
                    <a:pt x="78" y="1505"/>
                  </a:cubicBezTo>
                  <a:cubicBezTo>
                    <a:pt x="75" y="1506"/>
                    <a:pt x="61" y="1512"/>
                    <a:pt x="61" y="1512"/>
                  </a:cubicBezTo>
                  <a:cubicBezTo>
                    <a:pt x="58" y="1510"/>
                    <a:pt x="76" y="1501"/>
                    <a:pt x="71" y="1501"/>
                  </a:cubicBezTo>
                  <a:lnTo>
                    <a:pt x="71" y="1501"/>
                  </a:lnTo>
                  <a:cubicBezTo>
                    <a:pt x="71" y="1501"/>
                    <a:pt x="59" y="1506"/>
                    <a:pt x="52" y="1508"/>
                  </a:cubicBezTo>
                  <a:cubicBezTo>
                    <a:pt x="51" y="1508"/>
                    <a:pt x="52" y="1507"/>
                    <a:pt x="52" y="1506"/>
                  </a:cubicBezTo>
                  <a:cubicBezTo>
                    <a:pt x="54" y="1504"/>
                    <a:pt x="57" y="1501"/>
                    <a:pt x="54" y="1501"/>
                  </a:cubicBezTo>
                  <a:cubicBezTo>
                    <a:pt x="53" y="1501"/>
                    <a:pt x="53" y="1501"/>
                    <a:pt x="52" y="1501"/>
                  </a:cubicBezTo>
                  <a:cubicBezTo>
                    <a:pt x="47" y="1502"/>
                    <a:pt x="45" y="1503"/>
                    <a:pt x="43" y="1503"/>
                  </a:cubicBezTo>
                  <a:cubicBezTo>
                    <a:pt x="39" y="1503"/>
                    <a:pt x="40" y="1501"/>
                    <a:pt x="39" y="1496"/>
                  </a:cubicBezTo>
                  <a:cubicBezTo>
                    <a:pt x="44" y="1492"/>
                    <a:pt x="64" y="1484"/>
                    <a:pt x="67" y="1484"/>
                  </a:cubicBezTo>
                  <a:lnTo>
                    <a:pt x="67" y="1484"/>
                  </a:lnTo>
                  <a:cubicBezTo>
                    <a:pt x="67" y="1484"/>
                    <a:pt x="67" y="1484"/>
                    <a:pt x="67" y="1485"/>
                  </a:cubicBezTo>
                  <a:cubicBezTo>
                    <a:pt x="64" y="1486"/>
                    <a:pt x="55" y="1492"/>
                    <a:pt x="59" y="1494"/>
                  </a:cubicBezTo>
                  <a:cubicBezTo>
                    <a:pt x="59" y="1494"/>
                    <a:pt x="60" y="1494"/>
                    <a:pt x="60" y="1494"/>
                  </a:cubicBezTo>
                  <a:cubicBezTo>
                    <a:pt x="62" y="1494"/>
                    <a:pt x="65" y="1493"/>
                    <a:pt x="67" y="1491"/>
                  </a:cubicBezTo>
                  <a:cubicBezTo>
                    <a:pt x="72" y="1487"/>
                    <a:pt x="73" y="1475"/>
                    <a:pt x="83" y="1472"/>
                  </a:cubicBezTo>
                  <a:cubicBezTo>
                    <a:pt x="85" y="1472"/>
                    <a:pt x="87" y="1470"/>
                    <a:pt x="89" y="1468"/>
                  </a:cubicBezTo>
                  <a:lnTo>
                    <a:pt x="89" y="1468"/>
                  </a:lnTo>
                  <a:cubicBezTo>
                    <a:pt x="86" y="1469"/>
                    <a:pt x="80" y="1471"/>
                    <a:pt x="77" y="1471"/>
                  </a:cubicBezTo>
                  <a:cubicBezTo>
                    <a:pt x="73" y="1471"/>
                    <a:pt x="72" y="1469"/>
                    <a:pt x="76" y="1464"/>
                  </a:cubicBezTo>
                  <a:lnTo>
                    <a:pt x="76" y="1464"/>
                  </a:lnTo>
                  <a:lnTo>
                    <a:pt x="89" y="1468"/>
                  </a:lnTo>
                  <a:lnTo>
                    <a:pt x="89" y="1468"/>
                  </a:lnTo>
                  <a:cubicBezTo>
                    <a:pt x="91" y="1466"/>
                    <a:pt x="92" y="1463"/>
                    <a:pt x="95" y="1459"/>
                  </a:cubicBezTo>
                  <a:cubicBezTo>
                    <a:pt x="100" y="1451"/>
                    <a:pt x="105" y="1442"/>
                    <a:pt x="109" y="1437"/>
                  </a:cubicBezTo>
                  <a:cubicBezTo>
                    <a:pt x="106" y="1436"/>
                    <a:pt x="105" y="1435"/>
                    <a:pt x="103" y="1435"/>
                  </a:cubicBezTo>
                  <a:cubicBezTo>
                    <a:pt x="102" y="1435"/>
                    <a:pt x="100" y="1436"/>
                    <a:pt x="99" y="1436"/>
                  </a:cubicBezTo>
                  <a:cubicBezTo>
                    <a:pt x="97" y="1436"/>
                    <a:pt x="96" y="1435"/>
                    <a:pt x="95" y="1434"/>
                  </a:cubicBezTo>
                  <a:cubicBezTo>
                    <a:pt x="99" y="1429"/>
                    <a:pt x="109" y="1429"/>
                    <a:pt x="110" y="1425"/>
                  </a:cubicBezTo>
                  <a:cubicBezTo>
                    <a:pt x="114" y="1420"/>
                    <a:pt x="111" y="1412"/>
                    <a:pt x="111" y="1406"/>
                  </a:cubicBezTo>
                  <a:lnTo>
                    <a:pt x="111" y="1406"/>
                  </a:lnTo>
                  <a:cubicBezTo>
                    <a:pt x="112" y="1406"/>
                    <a:pt x="112" y="1406"/>
                    <a:pt x="113" y="1406"/>
                  </a:cubicBezTo>
                  <a:cubicBezTo>
                    <a:pt x="123" y="1406"/>
                    <a:pt x="160" y="1396"/>
                    <a:pt x="150" y="1387"/>
                  </a:cubicBezTo>
                  <a:lnTo>
                    <a:pt x="150" y="1387"/>
                  </a:lnTo>
                  <a:cubicBezTo>
                    <a:pt x="146" y="1390"/>
                    <a:pt x="147" y="1392"/>
                    <a:pt x="146" y="1394"/>
                  </a:cubicBezTo>
                  <a:cubicBezTo>
                    <a:pt x="146" y="1394"/>
                    <a:pt x="145" y="1394"/>
                    <a:pt x="145" y="1394"/>
                  </a:cubicBezTo>
                  <a:cubicBezTo>
                    <a:pt x="143" y="1394"/>
                    <a:pt x="141" y="1387"/>
                    <a:pt x="141" y="1386"/>
                  </a:cubicBezTo>
                  <a:cubicBezTo>
                    <a:pt x="141" y="1381"/>
                    <a:pt x="143" y="1377"/>
                    <a:pt x="147" y="1374"/>
                  </a:cubicBezTo>
                  <a:cubicBezTo>
                    <a:pt x="149" y="1372"/>
                    <a:pt x="150" y="1371"/>
                    <a:pt x="151" y="1371"/>
                  </a:cubicBezTo>
                  <a:cubicBezTo>
                    <a:pt x="154" y="1371"/>
                    <a:pt x="156" y="1376"/>
                    <a:pt x="160" y="1376"/>
                  </a:cubicBezTo>
                  <a:cubicBezTo>
                    <a:pt x="161" y="1376"/>
                    <a:pt x="163" y="1376"/>
                    <a:pt x="165" y="1374"/>
                  </a:cubicBezTo>
                  <a:cubicBezTo>
                    <a:pt x="170" y="1369"/>
                    <a:pt x="176" y="1362"/>
                    <a:pt x="178" y="1357"/>
                  </a:cubicBezTo>
                  <a:cubicBezTo>
                    <a:pt x="182" y="1351"/>
                    <a:pt x="174" y="1351"/>
                    <a:pt x="180" y="1342"/>
                  </a:cubicBezTo>
                  <a:cubicBezTo>
                    <a:pt x="183" y="1338"/>
                    <a:pt x="185" y="1336"/>
                    <a:pt x="187" y="1336"/>
                  </a:cubicBezTo>
                  <a:cubicBezTo>
                    <a:pt x="188" y="1336"/>
                    <a:pt x="189" y="1336"/>
                    <a:pt x="191" y="1337"/>
                  </a:cubicBezTo>
                  <a:cubicBezTo>
                    <a:pt x="191" y="1338"/>
                    <a:pt x="191" y="1343"/>
                    <a:pt x="193" y="1344"/>
                  </a:cubicBezTo>
                  <a:cubicBezTo>
                    <a:pt x="196" y="1344"/>
                    <a:pt x="198" y="1309"/>
                    <a:pt x="206" y="1309"/>
                  </a:cubicBezTo>
                  <a:cubicBezTo>
                    <a:pt x="210" y="1309"/>
                    <a:pt x="213" y="1311"/>
                    <a:pt x="215" y="1311"/>
                  </a:cubicBezTo>
                  <a:cubicBezTo>
                    <a:pt x="217" y="1311"/>
                    <a:pt x="220" y="1310"/>
                    <a:pt x="223" y="1306"/>
                  </a:cubicBezTo>
                  <a:cubicBezTo>
                    <a:pt x="225" y="1304"/>
                    <a:pt x="231" y="1295"/>
                    <a:pt x="232" y="1292"/>
                  </a:cubicBezTo>
                  <a:lnTo>
                    <a:pt x="232" y="1292"/>
                  </a:lnTo>
                  <a:cubicBezTo>
                    <a:pt x="231" y="1293"/>
                    <a:pt x="219" y="1298"/>
                    <a:pt x="215" y="1298"/>
                  </a:cubicBezTo>
                  <a:cubicBezTo>
                    <a:pt x="213" y="1298"/>
                    <a:pt x="213" y="1297"/>
                    <a:pt x="215" y="1295"/>
                  </a:cubicBezTo>
                  <a:cubicBezTo>
                    <a:pt x="221" y="1289"/>
                    <a:pt x="228" y="1284"/>
                    <a:pt x="233" y="1277"/>
                  </a:cubicBezTo>
                  <a:lnTo>
                    <a:pt x="243" y="1266"/>
                  </a:lnTo>
                  <a:cubicBezTo>
                    <a:pt x="245" y="1264"/>
                    <a:pt x="246" y="1263"/>
                    <a:pt x="244" y="1261"/>
                  </a:cubicBezTo>
                  <a:cubicBezTo>
                    <a:pt x="244" y="1261"/>
                    <a:pt x="244" y="1260"/>
                    <a:pt x="245" y="1260"/>
                  </a:cubicBezTo>
                  <a:cubicBezTo>
                    <a:pt x="247" y="1260"/>
                    <a:pt x="250" y="1270"/>
                    <a:pt x="251" y="1271"/>
                  </a:cubicBezTo>
                  <a:cubicBezTo>
                    <a:pt x="251" y="1271"/>
                    <a:pt x="251" y="1271"/>
                    <a:pt x="251" y="1271"/>
                  </a:cubicBezTo>
                  <a:cubicBezTo>
                    <a:pt x="255" y="1271"/>
                    <a:pt x="257" y="1262"/>
                    <a:pt x="257" y="1259"/>
                  </a:cubicBezTo>
                  <a:cubicBezTo>
                    <a:pt x="257" y="1257"/>
                    <a:pt x="256" y="1249"/>
                    <a:pt x="261" y="1246"/>
                  </a:cubicBezTo>
                  <a:cubicBezTo>
                    <a:pt x="262" y="1246"/>
                    <a:pt x="262" y="1246"/>
                    <a:pt x="263" y="1246"/>
                  </a:cubicBezTo>
                  <a:cubicBezTo>
                    <a:pt x="266" y="1246"/>
                    <a:pt x="267" y="1250"/>
                    <a:pt x="270" y="1250"/>
                  </a:cubicBezTo>
                  <a:cubicBezTo>
                    <a:pt x="265" y="1250"/>
                    <a:pt x="272" y="1230"/>
                    <a:pt x="274" y="1226"/>
                  </a:cubicBezTo>
                  <a:cubicBezTo>
                    <a:pt x="276" y="1222"/>
                    <a:pt x="280" y="1216"/>
                    <a:pt x="284" y="1214"/>
                  </a:cubicBezTo>
                  <a:cubicBezTo>
                    <a:pt x="285" y="1213"/>
                    <a:pt x="286" y="1213"/>
                    <a:pt x="287" y="1213"/>
                  </a:cubicBezTo>
                  <a:cubicBezTo>
                    <a:pt x="287" y="1213"/>
                    <a:pt x="288" y="1213"/>
                    <a:pt x="289" y="1213"/>
                  </a:cubicBezTo>
                  <a:cubicBezTo>
                    <a:pt x="290" y="1213"/>
                    <a:pt x="291" y="1213"/>
                    <a:pt x="292" y="1212"/>
                  </a:cubicBezTo>
                  <a:cubicBezTo>
                    <a:pt x="295" y="1209"/>
                    <a:pt x="307" y="1196"/>
                    <a:pt x="304" y="1194"/>
                  </a:cubicBezTo>
                  <a:cubicBezTo>
                    <a:pt x="301" y="1190"/>
                    <a:pt x="301" y="1189"/>
                    <a:pt x="305" y="1183"/>
                  </a:cubicBezTo>
                  <a:cubicBezTo>
                    <a:pt x="305" y="1183"/>
                    <a:pt x="310" y="1176"/>
                    <a:pt x="311" y="1176"/>
                  </a:cubicBezTo>
                  <a:cubicBezTo>
                    <a:pt x="311" y="1176"/>
                    <a:pt x="311" y="1176"/>
                    <a:pt x="311" y="1176"/>
                  </a:cubicBezTo>
                  <a:cubicBezTo>
                    <a:pt x="312" y="1177"/>
                    <a:pt x="309" y="1191"/>
                    <a:pt x="314" y="1191"/>
                  </a:cubicBezTo>
                  <a:cubicBezTo>
                    <a:pt x="315" y="1191"/>
                    <a:pt x="317" y="1191"/>
                    <a:pt x="318" y="1189"/>
                  </a:cubicBezTo>
                  <a:cubicBezTo>
                    <a:pt x="325" y="1182"/>
                    <a:pt x="321" y="1174"/>
                    <a:pt x="329" y="1168"/>
                  </a:cubicBezTo>
                  <a:cubicBezTo>
                    <a:pt x="340" y="1162"/>
                    <a:pt x="341" y="1154"/>
                    <a:pt x="344" y="1144"/>
                  </a:cubicBezTo>
                  <a:cubicBezTo>
                    <a:pt x="346" y="1137"/>
                    <a:pt x="347" y="1140"/>
                    <a:pt x="350" y="1137"/>
                  </a:cubicBezTo>
                  <a:cubicBezTo>
                    <a:pt x="352" y="1135"/>
                    <a:pt x="354" y="1129"/>
                    <a:pt x="356" y="1127"/>
                  </a:cubicBezTo>
                  <a:cubicBezTo>
                    <a:pt x="355" y="1122"/>
                    <a:pt x="357" y="1110"/>
                    <a:pt x="365" y="1110"/>
                  </a:cubicBezTo>
                  <a:cubicBezTo>
                    <a:pt x="365" y="1110"/>
                    <a:pt x="366" y="1110"/>
                    <a:pt x="366" y="1110"/>
                  </a:cubicBezTo>
                  <a:cubicBezTo>
                    <a:pt x="367" y="1110"/>
                    <a:pt x="372" y="1112"/>
                    <a:pt x="376" y="1112"/>
                  </a:cubicBezTo>
                  <a:cubicBezTo>
                    <a:pt x="380" y="1112"/>
                    <a:pt x="382" y="1111"/>
                    <a:pt x="381" y="1106"/>
                  </a:cubicBezTo>
                  <a:cubicBezTo>
                    <a:pt x="380" y="1101"/>
                    <a:pt x="377" y="1099"/>
                    <a:pt x="384" y="1093"/>
                  </a:cubicBezTo>
                  <a:cubicBezTo>
                    <a:pt x="384" y="1092"/>
                    <a:pt x="385" y="1092"/>
                    <a:pt x="385" y="1092"/>
                  </a:cubicBezTo>
                  <a:cubicBezTo>
                    <a:pt x="387" y="1092"/>
                    <a:pt x="389" y="1095"/>
                    <a:pt x="391" y="1095"/>
                  </a:cubicBezTo>
                  <a:cubicBezTo>
                    <a:pt x="394" y="1094"/>
                    <a:pt x="398" y="1090"/>
                    <a:pt x="400" y="1087"/>
                  </a:cubicBezTo>
                  <a:lnTo>
                    <a:pt x="393" y="1081"/>
                  </a:lnTo>
                  <a:cubicBezTo>
                    <a:pt x="391" y="1083"/>
                    <a:pt x="387" y="1086"/>
                    <a:pt x="384" y="1086"/>
                  </a:cubicBezTo>
                  <a:cubicBezTo>
                    <a:pt x="384" y="1086"/>
                    <a:pt x="384" y="1086"/>
                    <a:pt x="384" y="1085"/>
                  </a:cubicBezTo>
                  <a:cubicBezTo>
                    <a:pt x="378" y="1085"/>
                    <a:pt x="389" y="1072"/>
                    <a:pt x="391" y="1071"/>
                  </a:cubicBezTo>
                  <a:cubicBezTo>
                    <a:pt x="394" y="1067"/>
                    <a:pt x="395" y="1067"/>
                    <a:pt x="397" y="1067"/>
                  </a:cubicBezTo>
                  <a:cubicBezTo>
                    <a:pt x="398" y="1067"/>
                    <a:pt x="399" y="1067"/>
                    <a:pt x="400" y="1067"/>
                  </a:cubicBezTo>
                  <a:cubicBezTo>
                    <a:pt x="401" y="1067"/>
                    <a:pt x="403" y="1066"/>
                    <a:pt x="406" y="1065"/>
                  </a:cubicBezTo>
                  <a:cubicBezTo>
                    <a:pt x="407" y="1064"/>
                    <a:pt x="420" y="1055"/>
                    <a:pt x="419" y="1053"/>
                  </a:cubicBezTo>
                  <a:cubicBezTo>
                    <a:pt x="419" y="1048"/>
                    <a:pt x="414" y="1050"/>
                    <a:pt x="420" y="1042"/>
                  </a:cubicBezTo>
                  <a:cubicBezTo>
                    <a:pt x="423" y="1038"/>
                    <a:pt x="427" y="1035"/>
                    <a:pt x="426" y="1032"/>
                  </a:cubicBezTo>
                  <a:cubicBezTo>
                    <a:pt x="425" y="1024"/>
                    <a:pt x="446" y="1003"/>
                    <a:pt x="451" y="996"/>
                  </a:cubicBezTo>
                  <a:cubicBezTo>
                    <a:pt x="454" y="993"/>
                    <a:pt x="455" y="992"/>
                    <a:pt x="457" y="992"/>
                  </a:cubicBezTo>
                  <a:cubicBezTo>
                    <a:pt x="458" y="992"/>
                    <a:pt x="459" y="993"/>
                    <a:pt x="461" y="994"/>
                  </a:cubicBezTo>
                  <a:cubicBezTo>
                    <a:pt x="466" y="994"/>
                    <a:pt x="473" y="984"/>
                    <a:pt x="475" y="981"/>
                  </a:cubicBezTo>
                  <a:cubicBezTo>
                    <a:pt x="480" y="977"/>
                    <a:pt x="488" y="970"/>
                    <a:pt x="486" y="964"/>
                  </a:cubicBezTo>
                  <a:cubicBezTo>
                    <a:pt x="484" y="961"/>
                    <a:pt x="488" y="958"/>
                    <a:pt x="492" y="954"/>
                  </a:cubicBezTo>
                  <a:cubicBezTo>
                    <a:pt x="494" y="951"/>
                    <a:pt x="492" y="948"/>
                    <a:pt x="494" y="944"/>
                  </a:cubicBezTo>
                  <a:cubicBezTo>
                    <a:pt x="499" y="937"/>
                    <a:pt x="503" y="935"/>
                    <a:pt x="508" y="929"/>
                  </a:cubicBezTo>
                  <a:cubicBezTo>
                    <a:pt x="509" y="928"/>
                    <a:pt x="509" y="927"/>
                    <a:pt x="510" y="926"/>
                  </a:cubicBezTo>
                  <a:cubicBezTo>
                    <a:pt x="505" y="917"/>
                    <a:pt x="495" y="913"/>
                    <a:pt x="490" y="913"/>
                  </a:cubicBezTo>
                  <a:cubicBezTo>
                    <a:pt x="488" y="913"/>
                    <a:pt x="487" y="913"/>
                    <a:pt x="487" y="914"/>
                  </a:cubicBezTo>
                  <a:cubicBezTo>
                    <a:pt x="487" y="914"/>
                    <a:pt x="488" y="918"/>
                    <a:pt x="488" y="919"/>
                  </a:cubicBezTo>
                  <a:cubicBezTo>
                    <a:pt x="488" y="920"/>
                    <a:pt x="488" y="920"/>
                    <a:pt x="488" y="921"/>
                  </a:cubicBezTo>
                  <a:cubicBezTo>
                    <a:pt x="487" y="922"/>
                    <a:pt x="486" y="922"/>
                    <a:pt x="484" y="922"/>
                  </a:cubicBezTo>
                  <a:cubicBezTo>
                    <a:pt x="480" y="924"/>
                    <a:pt x="481" y="921"/>
                    <a:pt x="475" y="927"/>
                  </a:cubicBezTo>
                  <a:cubicBezTo>
                    <a:pt x="472" y="931"/>
                    <a:pt x="467" y="935"/>
                    <a:pt x="464" y="941"/>
                  </a:cubicBezTo>
                  <a:cubicBezTo>
                    <a:pt x="460" y="947"/>
                    <a:pt x="472" y="948"/>
                    <a:pt x="467" y="957"/>
                  </a:cubicBezTo>
                  <a:cubicBezTo>
                    <a:pt x="462" y="963"/>
                    <a:pt x="458" y="967"/>
                    <a:pt x="452" y="968"/>
                  </a:cubicBezTo>
                  <a:cubicBezTo>
                    <a:pt x="450" y="968"/>
                    <a:pt x="449" y="967"/>
                    <a:pt x="449" y="967"/>
                  </a:cubicBezTo>
                  <a:cubicBezTo>
                    <a:pt x="447" y="967"/>
                    <a:pt x="446" y="968"/>
                    <a:pt x="444" y="971"/>
                  </a:cubicBezTo>
                  <a:cubicBezTo>
                    <a:pt x="438" y="979"/>
                    <a:pt x="441" y="975"/>
                    <a:pt x="444" y="981"/>
                  </a:cubicBezTo>
                  <a:cubicBezTo>
                    <a:pt x="445" y="983"/>
                    <a:pt x="442" y="989"/>
                    <a:pt x="439" y="990"/>
                  </a:cubicBezTo>
                  <a:cubicBezTo>
                    <a:pt x="438" y="991"/>
                    <a:pt x="437" y="991"/>
                    <a:pt x="437" y="991"/>
                  </a:cubicBezTo>
                  <a:cubicBezTo>
                    <a:pt x="433" y="991"/>
                    <a:pt x="432" y="986"/>
                    <a:pt x="429" y="986"/>
                  </a:cubicBezTo>
                  <a:cubicBezTo>
                    <a:pt x="428" y="986"/>
                    <a:pt x="426" y="987"/>
                    <a:pt x="423" y="990"/>
                  </a:cubicBezTo>
                  <a:cubicBezTo>
                    <a:pt x="419" y="994"/>
                    <a:pt x="415" y="1006"/>
                    <a:pt x="418" y="1010"/>
                  </a:cubicBezTo>
                  <a:cubicBezTo>
                    <a:pt x="418" y="1011"/>
                    <a:pt x="414" y="1015"/>
                    <a:pt x="412" y="1017"/>
                  </a:cubicBezTo>
                  <a:cubicBezTo>
                    <a:pt x="411" y="1021"/>
                    <a:pt x="398" y="1046"/>
                    <a:pt x="397" y="1047"/>
                  </a:cubicBezTo>
                  <a:cubicBezTo>
                    <a:pt x="396" y="1047"/>
                    <a:pt x="396" y="1047"/>
                    <a:pt x="396" y="1047"/>
                  </a:cubicBezTo>
                  <a:cubicBezTo>
                    <a:pt x="391" y="1047"/>
                    <a:pt x="396" y="1030"/>
                    <a:pt x="395" y="1027"/>
                  </a:cubicBezTo>
                  <a:lnTo>
                    <a:pt x="395" y="1027"/>
                  </a:lnTo>
                  <a:cubicBezTo>
                    <a:pt x="396" y="1031"/>
                    <a:pt x="377" y="1059"/>
                    <a:pt x="377" y="1063"/>
                  </a:cubicBezTo>
                  <a:cubicBezTo>
                    <a:pt x="376" y="1070"/>
                    <a:pt x="372" y="1072"/>
                    <a:pt x="365" y="1075"/>
                  </a:cubicBezTo>
                  <a:cubicBezTo>
                    <a:pt x="354" y="1078"/>
                    <a:pt x="359" y="1081"/>
                    <a:pt x="356" y="1086"/>
                  </a:cubicBezTo>
                  <a:cubicBezTo>
                    <a:pt x="351" y="1092"/>
                    <a:pt x="350" y="1093"/>
                    <a:pt x="345" y="1095"/>
                  </a:cubicBezTo>
                  <a:cubicBezTo>
                    <a:pt x="343" y="1096"/>
                    <a:pt x="342" y="1098"/>
                    <a:pt x="341" y="1099"/>
                  </a:cubicBezTo>
                  <a:cubicBezTo>
                    <a:pt x="338" y="1103"/>
                    <a:pt x="339" y="1108"/>
                    <a:pt x="342" y="1108"/>
                  </a:cubicBezTo>
                  <a:cubicBezTo>
                    <a:pt x="343" y="1108"/>
                    <a:pt x="343" y="1108"/>
                    <a:pt x="343" y="1108"/>
                  </a:cubicBezTo>
                  <a:cubicBezTo>
                    <a:pt x="347" y="1108"/>
                    <a:pt x="351" y="1111"/>
                    <a:pt x="346" y="1115"/>
                  </a:cubicBezTo>
                  <a:cubicBezTo>
                    <a:pt x="340" y="1119"/>
                    <a:pt x="336" y="1117"/>
                    <a:pt x="329" y="1120"/>
                  </a:cubicBezTo>
                  <a:cubicBezTo>
                    <a:pt x="324" y="1125"/>
                    <a:pt x="322" y="1133"/>
                    <a:pt x="319" y="1138"/>
                  </a:cubicBezTo>
                  <a:cubicBezTo>
                    <a:pt x="315" y="1142"/>
                    <a:pt x="313" y="1146"/>
                    <a:pt x="308" y="1148"/>
                  </a:cubicBezTo>
                  <a:cubicBezTo>
                    <a:pt x="306" y="1148"/>
                    <a:pt x="304" y="1149"/>
                    <a:pt x="303" y="1151"/>
                  </a:cubicBezTo>
                  <a:cubicBezTo>
                    <a:pt x="298" y="1157"/>
                    <a:pt x="302" y="1158"/>
                    <a:pt x="297" y="1165"/>
                  </a:cubicBezTo>
                  <a:cubicBezTo>
                    <a:pt x="294" y="1169"/>
                    <a:pt x="290" y="1171"/>
                    <a:pt x="286" y="1175"/>
                  </a:cubicBezTo>
                  <a:cubicBezTo>
                    <a:pt x="277" y="1183"/>
                    <a:pt x="268" y="1196"/>
                    <a:pt x="265" y="1209"/>
                  </a:cubicBezTo>
                  <a:cubicBezTo>
                    <a:pt x="264" y="1214"/>
                    <a:pt x="263" y="1216"/>
                    <a:pt x="261" y="1216"/>
                  </a:cubicBezTo>
                  <a:cubicBezTo>
                    <a:pt x="260" y="1216"/>
                    <a:pt x="259" y="1215"/>
                    <a:pt x="257" y="1214"/>
                  </a:cubicBezTo>
                  <a:cubicBezTo>
                    <a:pt x="257" y="1211"/>
                    <a:pt x="257" y="1210"/>
                    <a:pt x="256" y="1210"/>
                  </a:cubicBezTo>
                  <a:cubicBezTo>
                    <a:pt x="255" y="1210"/>
                    <a:pt x="251" y="1214"/>
                    <a:pt x="249" y="1216"/>
                  </a:cubicBezTo>
                  <a:cubicBezTo>
                    <a:pt x="245" y="1222"/>
                    <a:pt x="239" y="1228"/>
                    <a:pt x="237" y="1235"/>
                  </a:cubicBezTo>
                  <a:cubicBezTo>
                    <a:pt x="234" y="1239"/>
                    <a:pt x="235" y="1245"/>
                    <a:pt x="228" y="1250"/>
                  </a:cubicBezTo>
                  <a:cubicBezTo>
                    <a:pt x="227" y="1249"/>
                    <a:pt x="227" y="1249"/>
                    <a:pt x="226" y="1249"/>
                  </a:cubicBezTo>
                  <a:cubicBezTo>
                    <a:pt x="220" y="1249"/>
                    <a:pt x="213" y="1261"/>
                    <a:pt x="210" y="1265"/>
                  </a:cubicBezTo>
                  <a:cubicBezTo>
                    <a:pt x="207" y="1271"/>
                    <a:pt x="210" y="1285"/>
                    <a:pt x="206" y="1285"/>
                  </a:cubicBezTo>
                  <a:cubicBezTo>
                    <a:pt x="198" y="1285"/>
                    <a:pt x="194" y="1285"/>
                    <a:pt x="186" y="1294"/>
                  </a:cubicBezTo>
                  <a:cubicBezTo>
                    <a:pt x="175" y="1307"/>
                    <a:pt x="164" y="1321"/>
                    <a:pt x="154" y="1336"/>
                  </a:cubicBezTo>
                  <a:cubicBezTo>
                    <a:pt x="150" y="1341"/>
                    <a:pt x="147" y="1347"/>
                    <a:pt x="143" y="1352"/>
                  </a:cubicBezTo>
                  <a:cubicBezTo>
                    <a:pt x="142" y="1355"/>
                    <a:pt x="143" y="1360"/>
                    <a:pt x="140" y="1362"/>
                  </a:cubicBezTo>
                  <a:cubicBezTo>
                    <a:pt x="137" y="1366"/>
                    <a:pt x="129" y="1366"/>
                    <a:pt x="126" y="1368"/>
                  </a:cubicBezTo>
                  <a:cubicBezTo>
                    <a:pt x="121" y="1370"/>
                    <a:pt x="116" y="1374"/>
                    <a:pt x="112" y="1378"/>
                  </a:cubicBezTo>
                  <a:cubicBezTo>
                    <a:pt x="106" y="1384"/>
                    <a:pt x="102" y="1390"/>
                    <a:pt x="107" y="1394"/>
                  </a:cubicBezTo>
                  <a:cubicBezTo>
                    <a:pt x="107" y="1394"/>
                    <a:pt x="106" y="1393"/>
                    <a:pt x="106" y="1393"/>
                  </a:cubicBezTo>
                  <a:cubicBezTo>
                    <a:pt x="103" y="1393"/>
                    <a:pt x="98" y="1411"/>
                    <a:pt x="96" y="1414"/>
                  </a:cubicBezTo>
                  <a:cubicBezTo>
                    <a:pt x="95" y="1416"/>
                    <a:pt x="83" y="1419"/>
                    <a:pt x="80" y="1423"/>
                  </a:cubicBezTo>
                  <a:cubicBezTo>
                    <a:pt x="74" y="1428"/>
                    <a:pt x="70" y="1431"/>
                    <a:pt x="63" y="1442"/>
                  </a:cubicBezTo>
                  <a:cubicBezTo>
                    <a:pt x="58" y="1451"/>
                    <a:pt x="66" y="1450"/>
                    <a:pt x="69" y="1451"/>
                  </a:cubicBezTo>
                  <a:cubicBezTo>
                    <a:pt x="66" y="1455"/>
                    <a:pt x="61" y="1464"/>
                    <a:pt x="57" y="1467"/>
                  </a:cubicBezTo>
                  <a:cubicBezTo>
                    <a:pt x="56" y="1467"/>
                    <a:pt x="55" y="1466"/>
                    <a:pt x="54" y="1466"/>
                  </a:cubicBezTo>
                  <a:cubicBezTo>
                    <a:pt x="54" y="1466"/>
                    <a:pt x="53" y="1467"/>
                    <a:pt x="52" y="1467"/>
                  </a:cubicBezTo>
                  <a:cubicBezTo>
                    <a:pt x="48" y="1469"/>
                    <a:pt x="43" y="1477"/>
                    <a:pt x="40" y="1480"/>
                  </a:cubicBezTo>
                  <a:cubicBezTo>
                    <a:pt x="38" y="1483"/>
                    <a:pt x="32" y="1485"/>
                    <a:pt x="26" y="1491"/>
                  </a:cubicBezTo>
                  <a:cubicBezTo>
                    <a:pt x="20" y="1497"/>
                    <a:pt x="16" y="1503"/>
                    <a:pt x="12" y="1508"/>
                  </a:cubicBezTo>
                  <a:cubicBezTo>
                    <a:pt x="2" y="1521"/>
                    <a:pt x="0" y="1526"/>
                    <a:pt x="0" y="1532"/>
                  </a:cubicBezTo>
                  <a:cubicBezTo>
                    <a:pt x="6" y="1531"/>
                    <a:pt x="13" y="1530"/>
                    <a:pt x="20" y="1529"/>
                  </a:cubicBezTo>
                  <a:cubicBezTo>
                    <a:pt x="29" y="1528"/>
                    <a:pt x="33" y="1527"/>
                    <a:pt x="36" y="1527"/>
                  </a:cubicBezTo>
                  <a:cubicBezTo>
                    <a:pt x="41" y="1527"/>
                    <a:pt x="33" y="1531"/>
                    <a:pt x="25" y="1536"/>
                  </a:cubicBezTo>
                  <a:lnTo>
                    <a:pt x="25" y="1536"/>
                  </a:lnTo>
                  <a:cubicBezTo>
                    <a:pt x="28" y="1534"/>
                    <a:pt x="30" y="1534"/>
                    <a:pt x="33" y="1534"/>
                  </a:cubicBezTo>
                  <a:cubicBezTo>
                    <a:pt x="35" y="1534"/>
                    <a:pt x="37" y="1534"/>
                    <a:pt x="39" y="1534"/>
                  </a:cubicBezTo>
                  <a:cubicBezTo>
                    <a:pt x="42" y="1534"/>
                    <a:pt x="45" y="1534"/>
                    <a:pt x="49" y="1533"/>
                  </a:cubicBezTo>
                  <a:cubicBezTo>
                    <a:pt x="51" y="1533"/>
                    <a:pt x="57" y="1527"/>
                    <a:pt x="59" y="1527"/>
                  </a:cubicBezTo>
                  <a:cubicBezTo>
                    <a:pt x="67" y="1527"/>
                    <a:pt x="58" y="1533"/>
                    <a:pt x="67" y="1534"/>
                  </a:cubicBezTo>
                  <a:cubicBezTo>
                    <a:pt x="78" y="1534"/>
                    <a:pt x="88" y="1529"/>
                    <a:pt x="98" y="1528"/>
                  </a:cubicBezTo>
                  <a:cubicBezTo>
                    <a:pt x="101" y="1528"/>
                    <a:pt x="103" y="1527"/>
                    <a:pt x="105" y="1527"/>
                  </a:cubicBezTo>
                  <a:cubicBezTo>
                    <a:pt x="110" y="1527"/>
                    <a:pt x="103" y="1531"/>
                    <a:pt x="96" y="1533"/>
                  </a:cubicBezTo>
                  <a:cubicBezTo>
                    <a:pt x="87" y="1535"/>
                    <a:pt x="84" y="1542"/>
                    <a:pt x="96" y="1542"/>
                  </a:cubicBezTo>
                  <a:cubicBezTo>
                    <a:pt x="97" y="1542"/>
                    <a:pt x="99" y="1541"/>
                    <a:pt x="101" y="1541"/>
                  </a:cubicBezTo>
                  <a:cubicBezTo>
                    <a:pt x="121" y="1540"/>
                    <a:pt x="126" y="1536"/>
                    <a:pt x="127" y="1530"/>
                  </a:cubicBezTo>
                  <a:cubicBezTo>
                    <a:pt x="127" y="1537"/>
                    <a:pt x="140" y="1538"/>
                    <a:pt x="153" y="1538"/>
                  </a:cubicBezTo>
                  <a:cubicBezTo>
                    <a:pt x="157" y="1538"/>
                    <a:pt x="162" y="1538"/>
                    <a:pt x="166" y="1538"/>
                  </a:cubicBezTo>
                  <a:cubicBezTo>
                    <a:pt x="177" y="1538"/>
                    <a:pt x="185" y="1539"/>
                    <a:pt x="185" y="1543"/>
                  </a:cubicBezTo>
                  <a:cubicBezTo>
                    <a:pt x="188" y="1545"/>
                    <a:pt x="191" y="1546"/>
                    <a:pt x="195" y="1546"/>
                  </a:cubicBezTo>
                  <a:cubicBezTo>
                    <a:pt x="202" y="1546"/>
                    <a:pt x="211" y="1541"/>
                    <a:pt x="219" y="1540"/>
                  </a:cubicBezTo>
                  <a:cubicBezTo>
                    <a:pt x="222" y="1540"/>
                    <a:pt x="225" y="1540"/>
                    <a:pt x="228" y="1540"/>
                  </a:cubicBezTo>
                  <a:cubicBezTo>
                    <a:pt x="235" y="1540"/>
                    <a:pt x="241" y="1540"/>
                    <a:pt x="247" y="1540"/>
                  </a:cubicBezTo>
                  <a:cubicBezTo>
                    <a:pt x="260" y="1540"/>
                    <a:pt x="272" y="1537"/>
                    <a:pt x="283" y="1537"/>
                  </a:cubicBezTo>
                  <a:cubicBezTo>
                    <a:pt x="293" y="1537"/>
                    <a:pt x="295" y="1542"/>
                    <a:pt x="307" y="1542"/>
                  </a:cubicBezTo>
                  <a:cubicBezTo>
                    <a:pt x="311" y="1542"/>
                    <a:pt x="318" y="1542"/>
                    <a:pt x="322" y="1540"/>
                  </a:cubicBezTo>
                  <a:cubicBezTo>
                    <a:pt x="323" y="1539"/>
                    <a:pt x="322" y="1535"/>
                    <a:pt x="326" y="1535"/>
                  </a:cubicBezTo>
                  <a:cubicBezTo>
                    <a:pt x="334" y="1536"/>
                    <a:pt x="336" y="1544"/>
                    <a:pt x="335" y="1549"/>
                  </a:cubicBezTo>
                  <a:lnTo>
                    <a:pt x="335" y="1549"/>
                  </a:lnTo>
                  <a:cubicBezTo>
                    <a:pt x="336" y="1546"/>
                    <a:pt x="348" y="1544"/>
                    <a:pt x="363" y="1544"/>
                  </a:cubicBezTo>
                  <a:cubicBezTo>
                    <a:pt x="386" y="1544"/>
                    <a:pt x="416" y="1547"/>
                    <a:pt x="422" y="1547"/>
                  </a:cubicBezTo>
                  <a:cubicBezTo>
                    <a:pt x="432" y="1548"/>
                    <a:pt x="445" y="1552"/>
                    <a:pt x="455" y="1552"/>
                  </a:cubicBezTo>
                  <a:cubicBezTo>
                    <a:pt x="465" y="1552"/>
                    <a:pt x="474" y="1550"/>
                    <a:pt x="483" y="1547"/>
                  </a:cubicBezTo>
                  <a:cubicBezTo>
                    <a:pt x="486" y="1547"/>
                    <a:pt x="498" y="1537"/>
                    <a:pt x="493" y="1537"/>
                  </a:cubicBezTo>
                  <a:lnTo>
                    <a:pt x="493" y="1537"/>
                  </a:lnTo>
                  <a:cubicBezTo>
                    <a:pt x="499" y="1537"/>
                    <a:pt x="496" y="1547"/>
                    <a:pt x="503" y="1547"/>
                  </a:cubicBezTo>
                  <a:cubicBezTo>
                    <a:pt x="504" y="1547"/>
                    <a:pt x="505" y="1547"/>
                    <a:pt x="507" y="1547"/>
                  </a:cubicBezTo>
                  <a:cubicBezTo>
                    <a:pt x="507" y="1546"/>
                    <a:pt x="517" y="1541"/>
                    <a:pt x="520" y="1541"/>
                  </a:cubicBezTo>
                  <a:cubicBezTo>
                    <a:pt x="521" y="1541"/>
                    <a:pt x="521" y="1541"/>
                    <a:pt x="522" y="1541"/>
                  </a:cubicBezTo>
                  <a:cubicBezTo>
                    <a:pt x="523" y="1542"/>
                    <a:pt x="514" y="1552"/>
                    <a:pt x="519" y="1552"/>
                  </a:cubicBezTo>
                  <a:cubicBezTo>
                    <a:pt x="519" y="1552"/>
                    <a:pt x="519" y="1552"/>
                    <a:pt x="520" y="1552"/>
                  </a:cubicBezTo>
                  <a:cubicBezTo>
                    <a:pt x="528" y="1551"/>
                    <a:pt x="543" y="1547"/>
                    <a:pt x="544" y="1540"/>
                  </a:cubicBezTo>
                  <a:cubicBezTo>
                    <a:pt x="544" y="1540"/>
                    <a:pt x="545" y="1540"/>
                    <a:pt x="545" y="1540"/>
                  </a:cubicBezTo>
                  <a:cubicBezTo>
                    <a:pt x="550" y="1540"/>
                    <a:pt x="556" y="1548"/>
                    <a:pt x="556" y="1550"/>
                  </a:cubicBezTo>
                  <a:cubicBezTo>
                    <a:pt x="558" y="1550"/>
                    <a:pt x="570" y="1555"/>
                    <a:pt x="574" y="1555"/>
                  </a:cubicBezTo>
                  <a:cubicBezTo>
                    <a:pt x="575" y="1555"/>
                    <a:pt x="575" y="1555"/>
                    <a:pt x="576" y="1554"/>
                  </a:cubicBezTo>
                  <a:cubicBezTo>
                    <a:pt x="578" y="1552"/>
                    <a:pt x="577" y="1545"/>
                    <a:pt x="586" y="1545"/>
                  </a:cubicBezTo>
                  <a:cubicBezTo>
                    <a:pt x="587" y="1545"/>
                    <a:pt x="588" y="1545"/>
                    <a:pt x="588" y="1545"/>
                  </a:cubicBezTo>
                  <a:cubicBezTo>
                    <a:pt x="594" y="1545"/>
                    <a:pt x="598" y="1547"/>
                    <a:pt x="603" y="1547"/>
                  </a:cubicBezTo>
                  <a:cubicBezTo>
                    <a:pt x="604" y="1547"/>
                    <a:pt x="605" y="1547"/>
                    <a:pt x="605" y="1547"/>
                  </a:cubicBezTo>
                  <a:cubicBezTo>
                    <a:pt x="613" y="1546"/>
                    <a:pt x="614" y="1543"/>
                    <a:pt x="622" y="1543"/>
                  </a:cubicBezTo>
                  <a:cubicBezTo>
                    <a:pt x="632" y="1543"/>
                    <a:pt x="633" y="1548"/>
                    <a:pt x="644" y="1550"/>
                  </a:cubicBezTo>
                  <a:cubicBezTo>
                    <a:pt x="645" y="1550"/>
                    <a:pt x="647" y="1550"/>
                    <a:pt x="648" y="1550"/>
                  </a:cubicBezTo>
                  <a:cubicBezTo>
                    <a:pt x="654" y="1550"/>
                    <a:pt x="661" y="1549"/>
                    <a:pt x="661" y="1544"/>
                  </a:cubicBezTo>
                  <a:cubicBezTo>
                    <a:pt x="663" y="1545"/>
                    <a:pt x="674" y="1552"/>
                    <a:pt x="677" y="1552"/>
                  </a:cubicBezTo>
                  <a:cubicBezTo>
                    <a:pt x="677" y="1552"/>
                    <a:pt x="677" y="1552"/>
                    <a:pt x="677" y="1552"/>
                  </a:cubicBezTo>
                  <a:cubicBezTo>
                    <a:pt x="676" y="1549"/>
                    <a:pt x="669" y="1542"/>
                    <a:pt x="676" y="1542"/>
                  </a:cubicBezTo>
                  <a:cubicBezTo>
                    <a:pt x="677" y="1542"/>
                    <a:pt x="678" y="1542"/>
                    <a:pt x="679" y="1542"/>
                  </a:cubicBezTo>
                  <a:cubicBezTo>
                    <a:pt x="684" y="1542"/>
                    <a:pt x="687" y="1546"/>
                    <a:pt x="692" y="1547"/>
                  </a:cubicBezTo>
                  <a:cubicBezTo>
                    <a:pt x="697" y="1548"/>
                    <a:pt x="704" y="1549"/>
                    <a:pt x="710" y="1549"/>
                  </a:cubicBezTo>
                  <a:cubicBezTo>
                    <a:pt x="717" y="1549"/>
                    <a:pt x="724" y="1548"/>
                    <a:pt x="727" y="1545"/>
                  </a:cubicBezTo>
                  <a:lnTo>
                    <a:pt x="727" y="1545"/>
                  </a:lnTo>
                  <a:cubicBezTo>
                    <a:pt x="724" y="1548"/>
                    <a:pt x="741" y="1555"/>
                    <a:pt x="746" y="1555"/>
                  </a:cubicBezTo>
                  <a:cubicBezTo>
                    <a:pt x="746" y="1552"/>
                    <a:pt x="748" y="1551"/>
                    <a:pt x="751" y="1551"/>
                  </a:cubicBezTo>
                  <a:cubicBezTo>
                    <a:pt x="753" y="1551"/>
                    <a:pt x="755" y="1551"/>
                    <a:pt x="758" y="1552"/>
                  </a:cubicBezTo>
                  <a:cubicBezTo>
                    <a:pt x="767" y="1552"/>
                    <a:pt x="763" y="1552"/>
                    <a:pt x="766" y="1548"/>
                  </a:cubicBezTo>
                  <a:cubicBezTo>
                    <a:pt x="766" y="1547"/>
                    <a:pt x="769" y="1547"/>
                    <a:pt x="771" y="1547"/>
                  </a:cubicBezTo>
                  <a:cubicBezTo>
                    <a:pt x="773" y="1547"/>
                    <a:pt x="775" y="1547"/>
                    <a:pt x="776" y="1548"/>
                  </a:cubicBezTo>
                  <a:cubicBezTo>
                    <a:pt x="777" y="1549"/>
                    <a:pt x="779" y="1551"/>
                    <a:pt x="780" y="1552"/>
                  </a:cubicBezTo>
                  <a:cubicBezTo>
                    <a:pt x="780" y="1552"/>
                    <a:pt x="780" y="1553"/>
                    <a:pt x="780" y="1553"/>
                  </a:cubicBezTo>
                  <a:cubicBezTo>
                    <a:pt x="780" y="1553"/>
                    <a:pt x="780" y="1553"/>
                    <a:pt x="780" y="1553"/>
                  </a:cubicBezTo>
                  <a:cubicBezTo>
                    <a:pt x="781" y="1553"/>
                    <a:pt x="782" y="1552"/>
                    <a:pt x="783" y="1552"/>
                  </a:cubicBezTo>
                  <a:cubicBezTo>
                    <a:pt x="784" y="1552"/>
                    <a:pt x="784" y="1552"/>
                    <a:pt x="784" y="1553"/>
                  </a:cubicBezTo>
                  <a:cubicBezTo>
                    <a:pt x="785" y="1553"/>
                    <a:pt x="787" y="1556"/>
                    <a:pt x="790" y="1560"/>
                  </a:cubicBezTo>
                  <a:lnTo>
                    <a:pt x="797" y="1570"/>
                  </a:lnTo>
                  <a:cubicBezTo>
                    <a:pt x="804" y="1583"/>
                    <a:pt x="811" y="1589"/>
                    <a:pt x="822" y="1590"/>
                  </a:cubicBezTo>
                  <a:cubicBezTo>
                    <a:pt x="820" y="1590"/>
                    <a:pt x="817" y="1590"/>
                    <a:pt x="814" y="1590"/>
                  </a:cubicBezTo>
                  <a:cubicBezTo>
                    <a:pt x="812" y="1590"/>
                    <a:pt x="810" y="1590"/>
                    <a:pt x="809" y="1591"/>
                  </a:cubicBezTo>
                  <a:cubicBezTo>
                    <a:pt x="806" y="1595"/>
                    <a:pt x="815" y="1600"/>
                    <a:pt x="818" y="1600"/>
                  </a:cubicBezTo>
                  <a:cubicBezTo>
                    <a:pt x="830" y="1604"/>
                    <a:pt x="831" y="1611"/>
                    <a:pt x="827" y="1621"/>
                  </a:cubicBezTo>
                  <a:cubicBezTo>
                    <a:pt x="824" y="1628"/>
                    <a:pt x="852" y="1628"/>
                    <a:pt x="842" y="1634"/>
                  </a:cubicBezTo>
                  <a:cubicBezTo>
                    <a:pt x="836" y="1637"/>
                    <a:pt x="848" y="1655"/>
                    <a:pt x="856" y="1655"/>
                  </a:cubicBezTo>
                  <a:cubicBezTo>
                    <a:pt x="857" y="1655"/>
                    <a:pt x="858" y="1654"/>
                    <a:pt x="859" y="1654"/>
                  </a:cubicBezTo>
                  <a:lnTo>
                    <a:pt x="859" y="1654"/>
                  </a:lnTo>
                  <a:cubicBezTo>
                    <a:pt x="855" y="1657"/>
                    <a:pt x="856" y="1661"/>
                    <a:pt x="857" y="1666"/>
                  </a:cubicBezTo>
                  <a:cubicBezTo>
                    <a:pt x="857" y="1669"/>
                    <a:pt x="861" y="1670"/>
                    <a:pt x="863" y="1674"/>
                  </a:cubicBezTo>
                  <a:cubicBezTo>
                    <a:pt x="867" y="1680"/>
                    <a:pt x="866" y="1684"/>
                    <a:pt x="870" y="1691"/>
                  </a:cubicBezTo>
                  <a:cubicBezTo>
                    <a:pt x="873" y="1697"/>
                    <a:pt x="879" y="1698"/>
                    <a:pt x="882" y="1704"/>
                  </a:cubicBezTo>
                  <a:cubicBezTo>
                    <a:pt x="886" y="1710"/>
                    <a:pt x="890" y="1717"/>
                    <a:pt x="893" y="1723"/>
                  </a:cubicBezTo>
                  <a:cubicBezTo>
                    <a:pt x="898" y="1732"/>
                    <a:pt x="900" y="1741"/>
                    <a:pt x="907" y="1750"/>
                  </a:cubicBezTo>
                  <a:cubicBezTo>
                    <a:pt x="911" y="1753"/>
                    <a:pt x="920" y="1755"/>
                    <a:pt x="921" y="1758"/>
                  </a:cubicBezTo>
                  <a:cubicBezTo>
                    <a:pt x="922" y="1760"/>
                    <a:pt x="918" y="1767"/>
                    <a:pt x="919" y="1770"/>
                  </a:cubicBezTo>
                  <a:cubicBezTo>
                    <a:pt x="920" y="1776"/>
                    <a:pt x="927" y="1776"/>
                    <a:pt x="929" y="1776"/>
                  </a:cubicBezTo>
                  <a:cubicBezTo>
                    <a:pt x="931" y="1776"/>
                    <a:pt x="934" y="1775"/>
                    <a:pt x="938" y="1775"/>
                  </a:cubicBezTo>
                  <a:cubicBezTo>
                    <a:pt x="940" y="1775"/>
                    <a:pt x="942" y="1776"/>
                    <a:pt x="942" y="1780"/>
                  </a:cubicBezTo>
                  <a:cubicBezTo>
                    <a:pt x="942" y="1787"/>
                    <a:pt x="940" y="1792"/>
                    <a:pt x="942" y="1801"/>
                  </a:cubicBezTo>
                  <a:cubicBezTo>
                    <a:pt x="947" y="1812"/>
                    <a:pt x="963" y="1808"/>
                    <a:pt x="962" y="1821"/>
                  </a:cubicBezTo>
                  <a:cubicBezTo>
                    <a:pt x="961" y="1829"/>
                    <a:pt x="976" y="1847"/>
                    <a:pt x="981" y="1853"/>
                  </a:cubicBezTo>
                  <a:cubicBezTo>
                    <a:pt x="986" y="1860"/>
                    <a:pt x="992" y="1864"/>
                    <a:pt x="996" y="1872"/>
                  </a:cubicBezTo>
                  <a:cubicBezTo>
                    <a:pt x="996" y="1874"/>
                    <a:pt x="999" y="1891"/>
                    <a:pt x="1000" y="1891"/>
                  </a:cubicBezTo>
                  <a:cubicBezTo>
                    <a:pt x="1000" y="1891"/>
                    <a:pt x="1000" y="1891"/>
                    <a:pt x="1000" y="1891"/>
                  </a:cubicBezTo>
                  <a:cubicBezTo>
                    <a:pt x="1001" y="1889"/>
                    <a:pt x="1001" y="1886"/>
                    <a:pt x="1003" y="1886"/>
                  </a:cubicBezTo>
                  <a:cubicBezTo>
                    <a:pt x="1004" y="1886"/>
                    <a:pt x="1005" y="1886"/>
                    <a:pt x="1006" y="1887"/>
                  </a:cubicBezTo>
                  <a:cubicBezTo>
                    <a:pt x="1009" y="1889"/>
                    <a:pt x="1011" y="1892"/>
                    <a:pt x="1013" y="1896"/>
                  </a:cubicBezTo>
                  <a:cubicBezTo>
                    <a:pt x="1017" y="1902"/>
                    <a:pt x="1022" y="1913"/>
                    <a:pt x="1018" y="1916"/>
                  </a:cubicBezTo>
                  <a:lnTo>
                    <a:pt x="1018" y="1916"/>
                  </a:lnTo>
                  <a:cubicBezTo>
                    <a:pt x="1020" y="1914"/>
                    <a:pt x="1022" y="1913"/>
                    <a:pt x="1023" y="1913"/>
                  </a:cubicBezTo>
                  <a:cubicBezTo>
                    <a:pt x="1029" y="1913"/>
                    <a:pt x="1022" y="1929"/>
                    <a:pt x="1029" y="1936"/>
                  </a:cubicBezTo>
                  <a:cubicBezTo>
                    <a:pt x="1035" y="1943"/>
                    <a:pt x="1043" y="1939"/>
                    <a:pt x="1050" y="1948"/>
                  </a:cubicBezTo>
                  <a:cubicBezTo>
                    <a:pt x="1052" y="1951"/>
                    <a:pt x="1053" y="1960"/>
                    <a:pt x="1054" y="1964"/>
                  </a:cubicBezTo>
                  <a:cubicBezTo>
                    <a:pt x="1060" y="1980"/>
                    <a:pt x="1065" y="1969"/>
                    <a:pt x="1072" y="1985"/>
                  </a:cubicBezTo>
                  <a:cubicBezTo>
                    <a:pt x="1076" y="1994"/>
                    <a:pt x="1079" y="2001"/>
                    <a:pt x="1086" y="2011"/>
                  </a:cubicBezTo>
                  <a:cubicBezTo>
                    <a:pt x="1088" y="2014"/>
                    <a:pt x="1096" y="2020"/>
                    <a:pt x="1097" y="2021"/>
                  </a:cubicBezTo>
                  <a:cubicBezTo>
                    <a:pt x="1105" y="2035"/>
                    <a:pt x="1103" y="2059"/>
                    <a:pt x="1117" y="2070"/>
                  </a:cubicBezTo>
                  <a:cubicBezTo>
                    <a:pt x="1120" y="2072"/>
                    <a:pt x="1121" y="2073"/>
                    <a:pt x="1122" y="2073"/>
                  </a:cubicBezTo>
                  <a:cubicBezTo>
                    <a:pt x="1123" y="2073"/>
                    <a:pt x="1123" y="2073"/>
                    <a:pt x="1124" y="2073"/>
                  </a:cubicBezTo>
                  <a:cubicBezTo>
                    <a:pt x="1125" y="2073"/>
                    <a:pt x="1126" y="2073"/>
                    <a:pt x="1128" y="2077"/>
                  </a:cubicBezTo>
                  <a:cubicBezTo>
                    <a:pt x="1128" y="2081"/>
                    <a:pt x="1129" y="2085"/>
                    <a:pt x="1131" y="2090"/>
                  </a:cubicBezTo>
                  <a:cubicBezTo>
                    <a:pt x="1132" y="2091"/>
                    <a:pt x="1134" y="2090"/>
                    <a:pt x="1137" y="2092"/>
                  </a:cubicBezTo>
                  <a:cubicBezTo>
                    <a:pt x="1152" y="2107"/>
                    <a:pt x="1160" y="2149"/>
                    <a:pt x="1180" y="2159"/>
                  </a:cubicBezTo>
                  <a:lnTo>
                    <a:pt x="1180" y="2159"/>
                  </a:lnTo>
                  <a:cubicBezTo>
                    <a:pt x="1180" y="2159"/>
                    <a:pt x="1180" y="2159"/>
                    <a:pt x="1181" y="2159"/>
                  </a:cubicBezTo>
                  <a:cubicBezTo>
                    <a:pt x="1180" y="2159"/>
                    <a:pt x="1180" y="2159"/>
                    <a:pt x="1180" y="2159"/>
                  </a:cubicBezTo>
                  <a:lnTo>
                    <a:pt x="1180" y="2159"/>
                  </a:lnTo>
                  <a:cubicBezTo>
                    <a:pt x="1179" y="2159"/>
                    <a:pt x="1179" y="2159"/>
                    <a:pt x="1178" y="2159"/>
                  </a:cubicBezTo>
                  <a:lnTo>
                    <a:pt x="1178" y="2159"/>
                  </a:lnTo>
                  <a:cubicBezTo>
                    <a:pt x="1177" y="2159"/>
                    <a:pt x="1180" y="2161"/>
                    <a:pt x="1181" y="2161"/>
                  </a:cubicBezTo>
                  <a:cubicBezTo>
                    <a:pt x="1182" y="2161"/>
                    <a:pt x="1182" y="2161"/>
                    <a:pt x="1181" y="2159"/>
                  </a:cubicBezTo>
                  <a:lnTo>
                    <a:pt x="1181" y="2159"/>
                  </a:lnTo>
                  <a:cubicBezTo>
                    <a:pt x="1182" y="2161"/>
                    <a:pt x="1184" y="2161"/>
                    <a:pt x="1186" y="2161"/>
                  </a:cubicBezTo>
                  <a:cubicBezTo>
                    <a:pt x="1192" y="2161"/>
                    <a:pt x="1202" y="2157"/>
                    <a:pt x="1207" y="2151"/>
                  </a:cubicBezTo>
                  <a:lnTo>
                    <a:pt x="1207" y="2151"/>
                  </a:lnTo>
                  <a:cubicBezTo>
                    <a:pt x="1208" y="2154"/>
                    <a:pt x="1210" y="2155"/>
                    <a:pt x="1212" y="2155"/>
                  </a:cubicBezTo>
                  <a:cubicBezTo>
                    <a:pt x="1221" y="2155"/>
                    <a:pt x="1238" y="2130"/>
                    <a:pt x="1221" y="2128"/>
                  </a:cubicBezTo>
                  <a:lnTo>
                    <a:pt x="1221" y="2128"/>
                  </a:lnTo>
                  <a:cubicBezTo>
                    <a:pt x="1226" y="2127"/>
                    <a:pt x="1235" y="2099"/>
                    <a:pt x="1243" y="2096"/>
                  </a:cubicBezTo>
                  <a:cubicBezTo>
                    <a:pt x="1249" y="2094"/>
                    <a:pt x="1245" y="2091"/>
                    <a:pt x="1246" y="2085"/>
                  </a:cubicBezTo>
                  <a:cubicBezTo>
                    <a:pt x="1246" y="2079"/>
                    <a:pt x="1250" y="2073"/>
                    <a:pt x="1251" y="2067"/>
                  </a:cubicBezTo>
                  <a:cubicBezTo>
                    <a:pt x="1257" y="2038"/>
                    <a:pt x="1268" y="2008"/>
                    <a:pt x="1280" y="1980"/>
                  </a:cubicBezTo>
                  <a:cubicBezTo>
                    <a:pt x="1287" y="1962"/>
                    <a:pt x="1310" y="1926"/>
                    <a:pt x="1292" y="1918"/>
                  </a:cubicBezTo>
                  <a:cubicBezTo>
                    <a:pt x="1292" y="1918"/>
                    <a:pt x="1281" y="1910"/>
                    <a:pt x="1286" y="1909"/>
                  </a:cubicBezTo>
                  <a:cubicBezTo>
                    <a:pt x="1289" y="1908"/>
                    <a:pt x="1292" y="1907"/>
                    <a:pt x="1296" y="1907"/>
                  </a:cubicBezTo>
                  <a:cubicBezTo>
                    <a:pt x="1297" y="1907"/>
                    <a:pt x="1298" y="1907"/>
                    <a:pt x="1299" y="1907"/>
                  </a:cubicBezTo>
                  <a:cubicBezTo>
                    <a:pt x="1301" y="1908"/>
                    <a:pt x="1316" y="1910"/>
                    <a:pt x="1322" y="1910"/>
                  </a:cubicBezTo>
                  <a:cubicBezTo>
                    <a:pt x="1323" y="1910"/>
                    <a:pt x="1324" y="1910"/>
                    <a:pt x="1324" y="1910"/>
                  </a:cubicBezTo>
                  <a:cubicBezTo>
                    <a:pt x="1323" y="1907"/>
                    <a:pt x="1321" y="1909"/>
                    <a:pt x="1321" y="1904"/>
                  </a:cubicBezTo>
                  <a:cubicBezTo>
                    <a:pt x="1322" y="1899"/>
                    <a:pt x="1324" y="1894"/>
                    <a:pt x="1326" y="1889"/>
                  </a:cubicBezTo>
                  <a:cubicBezTo>
                    <a:pt x="1327" y="1882"/>
                    <a:pt x="1331" y="1873"/>
                    <a:pt x="1336" y="1873"/>
                  </a:cubicBezTo>
                  <a:cubicBezTo>
                    <a:pt x="1337" y="1873"/>
                    <a:pt x="1337" y="1873"/>
                    <a:pt x="1338" y="1873"/>
                  </a:cubicBezTo>
                  <a:lnTo>
                    <a:pt x="1338" y="1873"/>
                  </a:lnTo>
                  <a:cubicBezTo>
                    <a:pt x="1327" y="1868"/>
                    <a:pt x="1340" y="1856"/>
                    <a:pt x="1333" y="1850"/>
                  </a:cubicBezTo>
                  <a:cubicBezTo>
                    <a:pt x="1328" y="1848"/>
                    <a:pt x="1320" y="1838"/>
                    <a:pt x="1332" y="1832"/>
                  </a:cubicBezTo>
                  <a:cubicBezTo>
                    <a:pt x="1334" y="1831"/>
                    <a:pt x="1335" y="1831"/>
                    <a:pt x="1336" y="1831"/>
                  </a:cubicBezTo>
                  <a:cubicBezTo>
                    <a:pt x="1338" y="1831"/>
                    <a:pt x="1339" y="1831"/>
                    <a:pt x="1340" y="1831"/>
                  </a:cubicBezTo>
                  <a:cubicBezTo>
                    <a:pt x="1342" y="1831"/>
                    <a:pt x="1344" y="1831"/>
                    <a:pt x="1347" y="1829"/>
                  </a:cubicBezTo>
                  <a:cubicBezTo>
                    <a:pt x="1350" y="1825"/>
                    <a:pt x="1353" y="1819"/>
                    <a:pt x="1349" y="1815"/>
                  </a:cubicBezTo>
                  <a:cubicBezTo>
                    <a:pt x="1346" y="1812"/>
                    <a:pt x="1347" y="1811"/>
                    <a:pt x="1350" y="1803"/>
                  </a:cubicBezTo>
                  <a:cubicBezTo>
                    <a:pt x="1351" y="1802"/>
                    <a:pt x="1352" y="1801"/>
                    <a:pt x="1352" y="1801"/>
                  </a:cubicBezTo>
                  <a:cubicBezTo>
                    <a:pt x="1353" y="1801"/>
                    <a:pt x="1355" y="1802"/>
                    <a:pt x="1356" y="1802"/>
                  </a:cubicBezTo>
                  <a:cubicBezTo>
                    <a:pt x="1366" y="1800"/>
                    <a:pt x="1357" y="1774"/>
                    <a:pt x="1368" y="1767"/>
                  </a:cubicBezTo>
                  <a:cubicBezTo>
                    <a:pt x="1371" y="1759"/>
                    <a:pt x="1363" y="1744"/>
                    <a:pt x="1367" y="1742"/>
                  </a:cubicBezTo>
                  <a:cubicBezTo>
                    <a:pt x="1368" y="1741"/>
                    <a:pt x="1376" y="1741"/>
                    <a:pt x="1376" y="1738"/>
                  </a:cubicBezTo>
                  <a:cubicBezTo>
                    <a:pt x="1377" y="1732"/>
                    <a:pt x="1370" y="1733"/>
                    <a:pt x="1370" y="1728"/>
                  </a:cubicBezTo>
                  <a:cubicBezTo>
                    <a:pt x="1370" y="1728"/>
                    <a:pt x="1386" y="1725"/>
                    <a:pt x="1386" y="1725"/>
                  </a:cubicBezTo>
                  <a:cubicBezTo>
                    <a:pt x="1382" y="1717"/>
                    <a:pt x="1380" y="1708"/>
                    <a:pt x="1389" y="1698"/>
                  </a:cubicBezTo>
                  <a:cubicBezTo>
                    <a:pt x="1392" y="1692"/>
                    <a:pt x="1396" y="1686"/>
                    <a:pt x="1398" y="1679"/>
                  </a:cubicBezTo>
                  <a:cubicBezTo>
                    <a:pt x="1399" y="1678"/>
                    <a:pt x="1398" y="1673"/>
                    <a:pt x="1398" y="1673"/>
                  </a:cubicBezTo>
                  <a:cubicBezTo>
                    <a:pt x="1397" y="1673"/>
                    <a:pt x="1397" y="1673"/>
                    <a:pt x="1397" y="1673"/>
                  </a:cubicBezTo>
                  <a:lnTo>
                    <a:pt x="1397" y="1673"/>
                  </a:lnTo>
                  <a:lnTo>
                    <a:pt x="1402" y="1661"/>
                  </a:lnTo>
                  <a:cubicBezTo>
                    <a:pt x="1405" y="1650"/>
                    <a:pt x="1402" y="1658"/>
                    <a:pt x="1401" y="1652"/>
                  </a:cubicBezTo>
                  <a:cubicBezTo>
                    <a:pt x="1399" y="1648"/>
                    <a:pt x="1410" y="1633"/>
                    <a:pt x="1413" y="1629"/>
                  </a:cubicBezTo>
                  <a:cubicBezTo>
                    <a:pt x="1416" y="1623"/>
                    <a:pt x="1422" y="1612"/>
                    <a:pt x="1420" y="1605"/>
                  </a:cubicBezTo>
                  <a:cubicBezTo>
                    <a:pt x="1419" y="1600"/>
                    <a:pt x="1409" y="1601"/>
                    <a:pt x="1422" y="1591"/>
                  </a:cubicBezTo>
                  <a:cubicBezTo>
                    <a:pt x="1428" y="1589"/>
                    <a:pt x="1436" y="1578"/>
                    <a:pt x="1429" y="1578"/>
                  </a:cubicBezTo>
                  <a:cubicBezTo>
                    <a:pt x="1428" y="1578"/>
                    <a:pt x="1427" y="1578"/>
                    <a:pt x="1426" y="1579"/>
                  </a:cubicBezTo>
                  <a:cubicBezTo>
                    <a:pt x="1418" y="1576"/>
                    <a:pt x="1420" y="1567"/>
                    <a:pt x="1428" y="1560"/>
                  </a:cubicBezTo>
                  <a:cubicBezTo>
                    <a:pt x="1433" y="1555"/>
                    <a:pt x="1439" y="1558"/>
                    <a:pt x="1440" y="1545"/>
                  </a:cubicBezTo>
                  <a:cubicBezTo>
                    <a:pt x="1440" y="1543"/>
                    <a:pt x="1437" y="1524"/>
                    <a:pt x="1438" y="1524"/>
                  </a:cubicBezTo>
                  <a:lnTo>
                    <a:pt x="1438" y="1524"/>
                  </a:lnTo>
                  <a:cubicBezTo>
                    <a:pt x="1440" y="1524"/>
                    <a:pt x="1441" y="1533"/>
                    <a:pt x="1444" y="1533"/>
                  </a:cubicBezTo>
                  <a:cubicBezTo>
                    <a:pt x="1444" y="1533"/>
                    <a:pt x="1445" y="1533"/>
                    <a:pt x="1445" y="1533"/>
                  </a:cubicBezTo>
                  <a:cubicBezTo>
                    <a:pt x="1449" y="1528"/>
                    <a:pt x="1446" y="1514"/>
                    <a:pt x="1446" y="1510"/>
                  </a:cubicBezTo>
                  <a:cubicBezTo>
                    <a:pt x="1449" y="1503"/>
                    <a:pt x="1451" y="1494"/>
                    <a:pt x="1457" y="1489"/>
                  </a:cubicBezTo>
                  <a:cubicBezTo>
                    <a:pt x="1462" y="1485"/>
                    <a:pt x="1464" y="1481"/>
                    <a:pt x="1467" y="1473"/>
                  </a:cubicBezTo>
                  <a:cubicBezTo>
                    <a:pt x="1470" y="1468"/>
                    <a:pt x="1470" y="1468"/>
                    <a:pt x="1470" y="1464"/>
                  </a:cubicBezTo>
                  <a:lnTo>
                    <a:pt x="1471" y="1463"/>
                  </a:lnTo>
                  <a:cubicBezTo>
                    <a:pt x="1473" y="1461"/>
                    <a:pt x="1472" y="1457"/>
                    <a:pt x="1475" y="1457"/>
                  </a:cubicBezTo>
                  <a:cubicBezTo>
                    <a:pt x="1476" y="1457"/>
                    <a:pt x="1477" y="1457"/>
                    <a:pt x="1478" y="1458"/>
                  </a:cubicBezTo>
                  <a:cubicBezTo>
                    <a:pt x="1482" y="1460"/>
                    <a:pt x="1485" y="1460"/>
                    <a:pt x="1489" y="1460"/>
                  </a:cubicBezTo>
                  <a:cubicBezTo>
                    <a:pt x="1495" y="1460"/>
                    <a:pt x="1500" y="1459"/>
                    <a:pt x="1506" y="1457"/>
                  </a:cubicBezTo>
                  <a:cubicBezTo>
                    <a:pt x="1513" y="1454"/>
                    <a:pt x="1509" y="1450"/>
                    <a:pt x="1508" y="1446"/>
                  </a:cubicBezTo>
                  <a:lnTo>
                    <a:pt x="1508" y="1446"/>
                  </a:lnTo>
                  <a:cubicBezTo>
                    <a:pt x="1509" y="1450"/>
                    <a:pt x="1513" y="1452"/>
                    <a:pt x="1517" y="1452"/>
                  </a:cubicBezTo>
                  <a:cubicBezTo>
                    <a:pt x="1526" y="1452"/>
                    <a:pt x="1539" y="1445"/>
                    <a:pt x="1543" y="1440"/>
                  </a:cubicBezTo>
                  <a:cubicBezTo>
                    <a:pt x="1545" y="1437"/>
                    <a:pt x="1550" y="1436"/>
                    <a:pt x="1553" y="1436"/>
                  </a:cubicBezTo>
                  <a:cubicBezTo>
                    <a:pt x="1556" y="1436"/>
                    <a:pt x="1558" y="1436"/>
                    <a:pt x="1559" y="1437"/>
                  </a:cubicBezTo>
                  <a:cubicBezTo>
                    <a:pt x="1561" y="1439"/>
                    <a:pt x="1555" y="1443"/>
                    <a:pt x="1560" y="1444"/>
                  </a:cubicBezTo>
                  <a:cubicBezTo>
                    <a:pt x="1560" y="1444"/>
                    <a:pt x="1560" y="1444"/>
                    <a:pt x="1561" y="1444"/>
                  </a:cubicBezTo>
                  <a:cubicBezTo>
                    <a:pt x="1565" y="1444"/>
                    <a:pt x="1568" y="1440"/>
                    <a:pt x="1570" y="1438"/>
                  </a:cubicBezTo>
                  <a:cubicBezTo>
                    <a:pt x="1575" y="1435"/>
                    <a:pt x="1581" y="1433"/>
                    <a:pt x="1587" y="1433"/>
                  </a:cubicBezTo>
                  <a:cubicBezTo>
                    <a:pt x="1589" y="1433"/>
                    <a:pt x="1591" y="1433"/>
                    <a:pt x="1593" y="1434"/>
                  </a:cubicBezTo>
                  <a:cubicBezTo>
                    <a:pt x="1593" y="1436"/>
                    <a:pt x="1594" y="1436"/>
                    <a:pt x="1595" y="1436"/>
                  </a:cubicBezTo>
                  <a:cubicBezTo>
                    <a:pt x="1598" y="1436"/>
                    <a:pt x="1604" y="1427"/>
                    <a:pt x="1608" y="1426"/>
                  </a:cubicBezTo>
                  <a:cubicBezTo>
                    <a:pt x="1617" y="1422"/>
                    <a:pt x="1630" y="1422"/>
                    <a:pt x="1638" y="1416"/>
                  </a:cubicBezTo>
                  <a:cubicBezTo>
                    <a:pt x="1645" y="1410"/>
                    <a:pt x="1657" y="1408"/>
                    <a:pt x="1666" y="1407"/>
                  </a:cubicBezTo>
                  <a:cubicBezTo>
                    <a:pt x="1677" y="1405"/>
                    <a:pt x="1695" y="1404"/>
                    <a:pt x="1703" y="1397"/>
                  </a:cubicBezTo>
                  <a:cubicBezTo>
                    <a:pt x="1703" y="1397"/>
                    <a:pt x="1704" y="1396"/>
                    <a:pt x="1705" y="1396"/>
                  </a:cubicBezTo>
                  <a:cubicBezTo>
                    <a:pt x="1709" y="1396"/>
                    <a:pt x="1713" y="1399"/>
                    <a:pt x="1717" y="1400"/>
                  </a:cubicBezTo>
                  <a:cubicBezTo>
                    <a:pt x="1723" y="1400"/>
                    <a:pt x="1724" y="1395"/>
                    <a:pt x="1731" y="1393"/>
                  </a:cubicBezTo>
                  <a:cubicBezTo>
                    <a:pt x="1739" y="1391"/>
                    <a:pt x="1747" y="1389"/>
                    <a:pt x="1754" y="1387"/>
                  </a:cubicBezTo>
                  <a:cubicBezTo>
                    <a:pt x="1761" y="1384"/>
                    <a:pt x="1759" y="1380"/>
                    <a:pt x="1766" y="1380"/>
                  </a:cubicBezTo>
                  <a:cubicBezTo>
                    <a:pt x="1767" y="1380"/>
                    <a:pt x="1768" y="1381"/>
                    <a:pt x="1769" y="1381"/>
                  </a:cubicBezTo>
                  <a:cubicBezTo>
                    <a:pt x="1772" y="1381"/>
                    <a:pt x="1775" y="1381"/>
                    <a:pt x="1778" y="1381"/>
                  </a:cubicBezTo>
                  <a:cubicBezTo>
                    <a:pt x="1789" y="1381"/>
                    <a:pt x="1801" y="1379"/>
                    <a:pt x="1798" y="1369"/>
                  </a:cubicBezTo>
                  <a:lnTo>
                    <a:pt x="1798" y="1369"/>
                  </a:lnTo>
                  <a:cubicBezTo>
                    <a:pt x="1799" y="1373"/>
                    <a:pt x="1803" y="1374"/>
                    <a:pt x="1808" y="1374"/>
                  </a:cubicBezTo>
                  <a:cubicBezTo>
                    <a:pt x="1824" y="1374"/>
                    <a:pt x="1853" y="1363"/>
                    <a:pt x="1859" y="1357"/>
                  </a:cubicBezTo>
                  <a:cubicBezTo>
                    <a:pt x="1860" y="1356"/>
                    <a:pt x="1862" y="1355"/>
                    <a:pt x="1864" y="1355"/>
                  </a:cubicBezTo>
                  <a:cubicBezTo>
                    <a:pt x="1868" y="1355"/>
                    <a:pt x="1875" y="1359"/>
                    <a:pt x="1881" y="1359"/>
                  </a:cubicBezTo>
                  <a:cubicBezTo>
                    <a:pt x="1885" y="1359"/>
                    <a:pt x="1888" y="1358"/>
                    <a:pt x="1891" y="1353"/>
                  </a:cubicBezTo>
                  <a:cubicBezTo>
                    <a:pt x="1893" y="1348"/>
                    <a:pt x="1894" y="1341"/>
                    <a:pt x="1901" y="1341"/>
                  </a:cubicBezTo>
                  <a:cubicBezTo>
                    <a:pt x="1902" y="1341"/>
                    <a:pt x="1903" y="1342"/>
                    <a:pt x="1905" y="1342"/>
                  </a:cubicBezTo>
                  <a:cubicBezTo>
                    <a:pt x="1908" y="1342"/>
                    <a:pt x="1926" y="1337"/>
                    <a:pt x="1926" y="1335"/>
                  </a:cubicBezTo>
                  <a:lnTo>
                    <a:pt x="1926" y="1335"/>
                  </a:lnTo>
                  <a:cubicBezTo>
                    <a:pt x="1927" y="1337"/>
                    <a:pt x="1921" y="1340"/>
                    <a:pt x="1926" y="1340"/>
                  </a:cubicBezTo>
                  <a:cubicBezTo>
                    <a:pt x="1927" y="1341"/>
                    <a:pt x="1928" y="1341"/>
                    <a:pt x="1928" y="1341"/>
                  </a:cubicBezTo>
                  <a:cubicBezTo>
                    <a:pt x="1932" y="1341"/>
                    <a:pt x="1937" y="1339"/>
                    <a:pt x="1941" y="1338"/>
                  </a:cubicBezTo>
                  <a:cubicBezTo>
                    <a:pt x="1953" y="1334"/>
                    <a:pt x="1967" y="1337"/>
                    <a:pt x="1977" y="1333"/>
                  </a:cubicBezTo>
                  <a:cubicBezTo>
                    <a:pt x="1966" y="1332"/>
                    <a:pt x="1958" y="1321"/>
                    <a:pt x="1966" y="1313"/>
                  </a:cubicBezTo>
                  <a:cubicBezTo>
                    <a:pt x="1967" y="1313"/>
                    <a:pt x="1968" y="1313"/>
                    <a:pt x="1969" y="1313"/>
                  </a:cubicBezTo>
                  <a:cubicBezTo>
                    <a:pt x="1975" y="1313"/>
                    <a:pt x="1972" y="1321"/>
                    <a:pt x="1972" y="1324"/>
                  </a:cubicBezTo>
                  <a:cubicBezTo>
                    <a:pt x="1972" y="1325"/>
                    <a:pt x="1973" y="1326"/>
                    <a:pt x="1974" y="1326"/>
                  </a:cubicBezTo>
                  <a:cubicBezTo>
                    <a:pt x="1978" y="1326"/>
                    <a:pt x="1987" y="1321"/>
                    <a:pt x="1991" y="1320"/>
                  </a:cubicBezTo>
                  <a:cubicBezTo>
                    <a:pt x="1994" y="1320"/>
                    <a:pt x="2001" y="1324"/>
                    <a:pt x="2005" y="1324"/>
                  </a:cubicBezTo>
                  <a:cubicBezTo>
                    <a:pt x="2006" y="1324"/>
                    <a:pt x="2006" y="1324"/>
                    <a:pt x="2007" y="1323"/>
                  </a:cubicBezTo>
                  <a:cubicBezTo>
                    <a:pt x="2009" y="1319"/>
                    <a:pt x="2009" y="1315"/>
                    <a:pt x="2016" y="1315"/>
                  </a:cubicBezTo>
                  <a:cubicBezTo>
                    <a:pt x="2018" y="1315"/>
                    <a:pt x="2020" y="1315"/>
                    <a:pt x="2021" y="1315"/>
                  </a:cubicBezTo>
                  <a:cubicBezTo>
                    <a:pt x="2026" y="1315"/>
                    <a:pt x="2030" y="1315"/>
                    <a:pt x="2035" y="1315"/>
                  </a:cubicBezTo>
                  <a:cubicBezTo>
                    <a:pt x="2038" y="1315"/>
                    <a:pt x="2042" y="1315"/>
                    <a:pt x="2046" y="1314"/>
                  </a:cubicBezTo>
                  <a:cubicBezTo>
                    <a:pt x="2037" y="1312"/>
                    <a:pt x="2085" y="1300"/>
                    <a:pt x="2090" y="1298"/>
                  </a:cubicBezTo>
                  <a:cubicBezTo>
                    <a:pt x="2093" y="1296"/>
                    <a:pt x="2084" y="1291"/>
                    <a:pt x="2089" y="1286"/>
                  </a:cubicBezTo>
                  <a:cubicBezTo>
                    <a:pt x="2090" y="1285"/>
                    <a:pt x="2091" y="1285"/>
                    <a:pt x="2093" y="1285"/>
                  </a:cubicBezTo>
                  <a:cubicBezTo>
                    <a:pt x="2097" y="1285"/>
                    <a:pt x="2101" y="1292"/>
                    <a:pt x="2101" y="1294"/>
                  </a:cubicBezTo>
                  <a:cubicBezTo>
                    <a:pt x="2101" y="1291"/>
                    <a:pt x="2102" y="1286"/>
                    <a:pt x="2107" y="1286"/>
                  </a:cubicBezTo>
                  <a:cubicBezTo>
                    <a:pt x="2107" y="1286"/>
                    <a:pt x="2108" y="1286"/>
                    <a:pt x="2109" y="1286"/>
                  </a:cubicBezTo>
                  <a:cubicBezTo>
                    <a:pt x="2115" y="1287"/>
                    <a:pt x="2114" y="1293"/>
                    <a:pt x="2121" y="1293"/>
                  </a:cubicBezTo>
                  <a:cubicBezTo>
                    <a:pt x="2122" y="1293"/>
                    <a:pt x="2122" y="1292"/>
                    <a:pt x="2123" y="1292"/>
                  </a:cubicBezTo>
                  <a:cubicBezTo>
                    <a:pt x="2130" y="1292"/>
                    <a:pt x="2131" y="1278"/>
                    <a:pt x="2144" y="1277"/>
                  </a:cubicBezTo>
                  <a:cubicBezTo>
                    <a:pt x="2145" y="1276"/>
                    <a:pt x="2149" y="1276"/>
                    <a:pt x="2154" y="1276"/>
                  </a:cubicBezTo>
                  <a:lnTo>
                    <a:pt x="2154" y="1276"/>
                  </a:lnTo>
                  <a:cubicBezTo>
                    <a:pt x="2165" y="1276"/>
                    <a:pt x="2179" y="1276"/>
                    <a:pt x="2175" y="1274"/>
                  </a:cubicBezTo>
                  <a:cubicBezTo>
                    <a:pt x="2172" y="1272"/>
                    <a:pt x="2160" y="1273"/>
                    <a:pt x="2167" y="1269"/>
                  </a:cubicBezTo>
                  <a:cubicBezTo>
                    <a:pt x="2170" y="1268"/>
                    <a:pt x="2173" y="1267"/>
                    <a:pt x="2178" y="1266"/>
                  </a:cubicBezTo>
                  <a:cubicBezTo>
                    <a:pt x="2189" y="1266"/>
                    <a:pt x="2192" y="1271"/>
                    <a:pt x="2201" y="1271"/>
                  </a:cubicBezTo>
                  <a:cubicBezTo>
                    <a:pt x="2203" y="1271"/>
                    <a:pt x="2205" y="1271"/>
                    <a:pt x="2208" y="1271"/>
                  </a:cubicBezTo>
                  <a:cubicBezTo>
                    <a:pt x="2218" y="1269"/>
                    <a:pt x="2233" y="1265"/>
                    <a:pt x="2240" y="1262"/>
                  </a:cubicBezTo>
                  <a:cubicBezTo>
                    <a:pt x="2242" y="1261"/>
                    <a:pt x="2242" y="1260"/>
                    <a:pt x="2242" y="1260"/>
                  </a:cubicBezTo>
                  <a:cubicBezTo>
                    <a:pt x="2238" y="1258"/>
                    <a:pt x="2235" y="1257"/>
                    <a:pt x="2235" y="1257"/>
                  </a:cubicBezTo>
                  <a:cubicBezTo>
                    <a:pt x="2220" y="1246"/>
                    <a:pt x="2206" y="1235"/>
                    <a:pt x="2190" y="1223"/>
                  </a:cubicBezTo>
                  <a:cubicBezTo>
                    <a:pt x="2180" y="1217"/>
                    <a:pt x="2174" y="1214"/>
                    <a:pt x="2172" y="1214"/>
                  </a:cubicBezTo>
                  <a:lnTo>
                    <a:pt x="2172" y="1214"/>
                  </a:lnTo>
                  <a:cubicBezTo>
                    <a:pt x="2170" y="1214"/>
                    <a:pt x="2171" y="1217"/>
                    <a:pt x="2176" y="1223"/>
                  </a:cubicBezTo>
                  <a:cubicBezTo>
                    <a:pt x="2165" y="1215"/>
                    <a:pt x="2153" y="1207"/>
                    <a:pt x="2149" y="1196"/>
                  </a:cubicBezTo>
                  <a:cubicBezTo>
                    <a:pt x="2146" y="1193"/>
                    <a:pt x="2144" y="1187"/>
                    <a:pt x="2139" y="1182"/>
                  </a:cubicBezTo>
                  <a:cubicBezTo>
                    <a:pt x="2132" y="1175"/>
                    <a:pt x="2132" y="1174"/>
                    <a:pt x="2126" y="1172"/>
                  </a:cubicBezTo>
                  <a:cubicBezTo>
                    <a:pt x="2119" y="1171"/>
                    <a:pt x="2118" y="1172"/>
                    <a:pt x="2111" y="1168"/>
                  </a:cubicBezTo>
                  <a:cubicBezTo>
                    <a:pt x="2108" y="1166"/>
                    <a:pt x="2104" y="1161"/>
                    <a:pt x="2100" y="1160"/>
                  </a:cubicBezTo>
                  <a:cubicBezTo>
                    <a:pt x="2099" y="1160"/>
                    <a:pt x="2099" y="1162"/>
                    <a:pt x="2098" y="1162"/>
                  </a:cubicBezTo>
                  <a:cubicBezTo>
                    <a:pt x="2097" y="1162"/>
                    <a:pt x="2097" y="1162"/>
                    <a:pt x="2097" y="1161"/>
                  </a:cubicBezTo>
                  <a:cubicBezTo>
                    <a:pt x="2089" y="1159"/>
                    <a:pt x="2081" y="1149"/>
                    <a:pt x="2072" y="1145"/>
                  </a:cubicBezTo>
                  <a:cubicBezTo>
                    <a:pt x="2064" y="1140"/>
                    <a:pt x="2056" y="1140"/>
                    <a:pt x="2055" y="1132"/>
                  </a:cubicBezTo>
                  <a:cubicBezTo>
                    <a:pt x="2054" y="1127"/>
                    <a:pt x="2038" y="1115"/>
                    <a:pt x="2033" y="1115"/>
                  </a:cubicBezTo>
                  <a:lnTo>
                    <a:pt x="2033" y="1115"/>
                  </a:lnTo>
                  <a:cubicBezTo>
                    <a:pt x="2028" y="1116"/>
                    <a:pt x="2037" y="1127"/>
                    <a:pt x="2039" y="1128"/>
                  </a:cubicBezTo>
                  <a:cubicBezTo>
                    <a:pt x="2034" y="1125"/>
                    <a:pt x="2029" y="1120"/>
                    <a:pt x="2025" y="1115"/>
                  </a:cubicBezTo>
                  <a:cubicBezTo>
                    <a:pt x="2022" y="1111"/>
                    <a:pt x="2022" y="1106"/>
                    <a:pt x="2017" y="1101"/>
                  </a:cubicBezTo>
                  <a:cubicBezTo>
                    <a:pt x="2010" y="1093"/>
                    <a:pt x="2004" y="1096"/>
                    <a:pt x="1998" y="1088"/>
                  </a:cubicBezTo>
                  <a:cubicBezTo>
                    <a:pt x="1996" y="1085"/>
                    <a:pt x="1994" y="1072"/>
                    <a:pt x="1989" y="1072"/>
                  </a:cubicBezTo>
                  <a:cubicBezTo>
                    <a:pt x="1988" y="1072"/>
                    <a:pt x="1987" y="1072"/>
                    <a:pt x="1987" y="1072"/>
                  </a:cubicBezTo>
                  <a:cubicBezTo>
                    <a:pt x="1984" y="1074"/>
                    <a:pt x="1981" y="1077"/>
                    <a:pt x="1978" y="1077"/>
                  </a:cubicBezTo>
                  <a:cubicBezTo>
                    <a:pt x="1975" y="1077"/>
                    <a:pt x="1972" y="1075"/>
                    <a:pt x="1970" y="1071"/>
                  </a:cubicBezTo>
                  <a:cubicBezTo>
                    <a:pt x="1967" y="1064"/>
                    <a:pt x="1969" y="1061"/>
                    <a:pt x="1963" y="1054"/>
                  </a:cubicBezTo>
                  <a:cubicBezTo>
                    <a:pt x="1961" y="1052"/>
                    <a:pt x="1947" y="1039"/>
                    <a:pt x="1944" y="1039"/>
                  </a:cubicBezTo>
                  <a:cubicBezTo>
                    <a:pt x="1943" y="1039"/>
                    <a:pt x="1943" y="1039"/>
                    <a:pt x="1943" y="1039"/>
                  </a:cubicBezTo>
                  <a:cubicBezTo>
                    <a:pt x="1942" y="1041"/>
                    <a:pt x="1941" y="1048"/>
                    <a:pt x="1937" y="1048"/>
                  </a:cubicBezTo>
                  <a:cubicBezTo>
                    <a:pt x="1935" y="1048"/>
                    <a:pt x="1934" y="1047"/>
                    <a:pt x="1932" y="1045"/>
                  </a:cubicBezTo>
                  <a:cubicBezTo>
                    <a:pt x="1926" y="1039"/>
                    <a:pt x="1934" y="1037"/>
                    <a:pt x="1933" y="1033"/>
                  </a:cubicBezTo>
                  <a:lnTo>
                    <a:pt x="1933" y="1033"/>
                  </a:lnTo>
                  <a:cubicBezTo>
                    <a:pt x="1933" y="1034"/>
                    <a:pt x="1922" y="1034"/>
                    <a:pt x="1920" y="1034"/>
                  </a:cubicBezTo>
                  <a:cubicBezTo>
                    <a:pt x="1913" y="1033"/>
                    <a:pt x="1913" y="1030"/>
                    <a:pt x="1913" y="1026"/>
                  </a:cubicBezTo>
                  <a:cubicBezTo>
                    <a:pt x="1912" y="1020"/>
                    <a:pt x="1898" y="1004"/>
                    <a:pt x="1891" y="1001"/>
                  </a:cubicBezTo>
                  <a:cubicBezTo>
                    <a:pt x="1890" y="1000"/>
                    <a:pt x="1889" y="1000"/>
                    <a:pt x="1888" y="1000"/>
                  </a:cubicBezTo>
                  <a:cubicBezTo>
                    <a:pt x="1882" y="1000"/>
                    <a:pt x="1881" y="1012"/>
                    <a:pt x="1878" y="1012"/>
                  </a:cubicBezTo>
                  <a:cubicBezTo>
                    <a:pt x="1878" y="1012"/>
                    <a:pt x="1878" y="1012"/>
                    <a:pt x="1877" y="1012"/>
                  </a:cubicBezTo>
                  <a:cubicBezTo>
                    <a:pt x="1872" y="1009"/>
                    <a:pt x="1875" y="1004"/>
                    <a:pt x="1873" y="1001"/>
                  </a:cubicBezTo>
                  <a:cubicBezTo>
                    <a:pt x="1871" y="996"/>
                    <a:pt x="1867" y="990"/>
                    <a:pt x="1863" y="986"/>
                  </a:cubicBezTo>
                  <a:cubicBezTo>
                    <a:pt x="1856" y="981"/>
                    <a:pt x="1849" y="962"/>
                    <a:pt x="1843" y="961"/>
                  </a:cubicBezTo>
                  <a:cubicBezTo>
                    <a:pt x="1842" y="960"/>
                    <a:pt x="1841" y="960"/>
                    <a:pt x="1840" y="960"/>
                  </a:cubicBezTo>
                  <a:cubicBezTo>
                    <a:pt x="1839" y="960"/>
                    <a:pt x="1837" y="961"/>
                    <a:pt x="1835" y="961"/>
                  </a:cubicBezTo>
                  <a:cubicBezTo>
                    <a:pt x="1832" y="961"/>
                    <a:pt x="1829" y="960"/>
                    <a:pt x="1829" y="958"/>
                  </a:cubicBezTo>
                  <a:cubicBezTo>
                    <a:pt x="1829" y="955"/>
                    <a:pt x="1829" y="953"/>
                    <a:pt x="1825" y="948"/>
                  </a:cubicBezTo>
                  <a:cubicBezTo>
                    <a:pt x="1815" y="940"/>
                    <a:pt x="1802" y="947"/>
                    <a:pt x="1791" y="939"/>
                  </a:cubicBezTo>
                  <a:cubicBezTo>
                    <a:pt x="1780" y="931"/>
                    <a:pt x="1784" y="916"/>
                    <a:pt x="1775" y="910"/>
                  </a:cubicBezTo>
                  <a:cubicBezTo>
                    <a:pt x="1775" y="910"/>
                    <a:pt x="1775" y="909"/>
                    <a:pt x="1774" y="909"/>
                  </a:cubicBezTo>
                  <a:cubicBezTo>
                    <a:pt x="1773" y="909"/>
                    <a:pt x="1774" y="916"/>
                    <a:pt x="1774" y="917"/>
                  </a:cubicBezTo>
                  <a:cubicBezTo>
                    <a:pt x="1767" y="912"/>
                    <a:pt x="1771" y="905"/>
                    <a:pt x="1765" y="901"/>
                  </a:cubicBezTo>
                  <a:cubicBezTo>
                    <a:pt x="1757" y="896"/>
                    <a:pt x="1750" y="893"/>
                    <a:pt x="1742" y="887"/>
                  </a:cubicBezTo>
                  <a:lnTo>
                    <a:pt x="1742" y="887"/>
                  </a:lnTo>
                  <a:cubicBezTo>
                    <a:pt x="1743" y="888"/>
                    <a:pt x="1743" y="888"/>
                    <a:pt x="1743" y="888"/>
                  </a:cubicBezTo>
                  <a:cubicBezTo>
                    <a:pt x="1742" y="888"/>
                    <a:pt x="1736" y="884"/>
                    <a:pt x="1733" y="883"/>
                  </a:cubicBezTo>
                  <a:cubicBezTo>
                    <a:pt x="1727" y="883"/>
                    <a:pt x="1725" y="879"/>
                    <a:pt x="1722" y="876"/>
                  </a:cubicBezTo>
                  <a:cubicBezTo>
                    <a:pt x="1716" y="868"/>
                    <a:pt x="1705" y="860"/>
                    <a:pt x="1696" y="857"/>
                  </a:cubicBezTo>
                  <a:cubicBezTo>
                    <a:pt x="1692" y="855"/>
                    <a:pt x="1678" y="855"/>
                    <a:pt x="1679" y="851"/>
                  </a:cubicBezTo>
                  <a:cubicBezTo>
                    <a:pt x="1684" y="844"/>
                    <a:pt x="1689" y="838"/>
                    <a:pt x="1672" y="836"/>
                  </a:cubicBezTo>
                  <a:cubicBezTo>
                    <a:pt x="1668" y="835"/>
                    <a:pt x="1663" y="835"/>
                    <a:pt x="1657" y="835"/>
                  </a:cubicBezTo>
                  <a:lnTo>
                    <a:pt x="1657" y="835"/>
                  </a:lnTo>
                  <a:cubicBezTo>
                    <a:pt x="1660" y="834"/>
                    <a:pt x="1662" y="832"/>
                    <a:pt x="1662" y="831"/>
                  </a:cubicBezTo>
                  <a:cubicBezTo>
                    <a:pt x="1659" y="829"/>
                    <a:pt x="1655" y="826"/>
                    <a:pt x="1652" y="826"/>
                  </a:cubicBezTo>
                  <a:cubicBezTo>
                    <a:pt x="1651" y="826"/>
                    <a:pt x="1650" y="826"/>
                    <a:pt x="1650" y="827"/>
                  </a:cubicBezTo>
                  <a:cubicBezTo>
                    <a:pt x="1649" y="827"/>
                    <a:pt x="1650" y="832"/>
                    <a:pt x="1651" y="833"/>
                  </a:cubicBezTo>
                  <a:lnTo>
                    <a:pt x="1651" y="833"/>
                  </a:lnTo>
                  <a:cubicBezTo>
                    <a:pt x="1647" y="832"/>
                    <a:pt x="1643" y="829"/>
                    <a:pt x="1641" y="824"/>
                  </a:cubicBezTo>
                  <a:cubicBezTo>
                    <a:pt x="1638" y="817"/>
                    <a:pt x="1637" y="809"/>
                    <a:pt x="1631" y="803"/>
                  </a:cubicBezTo>
                  <a:cubicBezTo>
                    <a:pt x="1625" y="796"/>
                    <a:pt x="1622" y="798"/>
                    <a:pt x="1616" y="795"/>
                  </a:cubicBezTo>
                  <a:cubicBezTo>
                    <a:pt x="1614" y="793"/>
                    <a:pt x="1613" y="789"/>
                    <a:pt x="1612" y="787"/>
                  </a:cubicBezTo>
                  <a:cubicBezTo>
                    <a:pt x="1609" y="783"/>
                    <a:pt x="1609" y="781"/>
                    <a:pt x="1609" y="781"/>
                  </a:cubicBezTo>
                  <a:cubicBezTo>
                    <a:pt x="1609" y="781"/>
                    <a:pt x="1606" y="783"/>
                    <a:pt x="1605" y="783"/>
                  </a:cubicBezTo>
                  <a:cubicBezTo>
                    <a:pt x="1604" y="784"/>
                    <a:pt x="1604" y="784"/>
                    <a:pt x="1603" y="784"/>
                  </a:cubicBezTo>
                  <a:cubicBezTo>
                    <a:pt x="1602" y="784"/>
                    <a:pt x="1602" y="783"/>
                    <a:pt x="1602" y="783"/>
                  </a:cubicBezTo>
                  <a:cubicBezTo>
                    <a:pt x="1604" y="779"/>
                    <a:pt x="1611" y="776"/>
                    <a:pt x="1611" y="776"/>
                  </a:cubicBezTo>
                  <a:lnTo>
                    <a:pt x="1611" y="776"/>
                  </a:lnTo>
                  <a:cubicBezTo>
                    <a:pt x="1611" y="776"/>
                    <a:pt x="1607" y="777"/>
                    <a:pt x="1602" y="777"/>
                  </a:cubicBezTo>
                  <a:cubicBezTo>
                    <a:pt x="1601" y="777"/>
                    <a:pt x="1599" y="776"/>
                    <a:pt x="1598" y="776"/>
                  </a:cubicBezTo>
                  <a:cubicBezTo>
                    <a:pt x="1598" y="774"/>
                    <a:pt x="1598" y="771"/>
                    <a:pt x="1601" y="767"/>
                  </a:cubicBezTo>
                  <a:cubicBezTo>
                    <a:pt x="1606" y="758"/>
                    <a:pt x="1606" y="762"/>
                    <a:pt x="1607" y="748"/>
                  </a:cubicBezTo>
                  <a:cubicBezTo>
                    <a:pt x="1609" y="742"/>
                    <a:pt x="1609" y="742"/>
                    <a:pt x="1614" y="742"/>
                  </a:cubicBezTo>
                  <a:cubicBezTo>
                    <a:pt x="1602" y="741"/>
                    <a:pt x="1614" y="710"/>
                    <a:pt x="1602" y="709"/>
                  </a:cubicBezTo>
                  <a:cubicBezTo>
                    <a:pt x="1609" y="709"/>
                    <a:pt x="1609" y="686"/>
                    <a:pt x="1609" y="679"/>
                  </a:cubicBezTo>
                  <a:cubicBezTo>
                    <a:pt x="1609" y="674"/>
                    <a:pt x="1609" y="669"/>
                    <a:pt x="1607" y="664"/>
                  </a:cubicBezTo>
                  <a:cubicBezTo>
                    <a:pt x="1607" y="664"/>
                    <a:pt x="1600" y="658"/>
                    <a:pt x="1601" y="657"/>
                  </a:cubicBezTo>
                  <a:cubicBezTo>
                    <a:pt x="1602" y="656"/>
                    <a:pt x="1603" y="656"/>
                    <a:pt x="1604" y="656"/>
                  </a:cubicBezTo>
                  <a:cubicBezTo>
                    <a:pt x="1608" y="656"/>
                    <a:pt x="1613" y="658"/>
                    <a:pt x="1616" y="658"/>
                  </a:cubicBezTo>
                  <a:cubicBezTo>
                    <a:pt x="1613" y="652"/>
                    <a:pt x="1612" y="646"/>
                    <a:pt x="1607" y="645"/>
                  </a:cubicBezTo>
                  <a:cubicBezTo>
                    <a:pt x="1602" y="643"/>
                    <a:pt x="1595" y="641"/>
                    <a:pt x="1595" y="630"/>
                  </a:cubicBezTo>
                  <a:lnTo>
                    <a:pt x="1595" y="630"/>
                  </a:lnTo>
                  <a:cubicBezTo>
                    <a:pt x="1597" y="630"/>
                    <a:pt x="1603" y="633"/>
                    <a:pt x="1607" y="633"/>
                  </a:cubicBezTo>
                  <a:cubicBezTo>
                    <a:pt x="1609" y="633"/>
                    <a:pt x="1610" y="632"/>
                    <a:pt x="1610" y="631"/>
                  </a:cubicBezTo>
                  <a:cubicBezTo>
                    <a:pt x="1613" y="627"/>
                    <a:pt x="1607" y="619"/>
                    <a:pt x="1605" y="617"/>
                  </a:cubicBezTo>
                  <a:cubicBezTo>
                    <a:pt x="1605" y="612"/>
                    <a:pt x="1606" y="608"/>
                    <a:pt x="1608" y="604"/>
                  </a:cubicBezTo>
                  <a:cubicBezTo>
                    <a:pt x="1609" y="600"/>
                    <a:pt x="1614" y="596"/>
                    <a:pt x="1614" y="592"/>
                  </a:cubicBezTo>
                  <a:cubicBezTo>
                    <a:pt x="1615" y="585"/>
                    <a:pt x="1604" y="584"/>
                    <a:pt x="1605" y="580"/>
                  </a:cubicBezTo>
                  <a:cubicBezTo>
                    <a:pt x="1606" y="579"/>
                    <a:pt x="1609" y="576"/>
                    <a:pt x="1610" y="573"/>
                  </a:cubicBezTo>
                  <a:cubicBezTo>
                    <a:pt x="1611" y="569"/>
                    <a:pt x="1612" y="566"/>
                    <a:pt x="1612" y="562"/>
                  </a:cubicBezTo>
                  <a:cubicBezTo>
                    <a:pt x="1613" y="553"/>
                    <a:pt x="1611" y="546"/>
                    <a:pt x="1611" y="537"/>
                  </a:cubicBezTo>
                  <a:cubicBezTo>
                    <a:pt x="1610" y="529"/>
                    <a:pt x="1616" y="527"/>
                    <a:pt x="1615" y="521"/>
                  </a:cubicBezTo>
                  <a:cubicBezTo>
                    <a:pt x="1613" y="516"/>
                    <a:pt x="1611" y="514"/>
                    <a:pt x="1609" y="514"/>
                  </a:cubicBezTo>
                  <a:cubicBezTo>
                    <a:pt x="1609" y="514"/>
                    <a:pt x="1610" y="514"/>
                    <a:pt x="1611" y="514"/>
                  </a:cubicBezTo>
                  <a:cubicBezTo>
                    <a:pt x="1617" y="514"/>
                    <a:pt x="1620" y="513"/>
                    <a:pt x="1620" y="501"/>
                  </a:cubicBezTo>
                  <a:cubicBezTo>
                    <a:pt x="1620" y="501"/>
                    <a:pt x="1615" y="500"/>
                    <a:pt x="1616" y="500"/>
                  </a:cubicBezTo>
                  <a:cubicBezTo>
                    <a:pt x="1616" y="493"/>
                    <a:pt x="1621" y="465"/>
                    <a:pt x="1617" y="459"/>
                  </a:cubicBezTo>
                  <a:lnTo>
                    <a:pt x="1617" y="459"/>
                  </a:lnTo>
                  <a:cubicBezTo>
                    <a:pt x="1617" y="459"/>
                    <a:pt x="1613" y="462"/>
                    <a:pt x="1610" y="462"/>
                  </a:cubicBezTo>
                  <a:cubicBezTo>
                    <a:pt x="1608" y="462"/>
                    <a:pt x="1607" y="461"/>
                    <a:pt x="1608" y="459"/>
                  </a:cubicBezTo>
                  <a:cubicBezTo>
                    <a:pt x="1609" y="452"/>
                    <a:pt x="1615" y="446"/>
                    <a:pt x="1616" y="440"/>
                  </a:cubicBezTo>
                  <a:cubicBezTo>
                    <a:pt x="1621" y="425"/>
                    <a:pt x="1624" y="408"/>
                    <a:pt x="1623" y="391"/>
                  </a:cubicBezTo>
                  <a:cubicBezTo>
                    <a:pt x="1623" y="383"/>
                    <a:pt x="1619" y="377"/>
                    <a:pt x="1619" y="369"/>
                  </a:cubicBezTo>
                  <a:cubicBezTo>
                    <a:pt x="1619" y="355"/>
                    <a:pt x="1616" y="356"/>
                    <a:pt x="1609" y="350"/>
                  </a:cubicBezTo>
                  <a:lnTo>
                    <a:pt x="1609" y="350"/>
                  </a:lnTo>
                  <a:cubicBezTo>
                    <a:pt x="1610" y="350"/>
                    <a:pt x="1610" y="350"/>
                    <a:pt x="1610" y="350"/>
                  </a:cubicBezTo>
                  <a:cubicBezTo>
                    <a:pt x="1613" y="350"/>
                    <a:pt x="1627" y="333"/>
                    <a:pt x="1621" y="328"/>
                  </a:cubicBezTo>
                  <a:cubicBezTo>
                    <a:pt x="1621" y="328"/>
                    <a:pt x="1620" y="328"/>
                    <a:pt x="1620" y="328"/>
                  </a:cubicBezTo>
                  <a:cubicBezTo>
                    <a:pt x="1616" y="328"/>
                    <a:pt x="1607" y="346"/>
                    <a:pt x="1602" y="346"/>
                  </a:cubicBezTo>
                  <a:cubicBezTo>
                    <a:pt x="1602" y="346"/>
                    <a:pt x="1602" y="346"/>
                    <a:pt x="1602" y="346"/>
                  </a:cubicBezTo>
                  <a:cubicBezTo>
                    <a:pt x="1602" y="346"/>
                    <a:pt x="1611" y="329"/>
                    <a:pt x="1611" y="328"/>
                  </a:cubicBezTo>
                  <a:cubicBezTo>
                    <a:pt x="1616" y="322"/>
                    <a:pt x="1622" y="313"/>
                    <a:pt x="1629" y="313"/>
                  </a:cubicBezTo>
                  <a:cubicBezTo>
                    <a:pt x="1629" y="313"/>
                    <a:pt x="1629" y="313"/>
                    <a:pt x="1629" y="313"/>
                  </a:cubicBezTo>
                  <a:lnTo>
                    <a:pt x="1629" y="313"/>
                  </a:lnTo>
                  <a:cubicBezTo>
                    <a:pt x="1618" y="311"/>
                    <a:pt x="1624" y="294"/>
                    <a:pt x="1619" y="286"/>
                  </a:cubicBezTo>
                  <a:cubicBezTo>
                    <a:pt x="1620" y="277"/>
                    <a:pt x="1620" y="275"/>
                    <a:pt x="1623" y="275"/>
                  </a:cubicBezTo>
                  <a:cubicBezTo>
                    <a:pt x="1624" y="275"/>
                    <a:pt x="1626" y="276"/>
                    <a:pt x="1628" y="276"/>
                  </a:cubicBezTo>
                  <a:cubicBezTo>
                    <a:pt x="1628" y="276"/>
                    <a:pt x="1628" y="276"/>
                    <a:pt x="1628" y="276"/>
                  </a:cubicBezTo>
                  <a:cubicBezTo>
                    <a:pt x="1633" y="276"/>
                    <a:pt x="1632" y="268"/>
                    <a:pt x="1634" y="267"/>
                  </a:cubicBezTo>
                  <a:lnTo>
                    <a:pt x="1634" y="267"/>
                  </a:lnTo>
                  <a:lnTo>
                    <a:pt x="1635" y="267"/>
                  </a:lnTo>
                  <a:cubicBezTo>
                    <a:pt x="1635" y="267"/>
                    <a:pt x="1634" y="267"/>
                    <a:pt x="1634" y="267"/>
                  </a:cubicBezTo>
                  <a:cubicBezTo>
                    <a:pt x="1634" y="267"/>
                    <a:pt x="1634" y="267"/>
                    <a:pt x="1634" y="267"/>
                  </a:cubicBezTo>
                  <a:lnTo>
                    <a:pt x="1634" y="267"/>
                  </a:lnTo>
                  <a:lnTo>
                    <a:pt x="1616" y="266"/>
                  </a:lnTo>
                  <a:cubicBezTo>
                    <a:pt x="1616" y="255"/>
                    <a:pt x="1632" y="252"/>
                    <a:pt x="1631" y="251"/>
                  </a:cubicBezTo>
                  <a:cubicBezTo>
                    <a:pt x="1630" y="244"/>
                    <a:pt x="1619" y="232"/>
                    <a:pt x="1625" y="223"/>
                  </a:cubicBezTo>
                  <a:cubicBezTo>
                    <a:pt x="1630" y="217"/>
                    <a:pt x="1640" y="189"/>
                    <a:pt x="1630" y="183"/>
                  </a:cubicBezTo>
                  <a:cubicBezTo>
                    <a:pt x="1627" y="179"/>
                    <a:pt x="1633" y="163"/>
                    <a:pt x="1629" y="156"/>
                  </a:cubicBezTo>
                  <a:cubicBezTo>
                    <a:pt x="1621" y="145"/>
                    <a:pt x="1635" y="145"/>
                    <a:pt x="1637" y="138"/>
                  </a:cubicBezTo>
                  <a:cubicBezTo>
                    <a:pt x="1638" y="130"/>
                    <a:pt x="1632" y="127"/>
                    <a:pt x="1633" y="118"/>
                  </a:cubicBezTo>
                  <a:cubicBezTo>
                    <a:pt x="1634" y="109"/>
                    <a:pt x="1635" y="106"/>
                    <a:pt x="1636" y="106"/>
                  </a:cubicBezTo>
                  <a:cubicBezTo>
                    <a:pt x="1637" y="106"/>
                    <a:pt x="1639" y="107"/>
                    <a:pt x="1640" y="108"/>
                  </a:cubicBezTo>
                  <a:cubicBezTo>
                    <a:pt x="1640" y="109"/>
                    <a:pt x="1640" y="109"/>
                    <a:pt x="1641" y="109"/>
                  </a:cubicBezTo>
                  <a:cubicBezTo>
                    <a:pt x="1644" y="109"/>
                    <a:pt x="1641" y="85"/>
                    <a:pt x="1641" y="84"/>
                  </a:cubicBezTo>
                  <a:cubicBezTo>
                    <a:pt x="1638" y="77"/>
                    <a:pt x="1641" y="73"/>
                    <a:pt x="1642" y="66"/>
                  </a:cubicBezTo>
                  <a:cubicBezTo>
                    <a:pt x="1643" y="61"/>
                    <a:pt x="1642" y="59"/>
                    <a:pt x="1640" y="59"/>
                  </a:cubicBezTo>
                  <a:cubicBezTo>
                    <a:pt x="1637" y="59"/>
                    <a:pt x="1631" y="66"/>
                    <a:pt x="1629" y="66"/>
                  </a:cubicBezTo>
                  <a:cubicBezTo>
                    <a:pt x="1628" y="66"/>
                    <a:pt x="1629" y="62"/>
                    <a:pt x="1634" y="51"/>
                  </a:cubicBezTo>
                  <a:cubicBezTo>
                    <a:pt x="1643" y="31"/>
                    <a:pt x="1644" y="3"/>
                    <a:pt x="1638" y="0"/>
                  </a:cubicBezTo>
                  <a:close/>
                </a:path>
              </a:pathLst>
            </a:custGeom>
            <a:solidFill>
              <a:srgbClr val="FFB8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3392650" y="2098600"/>
              <a:ext cx="57450" cy="56650"/>
            </a:xfrm>
            <a:custGeom>
              <a:avLst/>
              <a:gdLst/>
              <a:ahLst/>
              <a:cxnLst/>
              <a:rect l="l" t="t" r="r" b="b"/>
              <a:pathLst>
                <a:path w="2298" h="2266" extrusionOk="0">
                  <a:moveTo>
                    <a:pt x="1566" y="233"/>
                  </a:moveTo>
                  <a:lnTo>
                    <a:pt x="1539" y="824"/>
                  </a:lnTo>
                  <a:cubicBezTo>
                    <a:pt x="1539" y="850"/>
                    <a:pt x="1550" y="874"/>
                    <a:pt x="1570" y="890"/>
                  </a:cubicBezTo>
                  <a:lnTo>
                    <a:pt x="2041" y="1248"/>
                  </a:lnTo>
                  <a:lnTo>
                    <a:pt x="1471" y="1404"/>
                  </a:lnTo>
                  <a:cubicBezTo>
                    <a:pt x="1446" y="1411"/>
                    <a:pt x="1427" y="1429"/>
                    <a:pt x="1418" y="1454"/>
                  </a:cubicBezTo>
                  <a:lnTo>
                    <a:pt x="1223" y="2012"/>
                  </a:lnTo>
                  <a:lnTo>
                    <a:pt x="899" y="1519"/>
                  </a:lnTo>
                  <a:cubicBezTo>
                    <a:pt x="885" y="1497"/>
                    <a:pt x="861" y="1484"/>
                    <a:pt x="835" y="1483"/>
                  </a:cubicBezTo>
                  <a:lnTo>
                    <a:pt x="244" y="1470"/>
                  </a:lnTo>
                  <a:lnTo>
                    <a:pt x="613" y="1009"/>
                  </a:lnTo>
                  <a:cubicBezTo>
                    <a:pt x="629" y="989"/>
                    <a:pt x="634" y="962"/>
                    <a:pt x="627" y="937"/>
                  </a:cubicBezTo>
                  <a:lnTo>
                    <a:pt x="456" y="371"/>
                  </a:lnTo>
                  <a:lnTo>
                    <a:pt x="1009" y="580"/>
                  </a:lnTo>
                  <a:cubicBezTo>
                    <a:pt x="1018" y="583"/>
                    <a:pt x="1028" y="585"/>
                    <a:pt x="1037" y="585"/>
                  </a:cubicBezTo>
                  <a:cubicBezTo>
                    <a:pt x="1053" y="585"/>
                    <a:pt x="1068" y="580"/>
                    <a:pt x="1081" y="571"/>
                  </a:cubicBezTo>
                  <a:lnTo>
                    <a:pt x="1566" y="233"/>
                  </a:lnTo>
                  <a:close/>
                  <a:moveTo>
                    <a:pt x="1652" y="1"/>
                  </a:moveTo>
                  <a:cubicBezTo>
                    <a:pt x="1637" y="1"/>
                    <a:pt x="1621" y="5"/>
                    <a:pt x="1608" y="15"/>
                  </a:cubicBezTo>
                  <a:lnTo>
                    <a:pt x="1026" y="419"/>
                  </a:lnTo>
                  <a:lnTo>
                    <a:pt x="362" y="170"/>
                  </a:lnTo>
                  <a:cubicBezTo>
                    <a:pt x="353" y="166"/>
                    <a:pt x="344" y="164"/>
                    <a:pt x="335" y="164"/>
                  </a:cubicBezTo>
                  <a:cubicBezTo>
                    <a:pt x="315" y="164"/>
                    <a:pt x="296" y="172"/>
                    <a:pt x="282" y="185"/>
                  </a:cubicBezTo>
                  <a:cubicBezTo>
                    <a:pt x="260" y="205"/>
                    <a:pt x="252" y="237"/>
                    <a:pt x="260" y="265"/>
                  </a:cubicBezTo>
                  <a:lnTo>
                    <a:pt x="465" y="943"/>
                  </a:lnTo>
                  <a:lnTo>
                    <a:pt x="23" y="1497"/>
                  </a:lnTo>
                  <a:cubicBezTo>
                    <a:pt x="4" y="1520"/>
                    <a:pt x="0" y="1552"/>
                    <a:pt x="13" y="1579"/>
                  </a:cubicBezTo>
                  <a:cubicBezTo>
                    <a:pt x="25" y="1606"/>
                    <a:pt x="52" y="1623"/>
                    <a:pt x="82" y="1623"/>
                  </a:cubicBezTo>
                  <a:lnTo>
                    <a:pt x="790" y="1638"/>
                  </a:lnTo>
                  <a:lnTo>
                    <a:pt x="1181" y="2230"/>
                  </a:lnTo>
                  <a:cubicBezTo>
                    <a:pt x="1195" y="2253"/>
                    <a:pt x="1219" y="2266"/>
                    <a:pt x="1245" y="2266"/>
                  </a:cubicBezTo>
                  <a:cubicBezTo>
                    <a:pt x="1249" y="2266"/>
                    <a:pt x="1252" y="2265"/>
                    <a:pt x="1255" y="2265"/>
                  </a:cubicBezTo>
                  <a:cubicBezTo>
                    <a:pt x="1284" y="2262"/>
                    <a:pt x="1310" y="2241"/>
                    <a:pt x="1319" y="2214"/>
                  </a:cubicBezTo>
                  <a:lnTo>
                    <a:pt x="1553" y="1544"/>
                  </a:lnTo>
                  <a:lnTo>
                    <a:pt x="2235" y="1356"/>
                  </a:lnTo>
                  <a:cubicBezTo>
                    <a:pt x="2264" y="1348"/>
                    <a:pt x="2286" y="1325"/>
                    <a:pt x="2291" y="1296"/>
                  </a:cubicBezTo>
                  <a:cubicBezTo>
                    <a:pt x="2297" y="1266"/>
                    <a:pt x="2286" y="1236"/>
                    <a:pt x="2262" y="1219"/>
                  </a:cubicBezTo>
                  <a:lnTo>
                    <a:pt x="1697" y="790"/>
                  </a:lnTo>
                  <a:lnTo>
                    <a:pt x="1731" y="82"/>
                  </a:lnTo>
                  <a:cubicBezTo>
                    <a:pt x="1732" y="53"/>
                    <a:pt x="1716" y="25"/>
                    <a:pt x="1690" y="11"/>
                  </a:cubicBezTo>
                  <a:cubicBezTo>
                    <a:pt x="1679" y="4"/>
                    <a:pt x="1666" y="1"/>
                    <a:pt x="1652" y="1"/>
                  </a:cubicBezTo>
                  <a:close/>
                </a:path>
              </a:pathLst>
            </a:custGeom>
            <a:solidFill>
              <a:srgbClr val="FFB8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0" name="Google Shape;1030;p41"/>
            <p:cNvSpPr/>
            <p:nvPr/>
          </p:nvSpPr>
          <p:spPr>
            <a:xfrm>
              <a:off x="3392650" y="2098600"/>
              <a:ext cx="57450" cy="56650"/>
            </a:xfrm>
            <a:custGeom>
              <a:avLst/>
              <a:gdLst/>
              <a:ahLst/>
              <a:cxnLst/>
              <a:rect l="l" t="t" r="r" b="b"/>
              <a:pathLst>
                <a:path w="2298" h="2266" extrusionOk="0">
                  <a:moveTo>
                    <a:pt x="1566" y="233"/>
                  </a:moveTo>
                  <a:lnTo>
                    <a:pt x="1539" y="824"/>
                  </a:lnTo>
                  <a:cubicBezTo>
                    <a:pt x="1539" y="850"/>
                    <a:pt x="1550" y="874"/>
                    <a:pt x="1570" y="890"/>
                  </a:cubicBezTo>
                  <a:lnTo>
                    <a:pt x="2041" y="1248"/>
                  </a:lnTo>
                  <a:lnTo>
                    <a:pt x="1471" y="1404"/>
                  </a:lnTo>
                  <a:cubicBezTo>
                    <a:pt x="1446" y="1411"/>
                    <a:pt x="1427" y="1429"/>
                    <a:pt x="1418" y="1454"/>
                  </a:cubicBezTo>
                  <a:lnTo>
                    <a:pt x="1223" y="2012"/>
                  </a:lnTo>
                  <a:lnTo>
                    <a:pt x="899" y="1519"/>
                  </a:lnTo>
                  <a:cubicBezTo>
                    <a:pt x="885" y="1497"/>
                    <a:pt x="861" y="1484"/>
                    <a:pt x="835" y="1483"/>
                  </a:cubicBezTo>
                  <a:lnTo>
                    <a:pt x="244" y="1470"/>
                  </a:lnTo>
                  <a:lnTo>
                    <a:pt x="613" y="1009"/>
                  </a:lnTo>
                  <a:cubicBezTo>
                    <a:pt x="629" y="989"/>
                    <a:pt x="634" y="962"/>
                    <a:pt x="627" y="937"/>
                  </a:cubicBezTo>
                  <a:lnTo>
                    <a:pt x="456" y="371"/>
                  </a:lnTo>
                  <a:lnTo>
                    <a:pt x="1009" y="580"/>
                  </a:lnTo>
                  <a:cubicBezTo>
                    <a:pt x="1018" y="583"/>
                    <a:pt x="1028" y="585"/>
                    <a:pt x="1037" y="585"/>
                  </a:cubicBezTo>
                  <a:cubicBezTo>
                    <a:pt x="1053" y="585"/>
                    <a:pt x="1068" y="580"/>
                    <a:pt x="1081" y="571"/>
                  </a:cubicBezTo>
                  <a:lnTo>
                    <a:pt x="1566" y="233"/>
                  </a:lnTo>
                  <a:close/>
                  <a:moveTo>
                    <a:pt x="1652" y="1"/>
                  </a:moveTo>
                  <a:cubicBezTo>
                    <a:pt x="1637" y="1"/>
                    <a:pt x="1621" y="5"/>
                    <a:pt x="1608" y="15"/>
                  </a:cubicBezTo>
                  <a:lnTo>
                    <a:pt x="1026" y="419"/>
                  </a:lnTo>
                  <a:lnTo>
                    <a:pt x="362" y="170"/>
                  </a:lnTo>
                  <a:cubicBezTo>
                    <a:pt x="353" y="166"/>
                    <a:pt x="344" y="164"/>
                    <a:pt x="335" y="164"/>
                  </a:cubicBezTo>
                  <a:cubicBezTo>
                    <a:pt x="315" y="164"/>
                    <a:pt x="296" y="172"/>
                    <a:pt x="282" y="185"/>
                  </a:cubicBezTo>
                  <a:cubicBezTo>
                    <a:pt x="260" y="205"/>
                    <a:pt x="252" y="237"/>
                    <a:pt x="260" y="265"/>
                  </a:cubicBezTo>
                  <a:lnTo>
                    <a:pt x="465" y="943"/>
                  </a:lnTo>
                  <a:lnTo>
                    <a:pt x="23" y="1497"/>
                  </a:lnTo>
                  <a:cubicBezTo>
                    <a:pt x="4" y="1520"/>
                    <a:pt x="0" y="1552"/>
                    <a:pt x="13" y="1579"/>
                  </a:cubicBezTo>
                  <a:cubicBezTo>
                    <a:pt x="25" y="1606"/>
                    <a:pt x="52" y="1623"/>
                    <a:pt x="82" y="1623"/>
                  </a:cubicBezTo>
                  <a:lnTo>
                    <a:pt x="790" y="1638"/>
                  </a:lnTo>
                  <a:lnTo>
                    <a:pt x="1181" y="2230"/>
                  </a:lnTo>
                  <a:cubicBezTo>
                    <a:pt x="1195" y="2253"/>
                    <a:pt x="1219" y="2266"/>
                    <a:pt x="1245" y="2266"/>
                  </a:cubicBezTo>
                  <a:cubicBezTo>
                    <a:pt x="1249" y="2266"/>
                    <a:pt x="1252" y="2265"/>
                    <a:pt x="1255" y="2265"/>
                  </a:cubicBezTo>
                  <a:cubicBezTo>
                    <a:pt x="1284" y="2262"/>
                    <a:pt x="1310" y="2241"/>
                    <a:pt x="1319" y="2214"/>
                  </a:cubicBezTo>
                  <a:lnTo>
                    <a:pt x="1553" y="1544"/>
                  </a:lnTo>
                  <a:lnTo>
                    <a:pt x="2235" y="1356"/>
                  </a:lnTo>
                  <a:cubicBezTo>
                    <a:pt x="2264" y="1348"/>
                    <a:pt x="2286" y="1325"/>
                    <a:pt x="2291" y="1296"/>
                  </a:cubicBezTo>
                  <a:cubicBezTo>
                    <a:pt x="2297" y="1266"/>
                    <a:pt x="2286" y="1236"/>
                    <a:pt x="2262" y="1219"/>
                  </a:cubicBezTo>
                  <a:lnTo>
                    <a:pt x="1697" y="790"/>
                  </a:lnTo>
                  <a:lnTo>
                    <a:pt x="1731" y="82"/>
                  </a:lnTo>
                  <a:cubicBezTo>
                    <a:pt x="1732" y="53"/>
                    <a:pt x="1716" y="25"/>
                    <a:pt x="1690" y="11"/>
                  </a:cubicBezTo>
                  <a:cubicBezTo>
                    <a:pt x="1679" y="4"/>
                    <a:pt x="1666" y="1"/>
                    <a:pt x="1652" y="1"/>
                  </a:cubicBezTo>
                  <a:close/>
                </a:path>
              </a:pathLst>
            </a:custGeom>
            <a:solidFill>
              <a:srgbClr val="FFB8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1" name="Google Shape;1031;p41"/>
            <p:cNvSpPr/>
            <p:nvPr/>
          </p:nvSpPr>
          <p:spPr>
            <a:xfrm>
              <a:off x="3398700" y="2104125"/>
              <a:ext cx="45400" cy="45250"/>
            </a:xfrm>
            <a:custGeom>
              <a:avLst/>
              <a:gdLst/>
              <a:ahLst/>
              <a:cxnLst/>
              <a:rect l="l" t="t" r="r" b="b"/>
              <a:pathLst>
                <a:path w="1816" h="1810" extrusionOk="0">
                  <a:moveTo>
                    <a:pt x="1319" y="48"/>
                  </a:moveTo>
                  <a:cubicBezTo>
                    <a:pt x="1319" y="48"/>
                    <a:pt x="1319" y="48"/>
                    <a:pt x="1319" y="50"/>
                  </a:cubicBezTo>
                  <a:cubicBezTo>
                    <a:pt x="1322" y="51"/>
                    <a:pt x="1321" y="55"/>
                    <a:pt x="1318" y="55"/>
                  </a:cubicBezTo>
                  <a:cubicBezTo>
                    <a:pt x="1317" y="55"/>
                    <a:pt x="1317" y="55"/>
                    <a:pt x="1317" y="55"/>
                  </a:cubicBezTo>
                  <a:cubicBezTo>
                    <a:pt x="1316" y="55"/>
                    <a:pt x="1315" y="54"/>
                    <a:pt x="1314" y="54"/>
                  </a:cubicBezTo>
                  <a:cubicBezTo>
                    <a:pt x="1313" y="54"/>
                    <a:pt x="1312" y="55"/>
                    <a:pt x="1311" y="55"/>
                  </a:cubicBezTo>
                  <a:cubicBezTo>
                    <a:pt x="1313" y="52"/>
                    <a:pt x="1317" y="48"/>
                    <a:pt x="1319" y="48"/>
                  </a:cubicBezTo>
                  <a:close/>
                  <a:moveTo>
                    <a:pt x="1230" y="86"/>
                  </a:moveTo>
                  <a:cubicBezTo>
                    <a:pt x="1235" y="86"/>
                    <a:pt x="1242" y="86"/>
                    <a:pt x="1235" y="93"/>
                  </a:cubicBezTo>
                  <a:cubicBezTo>
                    <a:pt x="1234" y="93"/>
                    <a:pt x="1233" y="94"/>
                    <a:pt x="1232" y="94"/>
                  </a:cubicBezTo>
                  <a:cubicBezTo>
                    <a:pt x="1227" y="94"/>
                    <a:pt x="1226" y="88"/>
                    <a:pt x="1230" y="86"/>
                  </a:cubicBezTo>
                  <a:close/>
                  <a:moveTo>
                    <a:pt x="1158" y="164"/>
                  </a:moveTo>
                  <a:cubicBezTo>
                    <a:pt x="1158" y="164"/>
                    <a:pt x="1158" y="164"/>
                    <a:pt x="1158" y="164"/>
                  </a:cubicBezTo>
                  <a:cubicBezTo>
                    <a:pt x="1158" y="164"/>
                    <a:pt x="1158" y="164"/>
                    <a:pt x="1158" y="164"/>
                  </a:cubicBezTo>
                  <a:close/>
                  <a:moveTo>
                    <a:pt x="1322" y="232"/>
                  </a:moveTo>
                  <a:lnTo>
                    <a:pt x="1322" y="232"/>
                  </a:lnTo>
                  <a:cubicBezTo>
                    <a:pt x="1322" y="232"/>
                    <a:pt x="1322" y="232"/>
                    <a:pt x="1322" y="232"/>
                  </a:cubicBezTo>
                  <a:close/>
                  <a:moveTo>
                    <a:pt x="469" y="238"/>
                  </a:moveTo>
                  <a:lnTo>
                    <a:pt x="474" y="240"/>
                  </a:lnTo>
                  <a:cubicBezTo>
                    <a:pt x="476" y="243"/>
                    <a:pt x="477" y="247"/>
                    <a:pt x="476" y="250"/>
                  </a:cubicBezTo>
                  <a:cubicBezTo>
                    <a:pt x="468" y="248"/>
                    <a:pt x="466" y="245"/>
                    <a:pt x="469" y="238"/>
                  </a:cubicBezTo>
                  <a:close/>
                  <a:moveTo>
                    <a:pt x="1312" y="248"/>
                  </a:moveTo>
                  <a:cubicBezTo>
                    <a:pt x="1317" y="248"/>
                    <a:pt x="1317" y="249"/>
                    <a:pt x="1317" y="254"/>
                  </a:cubicBezTo>
                  <a:cubicBezTo>
                    <a:pt x="1317" y="258"/>
                    <a:pt x="1316" y="265"/>
                    <a:pt x="1311" y="265"/>
                  </a:cubicBezTo>
                  <a:lnTo>
                    <a:pt x="1312" y="248"/>
                  </a:lnTo>
                  <a:close/>
                  <a:moveTo>
                    <a:pt x="242" y="277"/>
                  </a:moveTo>
                  <a:cubicBezTo>
                    <a:pt x="242" y="277"/>
                    <a:pt x="242" y="277"/>
                    <a:pt x="242" y="277"/>
                  </a:cubicBezTo>
                  <a:lnTo>
                    <a:pt x="242" y="277"/>
                  </a:lnTo>
                  <a:close/>
                  <a:moveTo>
                    <a:pt x="601" y="318"/>
                  </a:moveTo>
                  <a:cubicBezTo>
                    <a:pt x="597" y="318"/>
                    <a:pt x="591" y="323"/>
                    <a:pt x="599" y="326"/>
                  </a:cubicBezTo>
                  <a:cubicBezTo>
                    <a:pt x="600" y="327"/>
                    <a:pt x="602" y="327"/>
                    <a:pt x="604" y="327"/>
                  </a:cubicBezTo>
                  <a:cubicBezTo>
                    <a:pt x="607" y="320"/>
                    <a:pt x="604" y="318"/>
                    <a:pt x="601" y="318"/>
                  </a:cubicBezTo>
                  <a:close/>
                  <a:moveTo>
                    <a:pt x="1345" y="370"/>
                  </a:moveTo>
                  <a:cubicBezTo>
                    <a:pt x="1340" y="370"/>
                    <a:pt x="1340" y="371"/>
                    <a:pt x="1339" y="375"/>
                  </a:cubicBezTo>
                  <a:cubicBezTo>
                    <a:pt x="1339" y="376"/>
                    <a:pt x="1339" y="385"/>
                    <a:pt x="1340" y="385"/>
                  </a:cubicBezTo>
                  <a:cubicBezTo>
                    <a:pt x="1341" y="385"/>
                    <a:pt x="1341" y="384"/>
                    <a:pt x="1341" y="384"/>
                  </a:cubicBezTo>
                  <a:cubicBezTo>
                    <a:pt x="1345" y="382"/>
                    <a:pt x="1344" y="376"/>
                    <a:pt x="1345" y="370"/>
                  </a:cubicBezTo>
                  <a:close/>
                  <a:moveTo>
                    <a:pt x="1499" y="783"/>
                  </a:moveTo>
                  <a:cubicBezTo>
                    <a:pt x="1495" y="783"/>
                    <a:pt x="1493" y="788"/>
                    <a:pt x="1497" y="792"/>
                  </a:cubicBezTo>
                  <a:cubicBezTo>
                    <a:pt x="1499" y="793"/>
                    <a:pt x="1500" y="793"/>
                    <a:pt x="1501" y="793"/>
                  </a:cubicBezTo>
                  <a:cubicBezTo>
                    <a:pt x="1505" y="793"/>
                    <a:pt x="1506" y="788"/>
                    <a:pt x="1503" y="785"/>
                  </a:cubicBezTo>
                  <a:cubicBezTo>
                    <a:pt x="1501" y="784"/>
                    <a:pt x="1500" y="783"/>
                    <a:pt x="1499" y="783"/>
                  </a:cubicBezTo>
                  <a:close/>
                  <a:moveTo>
                    <a:pt x="1528" y="801"/>
                  </a:moveTo>
                  <a:cubicBezTo>
                    <a:pt x="1525" y="801"/>
                    <a:pt x="1523" y="802"/>
                    <a:pt x="1522" y="805"/>
                  </a:cubicBezTo>
                  <a:cubicBezTo>
                    <a:pt x="1525" y="808"/>
                    <a:pt x="1528" y="809"/>
                    <a:pt x="1530" y="809"/>
                  </a:cubicBezTo>
                  <a:cubicBezTo>
                    <a:pt x="1532" y="809"/>
                    <a:pt x="1532" y="807"/>
                    <a:pt x="1531" y="802"/>
                  </a:cubicBezTo>
                  <a:cubicBezTo>
                    <a:pt x="1530" y="802"/>
                    <a:pt x="1529" y="801"/>
                    <a:pt x="1528" y="801"/>
                  </a:cubicBezTo>
                  <a:close/>
                  <a:moveTo>
                    <a:pt x="1557" y="849"/>
                  </a:moveTo>
                  <a:lnTo>
                    <a:pt x="1561" y="852"/>
                  </a:lnTo>
                  <a:lnTo>
                    <a:pt x="1563" y="859"/>
                  </a:lnTo>
                  <a:cubicBezTo>
                    <a:pt x="1558" y="856"/>
                    <a:pt x="1553" y="853"/>
                    <a:pt x="1557" y="849"/>
                  </a:cubicBezTo>
                  <a:close/>
                  <a:moveTo>
                    <a:pt x="1634" y="895"/>
                  </a:moveTo>
                  <a:lnTo>
                    <a:pt x="1634" y="895"/>
                  </a:lnTo>
                  <a:cubicBezTo>
                    <a:pt x="1634" y="895"/>
                    <a:pt x="1635" y="895"/>
                    <a:pt x="1635" y="895"/>
                  </a:cubicBezTo>
                  <a:lnTo>
                    <a:pt x="1635" y="895"/>
                  </a:lnTo>
                  <a:cubicBezTo>
                    <a:pt x="1635" y="895"/>
                    <a:pt x="1634" y="895"/>
                    <a:pt x="1634" y="895"/>
                  </a:cubicBezTo>
                  <a:close/>
                  <a:moveTo>
                    <a:pt x="216" y="973"/>
                  </a:moveTo>
                  <a:cubicBezTo>
                    <a:pt x="217" y="973"/>
                    <a:pt x="218" y="974"/>
                    <a:pt x="218" y="976"/>
                  </a:cubicBezTo>
                  <a:cubicBezTo>
                    <a:pt x="219" y="981"/>
                    <a:pt x="215" y="984"/>
                    <a:pt x="212" y="988"/>
                  </a:cubicBezTo>
                  <a:cubicBezTo>
                    <a:pt x="210" y="986"/>
                    <a:pt x="205" y="982"/>
                    <a:pt x="209" y="978"/>
                  </a:cubicBezTo>
                  <a:cubicBezTo>
                    <a:pt x="211" y="975"/>
                    <a:pt x="214" y="973"/>
                    <a:pt x="216" y="973"/>
                  </a:cubicBezTo>
                  <a:close/>
                  <a:moveTo>
                    <a:pt x="198" y="1035"/>
                  </a:moveTo>
                  <a:cubicBezTo>
                    <a:pt x="192" y="1035"/>
                    <a:pt x="192" y="1045"/>
                    <a:pt x="197" y="1045"/>
                  </a:cubicBezTo>
                  <a:cubicBezTo>
                    <a:pt x="198" y="1045"/>
                    <a:pt x="199" y="1044"/>
                    <a:pt x="201" y="1043"/>
                  </a:cubicBezTo>
                  <a:cubicBezTo>
                    <a:pt x="202" y="1041"/>
                    <a:pt x="203" y="1039"/>
                    <a:pt x="204" y="1038"/>
                  </a:cubicBezTo>
                  <a:cubicBezTo>
                    <a:pt x="201" y="1036"/>
                    <a:pt x="199" y="1035"/>
                    <a:pt x="198" y="1035"/>
                  </a:cubicBezTo>
                  <a:close/>
                  <a:moveTo>
                    <a:pt x="125" y="1104"/>
                  </a:moveTo>
                  <a:cubicBezTo>
                    <a:pt x="126" y="1104"/>
                    <a:pt x="128" y="1105"/>
                    <a:pt x="128" y="1107"/>
                  </a:cubicBezTo>
                  <a:cubicBezTo>
                    <a:pt x="129" y="1112"/>
                    <a:pt x="124" y="1115"/>
                    <a:pt x="121" y="1119"/>
                  </a:cubicBezTo>
                  <a:cubicBezTo>
                    <a:pt x="119" y="1117"/>
                    <a:pt x="114" y="1113"/>
                    <a:pt x="118" y="1109"/>
                  </a:cubicBezTo>
                  <a:cubicBezTo>
                    <a:pt x="120" y="1106"/>
                    <a:pt x="123" y="1104"/>
                    <a:pt x="125" y="1104"/>
                  </a:cubicBezTo>
                  <a:close/>
                  <a:moveTo>
                    <a:pt x="1327" y="1124"/>
                  </a:moveTo>
                  <a:lnTo>
                    <a:pt x="1322" y="1125"/>
                  </a:lnTo>
                  <a:lnTo>
                    <a:pt x="1318" y="1131"/>
                  </a:lnTo>
                  <a:cubicBezTo>
                    <a:pt x="1321" y="1132"/>
                    <a:pt x="1323" y="1132"/>
                    <a:pt x="1324" y="1132"/>
                  </a:cubicBezTo>
                  <a:cubicBezTo>
                    <a:pt x="1328" y="1132"/>
                    <a:pt x="1329" y="1129"/>
                    <a:pt x="1327" y="1124"/>
                  </a:cubicBezTo>
                  <a:close/>
                  <a:moveTo>
                    <a:pt x="1642" y="1045"/>
                  </a:moveTo>
                  <a:cubicBezTo>
                    <a:pt x="1641" y="1045"/>
                    <a:pt x="1640" y="1045"/>
                    <a:pt x="1641" y="1046"/>
                  </a:cubicBezTo>
                  <a:cubicBezTo>
                    <a:pt x="1638" y="1049"/>
                    <a:pt x="1636" y="1051"/>
                    <a:pt x="1633" y="1051"/>
                  </a:cubicBezTo>
                  <a:cubicBezTo>
                    <a:pt x="1632" y="1051"/>
                    <a:pt x="1631" y="1051"/>
                    <a:pt x="1630" y="1050"/>
                  </a:cubicBezTo>
                  <a:cubicBezTo>
                    <a:pt x="1626" y="1050"/>
                    <a:pt x="1622" y="1049"/>
                    <a:pt x="1618" y="1049"/>
                  </a:cubicBezTo>
                  <a:cubicBezTo>
                    <a:pt x="1614" y="1049"/>
                    <a:pt x="1609" y="1050"/>
                    <a:pt x="1606" y="1053"/>
                  </a:cubicBezTo>
                  <a:cubicBezTo>
                    <a:pt x="1602" y="1057"/>
                    <a:pt x="1601" y="1060"/>
                    <a:pt x="1598" y="1060"/>
                  </a:cubicBezTo>
                  <a:cubicBezTo>
                    <a:pt x="1597" y="1060"/>
                    <a:pt x="1596" y="1059"/>
                    <a:pt x="1593" y="1058"/>
                  </a:cubicBezTo>
                  <a:cubicBezTo>
                    <a:pt x="1586" y="1060"/>
                    <a:pt x="1577" y="1069"/>
                    <a:pt x="1572" y="1069"/>
                  </a:cubicBezTo>
                  <a:cubicBezTo>
                    <a:pt x="1569" y="1069"/>
                    <a:pt x="1567" y="1068"/>
                    <a:pt x="1566" y="1064"/>
                  </a:cubicBezTo>
                  <a:lnTo>
                    <a:pt x="1566" y="1064"/>
                  </a:lnTo>
                  <a:cubicBezTo>
                    <a:pt x="1569" y="1074"/>
                    <a:pt x="1547" y="1072"/>
                    <a:pt x="1540" y="1076"/>
                  </a:cubicBezTo>
                  <a:cubicBezTo>
                    <a:pt x="1532" y="1079"/>
                    <a:pt x="1540" y="1081"/>
                    <a:pt x="1536" y="1086"/>
                  </a:cubicBezTo>
                  <a:cubicBezTo>
                    <a:pt x="1535" y="1087"/>
                    <a:pt x="1534" y="1088"/>
                    <a:pt x="1533" y="1088"/>
                  </a:cubicBezTo>
                  <a:cubicBezTo>
                    <a:pt x="1529" y="1088"/>
                    <a:pt x="1526" y="1083"/>
                    <a:pt x="1525" y="1081"/>
                  </a:cubicBezTo>
                  <a:cubicBezTo>
                    <a:pt x="1524" y="1077"/>
                    <a:pt x="1523" y="1075"/>
                    <a:pt x="1521" y="1075"/>
                  </a:cubicBezTo>
                  <a:cubicBezTo>
                    <a:pt x="1516" y="1075"/>
                    <a:pt x="1510" y="1083"/>
                    <a:pt x="1504" y="1084"/>
                  </a:cubicBezTo>
                  <a:cubicBezTo>
                    <a:pt x="1502" y="1086"/>
                    <a:pt x="1483" y="1088"/>
                    <a:pt x="1477" y="1088"/>
                  </a:cubicBezTo>
                  <a:cubicBezTo>
                    <a:pt x="1475" y="1088"/>
                    <a:pt x="1474" y="1088"/>
                    <a:pt x="1475" y="1088"/>
                  </a:cubicBezTo>
                  <a:lnTo>
                    <a:pt x="1475" y="1088"/>
                  </a:lnTo>
                  <a:cubicBezTo>
                    <a:pt x="1474" y="1089"/>
                    <a:pt x="1474" y="1089"/>
                    <a:pt x="1474" y="1089"/>
                  </a:cubicBezTo>
                  <a:cubicBezTo>
                    <a:pt x="1475" y="1089"/>
                    <a:pt x="1475" y="1089"/>
                    <a:pt x="1476" y="1089"/>
                  </a:cubicBezTo>
                  <a:cubicBezTo>
                    <a:pt x="1477" y="1089"/>
                    <a:pt x="1478" y="1089"/>
                    <a:pt x="1476" y="1091"/>
                  </a:cubicBezTo>
                  <a:cubicBezTo>
                    <a:pt x="1475" y="1094"/>
                    <a:pt x="1470" y="1095"/>
                    <a:pt x="1467" y="1096"/>
                  </a:cubicBezTo>
                  <a:cubicBezTo>
                    <a:pt x="1463" y="1096"/>
                    <a:pt x="1459" y="1098"/>
                    <a:pt x="1455" y="1098"/>
                  </a:cubicBezTo>
                  <a:cubicBezTo>
                    <a:pt x="1453" y="1098"/>
                    <a:pt x="1452" y="1098"/>
                    <a:pt x="1451" y="1098"/>
                  </a:cubicBezTo>
                  <a:cubicBezTo>
                    <a:pt x="1449" y="1096"/>
                    <a:pt x="1448" y="1094"/>
                    <a:pt x="1446" y="1094"/>
                  </a:cubicBezTo>
                  <a:cubicBezTo>
                    <a:pt x="1445" y="1094"/>
                    <a:pt x="1444" y="1094"/>
                    <a:pt x="1441" y="1096"/>
                  </a:cubicBezTo>
                  <a:cubicBezTo>
                    <a:pt x="1437" y="1099"/>
                    <a:pt x="1438" y="1105"/>
                    <a:pt x="1435" y="1107"/>
                  </a:cubicBezTo>
                  <a:cubicBezTo>
                    <a:pt x="1432" y="1109"/>
                    <a:pt x="1430" y="1109"/>
                    <a:pt x="1427" y="1109"/>
                  </a:cubicBezTo>
                  <a:cubicBezTo>
                    <a:pt x="1421" y="1109"/>
                    <a:pt x="1415" y="1107"/>
                    <a:pt x="1411" y="1107"/>
                  </a:cubicBezTo>
                  <a:cubicBezTo>
                    <a:pt x="1409" y="1107"/>
                    <a:pt x="1407" y="1107"/>
                    <a:pt x="1406" y="1107"/>
                  </a:cubicBezTo>
                  <a:cubicBezTo>
                    <a:pt x="1400" y="1107"/>
                    <a:pt x="1394" y="1108"/>
                    <a:pt x="1389" y="1110"/>
                  </a:cubicBezTo>
                  <a:cubicBezTo>
                    <a:pt x="1382" y="1112"/>
                    <a:pt x="1376" y="1115"/>
                    <a:pt x="1370" y="1119"/>
                  </a:cubicBezTo>
                  <a:cubicBezTo>
                    <a:pt x="1367" y="1122"/>
                    <a:pt x="1363" y="1130"/>
                    <a:pt x="1359" y="1131"/>
                  </a:cubicBezTo>
                  <a:lnTo>
                    <a:pt x="1359" y="1131"/>
                  </a:lnTo>
                  <a:cubicBezTo>
                    <a:pt x="1360" y="1130"/>
                    <a:pt x="1361" y="1122"/>
                    <a:pt x="1360" y="1121"/>
                  </a:cubicBezTo>
                  <a:cubicBezTo>
                    <a:pt x="1360" y="1121"/>
                    <a:pt x="1359" y="1120"/>
                    <a:pt x="1357" y="1120"/>
                  </a:cubicBezTo>
                  <a:cubicBezTo>
                    <a:pt x="1353" y="1120"/>
                    <a:pt x="1345" y="1123"/>
                    <a:pt x="1343" y="1125"/>
                  </a:cubicBezTo>
                  <a:cubicBezTo>
                    <a:pt x="1338" y="1127"/>
                    <a:pt x="1342" y="1131"/>
                    <a:pt x="1336" y="1133"/>
                  </a:cubicBezTo>
                  <a:cubicBezTo>
                    <a:pt x="1331" y="1135"/>
                    <a:pt x="1325" y="1136"/>
                    <a:pt x="1321" y="1136"/>
                  </a:cubicBezTo>
                  <a:cubicBezTo>
                    <a:pt x="1312" y="1136"/>
                    <a:pt x="1308" y="1133"/>
                    <a:pt x="1303" y="1133"/>
                  </a:cubicBezTo>
                  <a:cubicBezTo>
                    <a:pt x="1300" y="1133"/>
                    <a:pt x="1296" y="1134"/>
                    <a:pt x="1291" y="1138"/>
                  </a:cubicBezTo>
                  <a:cubicBezTo>
                    <a:pt x="1287" y="1144"/>
                    <a:pt x="1281" y="1145"/>
                    <a:pt x="1273" y="1146"/>
                  </a:cubicBezTo>
                  <a:cubicBezTo>
                    <a:pt x="1269" y="1148"/>
                    <a:pt x="1270" y="1157"/>
                    <a:pt x="1263" y="1159"/>
                  </a:cubicBezTo>
                  <a:cubicBezTo>
                    <a:pt x="1262" y="1156"/>
                    <a:pt x="1264" y="1148"/>
                    <a:pt x="1260" y="1148"/>
                  </a:cubicBezTo>
                  <a:cubicBezTo>
                    <a:pt x="1259" y="1148"/>
                    <a:pt x="1258" y="1148"/>
                    <a:pt x="1257" y="1149"/>
                  </a:cubicBezTo>
                  <a:cubicBezTo>
                    <a:pt x="1252" y="1153"/>
                    <a:pt x="1250" y="1159"/>
                    <a:pt x="1247" y="1162"/>
                  </a:cubicBezTo>
                  <a:cubicBezTo>
                    <a:pt x="1249" y="1159"/>
                    <a:pt x="1249" y="1158"/>
                    <a:pt x="1246" y="1158"/>
                  </a:cubicBezTo>
                  <a:cubicBezTo>
                    <a:pt x="1242" y="1158"/>
                    <a:pt x="1231" y="1162"/>
                    <a:pt x="1228" y="1162"/>
                  </a:cubicBezTo>
                  <a:cubicBezTo>
                    <a:pt x="1228" y="1162"/>
                    <a:pt x="1228" y="1162"/>
                    <a:pt x="1227" y="1162"/>
                  </a:cubicBezTo>
                  <a:cubicBezTo>
                    <a:pt x="1222" y="1162"/>
                    <a:pt x="1225" y="1157"/>
                    <a:pt x="1221" y="1157"/>
                  </a:cubicBezTo>
                  <a:cubicBezTo>
                    <a:pt x="1220" y="1157"/>
                    <a:pt x="1218" y="1157"/>
                    <a:pt x="1216" y="1158"/>
                  </a:cubicBezTo>
                  <a:cubicBezTo>
                    <a:pt x="1205" y="1162"/>
                    <a:pt x="1212" y="1178"/>
                    <a:pt x="1222" y="1178"/>
                  </a:cubicBezTo>
                  <a:cubicBezTo>
                    <a:pt x="1222" y="1178"/>
                    <a:pt x="1222" y="1178"/>
                    <a:pt x="1223" y="1178"/>
                  </a:cubicBezTo>
                  <a:lnTo>
                    <a:pt x="1223" y="1178"/>
                  </a:lnTo>
                  <a:cubicBezTo>
                    <a:pt x="1221" y="1179"/>
                    <a:pt x="1219" y="1180"/>
                    <a:pt x="1217" y="1181"/>
                  </a:cubicBezTo>
                  <a:cubicBezTo>
                    <a:pt x="1210" y="1183"/>
                    <a:pt x="1207" y="1193"/>
                    <a:pt x="1212" y="1193"/>
                  </a:cubicBezTo>
                  <a:cubicBezTo>
                    <a:pt x="1213" y="1193"/>
                    <a:pt x="1214" y="1193"/>
                    <a:pt x="1215" y="1192"/>
                  </a:cubicBezTo>
                  <a:cubicBezTo>
                    <a:pt x="1223" y="1189"/>
                    <a:pt x="1229" y="1187"/>
                    <a:pt x="1237" y="1184"/>
                  </a:cubicBezTo>
                  <a:cubicBezTo>
                    <a:pt x="1245" y="1181"/>
                    <a:pt x="1248" y="1179"/>
                    <a:pt x="1250" y="1173"/>
                  </a:cubicBezTo>
                  <a:cubicBezTo>
                    <a:pt x="1254" y="1166"/>
                    <a:pt x="1266" y="1170"/>
                    <a:pt x="1263" y="1160"/>
                  </a:cubicBezTo>
                  <a:lnTo>
                    <a:pt x="1263" y="1160"/>
                  </a:lnTo>
                  <a:cubicBezTo>
                    <a:pt x="1265" y="1165"/>
                    <a:pt x="1270" y="1166"/>
                    <a:pt x="1277" y="1166"/>
                  </a:cubicBezTo>
                  <a:cubicBezTo>
                    <a:pt x="1284" y="1166"/>
                    <a:pt x="1292" y="1164"/>
                    <a:pt x="1297" y="1164"/>
                  </a:cubicBezTo>
                  <a:cubicBezTo>
                    <a:pt x="1299" y="1164"/>
                    <a:pt x="1302" y="1164"/>
                    <a:pt x="1305" y="1164"/>
                  </a:cubicBezTo>
                  <a:cubicBezTo>
                    <a:pt x="1307" y="1164"/>
                    <a:pt x="1308" y="1164"/>
                    <a:pt x="1310" y="1164"/>
                  </a:cubicBezTo>
                  <a:cubicBezTo>
                    <a:pt x="1310" y="1168"/>
                    <a:pt x="1315" y="1170"/>
                    <a:pt x="1320" y="1170"/>
                  </a:cubicBezTo>
                  <a:cubicBezTo>
                    <a:pt x="1321" y="1170"/>
                    <a:pt x="1321" y="1170"/>
                    <a:pt x="1322" y="1170"/>
                  </a:cubicBezTo>
                  <a:lnTo>
                    <a:pt x="1320" y="1161"/>
                  </a:lnTo>
                  <a:cubicBezTo>
                    <a:pt x="1321" y="1161"/>
                    <a:pt x="1322" y="1161"/>
                    <a:pt x="1323" y="1161"/>
                  </a:cubicBezTo>
                  <a:cubicBezTo>
                    <a:pt x="1327" y="1161"/>
                    <a:pt x="1330" y="1163"/>
                    <a:pt x="1333" y="1163"/>
                  </a:cubicBezTo>
                  <a:cubicBezTo>
                    <a:pt x="1335" y="1163"/>
                    <a:pt x="1337" y="1162"/>
                    <a:pt x="1338" y="1161"/>
                  </a:cubicBezTo>
                  <a:cubicBezTo>
                    <a:pt x="1345" y="1158"/>
                    <a:pt x="1352" y="1153"/>
                    <a:pt x="1355" y="1146"/>
                  </a:cubicBezTo>
                  <a:cubicBezTo>
                    <a:pt x="1356" y="1145"/>
                    <a:pt x="1354" y="1143"/>
                    <a:pt x="1358" y="1143"/>
                  </a:cubicBezTo>
                  <a:cubicBezTo>
                    <a:pt x="1360" y="1142"/>
                    <a:pt x="1363" y="1142"/>
                    <a:pt x="1366" y="1142"/>
                  </a:cubicBezTo>
                  <a:cubicBezTo>
                    <a:pt x="1367" y="1142"/>
                    <a:pt x="1368" y="1142"/>
                    <a:pt x="1369" y="1142"/>
                  </a:cubicBezTo>
                  <a:cubicBezTo>
                    <a:pt x="1373" y="1143"/>
                    <a:pt x="1377" y="1144"/>
                    <a:pt x="1381" y="1144"/>
                  </a:cubicBezTo>
                  <a:cubicBezTo>
                    <a:pt x="1385" y="1144"/>
                    <a:pt x="1388" y="1143"/>
                    <a:pt x="1391" y="1140"/>
                  </a:cubicBezTo>
                  <a:cubicBezTo>
                    <a:pt x="1397" y="1135"/>
                    <a:pt x="1407" y="1130"/>
                    <a:pt x="1415" y="1129"/>
                  </a:cubicBezTo>
                  <a:cubicBezTo>
                    <a:pt x="1419" y="1129"/>
                    <a:pt x="1424" y="1135"/>
                    <a:pt x="1427" y="1135"/>
                  </a:cubicBezTo>
                  <a:cubicBezTo>
                    <a:pt x="1428" y="1135"/>
                    <a:pt x="1429" y="1135"/>
                    <a:pt x="1429" y="1134"/>
                  </a:cubicBezTo>
                  <a:cubicBezTo>
                    <a:pt x="1436" y="1126"/>
                    <a:pt x="1419" y="1122"/>
                    <a:pt x="1434" y="1119"/>
                  </a:cubicBezTo>
                  <a:cubicBezTo>
                    <a:pt x="1435" y="1118"/>
                    <a:pt x="1435" y="1118"/>
                    <a:pt x="1436" y="1118"/>
                  </a:cubicBezTo>
                  <a:cubicBezTo>
                    <a:pt x="1443" y="1118"/>
                    <a:pt x="1436" y="1133"/>
                    <a:pt x="1445" y="1133"/>
                  </a:cubicBezTo>
                  <a:cubicBezTo>
                    <a:pt x="1446" y="1133"/>
                    <a:pt x="1447" y="1133"/>
                    <a:pt x="1448" y="1132"/>
                  </a:cubicBezTo>
                  <a:cubicBezTo>
                    <a:pt x="1456" y="1130"/>
                    <a:pt x="1448" y="1125"/>
                    <a:pt x="1454" y="1122"/>
                  </a:cubicBezTo>
                  <a:cubicBezTo>
                    <a:pt x="1461" y="1118"/>
                    <a:pt x="1474" y="1117"/>
                    <a:pt x="1483" y="1115"/>
                  </a:cubicBezTo>
                  <a:cubicBezTo>
                    <a:pt x="1503" y="1112"/>
                    <a:pt x="1528" y="1112"/>
                    <a:pt x="1547" y="1105"/>
                  </a:cubicBezTo>
                  <a:cubicBezTo>
                    <a:pt x="1552" y="1102"/>
                    <a:pt x="1552" y="1098"/>
                    <a:pt x="1556" y="1094"/>
                  </a:cubicBezTo>
                  <a:cubicBezTo>
                    <a:pt x="1559" y="1091"/>
                    <a:pt x="1560" y="1090"/>
                    <a:pt x="1561" y="1090"/>
                  </a:cubicBezTo>
                  <a:cubicBezTo>
                    <a:pt x="1563" y="1090"/>
                    <a:pt x="1561" y="1095"/>
                    <a:pt x="1564" y="1097"/>
                  </a:cubicBezTo>
                  <a:cubicBezTo>
                    <a:pt x="1564" y="1097"/>
                    <a:pt x="1565" y="1097"/>
                    <a:pt x="1566" y="1097"/>
                  </a:cubicBezTo>
                  <a:cubicBezTo>
                    <a:pt x="1571" y="1097"/>
                    <a:pt x="1581" y="1091"/>
                    <a:pt x="1584" y="1088"/>
                  </a:cubicBezTo>
                  <a:cubicBezTo>
                    <a:pt x="1585" y="1083"/>
                    <a:pt x="1586" y="1081"/>
                    <a:pt x="1588" y="1081"/>
                  </a:cubicBezTo>
                  <a:cubicBezTo>
                    <a:pt x="1589" y="1081"/>
                    <a:pt x="1591" y="1083"/>
                    <a:pt x="1594" y="1086"/>
                  </a:cubicBezTo>
                  <a:cubicBezTo>
                    <a:pt x="1594" y="1086"/>
                    <a:pt x="1594" y="1086"/>
                    <a:pt x="1594" y="1086"/>
                  </a:cubicBezTo>
                  <a:cubicBezTo>
                    <a:pt x="1595" y="1086"/>
                    <a:pt x="1599" y="1069"/>
                    <a:pt x="1597" y="1069"/>
                  </a:cubicBezTo>
                  <a:lnTo>
                    <a:pt x="1597" y="1069"/>
                  </a:lnTo>
                  <a:cubicBezTo>
                    <a:pt x="1600" y="1069"/>
                    <a:pt x="1603" y="1077"/>
                    <a:pt x="1605" y="1078"/>
                  </a:cubicBezTo>
                  <a:cubicBezTo>
                    <a:pt x="1606" y="1079"/>
                    <a:pt x="1607" y="1080"/>
                    <a:pt x="1608" y="1080"/>
                  </a:cubicBezTo>
                  <a:cubicBezTo>
                    <a:pt x="1612" y="1080"/>
                    <a:pt x="1617" y="1076"/>
                    <a:pt x="1620" y="1074"/>
                  </a:cubicBezTo>
                  <a:cubicBezTo>
                    <a:pt x="1623" y="1073"/>
                    <a:pt x="1634" y="1066"/>
                    <a:pt x="1640" y="1066"/>
                  </a:cubicBezTo>
                  <a:cubicBezTo>
                    <a:pt x="1642" y="1066"/>
                    <a:pt x="1643" y="1067"/>
                    <a:pt x="1642" y="1070"/>
                  </a:cubicBezTo>
                  <a:cubicBezTo>
                    <a:pt x="1642" y="1074"/>
                    <a:pt x="1642" y="1075"/>
                    <a:pt x="1644" y="1075"/>
                  </a:cubicBezTo>
                  <a:cubicBezTo>
                    <a:pt x="1648" y="1075"/>
                    <a:pt x="1659" y="1064"/>
                    <a:pt x="1662" y="1063"/>
                  </a:cubicBezTo>
                  <a:cubicBezTo>
                    <a:pt x="1664" y="1062"/>
                    <a:pt x="1665" y="1062"/>
                    <a:pt x="1666" y="1062"/>
                  </a:cubicBezTo>
                  <a:cubicBezTo>
                    <a:pt x="1673" y="1062"/>
                    <a:pt x="1677" y="1073"/>
                    <a:pt x="1682" y="1073"/>
                  </a:cubicBezTo>
                  <a:cubicBezTo>
                    <a:pt x="1683" y="1073"/>
                    <a:pt x="1684" y="1072"/>
                    <a:pt x="1686" y="1070"/>
                  </a:cubicBezTo>
                  <a:cubicBezTo>
                    <a:pt x="1684" y="1061"/>
                    <a:pt x="1664" y="1052"/>
                    <a:pt x="1655" y="1049"/>
                  </a:cubicBezTo>
                  <a:cubicBezTo>
                    <a:pt x="1655" y="1049"/>
                    <a:pt x="1646" y="1045"/>
                    <a:pt x="1642" y="1045"/>
                  </a:cubicBezTo>
                  <a:close/>
                  <a:moveTo>
                    <a:pt x="1164" y="1240"/>
                  </a:moveTo>
                  <a:cubicBezTo>
                    <a:pt x="1167" y="1240"/>
                    <a:pt x="1169" y="1243"/>
                    <a:pt x="1167" y="1248"/>
                  </a:cubicBezTo>
                  <a:cubicBezTo>
                    <a:pt x="1166" y="1249"/>
                    <a:pt x="1163" y="1250"/>
                    <a:pt x="1161" y="1250"/>
                  </a:cubicBezTo>
                  <a:cubicBezTo>
                    <a:pt x="1159" y="1250"/>
                    <a:pt x="1158" y="1249"/>
                    <a:pt x="1159" y="1244"/>
                  </a:cubicBezTo>
                  <a:cubicBezTo>
                    <a:pt x="1160" y="1241"/>
                    <a:pt x="1162" y="1240"/>
                    <a:pt x="1164" y="1240"/>
                  </a:cubicBezTo>
                  <a:close/>
                  <a:moveTo>
                    <a:pt x="1119" y="1309"/>
                  </a:moveTo>
                  <a:lnTo>
                    <a:pt x="1119" y="1309"/>
                  </a:lnTo>
                  <a:cubicBezTo>
                    <a:pt x="1119" y="1309"/>
                    <a:pt x="1120" y="1309"/>
                    <a:pt x="1120" y="1309"/>
                  </a:cubicBezTo>
                  <a:lnTo>
                    <a:pt x="1120" y="1309"/>
                  </a:lnTo>
                  <a:cubicBezTo>
                    <a:pt x="1120" y="1309"/>
                    <a:pt x="1119" y="1309"/>
                    <a:pt x="1119" y="1309"/>
                  </a:cubicBezTo>
                  <a:close/>
                  <a:moveTo>
                    <a:pt x="725" y="1405"/>
                  </a:moveTo>
                  <a:lnTo>
                    <a:pt x="725" y="1405"/>
                  </a:lnTo>
                  <a:cubicBezTo>
                    <a:pt x="724" y="1412"/>
                    <a:pt x="726" y="1414"/>
                    <a:pt x="728" y="1414"/>
                  </a:cubicBezTo>
                  <a:cubicBezTo>
                    <a:pt x="731" y="1414"/>
                    <a:pt x="734" y="1411"/>
                    <a:pt x="731" y="1407"/>
                  </a:cubicBezTo>
                  <a:lnTo>
                    <a:pt x="725" y="1405"/>
                  </a:lnTo>
                  <a:close/>
                  <a:moveTo>
                    <a:pt x="1110" y="1426"/>
                  </a:moveTo>
                  <a:cubicBezTo>
                    <a:pt x="1116" y="1426"/>
                    <a:pt x="1120" y="1429"/>
                    <a:pt x="1113" y="1437"/>
                  </a:cubicBezTo>
                  <a:cubicBezTo>
                    <a:pt x="1111" y="1438"/>
                    <a:pt x="1108" y="1440"/>
                    <a:pt x="1106" y="1440"/>
                  </a:cubicBezTo>
                  <a:cubicBezTo>
                    <a:pt x="1105" y="1440"/>
                    <a:pt x="1104" y="1439"/>
                    <a:pt x="1103" y="1439"/>
                  </a:cubicBezTo>
                  <a:cubicBezTo>
                    <a:pt x="1098" y="1437"/>
                    <a:pt x="1097" y="1430"/>
                    <a:pt x="1103" y="1428"/>
                  </a:cubicBezTo>
                  <a:cubicBezTo>
                    <a:pt x="1105" y="1426"/>
                    <a:pt x="1107" y="1426"/>
                    <a:pt x="1110" y="1426"/>
                  </a:cubicBezTo>
                  <a:close/>
                  <a:moveTo>
                    <a:pt x="1088" y="1522"/>
                  </a:moveTo>
                  <a:cubicBezTo>
                    <a:pt x="1089" y="1522"/>
                    <a:pt x="1089" y="1522"/>
                    <a:pt x="1089" y="1522"/>
                  </a:cubicBezTo>
                  <a:cubicBezTo>
                    <a:pt x="1089" y="1522"/>
                    <a:pt x="1090" y="1522"/>
                    <a:pt x="1090" y="1522"/>
                  </a:cubicBezTo>
                  <a:cubicBezTo>
                    <a:pt x="1089" y="1522"/>
                    <a:pt x="1089" y="1522"/>
                    <a:pt x="1088" y="1522"/>
                  </a:cubicBezTo>
                  <a:close/>
                  <a:moveTo>
                    <a:pt x="818" y="1550"/>
                  </a:moveTo>
                  <a:lnTo>
                    <a:pt x="818" y="1550"/>
                  </a:lnTo>
                  <a:cubicBezTo>
                    <a:pt x="818" y="1551"/>
                    <a:pt x="819" y="1551"/>
                    <a:pt x="819" y="1552"/>
                  </a:cubicBezTo>
                  <a:cubicBezTo>
                    <a:pt x="819" y="1551"/>
                    <a:pt x="818" y="1551"/>
                    <a:pt x="818" y="1550"/>
                  </a:cubicBezTo>
                  <a:close/>
                  <a:moveTo>
                    <a:pt x="830" y="1554"/>
                  </a:moveTo>
                  <a:cubicBezTo>
                    <a:pt x="830" y="1554"/>
                    <a:pt x="830" y="1554"/>
                    <a:pt x="830" y="1554"/>
                  </a:cubicBezTo>
                  <a:lnTo>
                    <a:pt x="830" y="1554"/>
                  </a:lnTo>
                  <a:cubicBezTo>
                    <a:pt x="830" y="1554"/>
                    <a:pt x="830" y="1554"/>
                    <a:pt x="830" y="1554"/>
                  </a:cubicBezTo>
                  <a:close/>
                  <a:moveTo>
                    <a:pt x="855" y="1600"/>
                  </a:moveTo>
                  <a:cubicBezTo>
                    <a:pt x="855" y="1600"/>
                    <a:pt x="855" y="1600"/>
                    <a:pt x="855" y="1600"/>
                  </a:cubicBezTo>
                  <a:lnTo>
                    <a:pt x="855" y="1600"/>
                  </a:lnTo>
                  <a:cubicBezTo>
                    <a:pt x="855" y="1600"/>
                    <a:pt x="855" y="1600"/>
                    <a:pt x="855" y="1600"/>
                  </a:cubicBezTo>
                  <a:close/>
                  <a:moveTo>
                    <a:pt x="1057" y="1592"/>
                  </a:moveTo>
                  <a:lnTo>
                    <a:pt x="1056" y="1596"/>
                  </a:lnTo>
                  <a:lnTo>
                    <a:pt x="1057" y="1603"/>
                  </a:lnTo>
                  <a:cubicBezTo>
                    <a:pt x="1065" y="1599"/>
                    <a:pt x="1065" y="1594"/>
                    <a:pt x="1057" y="1592"/>
                  </a:cubicBezTo>
                  <a:close/>
                  <a:moveTo>
                    <a:pt x="879" y="1619"/>
                  </a:moveTo>
                  <a:cubicBezTo>
                    <a:pt x="881" y="1619"/>
                    <a:pt x="884" y="1621"/>
                    <a:pt x="887" y="1626"/>
                  </a:cubicBezTo>
                  <a:cubicBezTo>
                    <a:pt x="890" y="1630"/>
                    <a:pt x="887" y="1633"/>
                    <a:pt x="884" y="1633"/>
                  </a:cubicBezTo>
                  <a:cubicBezTo>
                    <a:pt x="882" y="1633"/>
                    <a:pt x="880" y="1632"/>
                    <a:pt x="879" y="1630"/>
                  </a:cubicBezTo>
                  <a:cubicBezTo>
                    <a:pt x="875" y="1624"/>
                    <a:pt x="876" y="1619"/>
                    <a:pt x="879" y="1619"/>
                  </a:cubicBezTo>
                  <a:close/>
                  <a:moveTo>
                    <a:pt x="917" y="1685"/>
                  </a:moveTo>
                  <a:cubicBezTo>
                    <a:pt x="918" y="1685"/>
                    <a:pt x="920" y="1686"/>
                    <a:pt x="921" y="1688"/>
                  </a:cubicBezTo>
                  <a:cubicBezTo>
                    <a:pt x="924" y="1692"/>
                    <a:pt x="922" y="1695"/>
                    <a:pt x="919" y="1695"/>
                  </a:cubicBezTo>
                  <a:cubicBezTo>
                    <a:pt x="917" y="1695"/>
                    <a:pt x="915" y="1694"/>
                    <a:pt x="914" y="1692"/>
                  </a:cubicBezTo>
                  <a:cubicBezTo>
                    <a:pt x="915" y="1689"/>
                    <a:pt x="915" y="1685"/>
                    <a:pt x="917" y="1685"/>
                  </a:cubicBezTo>
                  <a:close/>
                  <a:moveTo>
                    <a:pt x="1004" y="1752"/>
                  </a:moveTo>
                  <a:lnTo>
                    <a:pt x="1004" y="1752"/>
                  </a:lnTo>
                  <a:cubicBezTo>
                    <a:pt x="1004" y="1752"/>
                    <a:pt x="1004" y="1752"/>
                    <a:pt x="1004" y="1753"/>
                  </a:cubicBezTo>
                  <a:lnTo>
                    <a:pt x="1004" y="1753"/>
                  </a:lnTo>
                  <a:cubicBezTo>
                    <a:pt x="1004" y="1752"/>
                    <a:pt x="1004" y="1752"/>
                    <a:pt x="1004" y="1752"/>
                  </a:cubicBezTo>
                  <a:lnTo>
                    <a:pt x="1004" y="1752"/>
                  </a:lnTo>
                  <a:close/>
                  <a:moveTo>
                    <a:pt x="1319" y="1"/>
                  </a:moveTo>
                  <a:cubicBezTo>
                    <a:pt x="1316" y="1"/>
                    <a:pt x="1302" y="20"/>
                    <a:pt x="1298" y="22"/>
                  </a:cubicBezTo>
                  <a:cubicBezTo>
                    <a:pt x="1289" y="30"/>
                    <a:pt x="1278" y="31"/>
                    <a:pt x="1266" y="38"/>
                  </a:cubicBezTo>
                  <a:cubicBezTo>
                    <a:pt x="1254" y="44"/>
                    <a:pt x="1275" y="57"/>
                    <a:pt x="1257" y="58"/>
                  </a:cubicBezTo>
                  <a:cubicBezTo>
                    <a:pt x="1256" y="58"/>
                    <a:pt x="1255" y="58"/>
                    <a:pt x="1254" y="58"/>
                  </a:cubicBezTo>
                  <a:cubicBezTo>
                    <a:pt x="1251" y="58"/>
                    <a:pt x="1249" y="58"/>
                    <a:pt x="1248" y="58"/>
                  </a:cubicBezTo>
                  <a:cubicBezTo>
                    <a:pt x="1243" y="58"/>
                    <a:pt x="1239" y="58"/>
                    <a:pt x="1235" y="64"/>
                  </a:cubicBezTo>
                  <a:cubicBezTo>
                    <a:pt x="1232" y="66"/>
                    <a:pt x="1231" y="78"/>
                    <a:pt x="1227" y="78"/>
                  </a:cubicBezTo>
                  <a:cubicBezTo>
                    <a:pt x="1226" y="78"/>
                    <a:pt x="1225" y="77"/>
                    <a:pt x="1223" y="76"/>
                  </a:cubicBezTo>
                  <a:cubicBezTo>
                    <a:pt x="1222" y="74"/>
                    <a:pt x="1220" y="73"/>
                    <a:pt x="1218" y="73"/>
                  </a:cubicBezTo>
                  <a:cubicBezTo>
                    <a:pt x="1213" y="73"/>
                    <a:pt x="1210" y="84"/>
                    <a:pt x="1207" y="89"/>
                  </a:cubicBezTo>
                  <a:cubicBezTo>
                    <a:pt x="1203" y="100"/>
                    <a:pt x="1194" y="94"/>
                    <a:pt x="1185" y="99"/>
                  </a:cubicBezTo>
                  <a:cubicBezTo>
                    <a:pt x="1176" y="103"/>
                    <a:pt x="1189" y="110"/>
                    <a:pt x="1190" y="114"/>
                  </a:cubicBezTo>
                  <a:cubicBezTo>
                    <a:pt x="1190" y="116"/>
                    <a:pt x="1189" y="116"/>
                    <a:pt x="1187" y="116"/>
                  </a:cubicBezTo>
                  <a:cubicBezTo>
                    <a:pt x="1184" y="116"/>
                    <a:pt x="1180" y="115"/>
                    <a:pt x="1176" y="115"/>
                  </a:cubicBezTo>
                  <a:cubicBezTo>
                    <a:pt x="1173" y="115"/>
                    <a:pt x="1171" y="116"/>
                    <a:pt x="1171" y="118"/>
                  </a:cubicBezTo>
                  <a:cubicBezTo>
                    <a:pt x="1171" y="120"/>
                    <a:pt x="1176" y="119"/>
                    <a:pt x="1175" y="122"/>
                  </a:cubicBezTo>
                  <a:cubicBezTo>
                    <a:pt x="1174" y="124"/>
                    <a:pt x="1169" y="128"/>
                    <a:pt x="1167" y="128"/>
                  </a:cubicBezTo>
                  <a:cubicBezTo>
                    <a:pt x="1161" y="128"/>
                    <a:pt x="1163" y="120"/>
                    <a:pt x="1158" y="120"/>
                  </a:cubicBezTo>
                  <a:cubicBezTo>
                    <a:pt x="1157" y="120"/>
                    <a:pt x="1155" y="121"/>
                    <a:pt x="1153" y="121"/>
                  </a:cubicBezTo>
                  <a:cubicBezTo>
                    <a:pt x="1139" y="128"/>
                    <a:pt x="1122" y="141"/>
                    <a:pt x="1111" y="153"/>
                  </a:cubicBezTo>
                  <a:cubicBezTo>
                    <a:pt x="1108" y="156"/>
                    <a:pt x="1108" y="158"/>
                    <a:pt x="1104" y="162"/>
                  </a:cubicBezTo>
                  <a:cubicBezTo>
                    <a:pt x="1103" y="164"/>
                    <a:pt x="1102" y="165"/>
                    <a:pt x="1101" y="165"/>
                  </a:cubicBezTo>
                  <a:cubicBezTo>
                    <a:pt x="1098" y="165"/>
                    <a:pt x="1095" y="155"/>
                    <a:pt x="1094" y="155"/>
                  </a:cubicBezTo>
                  <a:cubicBezTo>
                    <a:pt x="1094" y="155"/>
                    <a:pt x="1094" y="155"/>
                    <a:pt x="1094" y="155"/>
                  </a:cubicBezTo>
                  <a:cubicBezTo>
                    <a:pt x="1086" y="160"/>
                    <a:pt x="1098" y="170"/>
                    <a:pt x="1084" y="170"/>
                  </a:cubicBezTo>
                  <a:cubicBezTo>
                    <a:pt x="1084" y="170"/>
                    <a:pt x="1083" y="170"/>
                    <a:pt x="1083" y="170"/>
                  </a:cubicBezTo>
                  <a:cubicBezTo>
                    <a:pt x="1081" y="171"/>
                    <a:pt x="1078" y="174"/>
                    <a:pt x="1077" y="175"/>
                  </a:cubicBezTo>
                  <a:cubicBezTo>
                    <a:pt x="1073" y="179"/>
                    <a:pt x="1050" y="205"/>
                    <a:pt x="1042" y="205"/>
                  </a:cubicBezTo>
                  <a:cubicBezTo>
                    <a:pt x="1041" y="205"/>
                    <a:pt x="1040" y="205"/>
                    <a:pt x="1040" y="204"/>
                  </a:cubicBezTo>
                  <a:lnTo>
                    <a:pt x="1034" y="224"/>
                  </a:lnTo>
                  <a:cubicBezTo>
                    <a:pt x="1032" y="222"/>
                    <a:pt x="1030" y="221"/>
                    <a:pt x="1028" y="221"/>
                  </a:cubicBezTo>
                  <a:cubicBezTo>
                    <a:pt x="1024" y="221"/>
                    <a:pt x="1020" y="223"/>
                    <a:pt x="1016" y="225"/>
                  </a:cubicBezTo>
                  <a:cubicBezTo>
                    <a:pt x="1015" y="227"/>
                    <a:pt x="1013" y="227"/>
                    <a:pt x="1012" y="227"/>
                  </a:cubicBezTo>
                  <a:cubicBezTo>
                    <a:pt x="1008" y="227"/>
                    <a:pt x="1006" y="224"/>
                    <a:pt x="1002" y="224"/>
                  </a:cubicBezTo>
                  <a:cubicBezTo>
                    <a:pt x="1002" y="224"/>
                    <a:pt x="1002" y="224"/>
                    <a:pt x="1002" y="224"/>
                  </a:cubicBezTo>
                  <a:cubicBezTo>
                    <a:pt x="998" y="224"/>
                    <a:pt x="1001" y="241"/>
                    <a:pt x="995" y="245"/>
                  </a:cubicBezTo>
                  <a:cubicBezTo>
                    <a:pt x="994" y="244"/>
                    <a:pt x="989" y="231"/>
                    <a:pt x="987" y="231"/>
                  </a:cubicBezTo>
                  <a:cubicBezTo>
                    <a:pt x="987" y="231"/>
                    <a:pt x="987" y="231"/>
                    <a:pt x="987" y="231"/>
                  </a:cubicBezTo>
                  <a:cubicBezTo>
                    <a:pt x="981" y="234"/>
                    <a:pt x="975" y="244"/>
                    <a:pt x="977" y="248"/>
                  </a:cubicBezTo>
                  <a:cubicBezTo>
                    <a:pt x="979" y="251"/>
                    <a:pt x="986" y="251"/>
                    <a:pt x="980" y="255"/>
                  </a:cubicBezTo>
                  <a:cubicBezTo>
                    <a:pt x="978" y="257"/>
                    <a:pt x="977" y="257"/>
                    <a:pt x="975" y="257"/>
                  </a:cubicBezTo>
                  <a:cubicBezTo>
                    <a:pt x="974" y="257"/>
                    <a:pt x="973" y="257"/>
                    <a:pt x="972" y="257"/>
                  </a:cubicBezTo>
                  <a:cubicBezTo>
                    <a:pt x="967" y="255"/>
                    <a:pt x="967" y="246"/>
                    <a:pt x="961" y="245"/>
                  </a:cubicBezTo>
                  <a:cubicBezTo>
                    <a:pt x="960" y="245"/>
                    <a:pt x="960" y="253"/>
                    <a:pt x="960" y="253"/>
                  </a:cubicBezTo>
                  <a:cubicBezTo>
                    <a:pt x="960" y="257"/>
                    <a:pt x="957" y="260"/>
                    <a:pt x="953" y="264"/>
                  </a:cubicBezTo>
                  <a:cubicBezTo>
                    <a:pt x="950" y="265"/>
                    <a:pt x="947" y="264"/>
                    <a:pt x="946" y="266"/>
                  </a:cubicBezTo>
                  <a:cubicBezTo>
                    <a:pt x="944" y="271"/>
                    <a:pt x="944" y="274"/>
                    <a:pt x="944" y="278"/>
                  </a:cubicBezTo>
                  <a:cubicBezTo>
                    <a:pt x="944" y="279"/>
                    <a:pt x="943" y="279"/>
                    <a:pt x="942" y="279"/>
                  </a:cubicBezTo>
                  <a:cubicBezTo>
                    <a:pt x="940" y="279"/>
                    <a:pt x="937" y="278"/>
                    <a:pt x="935" y="278"/>
                  </a:cubicBezTo>
                  <a:cubicBezTo>
                    <a:pt x="933" y="278"/>
                    <a:pt x="932" y="279"/>
                    <a:pt x="931" y="281"/>
                  </a:cubicBezTo>
                  <a:cubicBezTo>
                    <a:pt x="929" y="284"/>
                    <a:pt x="931" y="287"/>
                    <a:pt x="929" y="290"/>
                  </a:cubicBezTo>
                  <a:cubicBezTo>
                    <a:pt x="926" y="293"/>
                    <a:pt x="923" y="294"/>
                    <a:pt x="919" y="296"/>
                  </a:cubicBezTo>
                  <a:cubicBezTo>
                    <a:pt x="926" y="293"/>
                    <a:pt x="931" y="282"/>
                    <a:pt x="926" y="282"/>
                  </a:cubicBezTo>
                  <a:cubicBezTo>
                    <a:pt x="925" y="282"/>
                    <a:pt x="923" y="283"/>
                    <a:pt x="920" y="285"/>
                  </a:cubicBezTo>
                  <a:cubicBezTo>
                    <a:pt x="914" y="288"/>
                    <a:pt x="905" y="297"/>
                    <a:pt x="908" y="302"/>
                  </a:cubicBezTo>
                  <a:lnTo>
                    <a:pt x="908" y="302"/>
                  </a:lnTo>
                  <a:cubicBezTo>
                    <a:pt x="907" y="301"/>
                    <a:pt x="906" y="300"/>
                    <a:pt x="904" y="300"/>
                  </a:cubicBezTo>
                  <a:cubicBezTo>
                    <a:pt x="893" y="300"/>
                    <a:pt x="867" y="321"/>
                    <a:pt x="859" y="327"/>
                  </a:cubicBezTo>
                  <a:cubicBezTo>
                    <a:pt x="851" y="333"/>
                    <a:pt x="857" y="335"/>
                    <a:pt x="862" y="341"/>
                  </a:cubicBezTo>
                  <a:cubicBezTo>
                    <a:pt x="862" y="347"/>
                    <a:pt x="861" y="349"/>
                    <a:pt x="859" y="349"/>
                  </a:cubicBezTo>
                  <a:cubicBezTo>
                    <a:pt x="858" y="349"/>
                    <a:pt x="856" y="348"/>
                    <a:pt x="853" y="347"/>
                  </a:cubicBezTo>
                  <a:cubicBezTo>
                    <a:pt x="850" y="343"/>
                    <a:pt x="846" y="342"/>
                    <a:pt x="842" y="342"/>
                  </a:cubicBezTo>
                  <a:cubicBezTo>
                    <a:pt x="832" y="342"/>
                    <a:pt x="820" y="348"/>
                    <a:pt x="814" y="348"/>
                  </a:cubicBezTo>
                  <a:cubicBezTo>
                    <a:pt x="808" y="350"/>
                    <a:pt x="802" y="351"/>
                    <a:pt x="798" y="355"/>
                  </a:cubicBezTo>
                  <a:cubicBezTo>
                    <a:pt x="794" y="360"/>
                    <a:pt x="790" y="363"/>
                    <a:pt x="785" y="363"/>
                  </a:cubicBezTo>
                  <a:cubicBezTo>
                    <a:pt x="782" y="363"/>
                    <a:pt x="779" y="362"/>
                    <a:pt x="776" y="362"/>
                  </a:cubicBezTo>
                  <a:lnTo>
                    <a:pt x="776" y="362"/>
                  </a:lnTo>
                  <a:cubicBezTo>
                    <a:pt x="778" y="362"/>
                    <a:pt x="779" y="362"/>
                    <a:pt x="781" y="362"/>
                  </a:cubicBezTo>
                  <a:cubicBezTo>
                    <a:pt x="789" y="362"/>
                    <a:pt x="791" y="356"/>
                    <a:pt x="780" y="354"/>
                  </a:cubicBezTo>
                  <a:cubicBezTo>
                    <a:pt x="771" y="352"/>
                    <a:pt x="760" y="347"/>
                    <a:pt x="750" y="343"/>
                  </a:cubicBezTo>
                  <a:cubicBezTo>
                    <a:pt x="744" y="341"/>
                    <a:pt x="739" y="339"/>
                    <a:pt x="735" y="339"/>
                  </a:cubicBezTo>
                  <a:cubicBezTo>
                    <a:pt x="731" y="339"/>
                    <a:pt x="727" y="341"/>
                    <a:pt x="723" y="344"/>
                  </a:cubicBezTo>
                  <a:cubicBezTo>
                    <a:pt x="726" y="341"/>
                    <a:pt x="731" y="339"/>
                    <a:pt x="730" y="334"/>
                  </a:cubicBezTo>
                  <a:cubicBezTo>
                    <a:pt x="730" y="332"/>
                    <a:pt x="726" y="328"/>
                    <a:pt x="723" y="328"/>
                  </a:cubicBezTo>
                  <a:cubicBezTo>
                    <a:pt x="722" y="328"/>
                    <a:pt x="722" y="328"/>
                    <a:pt x="721" y="329"/>
                  </a:cubicBezTo>
                  <a:cubicBezTo>
                    <a:pt x="720" y="330"/>
                    <a:pt x="720" y="331"/>
                    <a:pt x="719" y="331"/>
                  </a:cubicBezTo>
                  <a:cubicBezTo>
                    <a:pt x="715" y="331"/>
                    <a:pt x="711" y="327"/>
                    <a:pt x="707" y="327"/>
                  </a:cubicBezTo>
                  <a:cubicBezTo>
                    <a:pt x="707" y="327"/>
                    <a:pt x="707" y="326"/>
                    <a:pt x="706" y="326"/>
                  </a:cubicBezTo>
                  <a:cubicBezTo>
                    <a:pt x="704" y="326"/>
                    <a:pt x="703" y="330"/>
                    <a:pt x="699" y="330"/>
                  </a:cubicBezTo>
                  <a:cubicBezTo>
                    <a:pt x="699" y="330"/>
                    <a:pt x="699" y="330"/>
                    <a:pt x="698" y="330"/>
                  </a:cubicBezTo>
                  <a:cubicBezTo>
                    <a:pt x="695" y="330"/>
                    <a:pt x="693" y="325"/>
                    <a:pt x="690" y="322"/>
                  </a:cubicBezTo>
                  <a:cubicBezTo>
                    <a:pt x="687" y="320"/>
                    <a:pt x="683" y="318"/>
                    <a:pt x="679" y="317"/>
                  </a:cubicBezTo>
                  <a:cubicBezTo>
                    <a:pt x="677" y="317"/>
                    <a:pt x="675" y="316"/>
                    <a:pt x="673" y="316"/>
                  </a:cubicBezTo>
                  <a:cubicBezTo>
                    <a:pt x="671" y="316"/>
                    <a:pt x="668" y="317"/>
                    <a:pt x="667" y="318"/>
                  </a:cubicBezTo>
                  <a:cubicBezTo>
                    <a:pt x="666" y="319"/>
                    <a:pt x="666" y="319"/>
                    <a:pt x="665" y="319"/>
                  </a:cubicBezTo>
                  <a:cubicBezTo>
                    <a:pt x="662" y="319"/>
                    <a:pt x="659" y="317"/>
                    <a:pt x="656" y="315"/>
                  </a:cubicBezTo>
                  <a:cubicBezTo>
                    <a:pt x="657" y="310"/>
                    <a:pt x="661" y="310"/>
                    <a:pt x="651" y="308"/>
                  </a:cubicBezTo>
                  <a:cubicBezTo>
                    <a:pt x="646" y="308"/>
                    <a:pt x="641" y="307"/>
                    <a:pt x="636" y="307"/>
                  </a:cubicBezTo>
                  <a:cubicBezTo>
                    <a:pt x="636" y="307"/>
                    <a:pt x="634" y="308"/>
                    <a:pt x="632" y="308"/>
                  </a:cubicBezTo>
                  <a:cubicBezTo>
                    <a:pt x="630" y="308"/>
                    <a:pt x="626" y="307"/>
                    <a:pt x="628" y="306"/>
                  </a:cubicBezTo>
                  <a:cubicBezTo>
                    <a:pt x="629" y="305"/>
                    <a:pt x="632" y="305"/>
                    <a:pt x="632" y="301"/>
                  </a:cubicBezTo>
                  <a:cubicBezTo>
                    <a:pt x="629" y="300"/>
                    <a:pt x="627" y="300"/>
                    <a:pt x="626" y="300"/>
                  </a:cubicBezTo>
                  <a:cubicBezTo>
                    <a:pt x="624" y="300"/>
                    <a:pt x="623" y="301"/>
                    <a:pt x="619" y="302"/>
                  </a:cubicBezTo>
                  <a:cubicBezTo>
                    <a:pt x="618" y="302"/>
                    <a:pt x="616" y="303"/>
                    <a:pt x="615" y="303"/>
                  </a:cubicBezTo>
                  <a:cubicBezTo>
                    <a:pt x="611" y="303"/>
                    <a:pt x="606" y="301"/>
                    <a:pt x="605" y="298"/>
                  </a:cubicBezTo>
                  <a:cubicBezTo>
                    <a:pt x="603" y="291"/>
                    <a:pt x="609" y="292"/>
                    <a:pt x="600" y="286"/>
                  </a:cubicBezTo>
                  <a:cubicBezTo>
                    <a:pt x="595" y="282"/>
                    <a:pt x="588" y="277"/>
                    <a:pt x="582" y="274"/>
                  </a:cubicBezTo>
                  <a:cubicBezTo>
                    <a:pt x="581" y="274"/>
                    <a:pt x="580" y="274"/>
                    <a:pt x="580" y="274"/>
                  </a:cubicBezTo>
                  <a:cubicBezTo>
                    <a:pt x="577" y="274"/>
                    <a:pt x="579" y="278"/>
                    <a:pt x="577" y="279"/>
                  </a:cubicBezTo>
                  <a:cubicBezTo>
                    <a:pt x="576" y="281"/>
                    <a:pt x="574" y="282"/>
                    <a:pt x="573" y="282"/>
                  </a:cubicBezTo>
                  <a:cubicBezTo>
                    <a:pt x="570" y="282"/>
                    <a:pt x="568" y="281"/>
                    <a:pt x="567" y="279"/>
                  </a:cubicBezTo>
                  <a:cubicBezTo>
                    <a:pt x="565" y="277"/>
                    <a:pt x="560" y="272"/>
                    <a:pt x="557" y="272"/>
                  </a:cubicBezTo>
                  <a:cubicBezTo>
                    <a:pt x="556" y="272"/>
                    <a:pt x="556" y="272"/>
                    <a:pt x="555" y="273"/>
                  </a:cubicBezTo>
                  <a:lnTo>
                    <a:pt x="555" y="273"/>
                  </a:lnTo>
                  <a:cubicBezTo>
                    <a:pt x="560" y="263"/>
                    <a:pt x="532" y="262"/>
                    <a:pt x="526" y="260"/>
                  </a:cubicBezTo>
                  <a:cubicBezTo>
                    <a:pt x="519" y="258"/>
                    <a:pt x="521" y="257"/>
                    <a:pt x="517" y="253"/>
                  </a:cubicBezTo>
                  <a:cubicBezTo>
                    <a:pt x="512" y="250"/>
                    <a:pt x="505" y="248"/>
                    <a:pt x="499" y="245"/>
                  </a:cubicBezTo>
                  <a:cubicBezTo>
                    <a:pt x="495" y="244"/>
                    <a:pt x="464" y="234"/>
                    <a:pt x="467" y="228"/>
                  </a:cubicBezTo>
                  <a:cubicBezTo>
                    <a:pt x="464" y="227"/>
                    <a:pt x="462" y="226"/>
                    <a:pt x="460" y="226"/>
                  </a:cubicBezTo>
                  <a:cubicBezTo>
                    <a:pt x="457" y="226"/>
                    <a:pt x="456" y="228"/>
                    <a:pt x="454" y="231"/>
                  </a:cubicBezTo>
                  <a:cubicBezTo>
                    <a:pt x="452" y="234"/>
                    <a:pt x="447" y="236"/>
                    <a:pt x="443" y="236"/>
                  </a:cubicBezTo>
                  <a:cubicBezTo>
                    <a:pt x="442" y="236"/>
                    <a:pt x="441" y="236"/>
                    <a:pt x="441" y="236"/>
                  </a:cubicBezTo>
                  <a:cubicBezTo>
                    <a:pt x="442" y="236"/>
                    <a:pt x="442" y="225"/>
                    <a:pt x="441" y="224"/>
                  </a:cubicBezTo>
                  <a:cubicBezTo>
                    <a:pt x="438" y="219"/>
                    <a:pt x="432" y="216"/>
                    <a:pt x="427" y="216"/>
                  </a:cubicBezTo>
                  <a:cubicBezTo>
                    <a:pt x="426" y="216"/>
                    <a:pt x="425" y="216"/>
                    <a:pt x="424" y="217"/>
                  </a:cubicBezTo>
                  <a:cubicBezTo>
                    <a:pt x="419" y="217"/>
                    <a:pt x="414" y="216"/>
                    <a:pt x="409" y="214"/>
                  </a:cubicBezTo>
                  <a:cubicBezTo>
                    <a:pt x="408" y="214"/>
                    <a:pt x="406" y="209"/>
                    <a:pt x="405" y="207"/>
                  </a:cubicBezTo>
                  <a:cubicBezTo>
                    <a:pt x="404" y="206"/>
                    <a:pt x="403" y="205"/>
                    <a:pt x="402" y="205"/>
                  </a:cubicBezTo>
                  <a:cubicBezTo>
                    <a:pt x="396" y="205"/>
                    <a:pt x="391" y="214"/>
                    <a:pt x="386" y="214"/>
                  </a:cubicBezTo>
                  <a:cubicBezTo>
                    <a:pt x="385" y="214"/>
                    <a:pt x="385" y="214"/>
                    <a:pt x="384" y="214"/>
                  </a:cubicBezTo>
                  <a:cubicBezTo>
                    <a:pt x="374" y="210"/>
                    <a:pt x="389" y="203"/>
                    <a:pt x="382" y="198"/>
                  </a:cubicBezTo>
                  <a:cubicBezTo>
                    <a:pt x="378" y="196"/>
                    <a:pt x="374" y="195"/>
                    <a:pt x="369" y="195"/>
                  </a:cubicBezTo>
                  <a:cubicBezTo>
                    <a:pt x="361" y="195"/>
                    <a:pt x="353" y="197"/>
                    <a:pt x="347" y="197"/>
                  </a:cubicBezTo>
                  <a:cubicBezTo>
                    <a:pt x="346" y="197"/>
                    <a:pt x="346" y="197"/>
                    <a:pt x="345" y="196"/>
                  </a:cubicBezTo>
                  <a:cubicBezTo>
                    <a:pt x="342" y="196"/>
                    <a:pt x="318" y="190"/>
                    <a:pt x="330" y="189"/>
                  </a:cubicBezTo>
                  <a:lnTo>
                    <a:pt x="330" y="189"/>
                  </a:lnTo>
                  <a:cubicBezTo>
                    <a:pt x="333" y="190"/>
                    <a:pt x="335" y="190"/>
                    <a:pt x="337" y="190"/>
                  </a:cubicBezTo>
                  <a:cubicBezTo>
                    <a:pt x="342" y="190"/>
                    <a:pt x="342" y="187"/>
                    <a:pt x="335" y="183"/>
                  </a:cubicBezTo>
                  <a:cubicBezTo>
                    <a:pt x="333" y="181"/>
                    <a:pt x="327" y="179"/>
                    <a:pt x="323" y="179"/>
                  </a:cubicBezTo>
                  <a:cubicBezTo>
                    <a:pt x="321" y="179"/>
                    <a:pt x="319" y="179"/>
                    <a:pt x="319" y="182"/>
                  </a:cubicBezTo>
                  <a:cubicBezTo>
                    <a:pt x="319" y="183"/>
                    <a:pt x="322" y="190"/>
                    <a:pt x="319" y="191"/>
                  </a:cubicBezTo>
                  <a:cubicBezTo>
                    <a:pt x="319" y="191"/>
                    <a:pt x="308" y="171"/>
                    <a:pt x="302" y="171"/>
                  </a:cubicBezTo>
                  <a:cubicBezTo>
                    <a:pt x="302" y="171"/>
                    <a:pt x="302" y="172"/>
                    <a:pt x="301" y="172"/>
                  </a:cubicBezTo>
                  <a:cubicBezTo>
                    <a:pt x="299" y="175"/>
                    <a:pt x="299" y="179"/>
                    <a:pt x="296" y="182"/>
                  </a:cubicBezTo>
                  <a:cubicBezTo>
                    <a:pt x="293" y="183"/>
                    <a:pt x="288" y="183"/>
                    <a:pt x="285" y="184"/>
                  </a:cubicBezTo>
                  <a:cubicBezTo>
                    <a:pt x="287" y="176"/>
                    <a:pt x="291" y="174"/>
                    <a:pt x="278" y="168"/>
                  </a:cubicBezTo>
                  <a:cubicBezTo>
                    <a:pt x="276" y="167"/>
                    <a:pt x="270" y="166"/>
                    <a:pt x="266" y="166"/>
                  </a:cubicBezTo>
                  <a:cubicBezTo>
                    <a:pt x="262" y="166"/>
                    <a:pt x="258" y="167"/>
                    <a:pt x="262" y="171"/>
                  </a:cubicBezTo>
                  <a:lnTo>
                    <a:pt x="252" y="168"/>
                  </a:lnTo>
                  <a:cubicBezTo>
                    <a:pt x="250" y="163"/>
                    <a:pt x="251" y="160"/>
                    <a:pt x="247" y="155"/>
                  </a:cubicBezTo>
                  <a:cubicBezTo>
                    <a:pt x="242" y="149"/>
                    <a:pt x="232" y="145"/>
                    <a:pt x="227" y="144"/>
                  </a:cubicBezTo>
                  <a:cubicBezTo>
                    <a:pt x="227" y="144"/>
                    <a:pt x="226" y="144"/>
                    <a:pt x="226" y="144"/>
                  </a:cubicBezTo>
                  <a:cubicBezTo>
                    <a:pt x="220" y="144"/>
                    <a:pt x="224" y="152"/>
                    <a:pt x="221" y="152"/>
                  </a:cubicBezTo>
                  <a:cubicBezTo>
                    <a:pt x="220" y="152"/>
                    <a:pt x="215" y="149"/>
                    <a:pt x="205" y="141"/>
                  </a:cubicBezTo>
                  <a:cubicBezTo>
                    <a:pt x="199" y="134"/>
                    <a:pt x="196" y="130"/>
                    <a:pt x="195" y="130"/>
                  </a:cubicBezTo>
                  <a:lnTo>
                    <a:pt x="195" y="130"/>
                  </a:lnTo>
                  <a:cubicBezTo>
                    <a:pt x="196" y="134"/>
                    <a:pt x="211" y="155"/>
                    <a:pt x="213" y="161"/>
                  </a:cubicBezTo>
                  <a:cubicBezTo>
                    <a:pt x="215" y="166"/>
                    <a:pt x="206" y="167"/>
                    <a:pt x="211" y="175"/>
                  </a:cubicBezTo>
                  <a:cubicBezTo>
                    <a:pt x="213" y="177"/>
                    <a:pt x="224" y="189"/>
                    <a:pt x="225" y="190"/>
                  </a:cubicBezTo>
                  <a:lnTo>
                    <a:pt x="225" y="190"/>
                  </a:lnTo>
                  <a:cubicBezTo>
                    <a:pt x="224" y="190"/>
                    <a:pt x="224" y="190"/>
                    <a:pt x="223" y="190"/>
                  </a:cubicBezTo>
                  <a:cubicBezTo>
                    <a:pt x="221" y="190"/>
                    <a:pt x="219" y="189"/>
                    <a:pt x="218" y="189"/>
                  </a:cubicBezTo>
                  <a:cubicBezTo>
                    <a:pt x="216" y="189"/>
                    <a:pt x="216" y="190"/>
                    <a:pt x="216" y="194"/>
                  </a:cubicBezTo>
                  <a:cubicBezTo>
                    <a:pt x="216" y="197"/>
                    <a:pt x="216" y="209"/>
                    <a:pt x="223" y="211"/>
                  </a:cubicBezTo>
                  <a:cubicBezTo>
                    <a:pt x="227" y="213"/>
                    <a:pt x="228" y="223"/>
                    <a:pt x="230" y="228"/>
                  </a:cubicBezTo>
                  <a:cubicBezTo>
                    <a:pt x="230" y="231"/>
                    <a:pt x="239" y="230"/>
                    <a:pt x="241" y="238"/>
                  </a:cubicBezTo>
                  <a:lnTo>
                    <a:pt x="244" y="231"/>
                  </a:lnTo>
                  <a:cubicBezTo>
                    <a:pt x="247" y="233"/>
                    <a:pt x="251" y="235"/>
                    <a:pt x="251" y="240"/>
                  </a:cubicBezTo>
                  <a:cubicBezTo>
                    <a:pt x="249" y="241"/>
                    <a:pt x="248" y="241"/>
                    <a:pt x="246" y="241"/>
                  </a:cubicBezTo>
                  <a:cubicBezTo>
                    <a:pt x="244" y="241"/>
                    <a:pt x="242" y="240"/>
                    <a:pt x="241" y="238"/>
                  </a:cubicBezTo>
                  <a:lnTo>
                    <a:pt x="233" y="240"/>
                  </a:lnTo>
                  <a:cubicBezTo>
                    <a:pt x="234" y="243"/>
                    <a:pt x="235" y="249"/>
                    <a:pt x="239" y="249"/>
                  </a:cubicBezTo>
                  <a:cubicBezTo>
                    <a:pt x="239" y="249"/>
                    <a:pt x="240" y="249"/>
                    <a:pt x="240" y="249"/>
                  </a:cubicBezTo>
                  <a:cubicBezTo>
                    <a:pt x="245" y="252"/>
                    <a:pt x="245" y="254"/>
                    <a:pt x="243" y="259"/>
                  </a:cubicBezTo>
                  <a:cubicBezTo>
                    <a:pt x="244" y="263"/>
                    <a:pt x="245" y="264"/>
                    <a:pt x="246" y="264"/>
                  </a:cubicBezTo>
                  <a:cubicBezTo>
                    <a:pt x="247" y="264"/>
                    <a:pt x="248" y="264"/>
                    <a:pt x="249" y="264"/>
                  </a:cubicBezTo>
                  <a:cubicBezTo>
                    <a:pt x="249" y="264"/>
                    <a:pt x="249" y="264"/>
                    <a:pt x="250" y="264"/>
                  </a:cubicBezTo>
                  <a:cubicBezTo>
                    <a:pt x="253" y="264"/>
                    <a:pt x="255" y="269"/>
                    <a:pt x="256" y="273"/>
                  </a:cubicBezTo>
                  <a:lnTo>
                    <a:pt x="242" y="277"/>
                  </a:lnTo>
                  <a:lnTo>
                    <a:pt x="242" y="277"/>
                  </a:lnTo>
                  <a:cubicBezTo>
                    <a:pt x="242" y="277"/>
                    <a:pt x="242" y="277"/>
                    <a:pt x="243" y="277"/>
                  </a:cubicBezTo>
                  <a:cubicBezTo>
                    <a:pt x="248" y="277"/>
                    <a:pt x="253" y="292"/>
                    <a:pt x="255" y="297"/>
                  </a:cubicBezTo>
                  <a:cubicBezTo>
                    <a:pt x="257" y="305"/>
                    <a:pt x="252" y="306"/>
                    <a:pt x="253" y="311"/>
                  </a:cubicBezTo>
                  <a:cubicBezTo>
                    <a:pt x="254" y="335"/>
                    <a:pt x="263" y="359"/>
                    <a:pt x="270" y="382"/>
                  </a:cubicBezTo>
                  <a:cubicBezTo>
                    <a:pt x="270" y="382"/>
                    <a:pt x="266" y="385"/>
                    <a:pt x="267" y="389"/>
                  </a:cubicBezTo>
                  <a:lnTo>
                    <a:pt x="271" y="401"/>
                  </a:lnTo>
                  <a:cubicBezTo>
                    <a:pt x="276" y="412"/>
                    <a:pt x="280" y="424"/>
                    <a:pt x="285" y="437"/>
                  </a:cubicBezTo>
                  <a:cubicBezTo>
                    <a:pt x="292" y="453"/>
                    <a:pt x="298" y="471"/>
                    <a:pt x="306" y="486"/>
                  </a:cubicBezTo>
                  <a:cubicBezTo>
                    <a:pt x="308" y="492"/>
                    <a:pt x="311" y="499"/>
                    <a:pt x="316" y="501"/>
                  </a:cubicBezTo>
                  <a:cubicBezTo>
                    <a:pt x="319" y="503"/>
                    <a:pt x="320" y="509"/>
                    <a:pt x="321" y="513"/>
                  </a:cubicBezTo>
                  <a:cubicBezTo>
                    <a:pt x="321" y="511"/>
                    <a:pt x="319" y="509"/>
                    <a:pt x="318" y="509"/>
                  </a:cubicBezTo>
                  <a:cubicBezTo>
                    <a:pt x="317" y="509"/>
                    <a:pt x="317" y="510"/>
                    <a:pt x="317" y="513"/>
                  </a:cubicBezTo>
                  <a:cubicBezTo>
                    <a:pt x="318" y="522"/>
                    <a:pt x="322" y="533"/>
                    <a:pt x="325" y="542"/>
                  </a:cubicBezTo>
                  <a:cubicBezTo>
                    <a:pt x="326" y="547"/>
                    <a:pt x="328" y="558"/>
                    <a:pt x="333" y="560"/>
                  </a:cubicBezTo>
                  <a:cubicBezTo>
                    <a:pt x="333" y="560"/>
                    <a:pt x="333" y="560"/>
                    <a:pt x="333" y="560"/>
                  </a:cubicBezTo>
                  <a:cubicBezTo>
                    <a:pt x="337" y="560"/>
                    <a:pt x="343" y="555"/>
                    <a:pt x="347" y="554"/>
                  </a:cubicBezTo>
                  <a:lnTo>
                    <a:pt x="347" y="554"/>
                  </a:lnTo>
                  <a:cubicBezTo>
                    <a:pt x="348" y="562"/>
                    <a:pt x="341" y="567"/>
                    <a:pt x="337" y="568"/>
                  </a:cubicBezTo>
                  <a:cubicBezTo>
                    <a:pt x="330" y="571"/>
                    <a:pt x="335" y="578"/>
                    <a:pt x="338" y="586"/>
                  </a:cubicBezTo>
                  <a:cubicBezTo>
                    <a:pt x="340" y="596"/>
                    <a:pt x="345" y="608"/>
                    <a:pt x="346" y="618"/>
                  </a:cubicBezTo>
                  <a:cubicBezTo>
                    <a:pt x="346" y="620"/>
                    <a:pt x="344" y="623"/>
                    <a:pt x="344" y="624"/>
                  </a:cubicBezTo>
                  <a:cubicBezTo>
                    <a:pt x="347" y="629"/>
                    <a:pt x="350" y="631"/>
                    <a:pt x="354" y="635"/>
                  </a:cubicBezTo>
                  <a:cubicBezTo>
                    <a:pt x="361" y="642"/>
                    <a:pt x="357" y="657"/>
                    <a:pt x="358" y="665"/>
                  </a:cubicBezTo>
                  <a:cubicBezTo>
                    <a:pt x="360" y="676"/>
                    <a:pt x="366" y="677"/>
                    <a:pt x="373" y="680"/>
                  </a:cubicBezTo>
                  <a:cubicBezTo>
                    <a:pt x="385" y="685"/>
                    <a:pt x="369" y="687"/>
                    <a:pt x="367" y="689"/>
                  </a:cubicBezTo>
                  <a:cubicBezTo>
                    <a:pt x="361" y="692"/>
                    <a:pt x="376" y="700"/>
                    <a:pt x="377" y="701"/>
                  </a:cubicBezTo>
                  <a:cubicBezTo>
                    <a:pt x="384" y="708"/>
                    <a:pt x="375" y="713"/>
                    <a:pt x="375" y="720"/>
                  </a:cubicBezTo>
                  <a:cubicBezTo>
                    <a:pt x="374" y="726"/>
                    <a:pt x="376" y="734"/>
                    <a:pt x="377" y="741"/>
                  </a:cubicBezTo>
                  <a:cubicBezTo>
                    <a:pt x="379" y="745"/>
                    <a:pt x="377" y="767"/>
                    <a:pt x="370" y="767"/>
                  </a:cubicBezTo>
                  <a:cubicBezTo>
                    <a:pt x="369" y="767"/>
                    <a:pt x="369" y="767"/>
                    <a:pt x="368" y="767"/>
                  </a:cubicBezTo>
                  <a:cubicBezTo>
                    <a:pt x="365" y="770"/>
                    <a:pt x="363" y="776"/>
                    <a:pt x="361" y="781"/>
                  </a:cubicBezTo>
                  <a:cubicBezTo>
                    <a:pt x="350" y="801"/>
                    <a:pt x="334" y="818"/>
                    <a:pt x="323" y="838"/>
                  </a:cubicBezTo>
                  <a:cubicBezTo>
                    <a:pt x="320" y="845"/>
                    <a:pt x="316" y="854"/>
                    <a:pt x="321" y="858"/>
                  </a:cubicBezTo>
                  <a:cubicBezTo>
                    <a:pt x="318" y="856"/>
                    <a:pt x="316" y="852"/>
                    <a:pt x="312" y="852"/>
                  </a:cubicBezTo>
                  <a:cubicBezTo>
                    <a:pt x="311" y="852"/>
                    <a:pt x="310" y="853"/>
                    <a:pt x="309" y="853"/>
                  </a:cubicBezTo>
                  <a:cubicBezTo>
                    <a:pt x="306" y="855"/>
                    <a:pt x="306" y="858"/>
                    <a:pt x="303" y="862"/>
                  </a:cubicBezTo>
                  <a:cubicBezTo>
                    <a:pt x="301" y="864"/>
                    <a:pt x="299" y="864"/>
                    <a:pt x="297" y="866"/>
                  </a:cubicBezTo>
                  <a:cubicBezTo>
                    <a:pt x="288" y="873"/>
                    <a:pt x="282" y="882"/>
                    <a:pt x="274" y="891"/>
                  </a:cubicBezTo>
                  <a:cubicBezTo>
                    <a:pt x="274" y="897"/>
                    <a:pt x="260" y="912"/>
                    <a:pt x="260" y="913"/>
                  </a:cubicBezTo>
                  <a:cubicBezTo>
                    <a:pt x="265" y="921"/>
                    <a:pt x="273" y="925"/>
                    <a:pt x="277" y="934"/>
                  </a:cubicBezTo>
                  <a:cubicBezTo>
                    <a:pt x="277" y="936"/>
                    <a:pt x="272" y="938"/>
                    <a:pt x="267" y="938"/>
                  </a:cubicBezTo>
                  <a:cubicBezTo>
                    <a:pt x="264" y="938"/>
                    <a:pt x="260" y="936"/>
                    <a:pt x="260" y="932"/>
                  </a:cubicBezTo>
                  <a:cubicBezTo>
                    <a:pt x="260" y="926"/>
                    <a:pt x="258" y="924"/>
                    <a:pt x="256" y="924"/>
                  </a:cubicBezTo>
                  <a:cubicBezTo>
                    <a:pt x="254" y="924"/>
                    <a:pt x="250" y="927"/>
                    <a:pt x="247" y="932"/>
                  </a:cubicBezTo>
                  <a:cubicBezTo>
                    <a:pt x="244" y="935"/>
                    <a:pt x="238" y="940"/>
                    <a:pt x="238" y="945"/>
                  </a:cubicBezTo>
                  <a:cubicBezTo>
                    <a:pt x="239" y="948"/>
                    <a:pt x="241" y="949"/>
                    <a:pt x="237" y="953"/>
                  </a:cubicBezTo>
                  <a:cubicBezTo>
                    <a:pt x="234" y="955"/>
                    <a:pt x="221" y="960"/>
                    <a:pt x="214" y="960"/>
                  </a:cubicBezTo>
                  <a:cubicBezTo>
                    <a:pt x="213" y="960"/>
                    <a:pt x="212" y="960"/>
                    <a:pt x="211" y="959"/>
                  </a:cubicBezTo>
                  <a:lnTo>
                    <a:pt x="211" y="959"/>
                  </a:lnTo>
                  <a:cubicBezTo>
                    <a:pt x="213" y="965"/>
                    <a:pt x="211" y="967"/>
                    <a:pt x="205" y="975"/>
                  </a:cubicBezTo>
                  <a:cubicBezTo>
                    <a:pt x="200" y="981"/>
                    <a:pt x="196" y="988"/>
                    <a:pt x="193" y="995"/>
                  </a:cubicBezTo>
                  <a:cubicBezTo>
                    <a:pt x="193" y="997"/>
                    <a:pt x="192" y="1006"/>
                    <a:pt x="190" y="1006"/>
                  </a:cubicBezTo>
                  <a:cubicBezTo>
                    <a:pt x="188" y="1007"/>
                    <a:pt x="182" y="1006"/>
                    <a:pt x="180" y="1008"/>
                  </a:cubicBezTo>
                  <a:cubicBezTo>
                    <a:pt x="175" y="1012"/>
                    <a:pt x="175" y="1018"/>
                    <a:pt x="172" y="1022"/>
                  </a:cubicBezTo>
                  <a:lnTo>
                    <a:pt x="160" y="1037"/>
                  </a:lnTo>
                  <a:cubicBezTo>
                    <a:pt x="149" y="1039"/>
                    <a:pt x="157" y="1048"/>
                    <a:pt x="159" y="1051"/>
                  </a:cubicBezTo>
                  <a:cubicBezTo>
                    <a:pt x="161" y="1055"/>
                    <a:pt x="159" y="1058"/>
                    <a:pt x="156" y="1063"/>
                  </a:cubicBezTo>
                  <a:cubicBezTo>
                    <a:pt x="152" y="1059"/>
                    <a:pt x="150" y="1057"/>
                    <a:pt x="148" y="1057"/>
                  </a:cubicBezTo>
                  <a:cubicBezTo>
                    <a:pt x="146" y="1057"/>
                    <a:pt x="144" y="1059"/>
                    <a:pt x="140" y="1063"/>
                  </a:cubicBezTo>
                  <a:cubicBezTo>
                    <a:pt x="126" y="1077"/>
                    <a:pt x="113" y="1095"/>
                    <a:pt x="99" y="1111"/>
                  </a:cubicBezTo>
                  <a:cubicBezTo>
                    <a:pt x="99" y="1112"/>
                    <a:pt x="84" y="1129"/>
                    <a:pt x="89" y="1129"/>
                  </a:cubicBezTo>
                  <a:cubicBezTo>
                    <a:pt x="98" y="1129"/>
                    <a:pt x="89" y="1139"/>
                    <a:pt x="86" y="1141"/>
                  </a:cubicBezTo>
                  <a:cubicBezTo>
                    <a:pt x="84" y="1142"/>
                    <a:pt x="84" y="1142"/>
                    <a:pt x="83" y="1142"/>
                  </a:cubicBezTo>
                  <a:cubicBezTo>
                    <a:pt x="81" y="1142"/>
                    <a:pt x="80" y="1141"/>
                    <a:pt x="78" y="1141"/>
                  </a:cubicBezTo>
                  <a:cubicBezTo>
                    <a:pt x="78" y="1141"/>
                    <a:pt x="77" y="1141"/>
                    <a:pt x="77" y="1141"/>
                  </a:cubicBezTo>
                  <a:cubicBezTo>
                    <a:pt x="74" y="1142"/>
                    <a:pt x="72" y="1146"/>
                    <a:pt x="70" y="1147"/>
                  </a:cubicBezTo>
                  <a:cubicBezTo>
                    <a:pt x="66" y="1152"/>
                    <a:pt x="54" y="1163"/>
                    <a:pt x="55" y="1169"/>
                  </a:cubicBezTo>
                  <a:cubicBezTo>
                    <a:pt x="55" y="1174"/>
                    <a:pt x="50" y="1176"/>
                    <a:pt x="47" y="1182"/>
                  </a:cubicBezTo>
                  <a:cubicBezTo>
                    <a:pt x="45" y="1186"/>
                    <a:pt x="48" y="1194"/>
                    <a:pt x="46" y="1195"/>
                  </a:cubicBezTo>
                  <a:cubicBezTo>
                    <a:pt x="46" y="1196"/>
                    <a:pt x="44" y="1196"/>
                    <a:pt x="43" y="1196"/>
                  </a:cubicBezTo>
                  <a:cubicBezTo>
                    <a:pt x="41" y="1196"/>
                    <a:pt x="40" y="1196"/>
                    <a:pt x="38" y="1196"/>
                  </a:cubicBezTo>
                  <a:cubicBezTo>
                    <a:pt x="32" y="1199"/>
                    <a:pt x="27" y="1204"/>
                    <a:pt x="23" y="1209"/>
                  </a:cubicBezTo>
                  <a:cubicBezTo>
                    <a:pt x="19" y="1214"/>
                    <a:pt x="15" y="1219"/>
                    <a:pt x="11" y="1225"/>
                  </a:cubicBezTo>
                  <a:lnTo>
                    <a:pt x="11" y="1225"/>
                  </a:lnTo>
                  <a:cubicBezTo>
                    <a:pt x="11" y="1225"/>
                    <a:pt x="10" y="1225"/>
                    <a:pt x="10" y="1225"/>
                  </a:cubicBezTo>
                  <a:lnTo>
                    <a:pt x="10" y="1225"/>
                  </a:lnTo>
                  <a:cubicBezTo>
                    <a:pt x="11" y="1225"/>
                    <a:pt x="11" y="1224"/>
                    <a:pt x="10" y="1224"/>
                  </a:cubicBezTo>
                  <a:lnTo>
                    <a:pt x="10" y="1224"/>
                  </a:lnTo>
                  <a:cubicBezTo>
                    <a:pt x="9" y="1224"/>
                    <a:pt x="5" y="1226"/>
                    <a:pt x="9" y="1226"/>
                  </a:cubicBezTo>
                  <a:cubicBezTo>
                    <a:pt x="9" y="1226"/>
                    <a:pt x="10" y="1225"/>
                    <a:pt x="10" y="1225"/>
                  </a:cubicBezTo>
                  <a:lnTo>
                    <a:pt x="10" y="1225"/>
                  </a:lnTo>
                  <a:cubicBezTo>
                    <a:pt x="10" y="1225"/>
                    <a:pt x="9" y="1226"/>
                    <a:pt x="9" y="1226"/>
                  </a:cubicBezTo>
                  <a:cubicBezTo>
                    <a:pt x="6" y="1226"/>
                    <a:pt x="3" y="1231"/>
                    <a:pt x="2" y="1238"/>
                  </a:cubicBezTo>
                  <a:lnTo>
                    <a:pt x="2" y="1238"/>
                  </a:lnTo>
                  <a:cubicBezTo>
                    <a:pt x="1" y="1241"/>
                    <a:pt x="1" y="1244"/>
                    <a:pt x="2" y="1246"/>
                  </a:cubicBezTo>
                  <a:lnTo>
                    <a:pt x="2" y="1246"/>
                  </a:lnTo>
                  <a:cubicBezTo>
                    <a:pt x="2" y="1253"/>
                    <a:pt x="4" y="1260"/>
                    <a:pt x="9" y="1261"/>
                  </a:cubicBezTo>
                  <a:cubicBezTo>
                    <a:pt x="11" y="1261"/>
                    <a:pt x="17" y="1262"/>
                    <a:pt x="22" y="1262"/>
                  </a:cubicBezTo>
                  <a:cubicBezTo>
                    <a:pt x="26" y="1262"/>
                    <a:pt x="29" y="1261"/>
                    <a:pt x="30" y="1260"/>
                  </a:cubicBezTo>
                  <a:cubicBezTo>
                    <a:pt x="33" y="1255"/>
                    <a:pt x="33" y="1251"/>
                    <a:pt x="38" y="1251"/>
                  </a:cubicBezTo>
                  <a:cubicBezTo>
                    <a:pt x="40" y="1251"/>
                    <a:pt x="43" y="1252"/>
                    <a:pt x="46" y="1253"/>
                  </a:cubicBezTo>
                  <a:cubicBezTo>
                    <a:pt x="56" y="1255"/>
                    <a:pt x="67" y="1258"/>
                    <a:pt x="77" y="1258"/>
                  </a:cubicBezTo>
                  <a:cubicBezTo>
                    <a:pt x="78" y="1258"/>
                    <a:pt x="80" y="1257"/>
                    <a:pt x="81" y="1257"/>
                  </a:cubicBezTo>
                  <a:cubicBezTo>
                    <a:pt x="88" y="1257"/>
                    <a:pt x="94" y="1249"/>
                    <a:pt x="99" y="1249"/>
                  </a:cubicBezTo>
                  <a:cubicBezTo>
                    <a:pt x="99" y="1249"/>
                    <a:pt x="99" y="1249"/>
                    <a:pt x="99" y="1249"/>
                  </a:cubicBezTo>
                  <a:cubicBezTo>
                    <a:pt x="109" y="1251"/>
                    <a:pt x="109" y="1264"/>
                    <a:pt x="120" y="1266"/>
                  </a:cubicBezTo>
                  <a:cubicBezTo>
                    <a:pt x="121" y="1266"/>
                    <a:pt x="121" y="1266"/>
                    <a:pt x="121" y="1266"/>
                  </a:cubicBezTo>
                  <a:cubicBezTo>
                    <a:pt x="126" y="1266"/>
                    <a:pt x="122" y="1258"/>
                    <a:pt x="123" y="1256"/>
                  </a:cubicBezTo>
                  <a:lnTo>
                    <a:pt x="123" y="1256"/>
                  </a:lnTo>
                  <a:cubicBezTo>
                    <a:pt x="128" y="1256"/>
                    <a:pt x="130" y="1265"/>
                    <a:pt x="135" y="1265"/>
                  </a:cubicBezTo>
                  <a:cubicBezTo>
                    <a:pt x="136" y="1265"/>
                    <a:pt x="136" y="1265"/>
                    <a:pt x="137" y="1264"/>
                  </a:cubicBezTo>
                  <a:cubicBezTo>
                    <a:pt x="138" y="1264"/>
                    <a:pt x="140" y="1247"/>
                    <a:pt x="146" y="1247"/>
                  </a:cubicBezTo>
                  <a:cubicBezTo>
                    <a:pt x="147" y="1247"/>
                    <a:pt x="149" y="1247"/>
                    <a:pt x="150" y="1249"/>
                  </a:cubicBezTo>
                  <a:cubicBezTo>
                    <a:pt x="154" y="1252"/>
                    <a:pt x="149" y="1257"/>
                    <a:pt x="157" y="1261"/>
                  </a:cubicBezTo>
                  <a:cubicBezTo>
                    <a:pt x="158" y="1261"/>
                    <a:pt x="161" y="1261"/>
                    <a:pt x="163" y="1261"/>
                  </a:cubicBezTo>
                  <a:cubicBezTo>
                    <a:pt x="165" y="1261"/>
                    <a:pt x="168" y="1261"/>
                    <a:pt x="169" y="1261"/>
                  </a:cubicBezTo>
                  <a:cubicBezTo>
                    <a:pt x="178" y="1259"/>
                    <a:pt x="168" y="1249"/>
                    <a:pt x="181" y="1249"/>
                  </a:cubicBezTo>
                  <a:cubicBezTo>
                    <a:pt x="182" y="1249"/>
                    <a:pt x="183" y="1249"/>
                    <a:pt x="183" y="1249"/>
                  </a:cubicBezTo>
                  <a:cubicBezTo>
                    <a:pt x="182" y="1254"/>
                    <a:pt x="184" y="1258"/>
                    <a:pt x="189" y="1263"/>
                  </a:cubicBezTo>
                  <a:cubicBezTo>
                    <a:pt x="192" y="1264"/>
                    <a:pt x="196" y="1266"/>
                    <a:pt x="199" y="1266"/>
                  </a:cubicBezTo>
                  <a:cubicBezTo>
                    <a:pt x="202" y="1266"/>
                    <a:pt x="205" y="1264"/>
                    <a:pt x="205" y="1260"/>
                  </a:cubicBezTo>
                  <a:lnTo>
                    <a:pt x="205" y="1260"/>
                  </a:lnTo>
                  <a:cubicBezTo>
                    <a:pt x="205" y="1266"/>
                    <a:pt x="207" y="1268"/>
                    <a:pt x="210" y="1268"/>
                  </a:cubicBezTo>
                  <a:cubicBezTo>
                    <a:pt x="213" y="1268"/>
                    <a:pt x="217" y="1266"/>
                    <a:pt x="221" y="1263"/>
                  </a:cubicBezTo>
                  <a:cubicBezTo>
                    <a:pt x="221" y="1266"/>
                    <a:pt x="226" y="1267"/>
                    <a:pt x="232" y="1267"/>
                  </a:cubicBezTo>
                  <a:cubicBezTo>
                    <a:pt x="243" y="1267"/>
                    <a:pt x="259" y="1264"/>
                    <a:pt x="262" y="1264"/>
                  </a:cubicBezTo>
                  <a:cubicBezTo>
                    <a:pt x="248" y="1264"/>
                    <a:pt x="247" y="1256"/>
                    <a:pt x="257" y="1256"/>
                  </a:cubicBezTo>
                  <a:cubicBezTo>
                    <a:pt x="259" y="1256"/>
                    <a:pt x="261" y="1257"/>
                    <a:pt x="264" y="1257"/>
                  </a:cubicBezTo>
                  <a:cubicBezTo>
                    <a:pt x="275" y="1260"/>
                    <a:pt x="286" y="1261"/>
                    <a:pt x="298" y="1262"/>
                  </a:cubicBezTo>
                  <a:cubicBezTo>
                    <a:pt x="299" y="1252"/>
                    <a:pt x="269" y="1249"/>
                    <a:pt x="260" y="1247"/>
                  </a:cubicBezTo>
                  <a:lnTo>
                    <a:pt x="260" y="1247"/>
                  </a:lnTo>
                  <a:cubicBezTo>
                    <a:pt x="269" y="1248"/>
                    <a:pt x="278" y="1248"/>
                    <a:pt x="286" y="1249"/>
                  </a:cubicBezTo>
                  <a:cubicBezTo>
                    <a:pt x="292" y="1249"/>
                    <a:pt x="302" y="1250"/>
                    <a:pt x="305" y="1255"/>
                  </a:cubicBezTo>
                  <a:cubicBezTo>
                    <a:pt x="306" y="1260"/>
                    <a:pt x="300" y="1263"/>
                    <a:pt x="307" y="1266"/>
                  </a:cubicBezTo>
                  <a:cubicBezTo>
                    <a:pt x="310" y="1267"/>
                    <a:pt x="313" y="1268"/>
                    <a:pt x="316" y="1268"/>
                  </a:cubicBezTo>
                  <a:cubicBezTo>
                    <a:pt x="324" y="1268"/>
                    <a:pt x="329" y="1261"/>
                    <a:pt x="340" y="1261"/>
                  </a:cubicBezTo>
                  <a:cubicBezTo>
                    <a:pt x="353" y="1261"/>
                    <a:pt x="361" y="1265"/>
                    <a:pt x="368" y="1272"/>
                  </a:cubicBezTo>
                  <a:cubicBezTo>
                    <a:pt x="368" y="1267"/>
                    <a:pt x="378" y="1260"/>
                    <a:pt x="384" y="1257"/>
                  </a:cubicBezTo>
                  <a:cubicBezTo>
                    <a:pt x="385" y="1257"/>
                    <a:pt x="387" y="1257"/>
                    <a:pt x="387" y="1257"/>
                  </a:cubicBezTo>
                  <a:cubicBezTo>
                    <a:pt x="392" y="1257"/>
                    <a:pt x="389" y="1263"/>
                    <a:pt x="391" y="1263"/>
                  </a:cubicBezTo>
                  <a:cubicBezTo>
                    <a:pt x="393" y="1263"/>
                    <a:pt x="394" y="1263"/>
                    <a:pt x="394" y="1262"/>
                  </a:cubicBezTo>
                  <a:lnTo>
                    <a:pt x="394" y="1262"/>
                  </a:lnTo>
                  <a:cubicBezTo>
                    <a:pt x="394" y="1265"/>
                    <a:pt x="394" y="1267"/>
                    <a:pt x="395" y="1268"/>
                  </a:cubicBezTo>
                  <a:cubicBezTo>
                    <a:pt x="398" y="1269"/>
                    <a:pt x="402" y="1270"/>
                    <a:pt x="406" y="1270"/>
                  </a:cubicBezTo>
                  <a:cubicBezTo>
                    <a:pt x="411" y="1270"/>
                    <a:pt x="415" y="1269"/>
                    <a:pt x="417" y="1269"/>
                  </a:cubicBezTo>
                  <a:cubicBezTo>
                    <a:pt x="424" y="1269"/>
                    <a:pt x="436" y="1268"/>
                    <a:pt x="439" y="1263"/>
                  </a:cubicBezTo>
                  <a:cubicBezTo>
                    <a:pt x="441" y="1261"/>
                    <a:pt x="442" y="1259"/>
                    <a:pt x="446" y="1259"/>
                  </a:cubicBezTo>
                  <a:cubicBezTo>
                    <a:pt x="447" y="1259"/>
                    <a:pt x="448" y="1259"/>
                    <a:pt x="449" y="1259"/>
                  </a:cubicBezTo>
                  <a:cubicBezTo>
                    <a:pt x="451" y="1260"/>
                    <a:pt x="455" y="1262"/>
                    <a:pt x="456" y="1264"/>
                  </a:cubicBezTo>
                  <a:cubicBezTo>
                    <a:pt x="457" y="1267"/>
                    <a:pt x="458" y="1267"/>
                    <a:pt x="459" y="1267"/>
                  </a:cubicBezTo>
                  <a:cubicBezTo>
                    <a:pt x="460" y="1267"/>
                    <a:pt x="461" y="1267"/>
                    <a:pt x="463" y="1267"/>
                  </a:cubicBezTo>
                  <a:cubicBezTo>
                    <a:pt x="470" y="1267"/>
                    <a:pt x="476" y="1263"/>
                    <a:pt x="483" y="1262"/>
                  </a:cubicBezTo>
                  <a:cubicBezTo>
                    <a:pt x="486" y="1261"/>
                    <a:pt x="490" y="1260"/>
                    <a:pt x="494" y="1260"/>
                  </a:cubicBezTo>
                  <a:cubicBezTo>
                    <a:pt x="497" y="1260"/>
                    <a:pt x="500" y="1260"/>
                    <a:pt x="503" y="1261"/>
                  </a:cubicBezTo>
                  <a:cubicBezTo>
                    <a:pt x="507" y="1262"/>
                    <a:pt x="513" y="1267"/>
                    <a:pt x="516" y="1267"/>
                  </a:cubicBezTo>
                  <a:cubicBezTo>
                    <a:pt x="518" y="1267"/>
                    <a:pt x="515" y="1264"/>
                    <a:pt x="517" y="1264"/>
                  </a:cubicBezTo>
                  <a:lnTo>
                    <a:pt x="523" y="1264"/>
                  </a:lnTo>
                  <a:lnTo>
                    <a:pt x="549" y="1265"/>
                  </a:lnTo>
                  <a:cubicBezTo>
                    <a:pt x="553" y="1265"/>
                    <a:pt x="558" y="1266"/>
                    <a:pt x="563" y="1266"/>
                  </a:cubicBezTo>
                  <a:cubicBezTo>
                    <a:pt x="570" y="1266"/>
                    <a:pt x="576" y="1265"/>
                    <a:pt x="577" y="1259"/>
                  </a:cubicBezTo>
                  <a:lnTo>
                    <a:pt x="577" y="1259"/>
                  </a:lnTo>
                  <a:cubicBezTo>
                    <a:pt x="577" y="1266"/>
                    <a:pt x="595" y="1267"/>
                    <a:pt x="602" y="1268"/>
                  </a:cubicBezTo>
                  <a:cubicBezTo>
                    <a:pt x="603" y="1268"/>
                    <a:pt x="604" y="1268"/>
                    <a:pt x="606" y="1268"/>
                  </a:cubicBezTo>
                  <a:cubicBezTo>
                    <a:pt x="609" y="1268"/>
                    <a:pt x="612" y="1267"/>
                    <a:pt x="615" y="1267"/>
                  </a:cubicBezTo>
                  <a:cubicBezTo>
                    <a:pt x="617" y="1267"/>
                    <a:pt x="619" y="1268"/>
                    <a:pt x="622" y="1270"/>
                  </a:cubicBezTo>
                  <a:cubicBezTo>
                    <a:pt x="626" y="1271"/>
                    <a:pt x="621" y="1276"/>
                    <a:pt x="623" y="1278"/>
                  </a:cubicBezTo>
                  <a:cubicBezTo>
                    <a:pt x="625" y="1282"/>
                    <a:pt x="629" y="1284"/>
                    <a:pt x="632" y="1285"/>
                  </a:cubicBezTo>
                  <a:cubicBezTo>
                    <a:pt x="636" y="1288"/>
                    <a:pt x="641" y="1291"/>
                    <a:pt x="645" y="1292"/>
                  </a:cubicBezTo>
                  <a:cubicBezTo>
                    <a:pt x="645" y="1292"/>
                    <a:pt x="646" y="1292"/>
                    <a:pt x="646" y="1292"/>
                  </a:cubicBezTo>
                  <a:cubicBezTo>
                    <a:pt x="648" y="1292"/>
                    <a:pt x="649" y="1291"/>
                    <a:pt x="651" y="1289"/>
                  </a:cubicBezTo>
                  <a:lnTo>
                    <a:pt x="651" y="1289"/>
                  </a:lnTo>
                  <a:cubicBezTo>
                    <a:pt x="646" y="1296"/>
                    <a:pt x="658" y="1300"/>
                    <a:pt x="661" y="1305"/>
                  </a:cubicBezTo>
                  <a:cubicBezTo>
                    <a:pt x="664" y="1311"/>
                    <a:pt x="645" y="1313"/>
                    <a:pt x="653" y="1321"/>
                  </a:cubicBezTo>
                  <a:cubicBezTo>
                    <a:pt x="656" y="1324"/>
                    <a:pt x="658" y="1325"/>
                    <a:pt x="661" y="1325"/>
                  </a:cubicBezTo>
                  <a:cubicBezTo>
                    <a:pt x="668" y="1325"/>
                    <a:pt x="674" y="1318"/>
                    <a:pt x="679" y="1318"/>
                  </a:cubicBezTo>
                  <a:cubicBezTo>
                    <a:pt x="686" y="1318"/>
                    <a:pt x="679" y="1337"/>
                    <a:pt x="678" y="1337"/>
                  </a:cubicBezTo>
                  <a:cubicBezTo>
                    <a:pt x="681" y="1337"/>
                    <a:pt x="682" y="1336"/>
                    <a:pt x="683" y="1336"/>
                  </a:cubicBezTo>
                  <a:cubicBezTo>
                    <a:pt x="684" y="1336"/>
                    <a:pt x="685" y="1337"/>
                    <a:pt x="687" y="1339"/>
                  </a:cubicBezTo>
                  <a:cubicBezTo>
                    <a:pt x="688" y="1340"/>
                    <a:pt x="691" y="1346"/>
                    <a:pt x="692" y="1346"/>
                  </a:cubicBezTo>
                  <a:cubicBezTo>
                    <a:pt x="693" y="1347"/>
                    <a:pt x="693" y="1347"/>
                    <a:pt x="693" y="1347"/>
                  </a:cubicBezTo>
                  <a:cubicBezTo>
                    <a:pt x="695" y="1347"/>
                    <a:pt x="697" y="1345"/>
                    <a:pt x="698" y="1345"/>
                  </a:cubicBezTo>
                  <a:cubicBezTo>
                    <a:pt x="698" y="1345"/>
                    <a:pt x="698" y="1345"/>
                    <a:pt x="698" y="1345"/>
                  </a:cubicBezTo>
                  <a:cubicBezTo>
                    <a:pt x="702" y="1345"/>
                    <a:pt x="704" y="1349"/>
                    <a:pt x="705" y="1352"/>
                  </a:cubicBezTo>
                  <a:cubicBezTo>
                    <a:pt x="701" y="1354"/>
                    <a:pt x="698" y="1357"/>
                    <a:pt x="705" y="1362"/>
                  </a:cubicBezTo>
                  <a:cubicBezTo>
                    <a:pt x="712" y="1370"/>
                    <a:pt x="715" y="1370"/>
                    <a:pt x="708" y="1376"/>
                  </a:cubicBezTo>
                  <a:cubicBezTo>
                    <a:pt x="705" y="1378"/>
                    <a:pt x="713" y="1390"/>
                    <a:pt x="716" y="1390"/>
                  </a:cubicBezTo>
                  <a:cubicBezTo>
                    <a:pt x="719" y="1390"/>
                    <a:pt x="719" y="1388"/>
                    <a:pt x="721" y="1388"/>
                  </a:cubicBezTo>
                  <a:cubicBezTo>
                    <a:pt x="721" y="1388"/>
                    <a:pt x="722" y="1388"/>
                    <a:pt x="723" y="1390"/>
                  </a:cubicBezTo>
                  <a:cubicBezTo>
                    <a:pt x="728" y="1395"/>
                    <a:pt x="732" y="1402"/>
                    <a:pt x="735" y="1408"/>
                  </a:cubicBezTo>
                  <a:cubicBezTo>
                    <a:pt x="738" y="1415"/>
                    <a:pt x="734" y="1419"/>
                    <a:pt x="736" y="1425"/>
                  </a:cubicBezTo>
                  <a:cubicBezTo>
                    <a:pt x="738" y="1431"/>
                    <a:pt x="742" y="1439"/>
                    <a:pt x="748" y="1442"/>
                  </a:cubicBezTo>
                  <a:cubicBezTo>
                    <a:pt x="756" y="1444"/>
                    <a:pt x="756" y="1461"/>
                    <a:pt x="755" y="1462"/>
                  </a:cubicBezTo>
                  <a:lnTo>
                    <a:pt x="755" y="1462"/>
                  </a:lnTo>
                  <a:cubicBezTo>
                    <a:pt x="755" y="1462"/>
                    <a:pt x="755" y="1462"/>
                    <a:pt x="755" y="1462"/>
                  </a:cubicBezTo>
                  <a:lnTo>
                    <a:pt x="755" y="1462"/>
                  </a:lnTo>
                  <a:cubicBezTo>
                    <a:pt x="755" y="1462"/>
                    <a:pt x="755" y="1462"/>
                    <a:pt x="755" y="1462"/>
                  </a:cubicBezTo>
                  <a:cubicBezTo>
                    <a:pt x="755" y="1462"/>
                    <a:pt x="755" y="1462"/>
                    <a:pt x="755" y="1462"/>
                  </a:cubicBezTo>
                  <a:lnTo>
                    <a:pt x="755" y="1462"/>
                  </a:lnTo>
                  <a:cubicBezTo>
                    <a:pt x="756" y="1462"/>
                    <a:pt x="757" y="1462"/>
                    <a:pt x="757" y="1462"/>
                  </a:cubicBezTo>
                  <a:cubicBezTo>
                    <a:pt x="764" y="1462"/>
                    <a:pt x="762" y="1447"/>
                    <a:pt x="765" y="1445"/>
                  </a:cubicBezTo>
                  <a:cubicBezTo>
                    <a:pt x="766" y="1445"/>
                    <a:pt x="771" y="1452"/>
                    <a:pt x="769" y="1454"/>
                  </a:cubicBezTo>
                  <a:cubicBezTo>
                    <a:pt x="766" y="1457"/>
                    <a:pt x="773" y="1464"/>
                    <a:pt x="776" y="1467"/>
                  </a:cubicBezTo>
                  <a:cubicBezTo>
                    <a:pt x="786" y="1474"/>
                    <a:pt x="776" y="1474"/>
                    <a:pt x="774" y="1482"/>
                  </a:cubicBezTo>
                  <a:cubicBezTo>
                    <a:pt x="774" y="1485"/>
                    <a:pt x="776" y="1485"/>
                    <a:pt x="778" y="1485"/>
                  </a:cubicBezTo>
                  <a:cubicBezTo>
                    <a:pt x="778" y="1485"/>
                    <a:pt x="779" y="1485"/>
                    <a:pt x="780" y="1485"/>
                  </a:cubicBezTo>
                  <a:cubicBezTo>
                    <a:pt x="781" y="1485"/>
                    <a:pt x="781" y="1485"/>
                    <a:pt x="781" y="1485"/>
                  </a:cubicBezTo>
                  <a:cubicBezTo>
                    <a:pt x="782" y="1485"/>
                    <a:pt x="783" y="1485"/>
                    <a:pt x="783" y="1485"/>
                  </a:cubicBezTo>
                  <a:cubicBezTo>
                    <a:pt x="786" y="1485"/>
                    <a:pt x="789" y="1489"/>
                    <a:pt x="791" y="1492"/>
                  </a:cubicBezTo>
                  <a:cubicBezTo>
                    <a:pt x="797" y="1501"/>
                    <a:pt x="795" y="1504"/>
                    <a:pt x="806" y="1508"/>
                  </a:cubicBezTo>
                  <a:cubicBezTo>
                    <a:pt x="807" y="1509"/>
                    <a:pt x="814" y="1512"/>
                    <a:pt x="813" y="1514"/>
                  </a:cubicBezTo>
                  <a:cubicBezTo>
                    <a:pt x="813" y="1518"/>
                    <a:pt x="797" y="1512"/>
                    <a:pt x="801" y="1523"/>
                  </a:cubicBezTo>
                  <a:cubicBezTo>
                    <a:pt x="805" y="1533"/>
                    <a:pt x="812" y="1542"/>
                    <a:pt x="818" y="1550"/>
                  </a:cubicBezTo>
                  <a:lnTo>
                    <a:pt x="818" y="1550"/>
                  </a:lnTo>
                  <a:cubicBezTo>
                    <a:pt x="816" y="1548"/>
                    <a:pt x="815" y="1543"/>
                    <a:pt x="817" y="1542"/>
                  </a:cubicBezTo>
                  <a:lnTo>
                    <a:pt x="817" y="1542"/>
                  </a:lnTo>
                  <a:cubicBezTo>
                    <a:pt x="819" y="1542"/>
                    <a:pt x="825" y="1555"/>
                    <a:pt x="829" y="1555"/>
                  </a:cubicBezTo>
                  <a:cubicBezTo>
                    <a:pt x="829" y="1555"/>
                    <a:pt x="830" y="1554"/>
                    <a:pt x="830" y="1554"/>
                  </a:cubicBezTo>
                  <a:lnTo>
                    <a:pt x="830" y="1554"/>
                  </a:lnTo>
                  <a:cubicBezTo>
                    <a:pt x="830" y="1554"/>
                    <a:pt x="830" y="1554"/>
                    <a:pt x="830" y="1554"/>
                  </a:cubicBezTo>
                  <a:cubicBezTo>
                    <a:pt x="828" y="1554"/>
                    <a:pt x="826" y="1543"/>
                    <a:pt x="828" y="1543"/>
                  </a:cubicBezTo>
                  <a:lnTo>
                    <a:pt x="828" y="1543"/>
                  </a:lnTo>
                  <a:cubicBezTo>
                    <a:pt x="828" y="1543"/>
                    <a:pt x="828" y="1543"/>
                    <a:pt x="829" y="1543"/>
                  </a:cubicBezTo>
                  <a:cubicBezTo>
                    <a:pt x="835" y="1548"/>
                    <a:pt x="848" y="1552"/>
                    <a:pt x="839" y="1559"/>
                  </a:cubicBezTo>
                  <a:cubicBezTo>
                    <a:pt x="838" y="1559"/>
                    <a:pt x="837" y="1559"/>
                    <a:pt x="836" y="1559"/>
                  </a:cubicBezTo>
                  <a:cubicBezTo>
                    <a:pt x="833" y="1559"/>
                    <a:pt x="830" y="1559"/>
                    <a:pt x="832" y="1564"/>
                  </a:cubicBezTo>
                  <a:cubicBezTo>
                    <a:pt x="836" y="1572"/>
                    <a:pt x="843" y="1583"/>
                    <a:pt x="849" y="1590"/>
                  </a:cubicBezTo>
                  <a:cubicBezTo>
                    <a:pt x="850" y="1591"/>
                    <a:pt x="851" y="1591"/>
                    <a:pt x="851" y="1591"/>
                  </a:cubicBezTo>
                  <a:cubicBezTo>
                    <a:pt x="855" y="1591"/>
                    <a:pt x="857" y="1585"/>
                    <a:pt x="860" y="1584"/>
                  </a:cubicBezTo>
                  <a:cubicBezTo>
                    <a:pt x="863" y="1588"/>
                    <a:pt x="868" y="1605"/>
                    <a:pt x="866" y="1609"/>
                  </a:cubicBezTo>
                  <a:cubicBezTo>
                    <a:pt x="866" y="1610"/>
                    <a:pt x="866" y="1610"/>
                    <a:pt x="865" y="1610"/>
                  </a:cubicBezTo>
                  <a:cubicBezTo>
                    <a:pt x="863" y="1610"/>
                    <a:pt x="856" y="1602"/>
                    <a:pt x="855" y="1600"/>
                  </a:cubicBezTo>
                  <a:lnTo>
                    <a:pt x="855" y="1600"/>
                  </a:lnTo>
                  <a:cubicBezTo>
                    <a:pt x="859" y="1606"/>
                    <a:pt x="868" y="1616"/>
                    <a:pt x="867" y="1622"/>
                  </a:cubicBezTo>
                  <a:cubicBezTo>
                    <a:pt x="866" y="1628"/>
                    <a:pt x="859" y="1630"/>
                    <a:pt x="856" y="1633"/>
                  </a:cubicBezTo>
                  <a:cubicBezTo>
                    <a:pt x="860" y="1633"/>
                    <a:pt x="865" y="1632"/>
                    <a:pt x="869" y="1632"/>
                  </a:cubicBezTo>
                  <a:cubicBezTo>
                    <a:pt x="873" y="1632"/>
                    <a:pt x="876" y="1633"/>
                    <a:pt x="880" y="1634"/>
                  </a:cubicBezTo>
                  <a:cubicBezTo>
                    <a:pt x="884" y="1635"/>
                    <a:pt x="886" y="1642"/>
                    <a:pt x="891" y="1645"/>
                  </a:cubicBezTo>
                  <a:cubicBezTo>
                    <a:pt x="892" y="1647"/>
                    <a:pt x="901" y="1646"/>
                    <a:pt x="899" y="1652"/>
                  </a:cubicBezTo>
                  <a:cubicBezTo>
                    <a:pt x="897" y="1658"/>
                    <a:pt x="886" y="1654"/>
                    <a:pt x="883" y="1659"/>
                  </a:cubicBezTo>
                  <a:cubicBezTo>
                    <a:pt x="880" y="1663"/>
                    <a:pt x="889" y="1669"/>
                    <a:pt x="892" y="1670"/>
                  </a:cubicBezTo>
                  <a:cubicBezTo>
                    <a:pt x="896" y="1672"/>
                    <a:pt x="898" y="1670"/>
                    <a:pt x="902" y="1675"/>
                  </a:cubicBezTo>
                  <a:cubicBezTo>
                    <a:pt x="905" y="1678"/>
                    <a:pt x="909" y="1683"/>
                    <a:pt x="911" y="1689"/>
                  </a:cubicBezTo>
                  <a:cubicBezTo>
                    <a:pt x="919" y="1700"/>
                    <a:pt x="927" y="1717"/>
                    <a:pt x="938" y="1725"/>
                  </a:cubicBezTo>
                  <a:cubicBezTo>
                    <a:pt x="940" y="1727"/>
                    <a:pt x="946" y="1725"/>
                    <a:pt x="946" y="1729"/>
                  </a:cubicBezTo>
                  <a:cubicBezTo>
                    <a:pt x="946" y="1734"/>
                    <a:pt x="943" y="1738"/>
                    <a:pt x="945" y="1745"/>
                  </a:cubicBezTo>
                  <a:cubicBezTo>
                    <a:pt x="948" y="1759"/>
                    <a:pt x="962" y="1782"/>
                    <a:pt x="970" y="1786"/>
                  </a:cubicBezTo>
                  <a:cubicBezTo>
                    <a:pt x="970" y="1786"/>
                    <a:pt x="970" y="1786"/>
                    <a:pt x="970" y="1786"/>
                  </a:cubicBezTo>
                  <a:cubicBezTo>
                    <a:pt x="972" y="1786"/>
                    <a:pt x="973" y="1781"/>
                    <a:pt x="974" y="1781"/>
                  </a:cubicBezTo>
                  <a:cubicBezTo>
                    <a:pt x="974" y="1781"/>
                    <a:pt x="974" y="1781"/>
                    <a:pt x="974" y="1781"/>
                  </a:cubicBezTo>
                  <a:cubicBezTo>
                    <a:pt x="977" y="1788"/>
                    <a:pt x="975" y="1801"/>
                    <a:pt x="980" y="1809"/>
                  </a:cubicBezTo>
                  <a:cubicBezTo>
                    <a:pt x="980" y="1809"/>
                    <a:pt x="980" y="1800"/>
                    <a:pt x="983" y="1800"/>
                  </a:cubicBezTo>
                  <a:cubicBezTo>
                    <a:pt x="983" y="1799"/>
                    <a:pt x="983" y="1798"/>
                    <a:pt x="983" y="1797"/>
                  </a:cubicBezTo>
                  <a:cubicBezTo>
                    <a:pt x="985" y="1793"/>
                    <a:pt x="987" y="1789"/>
                    <a:pt x="986" y="1780"/>
                  </a:cubicBezTo>
                  <a:cubicBezTo>
                    <a:pt x="983" y="1763"/>
                    <a:pt x="983" y="1761"/>
                    <a:pt x="982" y="1747"/>
                  </a:cubicBezTo>
                  <a:lnTo>
                    <a:pt x="982" y="1747"/>
                  </a:lnTo>
                  <a:cubicBezTo>
                    <a:pt x="983" y="1750"/>
                    <a:pt x="993" y="1765"/>
                    <a:pt x="992" y="1766"/>
                  </a:cubicBezTo>
                  <a:cubicBezTo>
                    <a:pt x="990" y="1767"/>
                    <a:pt x="987" y="1766"/>
                    <a:pt x="988" y="1776"/>
                  </a:cubicBezTo>
                  <a:cubicBezTo>
                    <a:pt x="988" y="1781"/>
                    <a:pt x="989" y="1782"/>
                    <a:pt x="989" y="1782"/>
                  </a:cubicBezTo>
                  <a:cubicBezTo>
                    <a:pt x="990" y="1782"/>
                    <a:pt x="990" y="1782"/>
                    <a:pt x="991" y="1781"/>
                  </a:cubicBezTo>
                  <a:cubicBezTo>
                    <a:pt x="993" y="1777"/>
                    <a:pt x="994" y="1756"/>
                    <a:pt x="999" y="1756"/>
                  </a:cubicBezTo>
                  <a:cubicBezTo>
                    <a:pt x="1000" y="1756"/>
                    <a:pt x="1000" y="1757"/>
                    <a:pt x="1001" y="1757"/>
                  </a:cubicBezTo>
                  <a:cubicBezTo>
                    <a:pt x="1001" y="1757"/>
                    <a:pt x="1001" y="1757"/>
                    <a:pt x="1001" y="1757"/>
                  </a:cubicBezTo>
                  <a:cubicBezTo>
                    <a:pt x="1002" y="1757"/>
                    <a:pt x="1003" y="1755"/>
                    <a:pt x="1004" y="1753"/>
                  </a:cubicBezTo>
                  <a:lnTo>
                    <a:pt x="1004" y="1753"/>
                  </a:lnTo>
                  <a:cubicBezTo>
                    <a:pt x="1003" y="1753"/>
                    <a:pt x="1003" y="1753"/>
                    <a:pt x="1002" y="1753"/>
                  </a:cubicBezTo>
                  <a:cubicBezTo>
                    <a:pt x="998" y="1753"/>
                    <a:pt x="992" y="1747"/>
                    <a:pt x="994" y="1739"/>
                  </a:cubicBezTo>
                  <a:lnTo>
                    <a:pt x="994" y="1739"/>
                  </a:lnTo>
                  <a:lnTo>
                    <a:pt x="1004" y="1752"/>
                  </a:lnTo>
                  <a:lnTo>
                    <a:pt x="1004" y="1752"/>
                  </a:lnTo>
                  <a:cubicBezTo>
                    <a:pt x="1008" y="1742"/>
                    <a:pt x="1011" y="1719"/>
                    <a:pt x="1013" y="1715"/>
                  </a:cubicBezTo>
                  <a:cubicBezTo>
                    <a:pt x="1011" y="1714"/>
                    <a:pt x="1010" y="1714"/>
                    <a:pt x="1009" y="1714"/>
                  </a:cubicBezTo>
                  <a:cubicBezTo>
                    <a:pt x="1006" y="1714"/>
                    <a:pt x="1004" y="1716"/>
                    <a:pt x="1001" y="1716"/>
                  </a:cubicBezTo>
                  <a:cubicBezTo>
                    <a:pt x="1001" y="1716"/>
                    <a:pt x="1000" y="1716"/>
                    <a:pt x="999" y="1716"/>
                  </a:cubicBezTo>
                  <a:cubicBezTo>
                    <a:pt x="1001" y="1710"/>
                    <a:pt x="1010" y="1707"/>
                    <a:pt x="1010" y="1704"/>
                  </a:cubicBezTo>
                  <a:cubicBezTo>
                    <a:pt x="1011" y="1699"/>
                    <a:pt x="1006" y="1693"/>
                    <a:pt x="1004" y="1689"/>
                  </a:cubicBezTo>
                  <a:cubicBezTo>
                    <a:pt x="1010" y="1688"/>
                    <a:pt x="1045" y="1669"/>
                    <a:pt x="1031" y="1663"/>
                  </a:cubicBezTo>
                  <a:lnTo>
                    <a:pt x="1031" y="1663"/>
                  </a:lnTo>
                  <a:cubicBezTo>
                    <a:pt x="1029" y="1667"/>
                    <a:pt x="1031" y="1669"/>
                    <a:pt x="1031" y="1669"/>
                  </a:cubicBezTo>
                  <a:cubicBezTo>
                    <a:pt x="1031" y="1670"/>
                    <a:pt x="1031" y="1670"/>
                    <a:pt x="1030" y="1670"/>
                  </a:cubicBezTo>
                  <a:cubicBezTo>
                    <a:pt x="1028" y="1670"/>
                    <a:pt x="1023" y="1666"/>
                    <a:pt x="1022" y="1664"/>
                  </a:cubicBezTo>
                  <a:cubicBezTo>
                    <a:pt x="1022" y="1661"/>
                    <a:pt x="1022" y="1656"/>
                    <a:pt x="1024" y="1653"/>
                  </a:cubicBezTo>
                  <a:cubicBezTo>
                    <a:pt x="1025" y="1651"/>
                    <a:pt x="1027" y="1650"/>
                    <a:pt x="1028" y="1650"/>
                  </a:cubicBezTo>
                  <a:cubicBezTo>
                    <a:pt x="1031" y="1650"/>
                    <a:pt x="1033" y="1652"/>
                    <a:pt x="1036" y="1652"/>
                  </a:cubicBezTo>
                  <a:cubicBezTo>
                    <a:pt x="1038" y="1652"/>
                    <a:pt x="1039" y="1651"/>
                    <a:pt x="1041" y="1649"/>
                  </a:cubicBezTo>
                  <a:cubicBezTo>
                    <a:pt x="1043" y="1644"/>
                    <a:pt x="1046" y="1637"/>
                    <a:pt x="1047" y="1632"/>
                  </a:cubicBezTo>
                  <a:cubicBezTo>
                    <a:pt x="1047" y="1626"/>
                    <a:pt x="1040" y="1628"/>
                    <a:pt x="1042" y="1620"/>
                  </a:cubicBezTo>
                  <a:cubicBezTo>
                    <a:pt x="1044" y="1615"/>
                    <a:pt x="1045" y="1611"/>
                    <a:pt x="1047" y="1611"/>
                  </a:cubicBezTo>
                  <a:cubicBezTo>
                    <a:pt x="1048" y="1611"/>
                    <a:pt x="1049" y="1612"/>
                    <a:pt x="1049" y="1612"/>
                  </a:cubicBezTo>
                  <a:cubicBezTo>
                    <a:pt x="1050" y="1613"/>
                    <a:pt x="1053" y="1617"/>
                    <a:pt x="1055" y="1617"/>
                  </a:cubicBezTo>
                  <a:cubicBezTo>
                    <a:pt x="1057" y="1617"/>
                    <a:pt x="1047" y="1587"/>
                    <a:pt x="1054" y="1586"/>
                  </a:cubicBezTo>
                  <a:cubicBezTo>
                    <a:pt x="1055" y="1585"/>
                    <a:pt x="1056" y="1585"/>
                    <a:pt x="1058" y="1585"/>
                  </a:cubicBezTo>
                  <a:cubicBezTo>
                    <a:pt x="1059" y="1585"/>
                    <a:pt x="1060" y="1585"/>
                    <a:pt x="1061" y="1585"/>
                  </a:cubicBezTo>
                  <a:cubicBezTo>
                    <a:pt x="1063" y="1585"/>
                    <a:pt x="1066" y="1585"/>
                    <a:pt x="1068" y="1580"/>
                  </a:cubicBezTo>
                  <a:cubicBezTo>
                    <a:pt x="1069" y="1577"/>
                    <a:pt x="1071" y="1566"/>
                    <a:pt x="1071" y="1565"/>
                  </a:cubicBezTo>
                  <a:lnTo>
                    <a:pt x="1071" y="1565"/>
                  </a:lnTo>
                  <a:cubicBezTo>
                    <a:pt x="1071" y="1566"/>
                    <a:pt x="1060" y="1575"/>
                    <a:pt x="1057" y="1575"/>
                  </a:cubicBezTo>
                  <a:cubicBezTo>
                    <a:pt x="1056" y="1575"/>
                    <a:pt x="1056" y="1574"/>
                    <a:pt x="1056" y="1573"/>
                  </a:cubicBezTo>
                  <a:cubicBezTo>
                    <a:pt x="1060" y="1566"/>
                    <a:pt x="1064" y="1559"/>
                    <a:pt x="1067" y="1552"/>
                  </a:cubicBezTo>
                  <a:lnTo>
                    <a:pt x="1070" y="1541"/>
                  </a:lnTo>
                  <a:cubicBezTo>
                    <a:pt x="1072" y="1539"/>
                    <a:pt x="1072" y="1538"/>
                    <a:pt x="1070" y="1537"/>
                  </a:cubicBezTo>
                  <a:cubicBezTo>
                    <a:pt x="1070" y="1536"/>
                    <a:pt x="1071" y="1536"/>
                    <a:pt x="1071" y="1536"/>
                  </a:cubicBezTo>
                  <a:cubicBezTo>
                    <a:pt x="1073" y="1536"/>
                    <a:pt x="1079" y="1543"/>
                    <a:pt x="1080" y="1543"/>
                  </a:cubicBezTo>
                  <a:cubicBezTo>
                    <a:pt x="1084" y="1543"/>
                    <a:pt x="1083" y="1534"/>
                    <a:pt x="1082" y="1532"/>
                  </a:cubicBezTo>
                  <a:cubicBezTo>
                    <a:pt x="1080" y="1531"/>
                    <a:pt x="1077" y="1525"/>
                    <a:pt x="1080" y="1521"/>
                  </a:cubicBezTo>
                  <a:cubicBezTo>
                    <a:pt x="1081" y="1520"/>
                    <a:pt x="1082" y="1520"/>
                    <a:pt x="1083" y="1520"/>
                  </a:cubicBezTo>
                  <a:cubicBezTo>
                    <a:pt x="1085" y="1520"/>
                    <a:pt x="1087" y="1521"/>
                    <a:pt x="1088" y="1522"/>
                  </a:cubicBezTo>
                  <a:lnTo>
                    <a:pt x="1088" y="1522"/>
                  </a:lnTo>
                  <a:cubicBezTo>
                    <a:pt x="1085" y="1520"/>
                    <a:pt x="1084" y="1505"/>
                    <a:pt x="1084" y="1501"/>
                  </a:cubicBezTo>
                  <a:cubicBezTo>
                    <a:pt x="1085" y="1497"/>
                    <a:pt x="1086" y="1492"/>
                    <a:pt x="1089" y="1489"/>
                  </a:cubicBezTo>
                  <a:cubicBezTo>
                    <a:pt x="1090" y="1487"/>
                    <a:pt x="1091" y="1487"/>
                    <a:pt x="1092" y="1487"/>
                  </a:cubicBezTo>
                  <a:cubicBezTo>
                    <a:pt x="1093" y="1487"/>
                    <a:pt x="1094" y="1487"/>
                    <a:pt x="1095" y="1485"/>
                  </a:cubicBezTo>
                  <a:cubicBezTo>
                    <a:pt x="1097" y="1482"/>
                    <a:pt x="1104" y="1469"/>
                    <a:pt x="1099" y="1467"/>
                  </a:cubicBezTo>
                  <a:cubicBezTo>
                    <a:pt x="1096" y="1465"/>
                    <a:pt x="1095" y="1463"/>
                    <a:pt x="1096" y="1458"/>
                  </a:cubicBezTo>
                  <a:cubicBezTo>
                    <a:pt x="1096" y="1458"/>
                    <a:pt x="1098" y="1451"/>
                    <a:pt x="1099" y="1451"/>
                  </a:cubicBezTo>
                  <a:cubicBezTo>
                    <a:pt x="1099" y="1451"/>
                    <a:pt x="1099" y="1451"/>
                    <a:pt x="1099" y="1451"/>
                  </a:cubicBezTo>
                  <a:cubicBezTo>
                    <a:pt x="1101" y="1451"/>
                    <a:pt x="1104" y="1462"/>
                    <a:pt x="1108" y="1462"/>
                  </a:cubicBezTo>
                  <a:cubicBezTo>
                    <a:pt x="1109" y="1462"/>
                    <a:pt x="1110" y="1462"/>
                    <a:pt x="1111" y="1460"/>
                  </a:cubicBezTo>
                  <a:cubicBezTo>
                    <a:pt x="1115" y="1453"/>
                    <a:pt x="1107" y="1447"/>
                    <a:pt x="1113" y="1440"/>
                  </a:cubicBezTo>
                  <a:cubicBezTo>
                    <a:pt x="1121" y="1433"/>
                    <a:pt x="1118" y="1426"/>
                    <a:pt x="1118" y="1417"/>
                  </a:cubicBezTo>
                  <a:cubicBezTo>
                    <a:pt x="1117" y="1410"/>
                    <a:pt x="1118" y="1412"/>
                    <a:pt x="1120" y="1409"/>
                  </a:cubicBezTo>
                  <a:cubicBezTo>
                    <a:pt x="1122" y="1408"/>
                    <a:pt x="1121" y="1402"/>
                    <a:pt x="1122" y="1400"/>
                  </a:cubicBezTo>
                  <a:cubicBezTo>
                    <a:pt x="1118" y="1395"/>
                    <a:pt x="1117" y="1384"/>
                    <a:pt x="1125" y="1384"/>
                  </a:cubicBezTo>
                  <a:cubicBezTo>
                    <a:pt x="1125" y="1384"/>
                    <a:pt x="1126" y="1384"/>
                    <a:pt x="1127" y="1384"/>
                  </a:cubicBezTo>
                  <a:cubicBezTo>
                    <a:pt x="1132" y="1384"/>
                    <a:pt x="1142" y="1383"/>
                    <a:pt x="1137" y="1377"/>
                  </a:cubicBezTo>
                  <a:cubicBezTo>
                    <a:pt x="1134" y="1373"/>
                    <a:pt x="1131" y="1373"/>
                    <a:pt x="1134" y="1366"/>
                  </a:cubicBezTo>
                  <a:cubicBezTo>
                    <a:pt x="1135" y="1365"/>
                    <a:pt x="1135" y="1364"/>
                    <a:pt x="1136" y="1364"/>
                  </a:cubicBezTo>
                  <a:cubicBezTo>
                    <a:pt x="1137" y="1364"/>
                    <a:pt x="1139" y="1365"/>
                    <a:pt x="1140" y="1365"/>
                  </a:cubicBezTo>
                  <a:cubicBezTo>
                    <a:pt x="1140" y="1365"/>
                    <a:pt x="1141" y="1365"/>
                    <a:pt x="1141" y="1365"/>
                  </a:cubicBezTo>
                  <a:cubicBezTo>
                    <a:pt x="1145" y="1364"/>
                    <a:pt x="1145" y="1359"/>
                    <a:pt x="1146" y="1356"/>
                  </a:cubicBezTo>
                  <a:lnTo>
                    <a:pt x="1139" y="1353"/>
                  </a:lnTo>
                  <a:cubicBezTo>
                    <a:pt x="1137" y="1355"/>
                    <a:pt x="1133" y="1359"/>
                    <a:pt x="1131" y="1359"/>
                  </a:cubicBezTo>
                  <a:cubicBezTo>
                    <a:pt x="1131" y="1359"/>
                    <a:pt x="1130" y="1359"/>
                    <a:pt x="1130" y="1359"/>
                  </a:cubicBezTo>
                  <a:cubicBezTo>
                    <a:pt x="1127" y="1359"/>
                    <a:pt x="1132" y="1347"/>
                    <a:pt x="1132" y="1346"/>
                  </a:cubicBezTo>
                  <a:cubicBezTo>
                    <a:pt x="1135" y="1337"/>
                    <a:pt x="1139" y="1343"/>
                    <a:pt x="1144" y="1336"/>
                  </a:cubicBezTo>
                  <a:cubicBezTo>
                    <a:pt x="1145" y="1335"/>
                    <a:pt x="1153" y="1325"/>
                    <a:pt x="1152" y="1324"/>
                  </a:cubicBezTo>
                  <a:cubicBezTo>
                    <a:pt x="1150" y="1319"/>
                    <a:pt x="1145" y="1322"/>
                    <a:pt x="1148" y="1314"/>
                  </a:cubicBezTo>
                  <a:cubicBezTo>
                    <a:pt x="1149" y="1311"/>
                    <a:pt x="1152" y="1307"/>
                    <a:pt x="1150" y="1304"/>
                  </a:cubicBezTo>
                  <a:cubicBezTo>
                    <a:pt x="1146" y="1298"/>
                    <a:pt x="1157" y="1276"/>
                    <a:pt x="1159" y="1270"/>
                  </a:cubicBezTo>
                  <a:cubicBezTo>
                    <a:pt x="1162" y="1263"/>
                    <a:pt x="1164" y="1265"/>
                    <a:pt x="1168" y="1264"/>
                  </a:cubicBezTo>
                  <a:cubicBezTo>
                    <a:pt x="1172" y="1263"/>
                    <a:pt x="1174" y="1254"/>
                    <a:pt x="1176" y="1250"/>
                  </a:cubicBezTo>
                  <a:cubicBezTo>
                    <a:pt x="1180" y="1246"/>
                    <a:pt x="1183" y="1239"/>
                    <a:pt x="1179" y="1235"/>
                  </a:cubicBezTo>
                  <a:cubicBezTo>
                    <a:pt x="1176" y="1232"/>
                    <a:pt x="1179" y="1229"/>
                    <a:pt x="1180" y="1225"/>
                  </a:cubicBezTo>
                  <a:cubicBezTo>
                    <a:pt x="1182" y="1222"/>
                    <a:pt x="1180" y="1221"/>
                    <a:pt x="1181" y="1216"/>
                  </a:cubicBezTo>
                  <a:cubicBezTo>
                    <a:pt x="1184" y="1209"/>
                    <a:pt x="1188" y="1208"/>
                    <a:pt x="1194" y="1203"/>
                  </a:cubicBezTo>
                  <a:cubicBezTo>
                    <a:pt x="1197" y="1198"/>
                    <a:pt x="1204" y="1174"/>
                    <a:pt x="1197" y="1174"/>
                  </a:cubicBezTo>
                  <a:cubicBezTo>
                    <a:pt x="1197" y="1174"/>
                    <a:pt x="1197" y="1174"/>
                    <a:pt x="1197" y="1174"/>
                  </a:cubicBezTo>
                  <a:cubicBezTo>
                    <a:pt x="1197" y="1174"/>
                    <a:pt x="1197" y="1174"/>
                    <a:pt x="1197" y="1174"/>
                  </a:cubicBezTo>
                  <a:lnTo>
                    <a:pt x="1197" y="1174"/>
                  </a:lnTo>
                  <a:cubicBezTo>
                    <a:pt x="1197" y="1174"/>
                    <a:pt x="1190" y="1181"/>
                    <a:pt x="1189" y="1181"/>
                  </a:cubicBezTo>
                  <a:cubicBezTo>
                    <a:pt x="1185" y="1184"/>
                    <a:pt x="1180" y="1187"/>
                    <a:pt x="1175" y="1188"/>
                  </a:cubicBezTo>
                  <a:cubicBezTo>
                    <a:pt x="1165" y="1194"/>
                    <a:pt x="1155" y="1206"/>
                    <a:pt x="1151" y="1219"/>
                  </a:cubicBezTo>
                  <a:cubicBezTo>
                    <a:pt x="1148" y="1228"/>
                    <a:pt x="1160" y="1223"/>
                    <a:pt x="1159" y="1233"/>
                  </a:cubicBezTo>
                  <a:cubicBezTo>
                    <a:pt x="1158" y="1240"/>
                    <a:pt x="1154" y="1243"/>
                    <a:pt x="1150" y="1247"/>
                  </a:cubicBezTo>
                  <a:cubicBezTo>
                    <a:pt x="1148" y="1246"/>
                    <a:pt x="1148" y="1246"/>
                    <a:pt x="1147" y="1246"/>
                  </a:cubicBezTo>
                  <a:cubicBezTo>
                    <a:pt x="1145" y="1246"/>
                    <a:pt x="1145" y="1247"/>
                    <a:pt x="1144" y="1250"/>
                  </a:cubicBezTo>
                  <a:cubicBezTo>
                    <a:pt x="1141" y="1258"/>
                    <a:pt x="1143" y="1254"/>
                    <a:pt x="1147" y="1258"/>
                  </a:cubicBezTo>
                  <a:cubicBezTo>
                    <a:pt x="1149" y="1260"/>
                    <a:pt x="1149" y="1266"/>
                    <a:pt x="1145" y="1268"/>
                  </a:cubicBezTo>
                  <a:cubicBezTo>
                    <a:pt x="1145" y="1268"/>
                    <a:pt x="1144" y="1268"/>
                    <a:pt x="1143" y="1268"/>
                  </a:cubicBezTo>
                  <a:cubicBezTo>
                    <a:pt x="1140" y="1268"/>
                    <a:pt x="1138" y="1266"/>
                    <a:pt x="1136" y="1266"/>
                  </a:cubicBezTo>
                  <a:cubicBezTo>
                    <a:pt x="1134" y="1266"/>
                    <a:pt x="1133" y="1267"/>
                    <a:pt x="1132" y="1271"/>
                  </a:cubicBezTo>
                  <a:cubicBezTo>
                    <a:pt x="1130" y="1275"/>
                    <a:pt x="1131" y="1286"/>
                    <a:pt x="1135" y="1288"/>
                  </a:cubicBezTo>
                  <a:cubicBezTo>
                    <a:pt x="1135" y="1290"/>
                    <a:pt x="1132" y="1293"/>
                    <a:pt x="1132" y="1296"/>
                  </a:cubicBezTo>
                  <a:cubicBezTo>
                    <a:pt x="1132" y="1299"/>
                    <a:pt x="1131" y="1323"/>
                    <a:pt x="1129" y="1325"/>
                  </a:cubicBezTo>
                  <a:cubicBezTo>
                    <a:pt x="1129" y="1325"/>
                    <a:pt x="1128" y="1325"/>
                    <a:pt x="1128" y="1325"/>
                  </a:cubicBezTo>
                  <a:cubicBezTo>
                    <a:pt x="1124" y="1325"/>
                    <a:pt x="1122" y="1311"/>
                    <a:pt x="1120" y="1309"/>
                  </a:cubicBezTo>
                  <a:lnTo>
                    <a:pt x="1120" y="1309"/>
                  </a:lnTo>
                  <a:cubicBezTo>
                    <a:pt x="1122" y="1312"/>
                    <a:pt x="1116" y="1338"/>
                    <a:pt x="1117" y="1342"/>
                  </a:cubicBezTo>
                  <a:cubicBezTo>
                    <a:pt x="1118" y="1348"/>
                    <a:pt x="1116" y="1351"/>
                    <a:pt x="1111" y="1354"/>
                  </a:cubicBezTo>
                  <a:cubicBezTo>
                    <a:pt x="1102" y="1360"/>
                    <a:pt x="1108" y="1361"/>
                    <a:pt x="1106" y="1366"/>
                  </a:cubicBezTo>
                  <a:cubicBezTo>
                    <a:pt x="1104" y="1372"/>
                    <a:pt x="1104" y="1373"/>
                    <a:pt x="1100" y="1376"/>
                  </a:cubicBezTo>
                  <a:cubicBezTo>
                    <a:pt x="1098" y="1378"/>
                    <a:pt x="1097" y="1379"/>
                    <a:pt x="1097" y="1380"/>
                  </a:cubicBezTo>
                  <a:cubicBezTo>
                    <a:pt x="1097" y="1384"/>
                    <a:pt x="1099" y="1387"/>
                    <a:pt x="1101" y="1387"/>
                  </a:cubicBezTo>
                  <a:cubicBezTo>
                    <a:pt x="1102" y="1387"/>
                    <a:pt x="1103" y="1387"/>
                    <a:pt x="1104" y="1387"/>
                  </a:cubicBezTo>
                  <a:cubicBezTo>
                    <a:pt x="1106" y="1387"/>
                    <a:pt x="1111" y="1387"/>
                    <a:pt x="1108" y="1393"/>
                  </a:cubicBezTo>
                  <a:cubicBezTo>
                    <a:pt x="1104" y="1397"/>
                    <a:pt x="1099" y="1396"/>
                    <a:pt x="1096" y="1401"/>
                  </a:cubicBezTo>
                  <a:cubicBezTo>
                    <a:pt x="1092" y="1406"/>
                    <a:pt x="1092" y="1413"/>
                    <a:pt x="1092" y="1418"/>
                  </a:cubicBezTo>
                  <a:cubicBezTo>
                    <a:pt x="1090" y="1421"/>
                    <a:pt x="1090" y="1426"/>
                    <a:pt x="1086" y="1428"/>
                  </a:cubicBezTo>
                  <a:cubicBezTo>
                    <a:pt x="1084" y="1429"/>
                    <a:pt x="1084" y="1430"/>
                    <a:pt x="1083" y="1432"/>
                  </a:cubicBezTo>
                  <a:cubicBezTo>
                    <a:pt x="1080" y="1438"/>
                    <a:pt x="1084" y="1438"/>
                    <a:pt x="1083" y="1445"/>
                  </a:cubicBezTo>
                  <a:cubicBezTo>
                    <a:pt x="1081" y="1449"/>
                    <a:pt x="1078" y="1451"/>
                    <a:pt x="1076" y="1456"/>
                  </a:cubicBezTo>
                  <a:cubicBezTo>
                    <a:pt x="1071" y="1465"/>
                    <a:pt x="1068" y="1478"/>
                    <a:pt x="1070" y="1489"/>
                  </a:cubicBezTo>
                  <a:cubicBezTo>
                    <a:pt x="1071" y="1494"/>
                    <a:pt x="1071" y="1496"/>
                    <a:pt x="1069" y="1496"/>
                  </a:cubicBezTo>
                  <a:cubicBezTo>
                    <a:pt x="1068" y="1496"/>
                    <a:pt x="1066" y="1496"/>
                    <a:pt x="1064" y="1495"/>
                  </a:cubicBezTo>
                  <a:cubicBezTo>
                    <a:pt x="1064" y="1493"/>
                    <a:pt x="1063" y="1492"/>
                    <a:pt x="1063" y="1492"/>
                  </a:cubicBezTo>
                  <a:cubicBezTo>
                    <a:pt x="1061" y="1492"/>
                    <a:pt x="1059" y="1496"/>
                    <a:pt x="1058" y="1499"/>
                  </a:cubicBezTo>
                  <a:cubicBezTo>
                    <a:pt x="1056" y="1504"/>
                    <a:pt x="1054" y="1511"/>
                    <a:pt x="1054" y="1517"/>
                  </a:cubicBezTo>
                  <a:cubicBezTo>
                    <a:pt x="1053" y="1521"/>
                    <a:pt x="1056" y="1525"/>
                    <a:pt x="1051" y="1531"/>
                  </a:cubicBezTo>
                  <a:cubicBezTo>
                    <a:pt x="1051" y="1531"/>
                    <a:pt x="1051" y="1530"/>
                    <a:pt x="1050" y="1530"/>
                  </a:cubicBezTo>
                  <a:cubicBezTo>
                    <a:pt x="1045" y="1530"/>
                    <a:pt x="1042" y="1544"/>
                    <a:pt x="1041" y="1549"/>
                  </a:cubicBezTo>
                  <a:cubicBezTo>
                    <a:pt x="1041" y="1554"/>
                    <a:pt x="1048" y="1564"/>
                    <a:pt x="1045" y="1566"/>
                  </a:cubicBezTo>
                  <a:cubicBezTo>
                    <a:pt x="1037" y="1568"/>
                    <a:pt x="1035" y="1569"/>
                    <a:pt x="1030" y="1579"/>
                  </a:cubicBezTo>
                  <a:cubicBezTo>
                    <a:pt x="1024" y="1592"/>
                    <a:pt x="1019" y="1606"/>
                    <a:pt x="1016" y="1621"/>
                  </a:cubicBezTo>
                  <a:cubicBezTo>
                    <a:pt x="1015" y="1626"/>
                    <a:pt x="1014" y="1631"/>
                    <a:pt x="1013" y="1636"/>
                  </a:cubicBezTo>
                  <a:cubicBezTo>
                    <a:pt x="1013" y="1639"/>
                    <a:pt x="1015" y="1642"/>
                    <a:pt x="1014" y="1645"/>
                  </a:cubicBezTo>
                  <a:cubicBezTo>
                    <a:pt x="1013" y="1649"/>
                    <a:pt x="1006" y="1650"/>
                    <a:pt x="1002" y="1653"/>
                  </a:cubicBezTo>
                  <a:cubicBezTo>
                    <a:pt x="999" y="1656"/>
                    <a:pt x="996" y="1661"/>
                    <a:pt x="994" y="1665"/>
                  </a:cubicBezTo>
                  <a:cubicBezTo>
                    <a:pt x="991" y="1671"/>
                    <a:pt x="990" y="1677"/>
                    <a:pt x="995" y="1679"/>
                  </a:cubicBezTo>
                  <a:lnTo>
                    <a:pt x="995" y="1679"/>
                  </a:lnTo>
                  <a:cubicBezTo>
                    <a:pt x="995" y="1679"/>
                    <a:pt x="995" y="1679"/>
                    <a:pt x="995" y="1679"/>
                  </a:cubicBezTo>
                  <a:cubicBezTo>
                    <a:pt x="991" y="1679"/>
                    <a:pt x="994" y="1695"/>
                    <a:pt x="993" y="1698"/>
                  </a:cubicBezTo>
                  <a:cubicBezTo>
                    <a:pt x="993" y="1700"/>
                    <a:pt x="983" y="1705"/>
                    <a:pt x="981" y="1709"/>
                  </a:cubicBezTo>
                  <a:cubicBezTo>
                    <a:pt x="977" y="1716"/>
                    <a:pt x="978" y="1712"/>
                    <a:pt x="978" y="1716"/>
                  </a:cubicBezTo>
                  <a:cubicBezTo>
                    <a:pt x="979" y="1717"/>
                    <a:pt x="983" y="1722"/>
                    <a:pt x="986" y="1724"/>
                  </a:cubicBezTo>
                  <a:cubicBezTo>
                    <a:pt x="986" y="1726"/>
                    <a:pt x="985" y="1730"/>
                    <a:pt x="984" y="1730"/>
                  </a:cubicBezTo>
                  <a:cubicBezTo>
                    <a:pt x="983" y="1728"/>
                    <a:pt x="982" y="1727"/>
                    <a:pt x="981" y="1726"/>
                  </a:cubicBezTo>
                  <a:cubicBezTo>
                    <a:pt x="981" y="1726"/>
                    <a:pt x="981" y="1726"/>
                    <a:pt x="981" y="1726"/>
                  </a:cubicBezTo>
                  <a:cubicBezTo>
                    <a:pt x="980" y="1726"/>
                    <a:pt x="980" y="1728"/>
                    <a:pt x="980" y="1729"/>
                  </a:cubicBezTo>
                  <a:cubicBezTo>
                    <a:pt x="980" y="1729"/>
                    <a:pt x="980" y="1729"/>
                    <a:pt x="980" y="1729"/>
                  </a:cubicBezTo>
                  <a:cubicBezTo>
                    <a:pt x="979" y="1729"/>
                    <a:pt x="978" y="1724"/>
                    <a:pt x="977" y="1724"/>
                  </a:cubicBezTo>
                  <a:cubicBezTo>
                    <a:pt x="977" y="1724"/>
                    <a:pt x="977" y="1724"/>
                    <a:pt x="976" y="1724"/>
                  </a:cubicBezTo>
                  <a:cubicBezTo>
                    <a:pt x="976" y="1724"/>
                    <a:pt x="976" y="1725"/>
                    <a:pt x="975" y="1726"/>
                  </a:cubicBezTo>
                  <a:cubicBezTo>
                    <a:pt x="975" y="1730"/>
                    <a:pt x="975" y="1735"/>
                    <a:pt x="976" y="1744"/>
                  </a:cubicBezTo>
                  <a:cubicBezTo>
                    <a:pt x="975" y="1745"/>
                    <a:pt x="975" y="1747"/>
                    <a:pt x="974" y="1748"/>
                  </a:cubicBezTo>
                  <a:cubicBezTo>
                    <a:pt x="974" y="1749"/>
                    <a:pt x="973" y="1750"/>
                    <a:pt x="973" y="1750"/>
                  </a:cubicBezTo>
                  <a:cubicBezTo>
                    <a:pt x="972" y="1750"/>
                    <a:pt x="972" y="1742"/>
                    <a:pt x="972" y="1732"/>
                  </a:cubicBezTo>
                  <a:cubicBezTo>
                    <a:pt x="972" y="1734"/>
                    <a:pt x="972" y="1735"/>
                    <a:pt x="972" y="1735"/>
                  </a:cubicBezTo>
                  <a:cubicBezTo>
                    <a:pt x="971" y="1735"/>
                    <a:pt x="971" y="1734"/>
                    <a:pt x="971" y="1734"/>
                  </a:cubicBezTo>
                  <a:cubicBezTo>
                    <a:pt x="970" y="1734"/>
                    <a:pt x="970" y="1734"/>
                    <a:pt x="970" y="1735"/>
                  </a:cubicBezTo>
                  <a:cubicBezTo>
                    <a:pt x="970" y="1736"/>
                    <a:pt x="969" y="1744"/>
                    <a:pt x="969" y="1744"/>
                  </a:cubicBezTo>
                  <a:cubicBezTo>
                    <a:pt x="967" y="1741"/>
                    <a:pt x="969" y="1731"/>
                    <a:pt x="968" y="1731"/>
                  </a:cubicBezTo>
                  <a:cubicBezTo>
                    <a:pt x="968" y="1730"/>
                    <a:pt x="968" y="1730"/>
                    <a:pt x="967" y="1730"/>
                  </a:cubicBezTo>
                  <a:cubicBezTo>
                    <a:pt x="966" y="1730"/>
                    <a:pt x="964" y="1733"/>
                    <a:pt x="962" y="1733"/>
                  </a:cubicBezTo>
                  <a:cubicBezTo>
                    <a:pt x="962" y="1733"/>
                    <a:pt x="961" y="1733"/>
                    <a:pt x="961" y="1733"/>
                  </a:cubicBezTo>
                  <a:cubicBezTo>
                    <a:pt x="957" y="1731"/>
                    <a:pt x="961" y="1729"/>
                    <a:pt x="963" y="1728"/>
                  </a:cubicBezTo>
                  <a:cubicBezTo>
                    <a:pt x="966" y="1726"/>
                    <a:pt x="969" y="1717"/>
                    <a:pt x="968" y="1717"/>
                  </a:cubicBezTo>
                  <a:lnTo>
                    <a:pt x="968" y="1717"/>
                  </a:lnTo>
                  <a:cubicBezTo>
                    <a:pt x="968" y="1717"/>
                    <a:pt x="967" y="1717"/>
                    <a:pt x="967" y="1717"/>
                  </a:cubicBezTo>
                  <a:cubicBezTo>
                    <a:pt x="967" y="1718"/>
                    <a:pt x="962" y="1719"/>
                    <a:pt x="957" y="1722"/>
                  </a:cubicBezTo>
                  <a:lnTo>
                    <a:pt x="957" y="1722"/>
                  </a:lnTo>
                  <a:cubicBezTo>
                    <a:pt x="968" y="1713"/>
                    <a:pt x="930" y="1681"/>
                    <a:pt x="939" y="1676"/>
                  </a:cubicBezTo>
                  <a:cubicBezTo>
                    <a:pt x="941" y="1664"/>
                    <a:pt x="928" y="1662"/>
                    <a:pt x="921" y="1654"/>
                  </a:cubicBezTo>
                  <a:cubicBezTo>
                    <a:pt x="917" y="1649"/>
                    <a:pt x="912" y="1642"/>
                    <a:pt x="908" y="1635"/>
                  </a:cubicBezTo>
                  <a:cubicBezTo>
                    <a:pt x="902" y="1626"/>
                    <a:pt x="893" y="1620"/>
                    <a:pt x="888" y="1612"/>
                  </a:cubicBezTo>
                  <a:cubicBezTo>
                    <a:pt x="884" y="1605"/>
                    <a:pt x="886" y="1601"/>
                    <a:pt x="881" y="1593"/>
                  </a:cubicBezTo>
                  <a:cubicBezTo>
                    <a:pt x="879" y="1590"/>
                    <a:pt x="876" y="1585"/>
                    <a:pt x="872" y="1584"/>
                  </a:cubicBezTo>
                  <a:cubicBezTo>
                    <a:pt x="872" y="1584"/>
                    <a:pt x="872" y="1584"/>
                    <a:pt x="872" y="1584"/>
                  </a:cubicBezTo>
                  <a:cubicBezTo>
                    <a:pt x="871" y="1584"/>
                    <a:pt x="869" y="1585"/>
                    <a:pt x="868" y="1585"/>
                  </a:cubicBezTo>
                  <a:cubicBezTo>
                    <a:pt x="867" y="1585"/>
                    <a:pt x="867" y="1584"/>
                    <a:pt x="866" y="1583"/>
                  </a:cubicBezTo>
                  <a:cubicBezTo>
                    <a:pt x="863" y="1577"/>
                    <a:pt x="870" y="1572"/>
                    <a:pt x="873" y="1569"/>
                  </a:cubicBezTo>
                  <a:lnTo>
                    <a:pt x="873" y="1569"/>
                  </a:lnTo>
                  <a:cubicBezTo>
                    <a:pt x="873" y="1569"/>
                    <a:pt x="873" y="1569"/>
                    <a:pt x="872" y="1569"/>
                  </a:cubicBezTo>
                  <a:cubicBezTo>
                    <a:pt x="864" y="1569"/>
                    <a:pt x="834" y="1517"/>
                    <a:pt x="830" y="1511"/>
                  </a:cubicBezTo>
                  <a:cubicBezTo>
                    <a:pt x="826" y="1503"/>
                    <a:pt x="823" y="1491"/>
                    <a:pt x="818" y="1485"/>
                  </a:cubicBezTo>
                  <a:cubicBezTo>
                    <a:pt x="814" y="1478"/>
                    <a:pt x="808" y="1472"/>
                    <a:pt x="801" y="1468"/>
                  </a:cubicBezTo>
                  <a:cubicBezTo>
                    <a:pt x="800" y="1467"/>
                    <a:pt x="793" y="1465"/>
                    <a:pt x="790" y="1465"/>
                  </a:cubicBezTo>
                  <a:cubicBezTo>
                    <a:pt x="788" y="1465"/>
                    <a:pt x="787" y="1466"/>
                    <a:pt x="788" y="1467"/>
                  </a:cubicBezTo>
                  <a:cubicBezTo>
                    <a:pt x="784" y="1463"/>
                    <a:pt x="798" y="1459"/>
                    <a:pt x="789" y="1453"/>
                  </a:cubicBezTo>
                  <a:cubicBezTo>
                    <a:pt x="788" y="1452"/>
                    <a:pt x="777" y="1448"/>
                    <a:pt x="778" y="1444"/>
                  </a:cubicBezTo>
                  <a:cubicBezTo>
                    <a:pt x="778" y="1443"/>
                    <a:pt x="791" y="1444"/>
                    <a:pt x="787" y="1440"/>
                  </a:cubicBezTo>
                  <a:cubicBezTo>
                    <a:pt x="783" y="1436"/>
                    <a:pt x="776" y="1429"/>
                    <a:pt x="770" y="1429"/>
                  </a:cubicBezTo>
                  <a:cubicBezTo>
                    <a:pt x="769" y="1429"/>
                    <a:pt x="768" y="1429"/>
                    <a:pt x="767" y="1430"/>
                  </a:cubicBezTo>
                  <a:cubicBezTo>
                    <a:pt x="763" y="1427"/>
                    <a:pt x="767" y="1418"/>
                    <a:pt x="767" y="1416"/>
                  </a:cubicBezTo>
                  <a:cubicBezTo>
                    <a:pt x="767" y="1415"/>
                    <a:pt x="765" y="1401"/>
                    <a:pt x="763" y="1401"/>
                  </a:cubicBezTo>
                  <a:cubicBezTo>
                    <a:pt x="763" y="1400"/>
                    <a:pt x="762" y="1400"/>
                    <a:pt x="762" y="1400"/>
                  </a:cubicBezTo>
                  <a:cubicBezTo>
                    <a:pt x="760" y="1400"/>
                    <a:pt x="757" y="1401"/>
                    <a:pt x="755" y="1401"/>
                  </a:cubicBezTo>
                  <a:cubicBezTo>
                    <a:pt x="753" y="1401"/>
                    <a:pt x="751" y="1401"/>
                    <a:pt x="749" y="1398"/>
                  </a:cubicBezTo>
                  <a:cubicBezTo>
                    <a:pt x="746" y="1394"/>
                    <a:pt x="746" y="1389"/>
                    <a:pt x="741" y="1384"/>
                  </a:cubicBezTo>
                  <a:cubicBezTo>
                    <a:pt x="737" y="1380"/>
                    <a:pt x="734" y="1380"/>
                    <a:pt x="731" y="1375"/>
                  </a:cubicBezTo>
                  <a:cubicBezTo>
                    <a:pt x="726" y="1368"/>
                    <a:pt x="730" y="1364"/>
                    <a:pt x="726" y="1356"/>
                  </a:cubicBezTo>
                  <a:cubicBezTo>
                    <a:pt x="724" y="1352"/>
                    <a:pt x="720" y="1346"/>
                    <a:pt x="716" y="1346"/>
                  </a:cubicBezTo>
                  <a:cubicBezTo>
                    <a:pt x="715" y="1346"/>
                    <a:pt x="714" y="1347"/>
                    <a:pt x="713" y="1347"/>
                  </a:cubicBezTo>
                  <a:cubicBezTo>
                    <a:pt x="713" y="1346"/>
                    <a:pt x="713" y="1332"/>
                    <a:pt x="712" y="1332"/>
                  </a:cubicBezTo>
                  <a:cubicBezTo>
                    <a:pt x="712" y="1332"/>
                    <a:pt x="712" y="1332"/>
                    <a:pt x="712" y="1332"/>
                  </a:cubicBezTo>
                  <a:cubicBezTo>
                    <a:pt x="710" y="1334"/>
                    <a:pt x="709" y="1339"/>
                    <a:pt x="706" y="1339"/>
                  </a:cubicBezTo>
                  <a:cubicBezTo>
                    <a:pt x="705" y="1339"/>
                    <a:pt x="704" y="1338"/>
                    <a:pt x="703" y="1336"/>
                  </a:cubicBezTo>
                  <a:cubicBezTo>
                    <a:pt x="700" y="1332"/>
                    <a:pt x="702" y="1328"/>
                    <a:pt x="700" y="1325"/>
                  </a:cubicBezTo>
                  <a:cubicBezTo>
                    <a:pt x="698" y="1316"/>
                    <a:pt x="690" y="1302"/>
                    <a:pt x="682" y="1302"/>
                  </a:cubicBezTo>
                  <a:cubicBezTo>
                    <a:pt x="686" y="1302"/>
                    <a:pt x="684" y="1286"/>
                    <a:pt x="682" y="1283"/>
                  </a:cubicBezTo>
                  <a:cubicBezTo>
                    <a:pt x="681" y="1283"/>
                    <a:pt x="680" y="1284"/>
                    <a:pt x="679" y="1284"/>
                  </a:cubicBezTo>
                  <a:cubicBezTo>
                    <a:pt x="677" y="1284"/>
                    <a:pt x="675" y="1279"/>
                    <a:pt x="671" y="1274"/>
                  </a:cubicBezTo>
                  <a:cubicBezTo>
                    <a:pt x="667" y="1270"/>
                    <a:pt x="666" y="1269"/>
                    <a:pt x="666" y="1269"/>
                  </a:cubicBezTo>
                  <a:cubicBezTo>
                    <a:pt x="665" y="1269"/>
                    <a:pt x="665" y="1270"/>
                    <a:pt x="663" y="1270"/>
                  </a:cubicBezTo>
                  <a:cubicBezTo>
                    <a:pt x="663" y="1270"/>
                    <a:pt x="662" y="1270"/>
                    <a:pt x="662" y="1270"/>
                  </a:cubicBezTo>
                  <a:cubicBezTo>
                    <a:pt x="656" y="1270"/>
                    <a:pt x="646" y="1252"/>
                    <a:pt x="639" y="1249"/>
                  </a:cubicBezTo>
                  <a:cubicBezTo>
                    <a:pt x="637" y="1248"/>
                    <a:pt x="636" y="1247"/>
                    <a:pt x="635" y="1247"/>
                  </a:cubicBezTo>
                  <a:cubicBezTo>
                    <a:pt x="633" y="1247"/>
                    <a:pt x="632" y="1248"/>
                    <a:pt x="631" y="1248"/>
                  </a:cubicBezTo>
                  <a:cubicBezTo>
                    <a:pt x="630" y="1248"/>
                    <a:pt x="628" y="1247"/>
                    <a:pt x="627" y="1247"/>
                  </a:cubicBezTo>
                  <a:cubicBezTo>
                    <a:pt x="618" y="1244"/>
                    <a:pt x="610" y="1242"/>
                    <a:pt x="602" y="1242"/>
                  </a:cubicBezTo>
                  <a:cubicBezTo>
                    <a:pt x="598" y="1241"/>
                    <a:pt x="595" y="1241"/>
                    <a:pt x="592" y="1241"/>
                  </a:cubicBezTo>
                  <a:cubicBezTo>
                    <a:pt x="584" y="1241"/>
                    <a:pt x="580" y="1243"/>
                    <a:pt x="576" y="1247"/>
                  </a:cubicBezTo>
                  <a:lnTo>
                    <a:pt x="576" y="1247"/>
                  </a:lnTo>
                  <a:cubicBezTo>
                    <a:pt x="578" y="1245"/>
                    <a:pt x="579" y="1242"/>
                    <a:pt x="579" y="1240"/>
                  </a:cubicBezTo>
                  <a:cubicBezTo>
                    <a:pt x="579" y="1239"/>
                    <a:pt x="578" y="1238"/>
                    <a:pt x="576" y="1238"/>
                  </a:cubicBezTo>
                  <a:cubicBezTo>
                    <a:pt x="574" y="1238"/>
                    <a:pt x="570" y="1240"/>
                    <a:pt x="569" y="1242"/>
                  </a:cubicBezTo>
                  <a:cubicBezTo>
                    <a:pt x="566" y="1245"/>
                    <a:pt x="563" y="1246"/>
                    <a:pt x="560" y="1246"/>
                  </a:cubicBezTo>
                  <a:cubicBezTo>
                    <a:pt x="556" y="1246"/>
                    <a:pt x="553" y="1243"/>
                    <a:pt x="550" y="1237"/>
                  </a:cubicBezTo>
                  <a:cubicBezTo>
                    <a:pt x="550" y="1237"/>
                    <a:pt x="549" y="1236"/>
                    <a:pt x="548" y="1236"/>
                  </a:cubicBezTo>
                  <a:cubicBezTo>
                    <a:pt x="545" y="1236"/>
                    <a:pt x="538" y="1246"/>
                    <a:pt x="535" y="1246"/>
                  </a:cubicBezTo>
                  <a:cubicBezTo>
                    <a:pt x="534" y="1246"/>
                    <a:pt x="533" y="1245"/>
                    <a:pt x="533" y="1243"/>
                  </a:cubicBezTo>
                  <a:cubicBezTo>
                    <a:pt x="534" y="1240"/>
                    <a:pt x="529" y="1238"/>
                    <a:pt x="524" y="1238"/>
                  </a:cubicBezTo>
                  <a:cubicBezTo>
                    <a:pt x="518" y="1238"/>
                    <a:pt x="512" y="1240"/>
                    <a:pt x="512" y="1245"/>
                  </a:cubicBezTo>
                  <a:cubicBezTo>
                    <a:pt x="512" y="1241"/>
                    <a:pt x="509" y="1239"/>
                    <a:pt x="505" y="1236"/>
                  </a:cubicBezTo>
                  <a:cubicBezTo>
                    <a:pt x="504" y="1236"/>
                    <a:pt x="504" y="1236"/>
                    <a:pt x="503" y="1236"/>
                  </a:cubicBezTo>
                  <a:cubicBezTo>
                    <a:pt x="501" y="1236"/>
                    <a:pt x="499" y="1237"/>
                    <a:pt x="496" y="1237"/>
                  </a:cubicBezTo>
                  <a:cubicBezTo>
                    <a:pt x="490" y="1237"/>
                    <a:pt x="487" y="1235"/>
                    <a:pt x="481" y="1234"/>
                  </a:cubicBezTo>
                  <a:cubicBezTo>
                    <a:pt x="480" y="1234"/>
                    <a:pt x="480" y="1234"/>
                    <a:pt x="479" y="1234"/>
                  </a:cubicBezTo>
                  <a:cubicBezTo>
                    <a:pt x="474" y="1234"/>
                    <a:pt x="471" y="1236"/>
                    <a:pt x="466" y="1236"/>
                  </a:cubicBezTo>
                  <a:cubicBezTo>
                    <a:pt x="460" y="1236"/>
                    <a:pt x="454" y="1236"/>
                    <a:pt x="448" y="1235"/>
                  </a:cubicBezTo>
                  <a:cubicBezTo>
                    <a:pt x="440" y="1233"/>
                    <a:pt x="434" y="1231"/>
                    <a:pt x="426" y="1231"/>
                  </a:cubicBezTo>
                  <a:cubicBezTo>
                    <a:pt x="425" y="1231"/>
                    <a:pt x="424" y="1231"/>
                    <a:pt x="423" y="1231"/>
                  </a:cubicBezTo>
                  <a:cubicBezTo>
                    <a:pt x="418" y="1232"/>
                    <a:pt x="413" y="1238"/>
                    <a:pt x="411" y="1238"/>
                  </a:cubicBezTo>
                  <a:cubicBezTo>
                    <a:pt x="408" y="1238"/>
                    <a:pt x="406" y="1230"/>
                    <a:pt x="403" y="1229"/>
                  </a:cubicBezTo>
                  <a:cubicBezTo>
                    <a:pt x="403" y="1228"/>
                    <a:pt x="402" y="1228"/>
                    <a:pt x="401" y="1228"/>
                  </a:cubicBezTo>
                  <a:cubicBezTo>
                    <a:pt x="397" y="1228"/>
                    <a:pt x="394" y="1232"/>
                    <a:pt x="394" y="1235"/>
                  </a:cubicBezTo>
                  <a:cubicBezTo>
                    <a:pt x="392" y="1237"/>
                    <a:pt x="391" y="1245"/>
                    <a:pt x="388" y="1245"/>
                  </a:cubicBezTo>
                  <a:cubicBezTo>
                    <a:pt x="387" y="1245"/>
                    <a:pt x="386" y="1244"/>
                    <a:pt x="385" y="1243"/>
                  </a:cubicBezTo>
                  <a:cubicBezTo>
                    <a:pt x="380" y="1240"/>
                    <a:pt x="378" y="1234"/>
                    <a:pt x="371" y="1232"/>
                  </a:cubicBezTo>
                  <a:cubicBezTo>
                    <a:pt x="370" y="1232"/>
                    <a:pt x="369" y="1232"/>
                    <a:pt x="368" y="1232"/>
                  </a:cubicBezTo>
                  <a:cubicBezTo>
                    <a:pt x="362" y="1232"/>
                    <a:pt x="358" y="1239"/>
                    <a:pt x="353" y="1239"/>
                  </a:cubicBezTo>
                  <a:cubicBezTo>
                    <a:pt x="351" y="1239"/>
                    <a:pt x="349" y="1238"/>
                    <a:pt x="347" y="1236"/>
                  </a:cubicBezTo>
                  <a:cubicBezTo>
                    <a:pt x="345" y="1234"/>
                    <a:pt x="338" y="1233"/>
                    <a:pt x="331" y="1233"/>
                  </a:cubicBezTo>
                  <a:cubicBezTo>
                    <a:pt x="325" y="1233"/>
                    <a:pt x="319" y="1233"/>
                    <a:pt x="316" y="1234"/>
                  </a:cubicBezTo>
                  <a:cubicBezTo>
                    <a:pt x="311" y="1234"/>
                    <a:pt x="307" y="1235"/>
                    <a:pt x="302" y="1235"/>
                  </a:cubicBezTo>
                  <a:cubicBezTo>
                    <a:pt x="300" y="1235"/>
                    <a:pt x="298" y="1235"/>
                    <a:pt x="296" y="1235"/>
                  </a:cubicBezTo>
                  <a:cubicBezTo>
                    <a:pt x="294" y="1235"/>
                    <a:pt x="283" y="1228"/>
                    <a:pt x="281" y="1228"/>
                  </a:cubicBezTo>
                  <a:cubicBezTo>
                    <a:pt x="280" y="1228"/>
                    <a:pt x="280" y="1228"/>
                    <a:pt x="280" y="1229"/>
                  </a:cubicBezTo>
                  <a:cubicBezTo>
                    <a:pt x="281" y="1231"/>
                    <a:pt x="285" y="1234"/>
                    <a:pt x="281" y="1236"/>
                  </a:cubicBezTo>
                  <a:cubicBezTo>
                    <a:pt x="279" y="1237"/>
                    <a:pt x="277" y="1237"/>
                    <a:pt x="275" y="1237"/>
                  </a:cubicBezTo>
                  <a:cubicBezTo>
                    <a:pt x="274" y="1237"/>
                    <a:pt x="273" y="1237"/>
                    <a:pt x="271" y="1236"/>
                  </a:cubicBezTo>
                  <a:cubicBezTo>
                    <a:pt x="265" y="1236"/>
                    <a:pt x="255" y="1234"/>
                    <a:pt x="255" y="1228"/>
                  </a:cubicBezTo>
                  <a:cubicBezTo>
                    <a:pt x="255" y="1233"/>
                    <a:pt x="254" y="1235"/>
                    <a:pt x="252" y="1235"/>
                  </a:cubicBezTo>
                  <a:cubicBezTo>
                    <a:pt x="249" y="1235"/>
                    <a:pt x="243" y="1227"/>
                    <a:pt x="238" y="1227"/>
                  </a:cubicBezTo>
                  <a:cubicBezTo>
                    <a:pt x="237" y="1227"/>
                    <a:pt x="237" y="1227"/>
                    <a:pt x="237" y="1227"/>
                  </a:cubicBezTo>
                  <a:cubicBezTo>
                    <a:pt x="228" y="1228"/>
                    <a:pt x="227" y="1236"/>
                    <a:pt x="217" y="1237"/>
                  </a:cubicBezTo>
                  <a:cubicBezTo>
                    <a:pt x="215" y="1237"/>
                    <a:pt x="208" y="1233"/>
                    <a:pt x="204" y="1232"/>
                  </a:cubicBezTo>
                  <a:cubicBezTo>
                    <a:pt x="202" y="1231"/>
                    <a:pt x="200" y="1231"/>
                    <a:pt x="199" y="1231"/>
                  </a:cubicBezTo>
                  <a:cubicBezTo>
                    <a:pt x="193" y="1231"/>
                    <a:pt x="194" y="1235"/>
                    <a:pt x="187" y="1235"/>
                  </a:cubicBezTo>
                  <a:cubicBezTo>
                    <a:pt x="186" y="1235"/>
                    <a:pt x="184" y="1235"/>
                    <a:pt x="182" y="1235"/>
                  </a:cubicBezTo>
                  <a:cubicBezTo>
                    <a:pt x="173" y="1233"/>
                    <a:pt x="167" y="1231"/>
                    <a:pt x="157" y="1231"/>
                  </a:cubicBezTo>
                  <a:cubicBezTo>
                    <a:pt x="154" y="1231"/>
                    <a:pt x="146" y="1235"/>
                    <a:pt x="145" y="1235"/>
                  </a:cubicBezTo>
                  <a:cubicBezTo>
                    <a:pt x="133" y="1234"/>
                    <a:pt x="120" y="1223"/>
                    <a:pt x="108" y="1223"/>
                  </a:cubicBezTo>
                  <a:cubicBezTo>
                    <a:pt x="105" y="1223"/>
                    <a:pt x="103" y="1223"/>
                    <a:pt x="100" y="1224"/>
                  </a:cubicBezTo>
                  <a:cubicBezTo>
                    <a:pt x="94" y="1226"/>
                    <a:pt x="99" y="1229"/>
                    <a:pt x="94" y="1229"/>
                  </a:cubicBezTo>
                  <a:cubicBezTo>
                    <a:pt x="93" y="1229"/>
                    <a:pt x="92" y="1229"/>
                    <a:pt x="91" y="1229"/>
                  </a:cubicBezTo>
                  <a:cubicBezTo>
                    <a:pt x="88" y="1227"/>
                    <a:pt x="85" y="1225"/>
                    <a:pt x="81" y="1224"/>
                  </a:cubicBezTo>
                  <a:cubicBezTo>
                    <a:pt x="79" y="1224"/>
                    <a:pt x="79" y="1228"/>
                    <a:pt x="77" y="1228"/>
                  </a:cubicBezTo>
                  <a:cubicBezTo>
                    <a:pt x="75" y="1228"/>
                    <a:pt x="73" y="1228"/>
                    <a:pt x="70" y="1228"/>
                  </a:cubicBezTo>
                  <a:cubicBezTo>
                    <a:pt x="61" y="1228"/>
                    <a:pt x="49" y="1225"/>
                    <a:pt x="38" y="1223"/>
                  </a:cubicBezTo>
                  <a:lnTo>
                    <a:pt x="38" y="1223"/>
                  </a:lnTo>
                  <a:cubicBezTo>
                    <a:pt x="42" y="1220"/>
                    <a:pt x="47" y="1216"/>
                    <a:pt x="50" y="1216"/>
                  </a:cubicBezTo>
                  <a:cubicBezTo>
                    <a:pt x="50" y="1216"/>
                    <a:pt x="51" y="1216"/>
                    <a:pt x="51" y="1216"/>
                  </a:cubicBezTo>
                  <a:cubicBezTo>
                    <a:pt x="55" y="1216"/>
                    <a:pt x="53" y="1213"/>
                    <a:pt x="55" y="1208"/>
                  </a:cubicBezTo>
                  <a:cubicBezTo>
                    <a:pt x="57" y="1204"/>
                    <a:pt x="61" y="1200"/>
                    <a:pt x="64" y="1195"/>
                  </a:cubicBezTo>
                  <a:cubicBezTo>
                    <a:pt x="76" y="1174"/>
                    <a:pt x="93" y="1153"/>
                    <a:pt x="111" y="1134"/>
                  </a:cubicBezTo>
                  <a:cubicBezTo>
                    <a:pt x="121" y="1123"/>
                    <a:pt x="151" y="1101"/>
                    <a:pt x="137" y="1089"/>
                  </a:cubicBezTo>
                  <a:cubicBezTo>
                    <a:pt x="136" y="1088"/>
                    <a:pt x="129" y="1078"/>
                    <a:pt x="132" y="1078"/>
                  </a:cubicBezTo>
                  <a:cubicBezTo>
                    <a:pt x="132" y="1078"/>
                    <a:pt x="132" y="1078"/>
                    <a:pt x="133" y="1078"/>
                  </a:cubicBezTo>
                  <a:cubicBezTo>
                    <a:pt x="137" y="1078"/>
                    <a:pt x="142" y="1079"/>
                    <a:pt x="146" y="1082"/>
                  </a:cubicBezTo>
                  <a:cubicBezTo>
                    <a:pt x="147" y="1084"/>
                    <a:pt x="165" y="1093"/>
                    <a:pt x="167" y="1093"/>
                  </a:cubicBezTo>
                  <a:cubicBezTo>
                    <a:pt x="167" y="1093"/>
                    <a:pt x="168" y="1093"/>
                    <a:pt x="168" y="1093"/>
                  </a:cubicBezTo>
                  <a:cubicBezTo>
                    <a:pt x="168" y="1091"/>
                    <a:pt x="165" y="1091"/>
                    <a:pt x="167" y="1087"/>
                  </a:cubicBezTo>
                  <a:cubicBezTo>
                    <a:pt x="168" y="1084"/>
                    <a:pt x="171" y="1080"/>
                    <a:pt x="174" y="1077"/>
                  </a:cubicBezTo>
                  <a:cubicBezTo>
                    <a:pt x="177" y="1073"/>
                    <a:pt x="182" y="1067"/>
                    <a:pt x="186" y="1067"/>
                  </a:cubicBezTo>
                  <a:cubicBezTo>
                    <a:pt x="187" y="1067"/>
                    <a:pt x="188" y="1067"/>
                    <a:pt x="189" y="1068"/>
                  </a:cubicBezTo>
                  <a:cubicBezTo>
                    <a:pt x="180" y="1061"/>
                    <a:pt x="195" y="1056"/>
                    <a:pt x="189" y="1048"/>
                  </a:cubicBezTo>
                  <a:cubicBezTo>
                    <a:pt x="187" y="1043"/>
                    <a:pt x="182" y="1033"/>
                    <a:pt x="193" y="1033"/>
                  </a:cubicBezTo>
                  <a:cubicBezTo>
                    <a:pt x="193" y="1033"/>
                    <a:pt x="194" y="1033"/>
                    <a:pt x="195" y="1033"/>
                  </a:cubicBezTo>
                  <a:cubicBezTo>
                    <a:pt x="198" y="1033"/>
                    <a:pt x="201" y="1035"/>
                    <a:pt x="205" y="1035"/>
                  </a:cubicBezTo>
                  <a:cubicBezTo>
                    <a:pt x="206" y="1035"/>
                    <a:pt x="207" y="1035"/>
                    <a:pt x="208" y="1035"/>
                  </a:cubicBezTo>
                  <a:cubicBezTo>
                    <a:pt x="212" y="1033"/>
                    <a:pt x="215" y="1029"/>
                    <a:pt x="213" y="1025"/>
                  </a:cubicBezTo>
                  <a:cubicBezTo>
                    <a:pt x="210" y="1021"/>
                    <a:pt x="213" y="1021"/>
                    <a:pt x="216" y="1015"/>
                  </a:cubicBezTo>
                  <a:cubicBezTo>
                    <a:pt x="217" y="1015"/>
                    <a:pt x="218" y="1015"/>
                    <a:pt x="218" y="1015"/>
                  </a:cubicBezTo>
                  <a:cubicBezTo>
                    <a:pt x="220" y="1015"/>
                    <a:pt x="221" y="1016"/>
                    <a:pt x="223" y="1016"/>
                  </a:cubicBezTo>
                  <a:cubicBezTo>
                    <a:pt x="223" y="1016"/>
                    <a:pt x="223" y="1016"/>
                    <a:pt x="223" y="1016"/>
                  </a:cubicBezTo>
                  <a:cubicBezTo>
                    <a:pt x="231" y="1016"/>
                    <a:pt x="231" y="994"/>
                    <a:pt x="242" y="991"/>
                  </a:cubicBezTo>
                  <a:cubicBezTo>
                    <a:pt x="246" y="986"/>
                    <a:pt x="243" y="971"/>
                    <a:pt x="246" y="971"/>
                  </a:cubicBezTo>
                  <a:cubicBezTo>
                    <a:pt x="247" y="971"/>
                    <a:pt x="251" y="972"/>
                    <a:pt x="254" y="972"/>
                  </a:cubicBezTo>
                  <a:cubicBezTo>
                    <a:pt x="255" y="972"/>
                    <a:pt x="256" y="972"/>
                    <a:pt x="257" y="971"/>
                  </a:cubicBezTo>
                  <a:cubicBezTo>
                    <a:pt x="258" y="967"/>
                    <a:pt x="252" y="966"/>
                    <a:pt x="253" y="960"/>
                  </a:cubicBezTo>
                  <a:lnTo>
                    <a:pt x="253" y="960"/>
                  </a:lnTo>
                  <a:cubicBezTo>
                    <a:pt x="253" y="960"/>
                    <a:pt x="268" y="964"/>
                    <a:pt x="268" y="964"/>
                  </a:cubicBezTo>
                  <a:cubicBezTo>
                    <a:pt x="265" y="956"/>
                    <a:pt x="266" y="947"/>
                    <a:pt x="277" y="942"/>
                  </a:cubicBezTo>
                  <a:cubicBezTo>
                    <a:pt x="281" y="940"/>
                    <a:pt x="286" y="936"/>
                    <a:pt x="290" y="932"/>
                  </a:cubicBezTo>
                  <a:cubicBezTo>
                    <a:pt x="290" y="930"/>
                    <a:pt x="292" y="926"/>
                    <a:pt x="291" y="926"/>
                  </a:cubicBezTo>
                  <a:lnTo>
                    <a:pt x="291" y="926"/>
                  </a:lnTo>
                  <a:cubicBezTo>
                    <a:pt x="290" y="926"/>
                    <a:pt x="290" y="926"/>
                    <a:pt x="289" y="927"/>
                  </a:cubicBezTo>
                  <a:lnTo>
                    <a:pt x="289" y="927"/>
                  </a:lnTo>
                  <a:lnTo>
                    <a:pt x="298" y="917"/>
                  </a:lnTo>
                  <a:cubicBezTo>
                    <a:pt x="303" y="910"/>
                    <a:pt x="299" y="915"/>
                    <a:pt x="299" y="910"/>
                  </a:cubicBezTo>
                  <a:cubicBezTo>
                    <a:pt x="299" y="905"/>
                    <a:pt x="313" y="898"/>
                    <a:pt x="315" y="895"/>
                  </a:cubicBezTo>
                  <a:cubicBezTo>
                    <a:pt x="319" y="891"/>
                    <a:pt x="327" y="885"/>
                    <a:pt x="328" y="878"/>
                  </a:cubicBezTo>
                  <a:cubicBezTo>
                    <a:pt x="328" y="874"/>
                    <a:pt x="320" y="871"/>
                    <a:pt x="333" y="867"/>
                  </a:cubicBezTo>
                  <a:cubicBezTo>
                    <a:pt x="333" y="867"/>
                    <a:pt x="333" y="867"/>
                    <a:pt x="334" y="867"/>
                  </a:cubicBezTo>
                  <a:cubicBezTo>
                    <a:pt x="340" y="867"/>
                    <a:pt x="350" y="860"/>
                    <a:pt x="340" y="859"/>
                  </a:cubicBezTo>
                  <a:cubicBezTo>
                    <a:pt x="333" y="854"/>
                    <a:pt x="336" y="846"/>
                    <a:pt x="345" y="843"/>
                  </a:cubicBezTo>
                  <a:cubicBezTo>
                    <a:pt x="347" y="843"/>
                    <a:pt x="348" y="843"/>
                    <a:pt x="350" y="843"/>
                  </a:cubicBezTo>
                  <a:cubicBezTo>
                    <a:pt x="350" y="843"/>
                    <a:pt x="351" y="843"/>
                    <a:pt x="351" y="843"/>
                  </a:cubicBezTo>
                  <a:cubicBezTo>
                    <a:pt x="355" y="843"/>
                    <a:pt x="357" y="843"/>
                    <a:pt x="360" y="836"/>
                  </a:cubicBezTo>
                  <a:cubicBezTo>
                    <a:pt x="361" y="834"/>
                    <a:pt x="361" y="817"/>
                    <a:pt x="363" y="817"/>
                  </a:cubicBezTo>
                  <a:lnTo>
                    <a:pt x="363" y="817"/>
                  </a:lnTo>
                  <a:cubicBezTo>
                    <a:pt x="365" y="818"/>
                    <a:pt x="363" y="828"/>
                    <a:pt x="367" y="828"/>
                  </a:cubicBezTo>
                  <a:cubicBezTo>
                    <a:pt x="367" y="828"/>
                    <a:pt x="367" y="828"/>
                    <a:pt x="368" y="828"/>
                  </a:cubicBezTo>
                  <a:cubicBezTo>
                    <a:pt x="372" y="826"/>
                    <a:pt x="374" y="813"/>
                    <a:pt x="374" y="809"/>
                  </a:cubicBezTo>
                  <a:cubicBezTo>
                    <a:pt x="378" y="804"/>
                    <a:pt x="382" y="800"/>
                    <a:pt x="389" y="795"/>
                  </a:cubicBezTo>
                  <a:cubicBezTo>
                    <a:pt x="395" y="792"/>
                    <a:pt x="399" y="788"/>
                    <a:pt x="403" y="781"/>
                  </a:cubicBezTo>
                  <a:cubicBezTo>
                    <a:pt x="408" y="772"/>
                    <a:pt x="409" y="762"/>
                    <a:pt x="409" y="753"/>
                  </a:cubicBezTo>
                  <a:cubicBezTo>
                    <a:pt x="409" y="743"/>
                    <a:pt x="402" y="740"/>
                    <a:pt x="408" y="734"/>
                  </a:cubicBezTo>
                  <a:cubicBezTo>
                    <a:pt x="413" y="728"/>
                    <a:pt x="412" y="713"/>
                    <a:pt x="408" y="706"/>
                  </a:cubicBezTo>
                  <a:cubicBezTo>
                    <a:pt x="407" y="704"/>
                    <a:pt x="405" y="703"/>
                    <a:pt x="404" y="703"/>
                  </a:cubicBezTo>
                  <a:cubicBezTo>
                    <a:pt x="402" y="703"/>
                    <a:pt x="399" y="704"/>
                    <a:pt x="397" y="705"/>
                  </a:cubicBezTo>
                  <a:cubicBezTo>
                    <a:pt x="409" y="701"/>
                    <a:pt x="400" y="680"/>
                    <a:pt x="392" y="675"/>
                  </a:cubicBezTo>
                  <a:cubicBezTo>
                    <a:pt x="388" y="672"/>
                    <a:pt x="386" y="665"/>
                    <a:pt x="389" y="662"/>
                  </a:cubicBezTo>
                  <a:cubicBezTo>
                    <a:pt x="390" y="661"/>
                    <a:pt x="390" y="661"/>
                    <a:pt x="391" y="661"/>
                  </a:cubicBezTo>
                  <a:cubicBezTo>
                    <a:pt x="392" y="661"/>
                    <a:pt x="394" y="662"/>
                    <a:pt x="395" y="662"/>
                  </a:cubicBezTo>
                  <a:cubicBezTo>
                    <a:pt x="395" y="662"/>
                    <a:pt x="396" y="662"/>
                    <a:pt x="396" y="661"/>
                  </a:cubicBezTo>
                  <a:cubicBezTo>
                    <a:pt x="398" y="657"/>
                    <a:pt x="393" y="655"/>
                    <a:pt x="391" y="652"/>
                  </a:cubicBezTo>
                  <a:cubicBezTo>
                    <a:pt x="387" y="648"/>
                    <a:pt x="385" y="639"/>
                    <a:pt x="388" y="634"/>
                  </a:cubicBezTo>
                  <a:cubicBezTo>
                    <a:pt x="395" y="631"/>
                    <a:pt x="382" y="624"/>
                    <a:pt x="380" y="622"/>
                  </a:cubicBezTo>
                  <a:cubicBezTo>
                    <a:pt x="375" y="613"/>
                    <a:pt x="376" y="602"/>
                    <a:pt x="370" y="596"/>
                  </a:cubicBezTo>
                  <a:cubicBezTo>
                    <a:pt x="365" y="590"/>
                    <a:pt x="362" y="580"/>
                    <a:pt x="361" y="573"/>
                  </a:cubicBezTo>
                  <a:cubicBezTo>
                    <a:pt x="361" y="564"/>
                    <a:pt x="361" y="548"/>
                    <a:pt x="353" y="542"/>
                  </a:cubicBezTo>
                  <a:cubicBezTo>
                    <a:pt x="350" y="540"/>
                    <a:pt x="355" y="534"/>
                    <a:pt x="355" y="530"/>
                  </a:cubicBezTo>
                  <a:cubicBezTo>
                    <a:pt x="356" y="525"/>
                    <a:pt x="351" y="524"/>
                    <a:pt x="349" y="519"/>
                  </a:cubicBezTo>
                  <a:cubicBezTo>
                    <a:pt x="347" y="512"/>
                    <a:pt x="347" y="505"/>
                    <a:pt x="343" y="499"/>
                  </a:cubicBezTo>
                  <a:cubicBezTo>
                    <a:pt x="340" y="492"/>
                    <a:pt x="336" y="496"/>
                    <a:pt x="338" y="487"/>
                  </a:cubicBezTo>
                  <a:cubicBezTo>
                    <a:pt x="339" y="479"/>
                    <a:pt x="340" y="462"/>
                    <a:pt x="330" y="462"/>
                  </a:cubicBezTo>
                  <a:cubicBezTo>
                    <a:pt x="329" y="462"/>
                    <a:pt x="328" y="463"/>
                    <a:pt x="327" y="463"/>
                  </a:cubicBezTo>
                  <a:cubicBezTo>
                    <a:pt x="340" y="459"/>
                    <a:pt x="324" y="418"/>
                    <a:pt x="316" y="411"/>
                  </a:cubicBezTo>
                  <a:cubicBezTo>
                    <a:pt x="310" y="406"/>
                    <a:pt x="327" y="390"/>
                    <a:pt x="313" y="385"/>
                  </a:cubicBezTo>
                  <a:cubicBezTo>
                    <a:pt x="306" y="383"/>
                    <a:pt x="299" y="383"/>
                    <a:pt x="303" y="374"/>
                  </a:cubicBezTo>
                  <a:cubicBezTo>
                    <a:pt x="302" y="371"/>
                    <a:pt x="298" y="357"/>
                    <a:pt x="296" y="356"/>
                  </a:cubicBezTo>
                  <a:lnTo>
                    <a:pt x="296" y="356"/>
                  </a:lnTo>
                  <a:cubicBezTo>
                    <a:pt x="296" y="356"/>
                    <a:pt x="296" y="356"/>
                    <a:pt x="296" y="356"/>
                  </a:cubicBezTo>
                  <a:cubicBezTo>
                    <a:pt x="297" y="356"/>
                    <a:pt x="299" y="357"/>
                    <a:pt x="300" y="357"/>
                  </a:cubicBezTo>
                  <a:cubicBezTo>
                    <a:pt x="301" y="357"/>
                    <a:pt x="302" y="357"/>
                    <a:pt x="302" y="355"/>
                  </a:cubicBezTo>
                  <a:cubicBezTo>
                    <a:pt x="302" y="352"/>
                    <a:pt x="299" y="347"/>
                    <a:pt x="299" y="343"/>
                  </a:cubicBezTo>
                  <a:cubicBezTo>
                    <a:pt x="296" y="334"/>
                    <a:pt x="299" y="321"/>
                    <a:pt x="294" y="313"/>
                  </a:cubicBezTo>
                  <a:cubicBezTo>
                    <a:pt x="294" y="320"/>
                    <a:pt x="287" y="326"/>
                    <a:pt x="281" y="326"/>
                  </a:cubicBezTo>
                  <a:cubicBezTo>
                    <a:pt x="279" y="326"/>
                    <a:pt x="277" y="325"/>
                    <a:pt x="275" y="324"/>
                  </a:cubicBezTo>
                  <a:cubicBezTo>
                    <a:pt x="273" y="319"/>
                    <a:pt x="277" y="318"/>
                    <a:pt x="280" y="318"/>
                  </a:cubicBezTo>
                  <a:cubicBezTo>
                    <a:pt x="281" y="318"/>
                    <a:pt x="283" y="318"/>
                    <a:pt x="284" y="318"/>
                  </a:cubicBezTo>
                  <a:cubicBezTo>
                    <a:pt x="285" y="318"/>
                    <a:pt x="285" y="318"/>
                    <a:pt x="285" y="318"/>
                  </a:cubicBezTo>
                  <a:cubicBezTo>
                    <a:pt x="291" y="318"/>
                    <a:pt x="284" y="306"/>
                    <a:pt x="283" y="302"/>
                  </a:cubicBezTo>
                  <a:cubicBezTo>
                    <a:pt x="283" y="299"/>
                    <a:pt x="288" y="290"/>
                    <a:pt x="285" y="288"/>
                  </a:cubicBezTo>
                  <a:cubicBezTo>
                    <a:pt x="282" y="286"/>
                    <a:pt x="278" y="286"/>
                    <a:pt x="278" y="280"/>
                  </a:cubicBezTo>
                  <a:cubicBezTo>
                    <a:pt x="278" y="272"/>
                    <a:pt x="280" y="265"/>
                    <a:pt x="278" y="256"/>
                  </a:cubicBezTo>
                  <a:cubicBezTo>
                    <a:pt x="277" y="256"/>
                    <a:pt x="277" y="257"/>
                    <a:pt x="277" y="257"/>
                  </a:cubicBezTo>
                  <a:cubicBezTo>
                    <a:pt x="273" y="257"/>
                    <a:pt x="264" y="222"/>
                    <a:pt x="262" y="219"/>
                  </a:cubicBezTo>
                  <a:cubicBezTo>
                    <a:pt x="262" y="219"/>
                    <a:pt x="261" y="219"/>
                    <a:pt x="261" y="219"/>
                  </a:cubicBezTo>
                  <a:cubicBezTo>
                    <a:pt x="259" y="219"/>
                    <a:pt x="256" y="222"/>
                    <a:pt x="253" y="222"/>
                  </a:cubicBezTo>
                  <a:cubicBezTo>
                    <a:pt x="252" y="222"/>
                    <a:pt x="251" y="222"/>
                    <a:pt x="251" y="221"/>
                  </a:cubicBezTo>
                  <a:cubicBezTo>
                    <a:pt x="246" y="216"/>
                    <a:pt x="252" y="213"/>
                    <a:pt x="257" y="213"/>
                  </a:cubicBezTo>
                  <a:lnTo>
                    <a:pt x="257" y="213"/>
                  </a:lnTo>
                  <a:cubicBezTo>
                    <a:pt x="257" y="213"/>
                    <a:pt x="257" y="213"/>
                    <a:pt x="257" y="213"/>
                  </a:cubicBezTo>
                  <a:cubicBezTo>
                    <a:pt x="258" y="213"/>
                    <a:pt x="259" y="212"/>
                    <a:pt x="259" y="212"/>
                  </a:cubicBezTo>
                  <a:lnTo>
                    <a:pt x="259" y="212"/>
                  </a:lnTo>
                  <a:cubicBezTo>
                    <a:pt x="259" y="212"/>
                    <a:pt x="258" y="212"/>
                    <a:pt x="257" y="213"/>
                  </a:cubicBezTo>
                  <a:lnTo>
                    <a:pt x="257" y="213"/>
                  </a:lnTo>
                  <a:cubicBezTo>
                    <a:pt x="254" y="213"/>
                    <a:pt x="251" y="212"/>
                    <a:pt x="253" y="210"/>
                  </a:cubicBezTo>
                  <a:cubicBezTo>
                    <a:pt x="254" y="209"/>
                    <a:pt x="256" y="209"/>
                    <a:pt x="258" y="209"/>
                  </a:cubicBezTo>
                  <a:cubicBezTo>
                    <a:pt x="260" y="209"/>
                    <a:pt x="262" y="209"/>
                    <a:pt x="263" y="209"/>
                  </a:cubicBezTo>
                  <a:lnTo>
                    <a:pt x="263" y="209"/>
                  </a:lnTo>
                  <a:cubicBezTo>
                    <a:pt x="263" y="209"/>
                    <a:pt x="263" y="209"/>
                    <a:pt x="263" y="209"/>
                  </a:cubicBezTo>
                  <a:cubicBezTo>
                    <a:pt x="263" y="209"/>
                    <a:pt x="263" y="209"/>
                    <a:pt x="263" y="209"/>
                  </a:cubicBezTo>
                  <a:lnTo>
                    <a:pt x="263" y="209"/>
                  </a:lnTo>
                  <a:cubicBezTo>
                    <a:pt x="263" y="209"/>
                    <a:pt x="263" y="209"/>
                    <a:pt x="263" y="209"/>
                  </a:cubicBezTo>
                  <a:lnTo>
                    <a:pt x="263" y="209"/>
                  </a:lnTo>
                  <a:cubicBezTo>
                    <a:pt x="261" y="209"/>
                    <a:pt x="251" y="205"/>
                    <a:pt x="251" y="202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3" y="201"/>
                    <a:pt x="257" y="203"/>
                    <a:pt x="259" y="203"/>
                  </a:cubicBezTo>
                  <a:cubicBezTo>
                    <a:pt x="259" y="203"/>
                    <a:pt x="259" y="203"/>
                    <a:pt x="258" y="202"/>
                  </a:cubicBezTo>
                  <a:cubicBezTo>
                    <a:pt x="253" y="199"/>
                    <a:pt x="251" y="199"/>
                    <a:pt x="248" y="196"/>
                  </a:cubicBezTo>
                  <a:cubicBezTo>
                    <a:pt x="246" y="194"/>
                    <a:pt x="246" y="193"/>
                    <a:pt x="247" y="193"/>
                  </a:cubicBezTo>
                  <a:lnTo>
                    <a:pt x="247" y="193"/>
                  </a:lnTo>
                  <a:cubicBezTo>
                    <a:pt x="247" y="193"/>
                    <a:pt x="247" y="193"/>
                    <a:pt x="247" y="193"/>
                  </a:cubicBezTo>
                  <a:cubicBezTo>
                    <a:pt x="251" y="195"/>
                    <a:pt x="263" y="205"/>
                    <a:pt x="264" y="205"/>
                  </a:cubicBezTo>
                  <a:cubicBezTo>
                    <a:pt x="265" y="205"/>
                    <a:pt x="265" y="205"/>
                    <a:pt x="263" y="203"/>
                  </a:cubicBezTo>
                  <a:cubicBezTo>
                    <a:pt x="262" y="203"/>
                    <a:pt x="261" y="201"/>
                    <a:pt x="260" y="200"/>
                  </a:cubicBezTo>
                  <a:cubicBezTo>
                    <a:pt x="258" y="198"/>
                    <a:pt x="258" y="196"/>
                    <a:pt x="258" y="196"/>
                  </a:cubicBezTo>
                  <a:lnTo>
                    <a:pt x="258" y="196"/>
                  </a:lnTo>
                  <a:cubicBezTo>
                    <a:pt x="259" y="197"/>
                    <a:pt x="261" y="198"/>
                    <a:pt x="262" y="198"/>
                  </a:cubicBezTo>
                  <a:cubicBezTo>
                    <a:pt x="262" y="198"/>
                    <a:pt x="263" y="198"/>
                    <a:pt x="263" y="198"/>
                  </a:cubicBezTo>
                  <a:cubicBezTo>
                    <a:pt x="264" y="197"/>
                    <a:pt x="263" y="193"/>
                    <a:pt x="257" y="188"/>
                  </a:cubicBezTo>
                  <a:lnTo>
                    <a:pt x="257" y="188"/>
                  </a:lnTo>
                  <a:cubicBezTo>
                    <a:pt x="259" y="189"/>
                    <a:pt x="264" y="189"/>
                    <a:pt x="266" y="196"/>
                  </a:cubicBezTo>
                  <a:cubicBezTo>
                    <a:pt x="269" y="201"/>
                    <a:pt x="270" y="205"/>
                    <a:pt x="271" y="205"/>
                  </a:cubicBezTo>
                  <a:cubicBezTo>
                    <a:pt x="271" y="205"/>
                    <a:pt x="271" y="205"/>
                    <a:pt x="271" y="204"/>
                  </a:cubicBezTo>
                  <a:cubicBezTo>
                    <a:pt x="272" y="203"/>
                    <a:pt x="274" y="202"/>
                    <a:pt x="277" y="202"/>
                  </a:cubicBezTo>
                  <a:cubicBezTo>
                    <a:pt x="279" y="202"/>
                    <a:pt x="281" y="202"/>
                    <a:pt x="283" y="203"/>
                  </a:cubicBezTo>
                  <a:cubicBezTo>
                    <a:pt x="285" y="203"/>
                    <a:pt x="291" y="206"/>
                    <a:pt x="293" y="207"/>
                  </a:cubicBezTo>
                  <a:cubicBezTo>
                    <a:pt x="293" y="205"/>
                    <a:pt x="294" y="203"/>
                    <a:pt x="296" y="203"/>
                  </a:cubicBezTo>
                  <a:cubicBezTo>
                    <a:pt x="303" y="203"/>
                    <a:pt x="312" y="210"/>
                    <a:pt x="320" y="210"/>
                  </a:cubicBezTo>
                  <a:cubicBezTo>
                    <a:pt x="326" y="212"/>
                    <a:pt x="334" y="210"/>
                    <a:pt x="337" y="217"/>
                  </a:cubicBezTo>
                  <a:cubicBezTo>
                    <a:pt x="339" y="221"/>
                    <a:pt x="350" y="226"/>
                    <a:pt x="356" y="226"/>
                  </a:cubicBezTo>
                  <a:cubicBezTo>
                    <a:pt x="357" y="226"/>
                    <a:pt x="357" y="226"/>
                    <a:pt x="358" y="225"/>
                  </a:cubicBezTo>
                  <a:cubicBezTo>
                    <a:pt x="363" y="223"/>
                    <a:pt x="355" y="217"/>
                    <a:pt x="352" y="215"/>
                  </a:cubicBezTo>
                  <a:lnTo>
                    <a:pt x="352" y="215"/>
                  </a:lnTo>
                  <a:cubicBezTo>
                    <a:pt x="356" y="218"/>
                    <a:pt x="361" y="219"/>
                    <a:pt x="365" y="223"/>
                  </a:cubicBezTo>
                  <a:cubicBezTo>
                    <a:pt x="368" y="226"/>
                    <a:pt x="369" y="230"/>
                    <a:pt x="374" y="233"/>
                  </a:cubicBezTo>
                  <a:cubicBezTo>
                    <a:pt x="382" y="238"/>
                    <a:pt x="386" y="233"/>
                    <a:pt x="393" y="239"/>
                  </a:cubicBezTo>
                  <a:cubicBezTo>
                    <a:pt x="395" y="241"/>
                    <a:pt x="399" y="251"/>
                    <a:pt x="403" y="251"/>
                  </a:cubicBezTo>
                  <a:cubicBezTo>
                    <a:pt x="403" y="251"/>
                    <a:pt x="404" y="250"/>
                    <a:pt x="405" y="249"/>
                  </a:cubicBezTo>
                  <a:cubicBezTo>
                    <a:pt x="407" y="246"/>
                    <a:pt x="410" y="242"/>
                    <a:pt x="413" y="242"/>
                  </a:cubicBezTo>
                  <a:cubicBezTo>
                    <a:pt x="415" y="242"/>
                    <a:pt x="417" y="243"/>
                    <a:pt x="419" y="246"/>
                  </a:cubicBezTo>
                  <a:cubicBezTo>
                    <a:pt x="423" y="251"/>
                    <a:pt x="423" y="254"/>
                    <a:pt x="429" y="258"/>
                  </a:cubicBezTo>
                  <a:cubicBezTo>
                    <a:pt x="430" y="260"/>
                    <a:pt x="443" y="266"/>
                    <a:pt x="447" y="266"/>
                  </a:cubicBezTo>
                  <a:cubicBezTo>
                    <a:pt x="448" y="266"/>
                    <a:pt x="448" y="266"/>
                    <a:pt x="449" y="265"/>
                  </a:cubicBezTo>
                  <a:cubicBezTo>
                    <a:pt x="449" y="264"/>
                    <a:pt x="448" y="255"/>
                    <a:pt x="453" y="255"/>
                  </a:cubicBezTo>
                  <a:cubicBezTo>
                    <a:pt x="454" y="255"/>
                    <a:pt x="455" y="256"/>
                    <a:pt x="457" y="257"/>
                  </a:cubicBezTo>
                  <a:cubicBezTo>
                    <a:pt x="464" y="260"/>
                    <a:pt x="456" y="264"/>
                    <a:pt x="457" y="268"/>
                  </a:cubicBezTo>
                  <a:cubicBezTo>
                    <a:pt x="457" y="268"/>
                    <a:pt x="467" y="263"/>
                    <a:pt x="468" y="263"/>
                  </a:cubicBezTo>
                  <a:cubicBezTo>
                    <a:pt x="469" y="262"/>
                    <a:pt x="471" y="262"/>
                    <a:pt x="472" y="262"/>
                  </a:cubicBezTo>
                  <a:cubicBezTo>
                    <a:pt x="475" y="262"/>
                    <a:pt x="475" y="265"/>
                    <a:pt x="476" y="268"/>
                  </a:cubicBezTo>
                  <a:cubicBezTo>
                    <a:pt x="478" y="273"/>
                    <a:pt x="493" y="284"/>
                    <a:pt x="499" y="284"/>
                  </a:cubicBezTo>
                  <a:cubicBezTo>
                    <a:pt x="500" y="284"/>
                    <a:pt x="500" y="284"/>
                    <a:pt x="500" y="284"/>
                  </a:cubicBezTo>
                  <a:cubicBezTo>
                    <a:pt x="508" y="284"/>
                    <a:pt x="506" y="269"/>
                    <a:pt x="509" y="269"/>
                  </a:cubicBezTo>
                  <a:cubicBezTo>
                    <a:pt x="509" y="269"/>
                    <a:pt x="509" y="269"/>
                    <a:pt x="509" y="269"/>
                  </a:cubicBezTo>
                  <a:cubicBezTo>
                    <a:pt x="513" y="271"/>
                    <a:pt x="512" y="275"/>
                    <a:pt x="514" y="279"/>
                  </a:cubicBezTo>
                  <a:cubicBezTo>
                    <a:pt x="517" y="282"/>
                    <a:pt x="522" y="286"/>
                    <a:pt x="526" y="288"/>
                  </a:cubicBezTo>
                  <a:cubicBezTo>
                    <a:pt x="533" y="292"/>
                    <a:pt x="542" y="306"/>
                    <a:pt x="548" y="306"/>
                  </a:cubicBezTo>
                  <a:cubicBezTo>
                    <a:pt x="550" y="306"/>
                    <a:pt x="555" y="302"/>
                    <a:pt x="558" y="302"/>
                  </a:cubicBezTo>
                  <a:cubicBezTo>
                    <a:pt x="559" y="302"/>
                    <a:pt x="559" y="302"/>
                    <a:pt x="560" y="303"/>
                  </a:cubicBezTo>
                  <a:cubicBezTo>
                    <a:pt x="561" y="306"/>
                    <a:pt x="560" y="308"/>
                    <a:pt x="565" y="311"/>
                  </a:cubicBezTo>
                  <a:cubicBezTo>
                    <a:pt x="567" y="312"/>
                    <a:pt x="569" y="312"/>
                    <a:pt x="571" y="312"/>
                  </a:cubicBezTo>
                  <a:cubicBezTo>
                    <a:pt x="578" y="312"/>
                    <a:pt x="584" y="308"/>
                    <a:pt x="592" y="308"/>
                  </a:cubicBezTo>
                  <a:cubicBezTo>
                    <a:pt x="593" y="308"/>
                    <a:pt x="594" y="308"/>
                    <a:pt x="595" y="308"/>
                  </a:cubicBezTo>
                  <a:cubicBezTo>
                    <a:pt x="606" y="312"/>
                    <a:pt x="606" y="327"/>
                    <a:pt x="614" y="330"/>
                  </a:cubicBezTo>
                  <a:cubicBezTo>
                    <a:pt x="614" y="330"/>
                    <a:pt x="614" y="330"/>
                    <a:pt x="614" y="330"/>
                  </a:cubicBezTo>
                  <a:cubicBezTo>
                    <a:pt x="616" y="330"/>
                    <a:pt x="615" y="324"/>
                    <a:pt x="614" y="323"/>
                  </a:cubicBezTo>
                  <a:lnTo>
                    <a:pt x="614" y="323"/>
                  </a:lnTo>
                  <a:cubicBezTo>
                    <a:pt x="620" y="326"/>
                    <a:pt x="619" y="333"/>
                    <a:pt x="624" y="334"/>
                  </a:cubicBezTo>
                  <a:cubicBezTo>
                    <a:pt x="632" y="337"/>
                    <a:pt x="638" y="336"/>
                    <a:pt x="646" y="340"/>
                  </a:cubicBezTo>
                  <a:cubicBezTo>
                    <a:pt x="645" y="339"/>
                    <a:pt x="645" y="339"/>
                    <a:pt x="645" y="339"/>
                  </a:cubicBezTo>
                  <a:lnTo>
                    <a:pt x="645" y="339"/>
                  </a:lnTo>
                  <a:cubicBezTo>
                    <a:pt x="646" y="339"/>
                    <a:pt x="651" y="341"/>
                    <a:pt x="654" y="341"/>
                  </a:cubicBezTo>
                  <a:cubicBezTo>
                    <a:pt x="655" y="341"/>
                    <a:pt x="655" y="341"/>
                    <a:pt x="656" y="341"/>
                  </a:cubicBezTo>
                  <a:cubicBezTo>
                    <a:pt x="656" y="340"/>
                    <a:pt x="657" y="340"/>
                    <a:pt x="658" y="340"/>
                  </a:cubicBezTo>
                  <a:cubicBezTo>
                    <a:pt x="661" y="340"/>
                    <a:pt x="662" y="342"/>
                    <a:pt x="665" y="344"/>
                  </a:cubicBezTo>
                  <a:cubicBezTo>
                    <a:pt x="672" y="349"/>
                    <a:pt x="683" y="353"/>
                    <a:pt x="691" y="354"/>
                  </a:cubicBezTo>
                  <a:cubicBezTo>
                    <a:pt x="693" y="354"/>
                    <a:pt x="700" y="351"/>
                    <a:pt x="704" y="351"/>
                  </a:cubicBezTo>
                  <a:cubicBezTo>
                    <a:pt x="705" y="351"/>
                    <a:pt x="706" y="351"/>
                    <a:pt x="705" y="353"/>
                  </a:cubicBezTo>
                  <a:cubicBezTo>
                    <a:pt x="704" y="359"/>
                    <a:pt x="701" y="366"/>
                    <a:pt x="709" y="366"/>
                  </a:cubicBezTo>
                  <a:cubicBezTo>
                    <a:pt x="711" y="366"/>
                    <a:pt x="712" y="365"/>
                    <a:pt x="714" y="365"/>
                  </a:cubicBezTo>
                  <a:cubicBezTo>
                    <a:pt x="718" y="364"/>
                    <a:pt x="723" y="361"/>
                    <a:pt x="728" y="360"/>
                  </a:cubicBezTo>
                  <a:lnTo>
                    <a:pt x="728" y="360"/>
                  </a:lnTo>
                  <a:cubicBezTo>
                    <a:pt x="726" y="362"/>
                    <a:pt x="725" y="364"/>
                    <a:pt x="725" y="365"/>
                  </a:cubicBezTo>
                  <a:cubicBezTo>
                    <a:pt x="727" y="366"/>
                    <a:pt x="730" y="367"/>
                    <a:pt x="732" y="367"/>
                  </a:cubicBezTo>
                  <a:cubicBezTo>
                    <a:pt x="734" y="367"/>
                    <a:pt x="735" y="367"/>
                    <a:pt x="736" y="365"/>
                  </a:cubicBezTo>
                  <a:cubicBezTo>
                    <a:pt x="736" y="365"/>
                    <a:pt x="734" y="361"/>
                    <a:pt x="733" y="360"/>
                  </a:cubicBezTo>
                  <a:lnTo>
                    <a:pt x="733" y="360"/>
                  </a:lnTo>
                  <a:cubicBezTo>
                    <a:pt x="737" y="360"/>
                    <a:pt x="740" y="361"/>
                    <a:pt x="743" y="365"/>
                  </a:cubicBezTo>
                  <a:cubicBezTo>
                    <a:pt x="747" y="370"/>
                    <a:pt x="749" y="377"/>
                    <a:pt x="756" y="382"/>
                  </a:cubicBezTo>
                  <a:cubicBezTo>
                    <a:pt x="759" y="383"/>
                    <a:pt x="762" y="384"/>
                    <a:pt x="764" y="384"/>
                  </a:cubicBezTo>
                  <a:cubicBezTo>
                    <a:pt x="766" y="384"/>
                    <a:pt x="767" y="384"/>
                    <a:pt x="769" y="384"/>
                  </a:cubicBezTo>
                  <a:cubicBezTo>
                    <a:pt x="770" y="384"/>
                    <a:pt x="772" y="384"/>
                    <a:pt x="774" y="384"/>
                  </a:cubicBezTo>
                  <a:cubicBezTo>
                    <a:pt x="779" y="386"/>
                    <a:pt x="784" y="393"/>
                    <a:pt x="792" y="393"/>
                  </a:cubicBezTo>
                  <a:cubicBezTo>
                    <a:pt x="794" y="393"/>
                    <a:pt x="795" y="389"/>
                    <a:pt x="797" y="389"/>
                  </a:cubicBezTo>
                  <a:cubicBezTo>
                    <a:pt x="800" y="387"/>
                    <a:pt x="802" y="386"/>
                    <a:pt x="804" y="386"/>
                  </a:cubicBezTo>
                  <a:cubicBezTo>
                    <a:pt x="812" y="386"/>
                    <a:pt x="819" y="392"/>
                    <a:pt x="826" y="392"/>
                  </a:cubicBezTo>
                  <a:cubicBezTo>
                    <a:pt x="827" y="392"/>
                    <a:pt x="828" y="392"/>
                    <a:pt x="829" y="391"/>
                  </a:cubicBezTo>
                  <a:lnTo>
                    <a:pt x="829" y="391"/>
                  </a:lnTo>
                  <a:cubicBezTo>
                    <a:pt x="829" y="391"/>
                    <a:pt x="829" y="391"/>
                    <a:pt x="829" y="391"/>
                  </a:cubicBezTo>
                  <a:cubicBezTo>
                    <a:pt x="824" y="391"/>
                    <a:pt x="819" y="377"/>
                    <a:pt x="833" y="377"/>
                  </a:cubicBezTo>
                  <a:cubicBezTo>
                    <a:pt x="834" y="377"/>
                    <a:pt x="835" y="377"/>
                    <a:pt x="836" y="377"/>
                  </a:cubicBezTo>
                  <a:cubicBezTo>
                    <a:pt x="846" y="376"/>
                    <a:pt x="844" y="378"/>
                    <a:pt x="856" y="371"/>
                  </a:cubicBezTo>
                  <a:cubicBezTo>
                    <a:pt x="857" y="371"/>
                    <a:pt x="859" y="370"/>
                    <a:pt x="860" y="370"/>
                  </a:cubicBezTo>
                  <a:cubicBezTo>
                    <a:pt x="862" y="370"/>
                    <a:pt x="863" y="371"/>
                    <a:pt x="864" y="374"/>
                  </a:cubicBezTo>
                  <a:cubicBezTo>
                    <a:pt x="857" y="364"/>
                    <a:pt x="885" y="356"/>
                    <a:pt x="879" y="348"/>
                  </a:cubicBezTo>
                  <a:lnTo>
                    <a:pt x="879" y="348"/>
                  </a:lnTo>
                  <a:cubicBezTo>
                    <a:pt x="880" y="349"/>
                    <a:pt x="881" y="349"/>
                    <a:pt x="882" y="349"/>
                  </a:cubicBezTo>
                  <a:cubicBezTo>
                    <a:pt x="888" y="349"/>
                    <a:pt x="899" y="341"/>
                    <a:pt x="903" y="338"/>
                  </a:cubicBezTo>
                  <a:cubicBezTo>
                    <a:pt x="906" y="334"/>
                    <a:pt x="910" y="332"/>
                    <a:pt x="912" y="327"/>
                  </a:cubicBezTo>
                  <a:cubicBezTo>
                    <a:pt x="912" y="327"/>
                    <a:pt x="911" y="320"/>
                    <a:pt x="912" y="320"/>
                  </a:cubicBezTo>
                  <a:cubicBezTo>
                    <a:pt x="917" y="320"/>
                    <a:pt x="919" y="328"/>
                    <a:pt x="921" y="332"/>
                  </a:cubicBezTo>
                  <a:cubicBezTo>
                    <a:pt x="923" y="327"/>
                    <a:pt x="926" y="322"/>
                    <a:pt x="925" y="318"/>
                  </a:cubicBezTo>
                  <a:cubicBezTo>
                    <a:pt x="923" y="313"/>
                    <a:pt x="920" y="306"/>
                    <a:pt x="927" y="301"/>
                  </a:cubicBezTo>
                  <a:cubicBezTo>
                    <a:pt x="929" y="304"/>
                    <a:pt x="932" y="314"/>
                    <a:pt x="935" y="314"/>
                  </a:cubicBezTo>
                  <a:cubicBezTo>
                    <a:pt x="940" y="313"/>
                    <a:pt x="941" y="305"/>
                    <a:pt x="941" y="302"/>
                  </a:cubicBezTo>
                  <a:cubicBezTo>
                    <a:pt x="945" y="300"/>
                    <a:pt x="948" y="298"/>
                    <a:pt x="953" y="297"/>
                  </a:cubicBezTo>
                  <a:cubicBezTo>
                    <a:pt x="954" y="297"/>
                    <a:pt x="958" y="298"/>
                    <a:pt x="960" y="298"/>
                  </a:cubicBezTo>
                  <a:cubicBezTo>
                    <a:pt x="962" y="298"/>
                    <a:pt x="963" y="297"/>
                    <a:pt x="964" y="297"/>
                  </a:cubicBezTo>
                  <a:cubicBezTo>
                    <a:pt x="968" y="293"/>
                    <a:pt x="963" y="285"/>
                    <a:pt x="967" y="283"/>
                  </a:cubicBezTo>
                  <a:lnTo>
                    <a:pt x="967" y="283"/>
                  </a:lnTo>
                  <a:cubicBezTo>
                    <a:pt x="967" y="283"/>
                    <a:pt x="972" y="284"/>
                    <a:pt x="974" y="284"/>
                  </a:cubicBezTo>
                  <a:cubicBezTo>
                    <a:pt x="977" y="283"/>
                    <a:pt x="980" y="281"/>
                    <a:pt x="982" y="280"/>
                  </a:cubicBezTo>
                  <a:cubicBezTo>
                    <a:pt x="989" y="276"/>
                    <a:pt x="992" y="270"/>
                    <a:pt x="998" y="265"/>
                  </a:cubicBezTo>
                  <a:cubicBezTo>
                    <a:pt x="1003" y="261"/>
                    <a:pt x="1008" y="265"/>
                    <a:pt x="1011" y="259"/>
                  </a:cubicBezTo>
                  <a:cubicBezTo>
                    <a:pt x="1014" y="256"/>
                    <a:pt x="1014" y="254"/>
                    <a:pt x="1012" y="251"/>
                  </a:cubicBezTo>
                  <a:lnTo>
                    <a:pt x="1012" y="251"/>
                  </a:lnTo>
                  <a:cubicBezTo>
                    <a:pt x="1015" y="255"/>
                    <a:pt x="1016" y="258"/>
                    <a:pt x="1019" y="258"/>
                  </a:cubicBezTo>
                  <a:cubicBezTo>
                    <a:pt x="1021" y="258"/>
                    <a:pt x="1024" y="257"/>
                    <a:pt x="1028" y="254"/>
                  </a:cubicBezTo>
                  <a:cubicBezTo>
                    <a:pt x="1027" y="254"/>
                    <a:pt x="1026" y="251"/>
                    <a:pt x="1025" y="251"/>
                  </a:cubicBezTo>
                  <a:lnTo>
                    <a:pt x="1025" y="251"/>
                  </a:lnTo>
                  <a:cubicBezTo>
                    <a:pt x="1031" y="247"/>
                    <a:pt x="1052" y="237"/>
                    <a:pt x="1053" y="231"/>
                  </a:cubicBezTo>
                  <a:cubicBezTo>
                    <a:pt x="1053" y="230"/>
                    <a:pt x="1043" y="224"/>
                    <a:pt x="1049" y="223"/>
                  </a:cubicBezTo>
                  <a:cubicBezTo>
                    <a:pt x="1053" y="221"/>
                    <a:pt x="1061" y="222"/>
                    <a:pt x="1065" y="220"/>
                  </a:cubicBezTo>
                  <a:cubicBezTo>
                    <a:pt x="1078" y="216"/>
                    <a:pt x="1091" y="209"/>
                    <a:pt x="1102" y="201"/>
                  </a:cubicBezTo>
                  <a:cubicBezTo>
                    <a:pt x="1107" y="196"/>
                    <a:pt x="1109" y="189"/>
                    <a:pt x="1114" y="185"/>
                  </a:cubicBezTo>
                  <a:cubicBezTo>
                    <a:pt x="1124" y="178"/>
                    <a:pt x="1121" y="176"/>
                    <a:pt x="1121" y="168"/>
                  </a:cubicBezTo>
                  <a:lnTo>
                    <a:pt x="1121" y="168"/>
                  </a:lnTo>
                  <a:cubicBezTo>
                    <a:pt x="1121" y="169"/>
                    <a:pt x="1127" y="171"/>
                    <a:pt x="1133" y="171"/>
                  </a:cubicBezTo>
                  <a:cubicBezTo>
                    <a:pt x="1138" y="171"/>
                    <a:pt x="1143" y="170"/>
                    <a:pt x="1142" y="166"/>
                  </a:cubicBezTo>
                  <a:cubicBezTo>
                    <a:pt x="1140" y="161"/>
                    <a:pt x="1120" y="164"/>
                    <a:pt x="1119" y="159"/>
                  </a:cubicBezTo>
                  <a:cubicBezTo>
                    <a:pt x="1119" y="159"/>
                    <a:pt x="1136" y="158"/>
                    <a:pt x="1138" y="158"/>
                  </a:cubicBezTo>
                  <a:cubicBezTo>
                    <a:pt x="1145" y="158"/>
                    <a:pt x="1154" y="159"/>
                    <a:pt x="1158" y="164"/>
                  </a:cubicBezTo>
                  <a:lnTo>
                    <a:pt x="1158" y="164"/>
                  </a:lnTo>
                  <a:cubicBezTo>
                    <a:pt x="1152" y="155"/>
                    <a:pt x="1166" y="151"/>
                    <a:pt x="1170" y="142"/>
                  </a:cubicBezTo>
                  <a:cubicBezTo>
                    <a:pt x="1173" y="140"/>
                    <a:pt x="1176" y="139"/>
                    <a:pt x="1177" y="139"/>
                  </a:cubicBezTo>
                  <a:cubicBezTo>
                    <a:pt x="1179" y="139"/>
                    <a:pt x="1180" y="141"/>
                    <a:pt x="1181" y="144"/>
                  </a:cubicBezTo>
                  <a:cubicBezTo>
                    <a:pt x="1182" y="145"/>
                    <a:pt x="1183" y="146"/>
                    <a:pt x="1184" y="146"/>
                  </a:cubicBezTo>
                  <a:cubicBezTo>
                    <a:pt x="1186" y="146"/>
                    <a:pt x="1188" y="144"/>
                    <a:pt x="1190" y="144"/>
                  </a:cubicBezTo>
                  <a:cubicBezTo>
                    <a:pt x="1191" y="144"/>
                    <a:pt x="1191" y="144"/>
                    <a:pt x="1192" y="145"/>
                  </a:cubicBezTo>
                  <a:lnTo>
                    <a:pt x="1180" y="129"/>
                  </a:lnTo>
                  <a:cubicBezTo>
                    <a:pt x="1182" y="128"/>
                    <a:pt x="1184" y="128"/>
                    <a:pt x="1185" y="128"/>
                  </a:cubicBezTo>
                  <a:cubicBezTo>
                    <a:pt x="1192" y="128"/>
                    <a:pt x="1199" y="135"/>
                    <a:pt x="1200" y="135"/>
                  </a:cubicBezTo>
                  <a:cubicBezTo>
                    <a:pt x="1200" y="135"/>
                    <a:pt x="1200" y="135"/>
                    <a:pt x="1201" y="134"/>
                  </a:cubicBezTo>
                  <a:cubicBezTo>
                    <a:pt x="1203" y="129"/>
                    <a:pt x="1205" y="115"/>
                    <a:pt x="1214" y="115"/>
                  </a:cubicBezTo>
                  <a:cubicBezTo>
                    <a:pt x="1214" y="115"/>
                    <a:pt x="1214" y="115"/>
                    <a:pt x="1214" y="115"/>
                  </a:cubicBezTo>
                  <a:cubicBezTo>
                    <a:pt x="1221" y="115"/>
                    <a:pt x="1246" y="109"/>
                    <a:pt x="1245" y="98"/>
                  </a:cubicBezTo>
                  <a:cubicBezTo>
                    <a:pt x="1244" y="93"/>
                    <a:pt x="1259" y="89"/>
                    <a:pt x="1261" y="83"/>
                  </a:cubicBezTo>
                  <a:cubicBezTo>
                    <a:pt x="1262" y="79"/>
                    <a:pt x="1263" y="77"/>
                    <a:pt x="1266" y="77"/>
                  </a:cubicBezTo>
                  <a:cubicBezTo>
                    <a:pt x="1269" y="77"/>
                    <a:pt x="1273" y="81"/>
                    <a:pt x="1276" y="81"/>
                  </a:cubicBezTo>
                  <a:cubicBezTo>
                    <a:pt x="1277" y="81"/>
                    <a:pt x="1277" y="80"/>
                    <a:pt x="1277" y="80"/>
                  </a:cubicBezTo>
                  <a:cubicBezTo>
                    <a:pt x="1282" y="79"/>
                    <a:pt x="1282" y="77"/>
                    <a:pt x="1281" y="75"/>
                  </a:cubicBezTo>
                  <a:cubicBezTo>
                    <a:pt x="1281" y="74"/>
                    <a:pt x="1281" y="72"/>
                    <a:pt x="1282" y="72"/>
                  </a:cubicBezTo>
                  <a:cubicBezTo>
                    <a:pt x="1282" y="72"/>
                    <a:pt x="1282" y="71"/>
                    <a:pt x="1282" y="71"/>
                  </a:cubicBezTo>
                  <a:cubicBezTo>
                    <a:pt x="1284" y="71"/>
                    <a:pt x="1284" y="75"/>
                    <a:pt x="1284" y="78"/>
                  </a:cubicBezTo>
                  <a:cubicBezTo>
                    <a:pt x="1285" y="79"/>
                    <a:pt x="1285" y="80"/>
                    <a:pt x="1285" y="80"/>
                  </a:cubicBezTo>
                  <a:cubicBezTo>
                    <a:pt x="1285" y="80"/>
                    <a:pt x="1285" y="77"/>
                    <a:pt x="1286" y="77"/>
                  </a:cubicBezTo>
                  <a:cubicBezTo>
                    <a:pt x="1286" y="75"/>
                    <a:pt x="1287" y="74"/>
                    <a:pt x="1287" y="74"/>
                  </a:cubicBezTo>
                  <a:cubicBezTo>
                    <a:pt x="1287" y="74"/>
                    <a:pt x="1287" y="75"/>
                    <a:pt x="1287" y="76"/>
                  </a:cubicBezTo>
                  <a:cubicBezTo>
                    <a:pt x="1287" y="76"/>
                    <a:pt x="1287" y="76"/>
                    <a:pt x="1287" y="76"/>
                  </a:cubicBezTo>
                  <a:cubicBezTo>
                    <a:pt x="1287" y="76"/>
                    <a:pt x="1292" y="56"/>
                    <a:pt x="1293" y="56"/>
                  </a:cubicBezTo>
                  <a:lnTo>
                    <a:pt x="1293" y="56"/>
                  </a:lnTo>
                  <a:cubicBezTo>
                    <a:pt x="1293" y="56"/>
                    <a:pt x="1293" y="58"/>
                    <a:pt x="1292" y="62"/>
                  </a:cubicBezTo>
                  <a:cubicBezTo>
                    <a:pt x="1291" y="67"/>
                    <a:pt x="1291" y="70"/>
                    <a:pt x="1291" y="70"/>
                  </a:cubicBezTo>
                  <a:cubicBezTo>
                    <a:pt x="1292" y="70"/>
                    <a:pt x="1294" y="67"/>
                    <a:pt x="1298" y="60"/>
                  </a:cubicBezTo>
                  <a:lnTo>
                    <a:pt x="1300" y="57"/>
                  </a:lnTo>
                  <a:cubicBezTo>
                    <a:pt x="1302" y="54"/>
                    <a:pt x="1304" y="52"/>
                    <a:pt x="1304" y="52"/>
                  </a:cubicBezTo>
                  <a:lnTo>
                    <a:pt x="1304" y="52"/>
                  </a:lnTo>
                  <a:cubicBezTo>
                    <a:pt x="1305" y="52"/>
                    <a:pt x="1303" y="58"/>
                    <a:pt x="1296" y="69"/>
                  </a:cubicBezTo>
                  <a:cubicBezTo>
                    <a:pt x="1294" y="72"/>
                    <a:pt x="1293" y="73"/>
                    <a:pt x="1294" y="73"/>
                  </a:cubicBezTo>
                  <a:cubicBezTo>
                    <a:pt x="1294" y="73"/>
                    <a:pt x="1295" y="73"/>
                    <a:pt x="1296" y="72"/>
                  </a:cubicBezTo>
                  <a:lnTo>
                    <a:pt x="1296" y="72"/>
                  </a:lnTo>
                  <a:cubicBezTo>
                    <a:pt x="1297" y="72"/>
                    <a:pt x="1298" y="73"/>
                    <a:pt x="1295" y="77"/>
                  </a:cubicBezTo>
                  <a:cubicBezTo>
                    <a:pt x="1297" y="75"/>
                    <a:pt x="1300" y="74"/>
                    <a:pt x="1302" y="74"/>
                  </a:cubicBezTo>
                  <a:cubicBezTo>
                    <a:pt x="1303" y="74"/>
                    <a:pt x="1304" y="74"/>
                    <a:pt x="1305" y="75"/>
                  </a:cubicBezTo>
                  <a:cubicBezTo>
                    <a:pt x="1308" y="77"/>
                    <a:pt x="1308" y="79"/>
                    <a:pt x="1301" y="79"/>
                  </a:cubicBezTo>
                  <a:cubicBezTo>
                    <a:pt x="1287" y="84"/>
                    <a:pt x="1298" y="79"/>
                    <a:pt x="1298" y="93"/>
                  </a:cubicBezTo>
                  <a:cubicBezTo>
                    <a:pt x="1298" y="97"/>
                    <a:pt x="1298" y="104"/>
                    <a:pt x="1297" y="108"/>
                  </a:cubicBezTo>
                  <a:cubicBezTo>
                    <a:pt x="1295" y="111"/>
                    <a:pt x="1293" y="109"/>
                    <a:pt x="1292" y="114"/>
                  </a:cubicBezTo>
                  <a:cubicBezTo>
                    <a:pt x="1292" y="119"/>
                    <a:pt x="1293" y="137"/>
                    <a:pt x="1299" y="138"/>
                  </a:cubicBezTo>
                  <a:lnTo>
                    <a:pt x="1299" y="138"/>
                  </a:lnTo>
                  <a:cubicBezTo>
                    <a:pt x="1297" y="138"/>
                    <a:pt x="1295" y="137"/>
                    <a:pt x="1294" y="137"/>
                  </a:cubicBezTo>
                  <a:cubicBezTo>
                    <a:pt x="1291" y="137"/>
                    <a:pt x="1289" y="139"/>
                    <a:pt x="1289" y="144"/>
                  </a:cubicBezTo>
                  <a:cubicBezTo>
                    <a:pt x="1288" y="148"/>
                    <a:pt x="1295" y="157"/>
                    <a:pt x="1290" y="159"/>
                  </a:cubicBezTo>
                  <a:cubicBezTo>
                    <a:pt x="1290" y="159"/>
                    <a:pt x="1291" y="164"/>
                    <a:pt x="1293" y="165"/>
                  </a:cubicBezTo>
                  <a:cubicBezTo>
                    <a:pt x="1296" y="165"/>
                    <a:pt x="1293" y="169"/>
                    <a:pt x="1293" y="171"/>
                  </a:cubicBezTo>
                  <a:cubicBezTo>
                    <a:pt x="1289" y="179"/>
                    <a:pt x="1283" y="191"/>
                    <a:pt x="1297" y="192"/>
                  </a:cubicBezTo>
                  <a:cubicBezTo>
                    <a:pt x="1296" y="192"/>
                    <a:pt x="1296" y="192"/>
                    <a:pt x="1295" y="192"/>
                  </a:cubicBezTo>
                  <a:cubicBezTo>
                    <a:pt x="1291" y="192"/>
                    <a:pt x="1285" y="193"/>
                    <a:pt x="1289" y="198"/>
                  </a:cubicBezTo>
                  <a:cubicBezTo>
                    <a:pt x="1292" y="203"/>
                    <a:pt x="1294" y="203"/>
                    <a:pt x="1293" y="210"/>
                  </a:cubicBezTo>
                  <a:cubicBezTo>
                    <a:pt x="1293" y="209"/>
                    <a:pt x="1291" y="207"/>
                    <a:pt x="1289" y="207"/>
                  </a:cubicBezTo>
                  <a:cubicBezTo>
                    <a:pt x="1287" y="207"/>
                    <a:pt x="1284" y="209"/>
                    <a:pt x="1283" y="213"/>
                  </a:cubicBezTo>
                  <a:cubicBezTo>
                    <a:pt x="1283" y="218"/>
                    <a:pt x="1283" y="224"/>
                    <a:pt x="1284" y="229"/>
                  </a:cubicBezTo>
                  <a:cubicBezTo>
                    <a:pt x="1286" y="240"/>
                    <a:pt x="1288" y="240"/>
                    <a:pt x="1296" y="242"/>
                  </a:cubicBezTo>
                  <a:cubicBezTo>
                    <a:pt x="1295" y="251"/>
                    <a:pt x="1293" y="249"/>
                    <a:pt x="1288" y="252"/>
                  </a:cubicBezTo>
                  <a:cubicBezTo>
                    <a:pt x="1288" y="252"/>
                    <a:pt x="1296" y="258"/>
                    <a:pt x="1297" y="258"/>
                  </a:cubicBezTo>
                  <a:cubicBezTo>
                    <a:pt x="1290" y="258"/>
                    <a:pt x="1284" y="259"/>
                    <a:pt x="1277" y="262"/>
                  </a:cubicBezTo>
                  <a:cubicBezTo>
                    <a:pt x="1281" y="267"/>
                    <a:pt x="1284" y="272"/>
                    <a:pt x="1289" y="277"/>
                  </a:cubicBezTo>
                  <a:cubicBezTo>
                    <a:pt x="1296" y="284"/>
                    <a:pt x="1292" y="294"/>
                    <a:pt x="1290" y="304"/>
                  </a:cubicBezTo>
                  <a:cubicBezTo>
                    <a:pt x="1288" y="309"/>
                    <a:pt x="1283" y="327"/>
                    <a:pt x="1290" y="328"/>
                  </a:cubicBezTo>
                  <a:cubicBezTo>
                    <a:pt x="1296" y="330"/>
                    <a:pt x="1302" y="329"/>
                    <a:pt x="1308" y="330"/>
                  </a:cubicBezTo>
                  <a:cubicBezTo>
                    <a:pt x="1307" y="334"/>
                    <a:pt x="1304" y="335"/>
                    <a:pt x="1301" y="335"/>
                  </a:cubicBezTo>
                  <a:cubicBezTo>
                    <a:pt x="1298" y="335"/>
                    <a:pt x="1295" y="334"/>
                    <a:pt x="1293" y="334"/>
                  </a:cubicBezTo>
                  <a:lnTo>
                    <a:pt x="1293" y="334"/>
                  </a:lnTo>
                  <a:cubicBezTo>
                    <a:pt x="1297" y="334"/>
                    <a:pt x="1290" y="345"/>
                    <a:pt x="1285" y="345"/>
                  </a:cubicBezTo>
                  <a:cubicBezTo>
                    <a:pt x="1285" y="345"/>
                    <a:pt x="1284" y="345"/>
                    <a:pt x="1283" y="345"/>
                  </a:cubicBezTo>
                  <a:cubicBezTo>
                    <a:pt x="1280" y="345"/>
                    <a:pt x="1276" y="345"/>
                    <a:pt x="1276" y="350"/>
                  </a:cubicBezTo>
                  <a:lnTo>
                    <a:pt x="1295" y="351"/>
                  </a:lnTo>
                  <a:lnTo>
                    <a:pt x="1295" y="351"/>
                  </a:lnTo>
                  <a:cubicBezTo>
                    <a:pt x="1295" y="351"/>
                    <a:pt x="1295" y="351"/>
                    <a:pt x="1295" y="351"/>
                  </a:cubicBezTo>
                  <a:cubicBezTo>
                    <a:pt x="1285" y="351"/>
                    <a:pt x="1283" y="381"/>
                    <a:pt x="1283" y="389"/>
                  </a:cubicBezTo>
                  <a:cubicBezTo>
                    <a:pt x="1283" y="384"/>
                    <a:pt x="1287" y="383"/>
                    <a:pt x="1289" y="383"/>
                  </a:cubicBezTo>
                  <a:cubicBezTo>
                    <a:pt x="1290" y="383"/>
                    <a:pt x="1291" y="383"/>
                    <a:pt x="1291" y="383"/>
                  </a:cubicBezTo>
                  <a:cubicBezTo>
                    <a:pt x="1290" y="395"/>
                    <a:pt x="1274" y="399"/>
                    <a:pt x="1282" y="410"/>
                  </a:cubicBezTo>
                  <a:cubicBezTo>
                    <a:pt x="1283" y="411"/>
                    <a:pt x="1291" y="422"/>
                    <a:pt x="1286" y="423"/>
                  </a:cubicBezTo>
                  <a:cubicBezTo>
                    <a:pt x="1286" y="423"/>
                    <a:pt x="1286" y="423"/>
                    <a:pt x="1286" y="423"/>
                  </a:cubicBezTo>
                  <a:cubicBezTo>
                    <a:pt x="1284" y="423"/>
                    <a:pt x="1279" y="419"/>
                    <a:pt x="1277" y="419"/>
                  </a:cubicBezTo>
                  <a:cubicBezTo>
                    <a:pt x="1276" y="419"/>
                    <a:pt x="1275" y="420"/>
                    <a:pt x="1275" y="423"/>
                  </a:cubicBezTo>
                  <a:cubicBezTo>
                    <a:pt x="1276" y="431"/>
                    <a:pt x="1280" y="434"/>
                    <a:pt x="1278" y="444"/>
                  </a:cubicBezTo>
                  <a:cubicBezTo>
                    <a:pt x="1276" y="453"/>
                    <a:pt x="1272" y="459"/>
                    <a:pt x="1272" y="468"/>
                  </a:cubicBezTo>
                  <a:cubicBezTo>
                    <a:pt x="1272" y="474"/>
                    <a:pt x="1276" y="479"/>
                    <a:pt x="1279" y="479"/>
                  </a:cubicBezTo>
                  <a:cubicBezTo>
                    <a:pt x="1280" y="479"/>
                    <a:pt x="1282" y="478"/>
                    <a:pt x="1282" y="474"/>
                  </a:cubicBezTo>
                  <a:lnTo>
                    <a:pt x="1282" y="474"/>
                  </a:lnTo>
                  <a:cubicBezTo>
                    <a:pt x="1282" y="480"/>
                    <a:pt x="1282" y="485"/>
                    <a:pt x="1281" y="490"/>
                  </a:cubicBezTo>
                  <a:cubicBezTo>
                    <a:pt x="1279" y="495"/>
                    <a:pt x="1276" y="497"/>
                    <a:pt x="1274" y="501"/>
                  </a:cubicBezTo>
                  <a:cubicBezTo>
                    <a:pt x="1272" y="504"/>
                    <a:pt x="1274" y="507"/>
                    <a:pt x="1274" y="510"/>
                  </a:cubicBezTo>
                  <a:cubicBezTo>
                    <a:pt x="1276" y="514"/>
                    <a:pt x="1277" y="515"/>
                    <a:pt x="1280" y="515"/>
                  </a:cubicBezTo>
                  <a:cubicBezTo>
                    <a:pt x="1281" y="515"/>
                    <a:pt x="1282" y="514"/>
                    <a:pt x="1284" y="514"/>
                  </a:cubicBezTo>
                  <a:cubicBezTo>
                    <a:pt x="1282" y="512"/>
                    <a:pt x="1282" y="509"/>
                    <a:pt x="1284" y="509"/>
                  </a:cubicBezTo>
                  <a:lnTo>
                    <a:pt x="1284" y="509"/>
                  </a:lnTo>
                  <a:cubicBezTo>
                    <a:pt x="1285" y="509"/>
                    <a:pt x="1286" y="510"/>
                    <a:pt x="1287" y="512"/>
                  </a:cubicBezTo>
                  <a:cubicBezTo>
                    <a:pt x="1290" y="514"/>
                    <a:pt x="1291" y="520"/>
                    <a:pt x="1290" y="524"/>
                  </a:cubicBezTo>
                  <a:cubicBezTo>
                    <a:pt x="1289" y="526"/>
                    <a:pt x="1288" y="527"/>
                    <a:pt x="1287" y="527"/>
                  </a:cubicBezTo>
                  <a:cubicBezTo>
                    <a:pt x="1284" y="527"/>
                    <a:pt x="1281" y="524"/>
                    <a:pt x="1278" y="524"/>
                  </a:cubicBezTo>
                  <a:cubicBezTo>
                    <a:pt x="1277" y="524"/>
                    <a:pt x="1276" y="525"/>
                    <a:pt x="1276" y="527"/>
                  </a:cubicBezTo>
                  <a:cubicBezTo>
                    <a:pt x="1276" y="531"/>
                    <a:pt x="1279" y="550"/>
                    <a:pt x="1283" y="550"/>
                  </a:cubicBezTo>
                  <a:cubicBezTo>
                    <a:pt x="1284" y="550"/>
                    <a:pt x="1285" y="550"/>
                    <a:pt x="1285" y="549"/>
                  </a:cubicBezTo>
                  <a:cubicBezTo>
                    <a:pt x="1288" y="547"/>
                    <a:pt x="1289" y="545"/>
                    <a:pt x="1291" y="545"/>
                  </a:cubicBezTo>
                  <a:cubicBezTo>
                    <a:pt x="1292" y="545"/>
                    <a:pt x="1293" y="546"/>
                    <a:pt x="1295" y="548"/>
                  </a:cubicBezTo>
                  <a:cubicBezTo>
                    <a:pt x="1298" y="552"/>
                    <a:pt x="1300" y="559"/>
                    <a:pt x="1296" y="562"/>
                  </a:cubicBezTo>
                  <a:cubicBezTo>
                    <a:pt x="1294" y="564"/>
                    <a:pt x="1293" y="565"/>
                    <a:pt x="1290" y="565"/>
                  </a:cubicBezTo>
                  <a:cubicBezTo>
                    <a:pt x="1285" y="565"/>
                    <a:pt x="1277" y="560"/>
                    <a:pt x="1274" y="560"/>
                  </a:cubicBezTo>
                  <a:cubicBezTo>
                    <a:pt x="1274" y="560"/>
                    <a:pt x="1273" y="560"/>
                    <a:pt x="1273" y="561"/>
                  </a:cubicBezTo>
                  <a:cubicBezTo>
                    <a:pt x="1271" y="565"/>
                    <a:pt x="1272" y="572"/>
                    <a:pt x="1274" y="576"/>
                  </a:cubicBezTo>
                  <a:cubicBezTo>
                    <a:pt x="1276" y="582"/>
                    <a:pt x="1282" y="578"/>
                    <a:pt x="1283" y="582"/>
                  </a:cubicBezTo>
                  <a:cubicBezTo>
                    <a:pt x="1289" y="592"/>
                    <a:pt x="1270" y="589"/>
                    <a:pt x="1274" y="597"/>
                  </a:cubicBezTo>
                  <a:cubicBezTo>
                    <a:pt x="1276" y="603"/>
                    <a:pt x="1280" y="607"/>
                    <a:pt x="1285" y="608"/>
                  </a:cubicBezTo>
                  <a:lnTo>
                    <a:pt x="1285" y="608"/>
                  </a:lnTo>
                  <a:cubicBezTo>
                    <a:pt x="1284" y="608"/>
                    <a:pt x="1284" y="608"/>
                    <a:pt x="1283" y="608"/>
                  </a:cubicBezTo>
                  <a:cubicBezTo>
                    <a:pt x="1280" y="608"/>
                    <a:pt x="1277" y="609"/>
                    <a:pt x="1275" y="611"/>
                  </a:cubicBezTo>
                  <a:cubicBezTo>
                    <a:pt x="1270" y="616"/>
                    <a:pt x="1266" y="631"/>
                    <a:pt x="1272" y="641"/>
                  </a:cubicBezTo>
                  <a:cubicBezTo>
                    <a:pt x="1272" y="641"/>
                    <a:pt x="1272" y="641"/>
                    <a:pt x="1273" y="641"/>
                  </a:cubicBezTo>
                  <a:cubicBezTo>
                    <a:pt x="1274" y="641"/>
                    <a:pt x="1275" y="636"/>
                    <a:pt x="1277" y="636"/>
                  </a:cubicBezTo>
                  <a:cubicBezTo>
                    <a:pt x="1278" y="636"/>
                    <a:pt x="1279" y="637"/>
                    <a:pt x="1280" y="638"/>
                  </a:cubicBezTo>
                  <a:cubicBezTo>
                    <a:pt x="1284" y="643"/>
                    <a:pt x="1287" y="651"/>
                    <a:pt x="1289" y="656"/>
                  </a:cubicBezTo>
                  <a:cubicBezTo>
                    <a:pt x="1290" y="662"/>
                    <a:pt x="1290" y="670"/>
                    <a:pt x="1294" y="674"/>
                  </a:cubicBezTo>
                  <a:cubicBezTo>
                    <a:pt x="1301" y="681"/>
                    <a:pt x="1308" y="675"/>
                    <a:pt x="1312" y="683"/>
                  </a:cubicBezTo>
                  <a:cubicBezTo>
                    <a:pt x="1315" y="687"/>
                    <a:pt x="1309" y="696"/>
                    <a:pt x="1317" y="696"/>
                  </a:cubicBezTo>
                  <a:cubicBezTo>
                    <a:pt x="1317" y="696"/>
                    <a:pt x="1317" y="696"/>
                    <a:pt x="1318" y="696"/>
                  </a:cubicBezTo>
                  <a:cubicBezTo>
                    <a:pt x="1322" y="696"/>
                    <a:pt x="1326" y="692"/>
                    <a:pt x="1331" y="692"/>
                  </a:cubicBezTo>
                  <a:cubicBezTo>
                    <a:pt x="1333" y="692"/>
                    <a:pt x="1335" y="693"/>
                    <a:pt x="1338" y="695"/>
                  </a:cubicBezTo>
                  <a:lnTo>
                    <a:pt x="1334" y="699"/>
                  </a:lnTo>
                  <a:cubicBezTo>
                    <a:pt x="1334" y="701"/>
                    <a:pt x="1333" y="701"/>
                    <a:pt x="1332" y="701"/>
                  </a:cubicBezTo>
                  <a:cubicBezTo>
                    <a:pt x="1332" y="701"/>
                    <a:pt x="1331" y="701"/>
                    <a:pt x="1330" y="700"/>
                  </a:cubicBezTo>
                  <a:lnTo>
                    <a:pt x="1330" y="700"/>
                  </a:lnTo>
                  <a:cubicBezTo>
                    <a:pt x="1328" y="701"/>
                    <a:pt x="1345" y="708"/>
                    <a:pt x="1347" y="709"/>
                  </a:cubicBezTo>
                  <a:cubicBezTo>
                    <a:pt x="1352" y="713"/>
                    <a:pt x="1352" y="718"/>
                    <a:pt x="1357" y="720"/>
                  </a:cubicBezTo>
                  <a:cubicBezTo>
                    <a:pt x="1362" y="722"/>
                    <a:pt x="1364" y="721"/>
                    <a:pt x="1369" y="725"/>
                  </a:cubicBezTo>
                  <a:cubicBezTo>
                    <a:pt x="1375" y="729"/>
                    <a:pt x="1376" y="731"/>
                    <a:pt x="1379" y="736"/>
                  </a:cubicBezTo>
                  <a:cubicBezTo>
                    <a:pt x="1385" y="744"/>
                    <a:pt x="1393" y="740"/>
                    <a:pt x="1400" y="744"/>
                  </a:cubicBezTo>
                  <a:cubicBezTo>
                    <a:pt x="1406" y="749"/>
                    <a:pt x="1402" y="759"/>
                    <a:pt x="1408" y="763"/>
                  </a:cubicBezTo>
                  <a:cubicBezTo>
                    <a:pt x="1411" y="765"/>
                    <a:pt x="1413" y="765"/>
                    <a:pt x="1416" y="765"/>
                  </a:cubicBezTo>
                  <a:cubicBezTo>
                    <a:pt x="1418" y="765"/>
                    <a:pt x="1420" y="765"/>
                    <a:pt x="1422" y="765"/>
                  </a:cubicBezTo>
                  <a:cubicBezTo>
                    <a:pt x="1423" y="765"/>
                    <a:pt x="1425" y="765"/>
                    <a:pt x="1426" y="766"/>
                  </a:cubicBezTo>
                  <a:cubicBezTo>
                    <a:pt x="1435" y="769"/>
                    <a:pt x="1424" y="780"/>
                    <a:pt x="1421" y="782"/>
                  </a:cubicBezTo>
                  <a:cubicBezTo>
                    <a:pt x="1428" y="782"/>
                    <a:pt x="1434" y="782"/>
                    <a:pt x="1440" y="781"/>
                  </a:cubicBezTo>
                  <a:cubicBezTo>
                    <a:pt x="1442" y="780"/>
                    <a:pt x="1444" y="780"/>
                    <a:pt x="1445" y="780"/>
                  </a:cubicBezTo>
                  <a:cubicBezTo>
                    <a:pt x="1451" y="780"/>
                    <a:pt x="1446" y="786"/>
                    <a:pt x="1442" y="791"/>
                  </a:cubicBezTo>
                  <a:cubicBezTo>
                    <a:pt x="1444" y="789"/>
                    <a:pt x="1445" y="789"/>
                    <a:pt x="1447" y="789"/>
                  </a:cubicBezTo>
                  <a:cubicBezTo>
                    <a:pt x="1453" y="789"/>
                    <a:pt x="1460" y="797"/>
                    <a:pt x="1464" y="797"/>
                  </a:cubicBezTo>
                  <a:cubicBezTo>
                    <a:pt x="1465" y="797"/>
                    <a:pt x="1466" y="796"/>
                    <a:pt x="1467" y="795"/>
                  </a:cubicBezTo>
                  <a:cubicBezTo>
                    <a:pt x="1469" y="801"/>
                    <a:pt x="1469" y="808"/>
                    <a:pt x="1475" y="812"/>
                  </a:cubicBezTo>
                  <a:cubicBezTo>
                    <a:pt x="1476" y="811"/>
                    <a:pt x="1477" y="810"/>
                    <a:pt x="1478" y="810"/>
                  </a:cubicBezTo>
                  <a:cubicBezTo>
                    <a:pt x="1480" y="810"/>
                    <a:pt x="1482" y="812"/>
                    <a:pt x="1485" y="815"/>
                  </a:cubicBezTo>
                  <a:cubicBezTo>
                    <a:pt x="1491" y="819"/>
                    <a:pt x="1499" y="816"/>
                    <a:pt x="1505" y="821"/>
                  </a:cubicBezTo>
                  <a:cubicBezTo>
                    <a:pt x="1506" y="822"/>
                    <a:pt x="1506" y="843"/>
                    <a:pt x="1512" y="843"/>
                  </a:cubicBezTo>
                  <a:cubicBezTo>
                    <a:pt x="1513" y="843"/>
                    <a:pt x="1513" y="843"/>
                    <a:pt x="1514" y="843"/>
                  </a:cubicBezTo>
                  <a:cubicBezTo>
                    <a:pt x="1517" y="841"/>
                    <a:pt x="1519" y="830"/>
                    <a:pt x="1522" y="830"/>
                  </a:cubicBezTo>
                  <a:cubicBezTo>
                    <a:pt x="1523" y="830"/>
                    <a:pt x="1523" y="831"/>
                    <a:pt x="1524" y="833"/>
                  </a:cubicBezTo>
                  <a:cubicBezTo>
                    <a:pt x="1528" y="839"/>
                    <a:pt x="1526" y="843"/>
                    <a:pt x="1534" y="843"/>
                  </a:cubicBezTo>
                  <a:cubicBezTo>
                    <a:pt x="1534" y="843"/>
                    <a:pt x="1540" y="840"/>
                    <a:pt x="1542" y="840"/>
                  </a:cubicBezTo>
                  <a:cubicBezTo>
                    <a:pt x="1542" y="840"/>
                    <a:pt x="1542" y="840"/>
                    <a:pt x="1542" y="840"/>
                  </a:cubicBezTo>
                  <a:cubicBezTo>
                    <a:pt x="1542" y="846"/>
                    <a:pt x="1529" y="848"/>
                    <a:pt x="1530" y="851"/>
                  </a:cubicBezTo>
                  <a:cubicBezTo>
                    <a:pt x="1530" y="852"/>
                    <a:pt x="1531" y="852"/>
                    <a:pt x="1533" y="852"/>
                  </a:cubicBezTo>
                  <a:cubicBezTo>
                    <a:pt x="1534" y="852"/>
                    <a:pt x="1536" y="852"/>
                    <a:pt x="1537" y="852"/>
                  </a:cubicBezTo>
                  <a:cubicBezTo>
                    <a:pt x="1541" y="852"/>
                    <a:pt x="1543" y="854"/>
                    <a:pt x="1546" y="857"/>
                  </a:cubicBezTo>
                  <a:cubicBezTo>
                    <a:pt x="1545" y="857"/>
                    <a:pt x="1545" y="857"/>
                    <a:pt x="1544" y="857"/>
                  </a:cubicBezTo>
                  <a:cubicBezTo>
                    <a:pt x="1543" y="857"/>
                    <a:pt x="1542" y="859"/>
                    <a:pt x="1541" y="860"/>
                  </a:cubicBezTo>
                  <a:cubicBezTo>
                    <a:pt x="1541" y="860"/>
                    <a:pt x="1542" y="859"/>
                    <a:pt x="1542" y="859"/>
                  </a:cubicBezTo>
                  <a:cubicBezTo>
                    <a:pt x="1545" y="859"/>
                    <a:pt x="1548" y="865"/>
                    <a:pt x="1551" y="866"/>
                  </a:cubicBezTo>
                  <a:cubicBezTo>
                    <a:pt x="1552" y="865"/>
                    <a:pt x="1552" y="864"/>
                    <a:pt x="1554" y="864"/>
                  </a:cubicBezTo>
                  <a:cubicBezTo>
                    <a:pt x="1560" y="865"/>
                    <a:pt x="1567" y="871"/>
                    <a:pt x="1565" y="875"/>
                  </a:cubicBezTo>
                  <a:cubicBezTo>
                    <a:pt x="1561" y="880"/>
                    <a:pt x="1568" y="888"/>
                    <a:pt x="1574" y="888"/>
                  </a:cubicBezTo>
                  <a:cubicBezTo>
                    <a:pt x="1575" y="888"/>
                    <a:pt x="1576" y="887"/>
                    <a:pt x="1577" y="886"/>
                  </a:cubicBezTo>
                  <a:cubicBezTo>
                    <a:pt x="1580" y="888"/>
                    <a:pt x="1585" y="894"/>
                    <a:pt x="1589" y="894"/>
                  </a:cubicBezTo>
                  <a:cubicBezTo>
                    <a:pt x="1590" y="894"/>
                    <a:pt x="1591" y="894"/>
                    <a:pt x="1592" y="892"/>
                  </a:cubicBezTo>
                  <a:cubicBezTo>
                    <a:pt x="1598" y="903"/>
                    <a:pt x="1609" y="927"/>
                    <a:pt x="1624" y="927"/>
                  </a:cubicBezTo>
                  <a:cubicBezTo>
                    <a:pt x="1625" y="927"/>
                    <a:pt x="1627" y="927"/>
                    <a:pt x="1628" y="926"/>
                  </a:cubicBezTo>
                  <a:lnTo>
                    <a:pt x="1628" y="926"/>
                  </a:lnTo>
                  <a:cubicBezTo>
                    <a:pt x="1621" y="935"/>
                    <a:pt x="1623" y="937"/>
                    <a:pt x="1627" y="937"/>
                  </a:cubicBezTo>
                  <a:cubicBezTo>
                    <a:pt x="1632" y="937"/>
                    <a:pt x="1641" y="934"/>
                    <a:pt x="1646" y="934"/>
                  </a:cubicBezTo>
                  <a:cubicBezTo>
                    <a:pt x="1648" y="934"/>
                    <a:pt x="1650" y="935"/>
                    <a:pt x="1650" y="936"/>
                  </a:cubicBezTo>
                  <a:cubicBezTo>
                    <a:pt x="1651" y="943"/>
                    <a:pt x="1648" y="953"/>
                    <a:pt x="1659" y="953"/>
                  </a:cubicBezTo>
                  <a:cubicBezTo>
                    <a:pt x="1662" y="953"/>
                    <a:pt x="1681" y="949"/>
                    <a:pt x="1681" y="947"/>
                  </a:cubicBezTo>
                  <a:lnTo>
                    <a:pt x="1681" y="947"/>
                  </a:lnTo>
                  <a:cubicBezTo>
                    <a:pt x="1681" y="954"/>
                    <a:pt x="1671" y="956"/>
                    <a:pt x="1683" y="963"/>
                  </a:cubicBezTo>
                  <a:cubicBezTo>
                    <a:pt x="1685" y="964"/>
                    <a:pt x="1686" y="964"/>
                    <a:pt x="1686" y="964"/>
                  </a:cubicBezTo>
                  <a:cubicBezTo>
                    <a:pt x="1689" y="964"/>
                    <a:pt x="1690" y="961"/>
                    <a:pt x="1693" y="961"/>
                  </a:cubicBezTo>
                  <a:cubicBezTo>
                    <a:pt x="1694" y="961"/>
                    <a:pt x="1695" y="962"/>
                    <a:pt x="1696" y="963"/>
                  </a:cubicBezTo>
                  <a:cubicBezTo>
                    <a:pt x="1695" y="966"/>
                    <a:pt x="1687" y="972"/>
                    <a:pt x="1689" y="977"/>
                  </a:cubicBezTo>
                  <a:cubicBezTo>
                    <a:pt x="1689" y="980"/>
                    <a:pt x="1695" y="984"/>
                    <a:pt x="1699" y="984"/>
                  </a:cubicBezTo>
                  <a:cubicBezTo>
                    <a:pt x="1700" y="984"/>
                    <a:pt x="1701" y="984"/>
                    <a:pt x="1702" y="983"/>
                  </a:cubicBezTo>
                  <a:cubicBezTo>
                    <a:pt x="1702" y="983"/>
                    <a:pt x="1702" y="983"/>
                    <a:pt x="1703" y="983"/>
                  </a:cubicBezTo>
                  <a:cubicBezTo>
                    <a:pt x="1707" y="983"/>
                    <a:pt x="1719" y="990"/>
                    <a:pt x="1721" y="992"/>
                  </a:cubicBezTo>
                  <a:cubicBezTo>
                    <a:pt x="1723" y="993"/>
                    <a:pt x="1729" y="997"/>
                    <a:pt x="1730" y="999"/>
                  </a:cubicBezTo>
                  <a:cubicBezTo>
                    <a:pt x="1731" y="1001"/>
                    <a:pt x="1732" y="1002"/>
                    <a:pt x="1730" y="1004"/>
                  </a:cubicBezTo>
                  <a:cubicBezTo>
                    <a:pt x="1726" y="1008"/>
                    <a:pt x="1722" y="1010"/>
                    <a:pt x="1724" y="1010"/>
                  </a:cubicBezTo>
                  <a:cubicBezTo>
                    <a:pt x="1724" y="1010"/>
                    <a:pt x="1725" y="1010"/>
                    <a:pt x="1726" y="1009"/>
                  </a:cubicBezTo>
                  <a:cubicBezTo>
                    <a:pt x="1728" y="1009"/>
                    <a:pt x="1731" y="1009"/>
                    <a:pt x="1733" y="1009"/>
                  </a:cubicBezTo>
                  <a:cubicBezTo>
                    <a:pt x="1736" y="1009"/>
                    <a:pt x="1739" y="1009"/>
                    <a:pt x="1740" y="1010"/>
                  </a:cubicBezTo>
                  <a:cubicBezTo>
                    <a:pt x="1744" y="1012"/>
                    <a:pt x="1742" y="1013"/>
                    <a:pt x="1740" y="1014"/>
                  </a:cubicBezTo>
                  <a:cubicBezTo>
                    <a:pt x="1740" y="1014"/>
                    <a:pt x="1739" y="1015"/>
                    <a:pt x="1738" y="1015"/>
                  </a:cubicBezTo>
                  <a:cubicBezTo>
                    <a:pt x="1735" y="1015"/>
                    <a:pt x="1732" y="1015"/>
                    <a:pt x="1735" y="1015"/>
                  </a:cubicBezTo>
                  <a:cubicBezTo>
                    <a:pt x="1749" y="1019"/>
                    <a:pt x="1746" y="1019"/>
                    <a:pt x="1741" y="1019"/>
                  </a:cubicBezTo>
                  <a:cubicBezTo>
                    <a:pt x="1738" y="1019"/>
                    <a:pt x="1734" y="1019"/>
                    <a:pt x="1733" y="1019"/>
                  </a:cubicBezTo>
                  <a:cubicBezTo>
                    <a:pt x="1731" y="1019"/>
                    <a:pt x="1730" y="1019"/>
                    <a:pt x="1728" y="1021"/>
                  </a:cubicBezTo>
                  <a:cubicBezTo>
                    <a:pt x="1727" y="1022"/>
                    <a:pt x="1728" y="1022"/>
                    <a:pt x="1730" y="1023"/>
                  </a:cubicBezTo>
                  <a:cubicBezTo>
                    <a:pt x="1730" y="1024"/>
                    <a:pt x="1729" y="1024"/>
                    <a:pt x="1728" y="1024"/>
                  </a:cubicBezTo>
                  <a:cubicBezTo>
                    <a:pt x="1726" y="1024"/>
                    <a:pt x="1724" y="1024"/>
                    <a:pt x="1724" y="1024"/>
                  </a:cubicBezTo>
                  <a:cubicBezTo>
                    <a:pt x="1724" y="1024"/>
                    <a:pt x="1720" y="1025"/>
                    <a:pt x="1717" y="1028"/>
                  </a:cubicBezTo>
                  <a:cubicBezTo>
                    <a:pt x="1713" y="1029"/>
                    <a:pt x="1706" y="1035"/>
                    <a:pt x="1702" y="1035"/>
                  </a:cubicBezTo>
                  <a:cubicBezTo>
                    <a:pt x="1700" y="1035"/>
                    <a:pt x="1699" y="1034"/>
                    <a:pt x="1699" y="1033"/>
                  </a:cubicBezTo>
                  <a:cubicBezTo>
                    <a:pt x="1698" y="1030"/>
                    <a:pt x="1695" y="1029"/>
                    <a:pt x="1692" y="1029"/>
                  </a:cubicBezTo>
                  <a:cubicBezTo>
                    <a:pt x="1688" y="1029"/>
                    <a:pt x="1683" y="1030"/>
                    <a:pt x="1680" y="1032"/>
                  </a:cubicBezTo>
                  <a:cubicBezTo>
                    <a:pt x="1674" y="1036"/>
                    <a:pt x="1682" y="1039"/>
                    <a:pt x="1674" y="1042"/>
                  </a:cubicBezTo>
                  <a:cubicBezTo>
                    <a:pt x="1672" y="1038"/>
                    <a:pt x="1673" y="1034"/>
                    <a:pt x="1669" y="1034"/>
                  </a:cubicBezTo>
                  <a:cubicBezTo>
                    <a:pt x="1668" y="1034"/>
                    <a:pt x="1667" y="1034"/>
                    <a:pt x="1666" y="1035"/>
                  </a:cubicBezTo>
                  <a:cubicBezTo>
                    <a:pt x="1655" y="1037"/>
                    <a:pt x="1678" y="1050"/>
                    <a:pt x="1685" y="1050"/>
                  </a:cubicBezTo>
                  <a:cubicBezTo>
                    <a:pt x="1686" y="1050"/>
                    <a:pt x="1686" y="1050"/>
                    <a:pt x="1686" y="1050"/>
                  </a:cubicBezTo>
                  <a:cubicBezTo>
                    <a:pt x="1690" y="1050"/>
                    <a:pt x="1696" y="1048"/>
                    <a:pt x="1700" y="1048"/>
                  </a:cubicBezTo>
                  <a:cubicBezTo>
                    <a:pt x="1702" y="1048"/>
                    <a:pt x="1704" y="1049"/>
                    <a:pt x="1704" y="1051"/>
                  </a:cubicBezTo>
                  <a:cubicBezTo>
                    <a:pt x="1707" y="1051"/>
                    <a:pt x="1713" y="1049"/>
                    <a:pt x="1717" y="1049"/>
                  </a:cubicBezTo>
                  <a:cubicBezTo>
                    <a:pt x="1719" y="1049"/>
                    <a:pt x="1720" y="1049"/>
                    <a:pt x="1721" y="1051"/>
                  </a:cubicBezTo>
                  <a:cubicBezTo>
                    <a:pt x="1721" y="1049"/>
                    <a:pt x="1711" y="1039"/>
                    <a:pt x="1718" y="1037"/>
                  </a:cubicBezTo>
                  <a:cubicBezTo>
                    <a:pt x="1719" y="1037"/>
                    <a:pt x="1719" y="1037"/>
                    <a:pt x="1720" y="1037"/>
                  </a:cubicBezTo>
                  <a:cubicBezTo>
                    <a:pt x="1725" y="1037"/>
                    <a:pt x="1731" y="1041"/>
                    <a:pt x="1736" y="1041"/>
                  </a:cubicBezTo>
                  <a:cubicBezTo>
                    <a:pt x="1738" y="1041"/>
                    <a:pt x="1740" y="1040"/>
                    <a:pt x="1741" y="1039"/>
                  </a:cubicBezTo>
                  <a:cubicBezTo>
                    <a:pt x="1742" y="1038"/>
                    <a:pt x="1737" y="1036"/>
                    <a:pt x="1736" y="1035"/>
                  </a:cubicBezTo>
                  <a:cubicBezTo>
                    <a:pt x="1733" y="1030"/>
                    <a:pt x="1737" y="1029"/>
                    <a:pt x="1740" y="1029"/>
                  </a:cubicBezTo>
                  <a:cubicBezTo>
                    <a:pt x="1741" y="1028"/>
                    <a:pt x="1742" y="1028"/>
                    <a:pt x="1744" y="1028"/>
                  </a:cubicBezTo>
                  <a:cubicBezTo>
                    <a:pt x="1748" y="1028"/>
                    <a:pt x="1754" y="1029"/>
                    <a:pt x="1758" y="1033"/>
                  </a:cubicBezTo>
                  <a:cubicBezTo>
                    <a:pt x="1761" y="1037"/>
                    <a:pt x="1744" y="1042"/>
                    <a:pt x="1752" y="1047"/>
                  </a:cubicBezTo>
                  <a:cubicBezTo>
                    <a:pt x="1756" y="1048"/>
                    <a:pt x="1759" y="1049"/>
                    <a:pt x="1762" y="1049"/>
                  </a:cubicBezTo>
                  <a:cubicBezTo>
                    <a:pt x="1769" y="1049"/>
                    <a:pt x="1774" y="1045"/>
                    <a:pt x="1771" y="1042"/>
                  </a:cubicBezTo>
                  <a:cubicBezTo>
                    <a:pt x="1767" y="1036"/>
                    <a:pt x="1782" y="1032"/>
                    <a:pt x="1799" y="1032"/>
                  </a:cubicBezTo>
                  <a:cubicBezTo>
                    <a:pt x="1805" y="1032"/>
                    <a:pt x="1810" y="1032"/>
                    <a:pt x="1815" y="1033"/>
                  </a:cubicBezTo>
                  <a:cubicBezTo>
                    <a:pt x="1811" y="1032"/>
                    <a:pt x="1793" y="1029"/>
                    <a:pt x="1797" y="1028"/>
                  </a:cubicBezTo>
                  <a:cubicBezTo>
                    <a:pt x="1797" y="1027"/>
                    <a:pt x="1798" y="1027"/>
                    <a:pt x="1799" y="1026"/>
                  </a:cubicBezTo>
                  <a:cubicBezTo>
                    <a:pt x="1795" y="1024"/>
                    <a:pt x="1789" y="1020"/>
                    <a:pt x="1782" y="1018"/>
                  </a:cubicBezTo>
                  <a:lnTo>
                    <a:pt x="1782" y="1018"/>
                  </a:lnTo>
                  <a:cubicBezTo>
                    <a:pt x="1782" y="1019"/>
                    <a:pt x="1783" y="1019"/>
                    <a:pt x="1783" y="1019"/>
                  </a:cubicBezTo>
                  <a:cubicBezTo>
                    <a:pt x="1798" y="1019"/>
                    <a:pt x="1763" y="992"/>
                    <a:pt x="1755" y="987"/>
                  </a:cubicBezTo>
                  <a:cubicBezTo>
                    <a:pt x="1737" y="974"/>
                    <a:pt x="1726" y="974"/>
                    <a:pt x="1710" y="973"/>
                  </a:cubicBezTo>
                  <a:cubicBezTo>
                    <a:pt x="1712" y="973"/>
                    <a:pt x="1727" y="972"/>
                    <a:pt x="1725" y="967"/>
                  </a:cubicBezTo>
                  <a:lnTo>
                    <a:pt x="1719" y="964"/>
                  </a:lnTo>
                  <a:cubicBezTo>
                    <a:pt x="1717" y="962"/>
                    <a:pt x="1718" y="964"/>
                    <a:pt x="1719" y="960"/>
                  </a:cubicBezTo>
                  <a:cubicBezTo>
                    <a:pt x="1720" y="955"/>
                    <a:pt x="1718" y="951"/>
                    <a:pt x="1715" y="951"/>
                  </a:cubicBezTo>
                  <a:cubicBezTo>
                    <a:pt x="1714" y="951"/>
                    <a:pt x="1713" y="952"/>
                    <a:pt x="1711" y="953"/>
                  </a:cubicBezTo>
                  <a:cubicBezTo>
                    <a:pt x="1709" y="956"/>
                    <a:pt x="1708" y="958"/>
                    <a:pt x="1706" y="958"/>
                  </a:cubicBezTo>
                  <a:cubicBezTo>
                    <a:pt x="1705" y="958"/>
                    <a:pt x="1704" y="957"/>
                    <a:pt x="1702" y="955"/>
                  </a:cubicBezTo>
                  <a:cubicBezTo>
                    <a:pt x="1698" y="953"/>
                    <a:pt x="1695" y="951"/>
                    <a:pt x="1692" y="947"/>
                  </a:cubicBezTo>
                  <a:cubicBezTo>
                    <a:pt x="1690" y="946"/>
                    <a:pt x="1693" y="943"/>
                    <a:pt x="1691" y="942"/>
                  </a:cubicBezTo>
                  <a:lnTo>
                    <a:pt x="1676" y="931"/>
                  </a:lnTo>
                  <a:cubicBezTo>
                    <a:pt x="1674" y="929"/>
                    <a:pt x="1673" y="929"/>
                    <a:pt x="1671" y="929"/>
                  </a:cubicBezTo>
                  <a:cubicBezTo>
                    <a:pt x="1665" y="929"/>
                    <a:pt x="1661" y="938"/>
                    <a:pt x="1663" y="939"/>
                  </a:cubicBezTo>
                  <a:lnTo>
                    <a:pt x="1663" y="939"/>
                  </a:lnTo>
                  <a:cubicBezTo>
                    <a:pt x="1659" y="936"/>
                    <a:pt x="1657" y="918"/>
                    <a:pt x="1655" y="912"/>
                  </a:cubicBezTo>
                  <a:cubicBezTo>
                    <a:pt x="1653" y="909"/>
                    <a:pt x="1651" y="906"/>
                    <a:pt x="1650" y="906"/>
                  </a:cubicBezTo>
                  <a:cubicBezTo>
                    <a:pt x="1649" y="906"/>
                    <a:pt x="1649" y="908"/>
                    <a:pt x="1649" y="912"/>
                  </a:cubicBezTo>
                  <a:cubicBezTo>
                    <a:pt x="1650" y="915"/>
                    <a:pt x="1650" y="921"/>
                    <a:pt x="1647" y="921"/>
                  </a:cubicBezTo>
                  <a:cubicBezTo>
                    <a:pt x="1646" y="921"/>
                    <a:pt x="1645" y="920"/>
                    <a:pt x="1643" y="918"/>
                  </a:cubicBezTo>
                  <a:cubicBezTo>
                    <a:pt x="1640" y="912"/>
                    <a:pt x="1638" y="907"/>
                    <a:pt x="1636" y="901"/>
                  </a:cubicBezTo>
                  <a:cubicBezTo>
                    <a:pt x="1636" y="901"/>
                    <a:pt x="1635" y="896"/>
                    <a:pt x="1635" y="895"/>
                  </a:cubicBezTo>
                  <a:lnTo>
                    <a:pt x="1635" y="895"/>
                  </a:lnTo>
                  <a:cubicBezTo>
                    <a:pt x="1636" y="897"/>
                    <a:pt x="1631" y="906"/>
                    <a:pt x="1629" y="907"/>
                  </a:cubicBezTo>
                  <a:cubicBezTo>
                    <a:pt x="1629" y="907"/>
                    <a:pt x="1629" y="907"/>
                    <a:pt x="1629" y="907"/>
                  </a:cubicBezTo>
                  <a:cubicBezTo>
                    <a:pt x="1626" y="907"/>
                    <a:pt x="1624" y="890"/>
                    <a:pt x="1623" y="888"/>
                  </a:cubicBezTo>
                  <a:cubicBezTo>
                    <a:pt x="1622" y="882"/>
                    <a:pt x="1621" y="880"/>
                    <a:pt x="1621" y="880"/>
                  </a:cubicBezTo>
                  <a:cubicBezTo>
                    <a:pt x="1619" y="880"/>
                    <a:pt x="1619" y="900"/>
                    <a:pt x="1619" y="900"/>
                  </a:cubicBezTo>
                  <a:cubicBezTo>
                    <a:pt x="1615" y="900"/>
                    <a:pt x="1612" y="883"/>
                    <a:pt x="1607" y="883"/>
                  </a:cubicBezTo>
                  <a:cubicBezTo>
                    <a:pt x="1607" y="883"/>
                    <a:pt x="1606" y="883"/>
                    <a:pt x="1606" y="884"/>
                  </a:cubicBezTo>
                  <a:cubicBezTo>
                    <a:pt x="1611" y="878"/>
                    <a:pt x="1578" y="856"/>
                    <a:pt x="1572" y="852"/>
                  </a:cubicBezTo>
                  <a:cubicBezTo>
                    <a:pt x="1565" y="847"/>
                    <a:pt x="1558" y="845"/>
                    <a:pt x="1551" y="841"/>
                  </a:cubicBezTo>
                  <a:cubicBezTo>
                    <a:pt x="1545" y="838"/>
                    <a:pt x="1547" y="830"/>
                    <a:pt x="1542" y="829"/>
                  </a:cubicBezTo>
                  <a:cubicBezTo>
                    <a:pt x="1540" y="829"/>
                    <a:pt x="1535" y="829"/>
                    <a:pt x="1531" y="829"/>
                  </a:cubicBezTo>
                  <a:cubicBezTo>
                    <a:pt x="1530" y="829"/>
                    <a:pt x="1528" y="829"/>
                    <a:pt x="1527" y="829"/>
                  </a:cubicBezTo>
                  <a:cubicBezTo>
                    <a:pt x="1527" y="829"/>
                    <a:pt x="1552" y="820"/>
                    <a:pt x="1537" y="819"/>
                  </a:cubicBezTo>
                  <a:cubicBezTo>
                    <a:pt x="1532" y="818"/>
                    <a:pt x="1528" y="815"/>
                    <a:pt x="1524" y="815"/>
                  </a:cubicBezTo>
                  <a:cubicBezTo>
                    <a:pt x="1522" y="815"/>
                    <a:pt x="1521" y="816"/>
                    <a:pt x="1519" y="817"/>
                  </a:cubicBezTo>
                  <a:cubicBezTo>
                    <a:pt x="1519" y="818"/>
                    <a:pt x="1518" y="818"/>
                    <a:pt x="1518" y="818"/>
                  </a:cubicBezTo>
                  <a:cubicBezTo>
                    <a:pt x="1515" y="818"/>
                    <a:pt x="1512" y="813"/>
                    <a:pt x="1510" y="813"/>
                  </a:cubicBezTo>
                  <a:cubicBezTo>
                    <a:pt x="1509" y="813"/>
                    <a:pt x="1508" y="813"/>
                    <a:pt x="1508" y="814"/>
                  </a:cubicBezTo>
                  <a:lnTo>
                    <a:pt x="1508" y="814"/>
                  </a:lnTo>
                  <a:cubicBezTo>
                    <a:pt x="1512" y="808"/>
                    <a:pt x="1514" y="803"/>
                    <a:pt x="1508" y="796"/>
                  </a:cubicBezTo>
                  <a:cubicBezTo>
                    <a:pt x="1507" y="796"/>
                    <a:pt x="1507" y="795"/>
                    <a:pt x="1506" y="795"/>
                  </a:cubicBezTo>
                  <a:cubicBezTo>
                    <a:pt x="1501" y="795"/>
                    <a:pt x="1492" y="803"/>
                    <a:pt x="1486" y="803"/>
                  </a:cubicBezTo>
                  <a:cubicBezTo>
                    <a:pt x="1485" y="803"/>
                    <a:pt x="1485" y="803"/>
                    <a:pt x="1484" y="802"/>
                  </a:cubicBezTo>
                  <a:cubicBezTo>
                    <a:pt x="1466" y="798"/>
                    <a:pt x="1481" y="777"/>
                    <a:pt x="1485" y="772"/>
                  </a:cubicBezTo>
                  <a:lnTo>
                    <a:pt x="1485" y="772"/>
                  </a:lnTo>
                  <a:cubicBezTo>
                    <a:pt x="1475" y="774"/>
                    <a:pt x="1466" y="775"/>
                    <a:pt x="1455" y="775"/>
                  </a:cubicBezTo>
                  <a:cubicBezTo>
                    <a:pt x="1455" y="769"/>
                    <a:pt x="1455" y="765"/>
                    <a:pt x="1455" y="758"/>
                  </a:cubicBezTo>
                  <a:cubicBezTo>
                    <a:pt x="1454" y="759"/>
                    <a:pt x="1453" y="760"/>
                    <a:pt x="1452" y="760"/>
                  </a:cubicBezTo>
                  <a:cubicBezTo>
                    <a:pt x="1448" y="760"/>
                    <a:pt x="1443" y="755"/>
                    <a:pt x="1440" y="754"/>
                  </a:cubicBezTo>
                  <a:cubicBezTo>
                    <a:pt x="1438" y="753"/>
                    <a:pt x="1433" y="753"/>
                    <a:pt x="1429" y="753"/>
                  </a:cubicBezTo>
                  <a:cubicBezTo>
                    <a:pt x="1426" y="753"/>
                    <a:pt x="1424" y="753"/>
                    <a:pt x="1424" y="754"/>
                  </a:cubicBezTo>
                  <a:cubicBezTo>
                    <a:pt x="1424" y="746"/>
                    <a:pt x="1437" y="742"/>
                    <a:pt x="1421" y="736"/>
                  </a:cubicBezTo>
                  <a:cubicBezTo>
                    <a:pt x="1409" y="732"/>
                    <a:pt x="1408" y="728"/>
                    <a:pt x="1414" y="721"/>
                  </a:cubicBezTo>
                  <a:cubicBezTo>
                    <a:pt x="1412" y="720"/>
                    <a:pt x="1411" y="720"/>
                    <a:pt x="1410" y="720"/>
                  </a:cubicBezTo>
                  <a:cubicBezTo>
                    <a:pt x="1408" y="720"/>
                    <a:pt x="1407" y="722"/>
                    <a:pt x="1405" y="723"/>
                  </a:cubicBezTo>
                  <a:cubicBezTo>
                    <a:pt x="1405" y="723"/>
                    <a:pt x="1404" y="723"/>
                    <a:pt x="1404" y="723"/>
                  </a:cubicBezTo>
                  <a:cubicBezTo>
                    <a:pt x="1399" y="723"/>
                    <a:pt x="1394" y="715"/>
                    <a:pt x="1388" y="714"/>
                  </a:cubicBezTo>
                  <a:cubicBezTo>
                    <a:pt x="1388" y="714"/>
                    <a:pt x="1387" y="714"/>
                    <a:pt x="1387" y="714"/>
                  </a:cubicBezTo>
                  <a:cubicBezTo>
                    <a:pt x="1383" y="714"/>
                    <a:pt x="1383" y="719"/>
                    <a:pt x="1379" y="719"/>
                  </a:cubicBezTo>
                  <a:cubicBezTo>
                    <a:pt x="1379" y="720"/>
                    <a:pt x="1379" y="720"/>
                    <a:pt x="1379" y="720"/>
                  </a:cubicBezTo>
                  <a:cubicBezTo>
                    <a:pt x="1375" y="720"/>
                    <a:pt x="1373" y="715"/>
                    <a:pt x="1370" y="715"/>
                  </a:cubicBezTo>
                  <a:cubicBezTo>
                    <a:pt x="1370" y="715"/>
                    <a:pt x="1369" y="716"/>
                    <a:pt x="1369" y="716"/>
                  </a:cubicBezTo>
                  <a:cubicBezTo>
                    <a:pt x="1373" y="711"/>
                    <a:pt x="1374" y="713"/>
                    <a:pt x="1368" y="707"/>
                  </a:cubicBezTo>
                  <a:lnTo>
                    <a:pt x="1356" y="698"/>
                  </a:lnTo>
                  <a:cubicBezTo>
                    <a:pt x="1357" y="696"/>
                    <a:pt x="1359" y="693"/>
                    <a:pt x="1362" y="693"/>
                  </a:cubicBezTo>
                  <a:cubicBezTo>
                    <a:pt x="1363" y="693"/>
                    <a:pt x="1364" y="693"/>
                    <a:pt x="1366" y="694"/>
                  </a:cubicBezTo>
                  <a:cubicBezTo>
                    <a:pt x="1367" y="694"/>
                    <a:pt x="1369" y="696"/>
                    <a:pt x="1370" y="696"/>
                  </a:cubicBezTo>
                  <a:cubicBezTo>
                    <a:pt x="1371" y="696"/>
                    <a:pt x="1372" y="695"/>
                    <a:pt x="1373" y="694"/>
                  </a:cubicBezTo>
                  <a:cubicBezTo>
                    <a:pt x="1366" y="690"/>
                    <a:pt x="1362" y="689"/>
                    <a:pt x="1357" y="689"/>
                  </a:cubicBezTo>
                  <a:cubicBezTo>
                    <a:pt x="1355" y="689"/>
                    <a:pt x="1353" y="689"/>
                    <a:pt x="1351" y="689"/>
                  </a:cubicBezTo>
                  <a:cubicBezTo>
                    <a:pt x="1348" y="689"/>
                    <a:pt x="1345" y="689"/>
                    <a:pt x="1341" y="688"/>
                  </a:cubicBezTo>
                  <a:cubicBezTo>
                    <a:pt x="1329" y="685"/>
                    <a:pt x="1345" y="681"/>
                    <a:pt x="1345" y="681"/>
                  </a:cubicBezTo>
                  <a:cubicBezTo>
                    <a:pt x="1346" y="680"/>
                    <a:pt x="1337" y="678"/>
                    <a:pt x="1337" y="678"/>
                  </a:cubicBezTo>
                  <a:cubicBezTo>
                    <a:pt x="1331" y="678"/>
                    <a:pt x="1330" y="677"/>
                    <a:pt x="1328" y="671"/>
                  </a:cubicBezTo>
                  <a:cubicBezTo>
                    <a:pt x="1326" y="666"/>
                    <a:pt x="1321" y="658"/>
                    <a:pt x="1317" y="658"/>
                  </a:cubicBezTo>
                  <a:cubicBezTo>
                    <a:pt x="1315" y="658"/>
                    <a:pt x="1314" y="659"/>
                    <a:pt x="1312" y="663"/>
                  </a:cubicBezTo>
                  <a:cubicBezTo>
                    <a:pt x="1311" y="659"/>
                    <a:pt x="1308" y="659"/>
                    <a:pt x="1307" y="658"/>
                  </a:cubicBezTo>
                  <a:cubicBezTo>
                    <a:pt x="1305" y="657"/>
                    <a:pt x="1315" y="653"/>
                    <a:pt x="1316" y="652"/>
                  </a:cubicBezTo>
                  <a:cubicBezTo>
                    <a:pt x="1318" y="650"/>
                    <a:pt x="1315" y="648"/>
                    <a:pt x="1313" y="646"/>
                  </a:cubicBezTo>
                  <a:cubicBezTo>
                    <a:pt x="1303" y="637"/>
                    <a:pt x="1290" y="645"/>
                    <a:pt x="1286" y="628"/>
                  </a:cubicBezTo>
                  <a:cubicBezTo>
                    <a:pt x="1290" y="627"/>
                    <a:pt x="1296" y="626"/>
                    <a:pt x="1299" y="623"/>
                  </a:cubicBezTo>
                  <a:cubicBezTo>
                    <a:pt x="1304" y="616"/>
                    <a:pt x="1300" y="609"/>
                    <a:pt x="1293" y="609"/>
                  </a:cubicBezTo>
                  <a:cubicBezTo>
                    <a:pt x="1298" y="609"/>
                    <a:pt x="1304" y="607"/>
                    <a:pt x="1305" y="598"/>
                  </a:cubicBezTo>
                  <a:lnTo>
                    <a:pt x="1305" y="598"/>
                  </a:lnTo>
                  <a:cubicBezTo>
                    <a:pt x="1304" y="598"/>
                    <a:pt x="1300" y="599"/>
                    <a:pt x="1297" y="599"/>
                  </a:cubicBezTo>
                  <a:cubicBezTo>
                    <a:pt x="1292" y="599"/>
                    <a:pt x="1288" y="598"/>
                    <a:pt x="1293" y="592"/>
                  </a:cubicBezTo>
                  <a:cubicBezTo>
                    <a:pt x="1297" y="588"/>
                    <a:pt x="1305" y="588"/>
                    <a:pt x="1305" y="579"/>
                  </a:cubicBezTo>
                  <a:cubicBezTo>
                    <a:pt x="1305" y="574"/>
                    <a:pt x="1302" y="571"/>
                    <a:pt x="1303" y="565"/>
                  </a:cubicBezTo>
                  <a:lnTo>
                    <a:pt x="1303" y="565"/>
                  </a:lnTo>
                  <a:cubicBezTo>
                    <a:pt x="1303" y="565"/>
                    <a:pt x="1303" y="565"/>
                    <a:pt x="1303" y="565"/>
                  </a:cubicBezTo>
                  <a:cubicBezTo>
                    <a:pt x="1310" y="565"/>
                    <a:pt x="1309" y="540"/>
                    <a:pt x="1309" y="535"/>
                  </a:cubicBezTo>
                  <a:cubicBezTo>
                    <a:pt x="1309" y="533"/>
                    <a:pt x="1308" y="532"/>
                    <a:pt x="1306" y="532"/>
                  </a:cubicBezTo>
                  <a:cubicBezTo>
                    <a:pt x="1304" y="532"/>
                    <a:pt x="1300" y="536"/>
                    <a:pt x="1298" y="536"/>
                  </a:cubicBezTo>
                  <a:cubicBezTo>
                    <a:pt x="1298" y="536"/>
                    <a:pt x="1298" y="536"/>
                    <a:pt x="1297" y="535"/>
                  </a:cubicBezTo>
                  <a:cubicBezTo>
                    <a:pt x="1293" y="528"/>
                    <a:pt x="1310" y="523"/>
                    <a:pt x="1311" y="522"/>
                  </a:cubicBezTo>
                  <a:cubicBezTo>
                    <a:pt x="1316" y="521"/>
                    <a:pt x="1315" y="509"/>
                    <a:pt x="1316" y="505"/>
                  </a:cubicBezTo>
                  <a:cubicBezTo>
                    <a:pt x="1316" y="495"/>
                    <a:pt x="1315" y="485"/>
                    <a:pt x="1313" y="475"/>
                  </a:cubicBezTo>
                  <a:cubicBezTo>
                    <a:pt x="1312" y="472"/>
                    <a:pt x="1305" y="454"/>
                    <a:pt x="1307" y="452"/>
                  </a:cubicBezTo>
                  <a:cubicBezTo>
                    <a:pt x="1307" y="452"/>
                    <a:pt x="1307" y="452"/>
                    <a:pt x="1308" y="452"/>
                  </a:cubicBezTo>
                  <a:cubicBezTo>
                    <a:pt x="1310" y="452"/>
                    <a:pt x="1319" y="463"/>
                    <a:pt x="1322" y="463"/>
                  </a:cubicBezTo>
                  <a:cubicBezTo>
                    <a:pt x="1322" y="463"/>
                    <a:pt x="1322" y="463"/>
                    <a:pt x="1322" y="462"/>
                  </a:cubicBezTo>
                  <a:cubicBezTo>
                    <a:pt x="1321" y="456"/>
                    <a:pt x="1313" y="429"/>
                    <a:pt x="1309" y="429"/>
                  </a:cubicBezTo>
                  <a:cubicBezTo>
                    <a:pt x="1315" y="429"/>
                    <a:pt x="1318" y="424"/>
                    <a:pt x="1318" y="417"/>
                  </a:cubicBezTo>
                  <a:cubicBezTo>
                    <a:pt x="1319" y="411"/>
                    <a:pt x="1319" y="405"/>
                    <a:pt x="1318" y="399"/>
                  </a:cubicBezTo>
                  <a:cubicBezTo>
                    <a:pt x="1317" y="395"/>
                    <a:pt x="1313" y="393"/>
                    <a:pt x="1312" y="389"/>
                  </a:cubicBezTo>
                  <a:cubicBezTo>
                    <a:pt x="1309" y="375"/>
                    <a:pt x="1318" y="367"/>
                    <a:pt x="1322" y="356"/>
                  </a:cubicBezTo>
                  <a:cubicBezTo>
                    <a:pt x="1324" y="353"/>
                    <a:pt x="1322" y="353"/>
                    <a:pt x="1319" y="353"/>
                  </a:cubicBezTo>
                  <a:cubicBezTo>
                    <a:pt x="1319" y="348"/>
                    <a:pt x="1320" y="344"/>
                    <a:pt x="1320" y="341"/>
                  </a:cubicBezTo>
                  <a:cubicBezTo>
                    <a:pt x="1321" y="333"/>
                    <a:pt x="1317" y="327"/>
                    <a:pt x="1318" y="318"/>
                  </a:cubicBezTo>
                  <a:cubicBezTo>
                    <a:pt x="1318" y="311"/>
                    <a:pt x="1319" y="306"/>
                    <a:pt x="1321" y="300"/>
                  </a:cubicBezTo>
                  <a:cubicBezTo>
                    <a:pt x="1322" y="297"/>
                    <a:pt x="1323" y="290"/>
                    <a:pt x="1320" y="287"/>
                  </a:cubicBezTo>
                  <a:cubicBezTo>
                    <a:pt x="1317" y="283"/>
                    <a:pt x="1321" y="262"/>
                    <a:pt x="1321" y="254"/>
                  </a:cubicBezTo>
                  <a:cubicBezTo>
                    <a:pt x="1321" y="251"/>
                    <a:pt x="1315" y="229"/>
                    <a:pt x="1315" y="229"/>
                  </a:cubicBezTo>
                  <a:cubicBezTo>
                    <a:pt x="1315" y="229"/>
                    <a:pt x="1316" y="228"/>
                    <a:pt x="1316" y="228"/>
                  </a:cubicBezTo>
                  <a:cubicBezTo>
                    <a:pt x="1318" y="228"/>
                    <a:pt x="1321" y="231"/>
                    <a:pt x="1322" y="232"/>
                  </a:cubicBezTo>
                  <a:lnTo>
                    <a:pt x="1322" y="232"/>
                  </a:lnTo>
                  <a:lnTo>
                    <a:pt x="1318" y="221"/>
                  </a:lnTo>
                  <a:cubicBezTo>
                    <a:pt x="1318" y="220"/>
                    <a:pt x="1310" y="212"/>
                    <a:pt x="1310" y="210"/>
                  </a:cubicBezTo>
                  <a:cubicBezTo>
                    <a:pt x="1311" y="209"/>
                    <a:pt x="1317" y="210"/>
                    <a:pt x="1318" y="208"/>
                  </a:cubicBezTo>
                  <a:cubicBezTo>
                    <a:pt x="1320" y="204"/>
                    <a:pt x="1320" y="198"/>
                    <a:pt x="1320" y="194"/>
                  </a:cubicBezTo>
                  <a:cubicBezTo>
                    <a:pt x="1318" y="188"/>
                    <a:pt x="1315" y="177"/>
                    <a:pt x="1323" y="177"/>
                  </a:cubicBezTo>
                  <a:cubicBezTo>
                    <a:pt x="1320" y="177"/>
                    <a:pt x="1317" y="171"/>
                    <a:pt x="1315" y="171"/>
                  </a:cubicBezTo>
                  <a:cubicBezTo>
                    <a:pt x="1321" y="169"/>
                    <a:pt x="1322" y="165"/>
                    <a:pt x="1322" y="155"/>
                  </a:cubicBezTo>
                  <a:cubicBezTo>
                    <a:pt x="1323" y="151"/>
                    <a:pt x="1324" y="145"/>
                    <a:pt x="1322" y="141"/>
                  </a:cubicBezTo>
                  <a:cubicBezTo>
                    <a:pt x="1321" y="138"/>
                    <a:pt x="1318" y="141"/>
                    <a:pt x="1319" y="137"/>
                  </a:cubicBezTo>
                  <a:cubicBezTo>
                    <a:pt x="1319" y="128"/>
                    <a:pt x="1324" y="125"/>
                    <a:pt x="1324" y="115"/>
                  </a:cubicBezTo>
                  <a:cubicBezTo>
                    <a:pt x="1324" y="111"/>
                    <a:pt x="1324" y="90"/>
                    <a:pt x="1331" y="90"/>
                  </a:cubicBezTo>
                  <a:cubicBezTo>
                    <a:pt x="1331" y="85"/>
                    <a:pt x="1329" y="85"/>
                    <a:pt x="1327" y="85"/>
                  </a:cubicBezTo>
                  <a:cubicBezTo>
                    <a:pt x="1326" y="85"/>
                    <a:pt x="1325" y="85"/>
                    <a:pt x="1324" y="85"/>
                  </a:cubicBezTo>
                  <a:cubicBezTo>
                    <a:pt x="1322" y="85"/>
                    <a:pt x="1321" y="84"/>
                    <a:pt x="1320" y="82"/>
                  </a:cubicBezTo>
                  <a:cubicBezTo>
                    <a:pt x="1319" y="79"/>
                    <a:pt x="1325" y="74"/>
                    <a:pt x="1327" y="72"/>
                  </a:cubicBezTo>
                  <a:cubicBezTo>
                    <a:pt x="1328" y="69"/>
                    <a:pt x="1330" y="65"/>
                    <a:pt x="1331" y="61"/>
                  </a:cubicBezTo>
                  <a:cubicBezTo>
                    <a:pt x="1331" y="57"/>
                    <a:pt x="1329" y="47"/>
                    <a:pt x="1328" y="40"/>
                  </a:cubicBezTo>
                  <a:cubicBezTo>
                    <a:pt x="1326" y="33"/>
                    <a:pt x="1325" y="28"/>
                    <a:pt x="1330" y="22"/>
                  </a:cubicBezTo>
                  <a:lnTo>
                    <a:pt x="1330" y="22"/>
                  </a:lnTo>
                  <a:cubicBezTo>
                    <a:pt x="1327" y="25"/>
                    <a:pt x="1316" y="40"/>
                    <a:pt x="1314" y="40"/>
                  </a:cubicBezTo>
                  <a:cubicBezTo>
                    <a:pt x="1314" y="40"/>
                    <a:pt x="1314" y="40"/>
                    <a:pt x="1314" y="39"/>
                  </a:cubicBezTo>
                  <a:cubicBezTo>
                    <a:pt x="1315" y="38"/>
                    <a:pt x="1320" y="27"/>
                    <a:pt x="1321" y="24"/>
                  </a:cubicBezTo>
                  <a:cubicBezTo>
                    <a:pt x="1322" y="22"/>
                    <a:pt x="1324" y="17"/>
                    <a:pt x="1324" y="15"/>
                  </a:cubicBezTo>
                  <a:cubicBezTo>
                    <a:pt x="1323" y="14"/>
                    <a:pt x="1323" y="14"/>
                    <a:pt x="1322" y="14"/>
                  </a:cubicBezTo>
                  <a:cubicBezTo>
                    <a:pt x="1320" y="14"/>
                    <a:pt x="1318" y="16"/>
                    <a:pt x="1313" y="20"/>
                  </a:cubicBezTo>
                  <a:cubicBezTo>
                    <a:pt x="1312" y="21"/>
                    <a:pt x="1310" y="23"/>
                    <a:pt x="1309" y="23"/>
                  </a:cubicBezTo>
                  <a:cubicBezTo>
                    <a:pt x="1309" y="23"/>
                    <a:pt x="1309" y="23"/>
                    <a:pt x="1309" y="23"/>
                  </a:cubicBezTo>
                  <a:cubicBezTo>
                    <a:pt x="1309" y="18"/>
                    <a:pt x="1320" y="2"/>
                    <a:pt x="1319" y="1"/>
                  </a:cubicBezTo>
                  <a:cubicBezTo>
                    <a:pt x="1319" y="1"/>
                    <a:pt x="1319" y="1"/>
                    <a:pt x="1319" y="1"/>
                  </a:cubicBezTo>
                  <a:close/>
                </a:path>
              </a:pathLst>
            </a:custGeom>
            <a:solidFill>
              <a:srgbClr val="FFB8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3392100" y="2097925"/>
              <a:ext cx="58625" cy="57925"/>
            </a:xfrm>
            <a:custGeom>
              <a:avLst/>
              <a:gdLst/>
              <a:ahLst/>
              <a:cxnLst/>
              <a:rect l="l" t="t" r="r" b="b"/>
              <a:pathLst>
                <a:path w="2345" h="2317" extrusionOk="0">
                  <a:moveTo>
                    <a:pt x="1690" y="17"/>
                  </a:moveTo>
                  <a:cubicBezTo>
                    <a:pt x="1689" y="20"/>
                    <a:pt x="1689" y="25"/>
                    <a:pt x="1683" y="25"/>
                  </a:cubicBezTo>
                  <a:cubicBezTo>
                    <a:pt x="1682" y="25"/>
                    <a:pt x="1682" y="25"/>
                    <a:pt x="1681" y="25"/>
                  </a:cubicBezTo>
                  <a:lnTo>
                    <a:pt x="1681" y="25"/>
                  </a:lnTo>
                  <a:cubicBezTo>
                    <a:pt x="1681" y="25"/>
                    <a:pt x="1681" y="25"/>
                    <a:pt x="1681" y="25"/>
                  </a:cubicBezTo>
                  <a:cubicBezTo>
                    <a:pt x="1681" y="25"/>
                    <a:pt x="1681" y="25"/>
                    <a:pt x="1680" y="25"/>
                  </a:cubicBezTo>
                  <a:lnTo>
                    <a:pt x="1680" y="25"/>
                  </a:lnTo>
                  <a:cubicBezTo>
                    <a:pt x="1679" y="25"/>
                    <a:pt x="1677" y="26"/>
                    <a:pt x="1676" y="26"/>
                  </a:cubicBezTo>
                  <a:cubicBezTo>
                    <a:pt x="1673" y="26"/>
                    <a:pt x="1671" y="24"/>
                    <a:pt x="1677" y="22"/>
                  </a:cubicBezTo>
                  <a:cubicBezTo>
                    <a:pt x="1681" y="20"/>
                    <a:pt x="1685" y="18"/>
                    <a:pt x="1690" y="17"/>
                  </a:cubicBezTo>
                  <a:close/>
                  <a:moveTo>
                    <a:pt x="1699" y="37"/>
                  </a:moveTo>
                  <a:cubicBezTo>
                    <a:pt x="1699" y="37"/>
                    <a:pt x="1699" y="37"/>
                    <a:pt x="1699" y="38"/>
                  </a:cubicBezTo>
                  <a:cubicBezTo>
                    <a:pt x="1699" y="37"/>
                    <a:pt x="1699" y="37"/>
                    <a:pt x="1699" y="37"/>
                  </a:cubicBezTo>
                  <a:close/>
                  <a:moveTo>
                    <a:pt x="1485" y="151"/>
                  </a:moveTo>
                  <a:lnTo>
                    <a:pt x="1485" y="151"/>
                  </a:lnTo>
                  <a:cubicBezTo>
                    <a:pt x="1485" y="151"/>
                    <a:pt x="1485" y="151"/>
                    <a:pt x="1485" y="151"/>
                  </a:cubicBezTo>
                  <a:close/>
                  <a:moveTo>
                    <a:pt x="1463" y="155"/>
                  </a:moveTo>
                  <a:cubicBezTo>
                    <a:pt x="1465" y="159"/>
                    <a:pt x="1465" y="160"/>
                    <a:pt x="1460" y="163"/>
                  </a:cubicBezTo>
                  <a:cubicBezTo>
                    <a:pt x="1457" y="165"/>
                    <a:pt x="1452" y="169"/>
                    <a:pt x="1449" y="169"/>
                  </a:cubicBezTo>
                  <a:cubicBezTo>
                    <a:pt x="1448" y="169"/>
                    <a:pt x="1447" y="169"/>
                    <a:pt x="1446" y="168"/>
                  </a:cubicBezTo>
                  <a:lnTo>
                    <a:pt x="1463" y="155"/>
                  </a:lnTo>
                  <a:close/>
                  <a:moveTo>
                    <a:pt x="1761" y="177"/>
                  </a:moveTo>
                  <a:cubicBezTo>
                    <a:pt x="1763" y="177"/>
                    <a:pt x="1764" y="179"/>
                    <a:pt x="1764" y="184"/>
                  </a:cubicBezTo>
                  <a:cubicBezTo>
                    <a:pt x="1764" y="189"/>
                    <a:pt x="1761" y="191"/>
                    <a:pt x="1759" y="191"/>
                  </a:cubicBezTo>
                  <a:cubicBezTo>
                    <a:pt x="1757" y="191"/>
                    <a:pt x="1755" y="188"/>
                    <a:pt x="1755" y="183"/>
                  </a:cubicBezTo>
                  <a:cubicBezTo>
                    <a:pt x="1757" y="181"/>
                    <a:pt x="1759" y="177"/>
                    <a:pt x="1761" y="177"/>
                  </a:cubicBezTo>
                  <a:close/>
                  <a:moveTo>
                    <a:pt x="1303" y="239"/>
                  </a:moveTo>
                  <a:cubicBezTo>
                    <a:pt x="1303" y="239"/>
                    <a:pt x="1303" y="239"/>
                    <a:pt x="1303" y="239"/>
                  </a:cubicBezTo>
                  <a:cubicBezTo>
                    <a:pt x="1303" y="239"/>
                    <a:pt x="1303" y="239"/>
                    <a:pt x="1303" y="239"/>
                  </a:cubicBezTo>
                  <a:close/>
                  <a:moveTo>
                    <a:pt x="560" y="267"/>
                  </a:moveTo>
                  <a:cubicBezTo>
                    <a:pt x="560" y="267"/>
                    <a:pt x="560" y="267"/>
                    <a:pt x="560" y="267"/>
                  </a:cubicBezTo>
                  <a:cubicBezTo>
                    <a:pt x="560" y="267"/>
                    <a:pt x="560" y="267"/>
                    <a:pt x="560" y="267"/>
                  </a:cubicBezTo>
                  <a:close/>
                  <a:moveTo>
                    <a:pt x="1356" y="272"/>
                  </a:moveTo>
                  <a:cubicBezTo>
                    <a:pt x="1355" y="272"/>
                    <a:pt x="1354" y="272"/>
                    <a:pt x="1351" y="274"/>
                  </a:cubicBezTo>
                  <a:cubicBezTo>
                    <a:pt x="1350" y="274"/>
                    <a:pt x="1340" y="281"/>
                    <a:pt x="1342" y="281"/>
                  </a:cubicBezTo>
                  <a:cubicBezTo>
                    <a:pt x="1343" y="281"/>
                    <a:pt x="1343" y="281"/>
                    <a:pt x="1344" y="281"/>
                  </a:cubicBezTo>
                  <a:cubicBezTo>
                    <a:pt x="1349" y="281"/>
                    <a:pt x="1353" y="277"/>
                    <a:pt x="1359" y="274"/>
                  </a:cubicBezTo>
                  <a:cubicBezTo>
                    <a:pt x="1358" y="272"/>
                    <a:pt x="1357" y="272"/>
                    <a:pt x="1356" y="272"/>
                  </a:cubicBezTo>
                  <a:close/>
                  <a:moveTo>
                    <a:pt x="683" y="283"/>
                  </a:moveTo>
                  <a:cubicBezTo>
                    <a:pt x="683" y="283"/>
                    <a:pt x="683" y="283"/>
                    <a:pt x="683" y="283"/>
                  </a:cubicBezTo>
                  <a:lnTo>
                    <a:pt x="683" y="283"/>
                  </a:lnTo>
                  <a:cubicBezTo>
                    <a:pt x="683" y="283"/>
                    <a:pt x="683" y="283"/>
                    <a:pt x="683" y="283"/>
                  </a:cubicBezTo>
                  <a:close/>
                  <a:moveTo>
                    <a:pt x="659" y="289"/>
                  </a:moveTo>
                  <a:cubicBezTo>
                    <a:pt x="666" y="292"/>
                    <a:pt x="672" y="293"/>
                    <a:pt x="670" y="298"/>
                  </a:cubicBezTo>
                  <a:lnTo>
                    <a:pt x="664" y="296"/>
                  </a:lnTo>
                  <a:lnTo>
                    <a:pt x="659" y="289"/>
                  </a:lnTo>
                  <a:close/>
                  <a:moveTo>
                    <a:pt x="827" y="333"/>
                  </a:moveTo>
                  <a:cubicBezTo>
                    <a:pt x="827" y="333"/>
                    <a:pt x="827" y="333"/>
                    <a:pt x="827" y="333"/>
                  </a:cubicBezTo>
                  <a:lnTo>
                    <a:pt x="827" y="333"/>
                  </a:lnTo>
                  <a:cubicBezTo>
                    <a:pt x="827" y="333"/>
                    <a:pt x="827" y="333"/>
                    <a:pt x="827" y="333"/>
                  </a:cubicBezTo>
                  <a:close/>
                  <a:moveTo>
                    <a:pt x="720" y="333"/>
                  </a:moveTo>
                  <a:cubicBezTo>
                    <a:pt x="716" y="333"/>
                    <a:pt x="716" y="336"/>
                    <a:pt x="720" y="341"/>
                  </a:cubicBezTo>
                  <a:cubicBezTo>
                    <a:pt x="725" y="340"/>
                    <a:pt x="729" y="340"/>
                    <a:pt x="729" y="335"/>
                  </a:cubicBezTo>
                  <a:cubicBezTo>
                    <a:pt x="725" y="333"/>
                    <a:pt x="722" y="333"/>
                    <a:pt x="720" y="333"/>
                  </a:cubicBezTo>
                  <a:close/>
                  <a:moveTo>
                    <a:pt x="760" y="343"/>
                  </a:moveTo>
                  <a:cubicBezTo>
                    <a:pt x="755" y="343"/>
                    <a:pt x="755" y="349"/>
                    <a:pt x="760" y="352"/>
                  </a:cubicBezTo>
                  <a:cubicBezTo>
                    <a:pt x="761" y="352"/>
                    <a:pt x="762" y="353"/>
                    <a:pt x="764" y="353"/>
                  </a:cubicBezTo>
                  <a:cubicBezTo>
                    <a:pt x="770" y="353"/>
                    <a:pt x="772" y="347"/>
                    <a:pt x="763" y="344"/>
                  </a:cubicBezTo>
                  <a:cubicBezTo>
                    <a:pt x="762" y="343"/>
                    <a:pt x="761" y="343"/>
                    <a:pt x="760" y="343"/>
                  </a:cubicBezTo>
                  <a:close/>
                  <a:moveTo>
                    <a:pt x="316" y="492"/>
                  </a:moveTo>
                  <a:lnTo>
                    <a:pt x="316" y="492"/>
                  </a:lnTo>
                  <a:cubicBezTo>
                    <a:pt x="316" y="492"/>
                    <a:pt x="316" y="492"/>
                    <a:pt x="315" y="492"/>
                  </a:cubicBezTo>
                  <a:cubicBezTo>
                    <a:pt x="316" y="492"/>
                    <a:pt x="316" y="492"/>
                    <a:pt x="316" y="492"/>
                  </a:cubicBezTo>
                  <a:close/>
                  <a:moveTo>
                    <a:pt x="1754" y="773"/>
                  </a:moveTo>
                  <a:cubicBezTo>
                    <a:pt x="1755" y="773"/>
                    <a:pt x="1755" y="773"/>
                    <a:pt x="1755" y="773"/>
                  </a:cubicBezTo>
                  <a:cubicBezTo>
                    <a:pt x="1755" y="773"/>
                    <a:pt x="1755" y="773"/>
                    <a:pt x="1754" y="773"/>
                  </a:cubicBezTo>
                  <a:close/>
                  <a:moveTo>
                    <a:pt x="1754" y="801"/>
                  </a:moveTo>
                  <a:lnTo>
                    <a:pt x="1754" y="801"/>
                  </a:lnTo>
                  <a:cubicBezTo>
                    <a:pt x="1754" y="801"/>
                    <a:pt x="1753" y="801"/>
                    <a:pt x="1753" y="801"/>
                  </a:cubicBezTo>
                  <a:lnTo>
                    <a:pt x="1753" y="801"/>
                  </a:lnTo>
                  <a:cubicBezTo>
                    <a:pt x="1753" y="801"/>
                    <a:pt x="1754" y="801"/>
                    <a:pt x="1754" y="801"/>
                  </a:cubicBezTo>
                  <a:close/>
                  <a:moveTo>
                    <a:pt x="404" y="790"/>
                  </a:moveTo>
                  <a:cubicBezTo>
                    <a:pt x="403" y="790"/>
                    <a:pt x="401" y="790"/>
                    <a:pt x="400" y="790"/>
                  </a:cubicBezTo>
                  <a:lnTo>
                    <a:pt x="403" y="797"/>
                  </a:lnTo>
                  <a:lnTo>
                    <a:pt x="409" y="802"/>
                  </a:lnTo>
                  <a:cubicBezTo>
                    <a:pt x="411" y="794"/>
                    <a:pt x="410" y="790"/>
                    <a:pt x="404" y="790"/>
                  </a:cubicBezTo>
                  <a:close/>
                  <a:moveTo>
                    <a:pt x="1901" y="924"/>
                  </a:moveTo>
                  <a:lnTo>
                    <a:pt x="1901" y="924"/>
                  </a:lnTo>
                  <a:cubicBezTo>
                    <a:pt x="1901" y="924"/>
                    <a:pt x="1902" y="924"/>
                    <a:pt x="1902" y="925"/>
                  </a:cubicBezTo>
                  <a:lnTo>
                    <a:pt x="1902" y="925"/>
                  </a:lnTo>
                  <a:cubicBezTo>
                    <a:pt x="1902" y="925"/>
                    <a:pt x="1902" y="924"/>
                    <a:pt x="1901" y="924"/>
                  </a:cubicBezTo>
                  <a:close/>
                  <a:moveTo>
                    <a:pt x="309" y="342"/>
                  </a:moveTo>
                  <a:lnTo>
                    <a:pt x="309" y="342"/>
                  </a:lnTo>
                  <a:cubicBezTo>
                    <a:pt x="301" y="345"/>
                    <a:pt x="295" y="369"/>
                    <a:pt x="292" y="379"/>
                  </a:cubicBezTo>
                  <a:cubicBezTo>
                    <a:pt x="291" y="381"/>
                    <a:pt x="287" y="398"/>
                    <a:pt x="290" y="398"/>
                  </a:cubicBezTo>
                  <a:cubicBezTo>
                    <a:pt x="290" y="398"/>
                    <a:pt x="290" y="398"/>
                    <a:pt x="290" y="398"/>
                  </a:cubicBezTo>
                  <a:cubicBezTo>
                    <a:pt x="295" y="402"/>
                    <a:pt x="296" y="404"/>
                    <a:pt x="296" y="412"/>
                  </a:cubicBezTo>
                  <a:cubicBezTo>
                    <a:pt x="296" y="421"/>
                    <a:pt x="295" y="433"/>
                    <a:pt x="301" y="442"/>
                  </a:cubicBezTo>
                  <a:cubicBezTo>
                    <a:pt x="307" y="449"/>
                    <a:pt x="310" y="448"/>
                    <a:pt x="308" y="458"/>
                  </a:cubicBezTo>
                  <a:cubicBezTo>
                    <a:pt x="311" y="470"/>
                    <a:pt x="329" y="487"/>
                    <a:pt x="316" y="492"/>
                  </a:cubicBezTo>
                  <a:lnTo>
                    <a:pt x="316" y="492"/>
                  </a:lnTo>
                  <a:cubicBezTo>
                    <a:pt x="316" y="491"/>
                    <a:pt x="317" y="491"/>
                    <a:pt x="317" y="491"/>
                  </a:cubicBezTo>
                  <a:cubicBezTo>
                    <a:pt x="326" y="491"/>
                    <a:pt x="326" y="517"/>
                    <a:pt x="330" y="524"/>
                  </a:cubicBezTo>
                  <a:cubicBezTo>
                    <a:pt x="332" y="528"/>
                    <a:pt x="333" y="528"/>
                    <a:pt x="335" y="528"/>
                  </a:cubicBezTo>
                  <a:cubicBezTo>
                    <a:pt x="336" y="528"/>
                    <a:pt x="337" y="528"/>
                    <a:pt x="338" y="528"/>
                  </a:cubicBezTo>
                  <a:cubicBezTo>
                    <a:pt x="339" y="528"/>
                    <a:pt x="340" y="528"/>
                    <a:pt x="342" y="530"/>
                  </a:cubicBezTo>
                  <a:cubicBezTo>
                    <a:pt x="346" y="535"/>
                    <a:pt x="339" y="542"/>
                    <a:pt x="337" y="543"/>
                  </a:cubicBezTo>
                  <a:cubicBezTo>
                    <a:pt x="324" y="547"/>
                    <a:pt x="339" y="559"/>
                    <a:pt x="343" y="568"/>
                  </a:cubicBezTo>
                  <a:cubicBezTo>
                    <a:pt x="344" y="573"/>
                    <a:pt x="352" y="607"/>
                    <a:pt x="350" y="607"/>
                  </a:cubicBezTo>
                  <a:cubicBezTo>
                    <a:pt x="350" y="607"/>
                    <a:pt x="350" y="607"/>
                    <a:pt x="350" y="607"/>
                  </a:cubicBezTo>
                  <a:lnTo>
                    <a:pt x="350" y="607"/>
                  </a:lnTo>
                  <a:cubicBezTo>
                    <a:pt x="350" y="607"/>
                    <a:pt x="350" y="607"/>
                    <a:pt x="350" y="607"/>
                  </a:cubicBezTo>
                  <a:cubicBezTo>
                    <a:pt x="351" y="607"/>
                    <a:pt x="349" y="603"/>
                    <a:pt x="351" y="603"/>
                  </a:cubicBezTo>
                  <a:lnTo>
                    <a:pt x="351" y="603"/>
                  </a:lnTo>
                  <a:cubicBezTo>
                    <a:pt x="351" y="603"/>
                    <a:pt x="352" y="603"/>
                    <a:pt x="353" y="604"/>
                  </a:cubicBezTo>
                  <a:cubicBezTo>
                    <a:pt x="356" y="606"/>
                    <a:pt x="357" y="612"/>
                    <a:pt x="358" y="616"/>
                  </a:cubicBezTo>
                  <a:cubicBezTo>
                    <a:pt x="360" y="621"/>
                    <a:pt x="363" y="630"/>
                    <a:pt x="362" y="636"/>
                  </a:cubicBezTo>
                  <a:cubicBezTo>
                    <a:pt x="360" y="640"/>
                    <a:pt x="356" y="640"/>
                    <a:pt x="361" y="648"/>
                  </a:cubicBezTo>
                  <a:cubicBezTo>
                    <a:pt x="365" y="654"/>
                    <a:pt x="370" y="653"/>
                    <a:pt x="373" y="657"/>
                  </a:cubicBezTo>
                  <a:cubicBezTo>
                    <a:pt x="378" y="665"/>
                    <a:pt x="375" y="678"/>
                    <a:pt x="376" y="686"/>
                  </a:cubicBezTo>
                  <a:cubicBezTo>
                    <a:pt x="376" y="695"/>
                    <a:pt x="377" y="704"/>
                    <a:pt x="380" y="713"/>
                  </a:cubicBezTo>
                  <a:cubicBezTo>
                    <a:pt x="383" y="722"/>
                    <a:pt x="387" y="730"/>
                    <a:pt x="392" y="738"/>
                  </a:cubicBezTo>
                  <a:cubicBezTo>
                    <a:pt x="394" y="741"/>
                    <a:pt x="404" y="747"/>
                    <a:pt x="405" y="751"/>
                  </a:cubicBezTo>
                  <a:lnTo>
                    <a:pt x="405" y="751"/>
                  </a:lnTo>
                  <a:cubicBezTo>
                    <a:pt x="404" y="750"/>
                    <a:pt x="400" y="749"/>
                    <a:pt x="397" y="749"/>
                  </a:cubicBezTo>
                  <a:cubicBezTo>
                    <a:pt x="396" y="749"/>
                    <a:pt x="395" y="750"/>
                    <a:pt x="394" y="750"/>
                  </a:cubicBezTo>
                  <a:cubicBezTo>
                    <a:pt x="392" y="753"/>
                    <a:pt x="398" y="768"/>
                    <a:pt x="400" y="772"/>
                  </a:cubicBezTo>
                  <a:cubicBezTo>
                    <a:pt x="403" y="778"/>
                    <a:pt x="406" y="773"/>
                    <a:pt x="409" y="781"/>
                  </a:cubicBezTo>
                  <a:cubicBezTo>
                    <a:pt x="412" y="787"/>
                    <a:pt x="413" y="794"/>
                    <a:pt x="413" y="800"/>
                  </a:cubicBezTo>
                  <a:cubicBezTo>
                    <a:pt x="415" y="817"/>
                    <a:pt x="407" y="820"/>
                    <a:pt x="418" y="836"/>
                  </a:cubicBezTo>
                  <a:cubicBezTo>
                    <a:pt x="425" y="842"/>
                    <a:pt x="426" y="850"/>
                    <a:pt x="430" y="859"/>
                  </a:cubicBezTo>
                  <a:cubicBezTo>
                    <a:pt x="431" y="864"/>
                    <a:pt x="439" y="863"/>
                    <a:pt x="442" y="872"/>
                  </a:cubicBezTo>
                  <a:cubicBezTo>
                    <a:pt x="439" y="873"/>
                    <a:pt x="428" y="871"/>
                    <a:pt x="433" y="879"/>
                  </a:cubicBezTo>
                  <a:cubicBezTo>
                    <a:pt x="437" y="885"/>
                    <a:pt x="444" y="888"/>
                    <a:pt x="448" y="892"/>
                  </a:cubicBezTo>
                  <a:cubicBezTo>
                    <a:pt x="446" y="891"/>
                    <a:pt x="445" y="890"/>
                    <a:pt x="444" y="890"/>
                  </a:cubicBezTo>
                  <a:lnTo>
                    <a:pt x="444" y="890"/>
                  </a:lnTo>
                  <a:cubicBezTo>
                    <a:pt x="440" y="890"/>
                    <a:pt x="449" y="911"/>
                    <a:pt x="450" y="915"/>
                  </a:cubicBezTo>
                  <a:cubicBezTo>
                    <a:pt x="451" y="925"/>
                    <a:pt x="442" y="918"/>
                    <a:pt x="446" y="929"/>
                  </a:cubicBezTo>
                  <a:cubicBezTo>
                    <a:pt x="447" y="933"/>
                    <a:pt x="450" y="935"/>
                    <a:pt x="454" y="935"/>
                  </a:cubicBezTo>
                  <a:cubicBezTo>
                    <a:pt x="460" y="935"/>
                    <a:pt x="468" y="929"/>
                    <a:pt x="466" y="920"/>
                  </a:cubicBezTo>
                  <a:lnTo>
                    <a:pt x="466" y="920"/>
                  </a:lnTo>
                  <a:lnTo>
                    <a:pt x="468" y="930"/>
                  </a:lnTo>
                  <a:cubicBezTo>
                    <a:pt x="470" y="935"/>
                    <a:pt x="475" y="941"/>
                    <a:pt x="478" y="941"/>
                  </a:cubicBezTo>
                  <a:cubicBezTo>
                    <a:pt x="480" y="941"/>
                    <a:pt x="481" y="939"/>
                    <a:pt x="480" y="934"/>
                  </a:cubicBezTo>
                  <a:cubicBezTo>
                    <a:pt x="478" y="925"/>
                    <a:pt x="474" y="915"/>
                    <a:pt x="471" y="905"/>
                  </a:cubicBezTo>
                  <a:cubicBezTo>
                    <a:pt x="467" y="895"/>
                    <a:pt x="465" y="892"/>
                    <a:pt x="458" y="888"/>
                  </a:cubicBezTo>
                  <a:cubicBezTo>
                    <a:pt x="451" y="884"/>
                    <a:pt x="454" y="871"/>
                    <a:pt x="446" y="871"/>
                  </a:cubicBezTo>
                  <a:cubicBezTo>
                    <a:pt x="445" y="871"/>
                    <a:pt x="445" y="871"/>
                    <a:pt x="444" y="871"/>
                  </a:cubicBezTo>
                  <a:cubicBezTo>
                    <a:pt x="453" y="869"/>
                    <a:pt x="446" y="843"/>
                    <a:pt x="445" y="831"/>
                  </a:cubicBezTo>
                  <a:cubicBezTo>
                    <a:pt x="444" y="827"/>
                    <a:pt x="442" y="818"/>
                    <a:pt x="444" y="815"/>
                  </a:cubicBezTo>
                  <a:cubicBezTo>
                    <a:pt x="447" y="813"/>
                    <a:pt x="450" y="806"/>
                    <a:pt x="448" y="799"/>
                  </a:cubicBezTo>
                  <a:lnTo>
                    <a:pt x="448" y="799"/>
                  </a:lnTo>
                  <a:lnTo>
                    <a:pt x="439" y="802"/>
                  </a:lnTo>
                  <a:cubicBezTo>
                    <a:pt x="437" y="791"/>
                    <a:pt x="443" y="788"/>
                    <a:pt x="438" y="778"/>
                  </a:cubicBezTo>
                  <a:cubicBezTo>
                    <a:pt x="433" y="770"/>
                    <a:pt x="427" y="761"/>
                    <a:pt x="421" y="758"/>
                  </a:cubicBezTo>
                  <a:cubicBezTo>
                    <a:pt x="418" y="756"/>
                    <a:pt x="418" y="759"/>
                    <a:pt x="417" y="754"/>
                  </a:cubicBezTo>
                  <a:cubicBezTo>
                    <a:pt x="416" y="749"/>
                    <a:pt x="415" y="744"/>
                    <a:pt x="415" y="740"/>
                  </a:cubicBezTo>
                  <a:cubicBezTo>
                    <a:pt x="416" y="731"/>
                    <a:pt x="418" y="720"/>
                    <a:pt x="412" y="712"/>
                  </a:cubicBezTo>
                  <a:cubicBezTo>
                    <a:pt x="405" y="705"/>
                    <a:pt x="398" y="692"/>
                    <a:pt x="398" y="681"/>
                  </a:cubicBezTo>
                  <a:cubicBezTo>
                    <a:pt x="397" y="677"/>
                    <a:pt x="405" y="670"/>
                    <a:pt x="401" y="665"/>
                  </a:cubicBezTo>
                  <a:cubicBezTo>
                    <a:pt x="399" y="663"/>
                    <a:pt x="398" y="662"/>
                    <a:pt x="397" y="662"/>
                  </a:cubicBezTo>
                  <a:cubicBezTo>
                    <a:pt x="393" y="662"/>
                    <a:pt x="391" y="666"/>
                    <a:pt x="389" y="666"/>
                  </a:cubicBezTo>
                  <a:cubicBezTo>
                    <a:pt x="388" y="666"/>
                    <a:pt x="386" y="665"/>
                    <a:pt x="384" y="658"/>
                  </a:cubicBezTo>
                  <a:cubicBezTo>
                    <a:pt x="382" y="651"/>
                    <a:pt x="386" y="651"/>
                    <a:pt x="390" y="651"/>
                  </a:cubicBezTo>
                  <a:cubicBezTo>
                    <a:pt x="390" y="651"/>
                    <a:pt x="391" y="651"/>
                    <a:pt x="391" y="651"/>
                  </a:cubicBezTo>
                  <a:cubicBezTo>
                    <a:pt x="396" y="651"/>
                    <a:pt x="400" y="651"/>
                    <a:pt x="398" y="641"/>
                  </a:cubicBezTo>
                  <a:cubicBezTo>
                    <a:pt x="396" y="637"/>
                    <a:pt x="395" y="636"/>
                    <a:pt x="393" y="636"/>
                  </a:cubicBezTo>
                  <a:cubicBezTo>
                    <a:pt x="392" y="636"/>
                    <a:pt x="391" y="636"/>
                    <a:pt x="389" y="636"/>
                  </a:cubicBezTo>
                  <a:cubicBezTo>
                    <a:pt x="388" y="636"/>
                    <a:pt x="387" y="636"/>
                    <a:pt x="386" y="634"/>
                  </a:cubicBezTo>
                  <a:cubicBezTo>
                    <a:pt x="381" y="624"/>
                    <a:pt x="378" y="609"/>
                    <a:pt x="377" y="597"/>
                  </a:cubicBezTo>
                  <a:cubicBezTo>
                    <a:pt x="371" y="573"/>
                    <a:pt x="370" y="541"/>
                    <a:pt x="359" y="517"/>
                  </a:cubicBezTo>
                  <a:cubicBezTo>
                    <a:pt x="357" y="509"/>
                    <a:pt x="352" y="509"/>
                    <a:pt x="348" y="505"/>
                  </a:cubicBezTo>
                  <a:cubicBezTo>
                    <a:pt x="337" y="494"/>
                    <a:pt x="349" y="499"/>
                    <a:pt x="350" y="495"/>
                  </a:cubicBezTo>
                  <a:cubicBezTo>
                    <a:pt x="351" y="490"/>
                    <a:pt x="343" y="474"/>
                    <a:pt x="338" y="471"/>
                  </a:cubicBezTo>
                  <a:cubicBezTo>
                    <a:pt x="327" y="465"/>
                    <a:pt x="331" y="465"/>
                    <a:pt x="336" y="457"/>
                  </a:cubicBezTo>
                  <a:cubicBezTo>
                    <a:pt x="336" y="456"/>
                    <a:pt x="324" y="452"/>
                    <a:pt x="320" y="452"/>
                  </a:cubicBezTo>
                  <a:cubicBezTo>
                    <a:pt x="319" y="452"/>
                    <a:pt x="318" y="453"/>
                    <a:pt x="318" y="453"/>
                  </a:cubicBezTo>
                  <a:lnTo>
                    <a:pt x="318" y="453"/>
                  </a:lnTo>
                  <a:cubicBezTo>
                    <a:pt x="317" y="449"/>
                    <a:pt x="325" y="445"/>
                    <a:pt x="327" y="444"/>
                  </a:cubicBezTo>
                  <a:cubicBezTo>
                    <a:pt x="330" y="439"/>
                    <a:pt x="323" y="430"/>
                    <a:pt x="321" y="425"/>
                  </a:cubicBezTo>
                  <a:cubicBezTo>
                    <a:pt x="318" y="420"/>
                    <a:pt x="305" y="396"/>
                    <a:pt x="313" y="396"/>
                  </a:cubicBezTo>
                  <a:cubicBezTo>
                    <a:pt x="314" y="396"/>
                    <a:pt x="314" y="396"/>
                    <a:pt x="315" y="396"/>
                  </a:cubicBezTo>
                  <a:cubicBezTo>
                    <a:pt x="316" y="397"/>
                    <a:pt x="316" y="397"/>
                    <a:pt x="317" y="397"/>
                  </a:cubicBezTo>
                  <a:cubicBezTo>
                    <a:pt x="324" y="397"/>
                    <a:pt x="307" y="376"/>
                    <a:pt x="304" y="371"/>
                  </a:cubicBezTo>
                  <a:cubicBezTo>
                    <a:pt x="298" y="356"/>
                    <a:pt x="322" y="354"/>
                    <a:pt x="309" y="342"/>
                  </a:cubicBezTo>
                  <a:close/>
                  <a:moveTo>
                    <a:pt x="459" y="949"/>
                  </a:moveTo>
                  <a:lnTo>
                    <a:pt x="459" y="949"/>
                  </a:lnTo>
                  <a:cubicBezTo>
                    <a:pt x="459" y="949"/>
                    <a:pt x="459" y="949"/>
                    <a:pt x="459" y="949"/>
                  </a:cubicBezTo>
                  <a:cubicBezTo>
                    <a:pt x="459" y="949"/>
                    <a:pt x="459" y="949"/>
                    <a:pt x="459" y="949"/>
                  </a:cubicBezTo>
                  <a:close/>
                  <a:moveTo>
                    <a:pt x="1947" y="954"/>
                  </a:moveTo>
                  <a:lnTo>
                    <a:pt x="1947" y="954"/>
                  </a:lnTo>
                  <a:cubicBezTo>
                    <a:pt x="1941" y="962"/>
                    <a:pt x="1947" y="966"/>
                    <a:pt x="1952" y="966"/>
                  </a:cubicBezTo>
                  <a:cubicBezTo>
                    <a:pt x="1956" y="966"/>
                    <a:pt x="1959" y="964"/>
                    <a:pt x="1953" y="959"/>
                  </a:cubicBezTo>
                  <a:cubicBezTo>
                    <a:pt x="1952" y="957"/>
                    <a:pt x="1949" y="956"/>
                    <a:pt x="1947" y="954"/>
                  </a:cubicBezTo>
                  <a:close/>
                  <a:moveTo>
                    <a:pt x="447" y="1005"/>
                  </a:moveTo>
                  <a:cubicBezTo>
                    <a:pt x="450" y="1005"/>
                    <a:pt x="452" y="1010"/>
                    <a:pt x="448" y="1015"/>
                  </a:cubicBezTo>
                  <a:cubicBezTo>
                    <a:pt x="446" y="1015"/>
                    <a:pt x="443" y="1016"/>
                    <a:pt x="441" y="1016"/>
                  </a:cubicBezTo>
                  <a:cubicBezTo>
                    <a:pt x="438" y="1016"/>
                    <a:pt x="437" y="1015"/>
                    <a:pt x="441" y="1009"/>
                  </a:cubicBezTo>
                  <a:cubicBezTo>
                    <a:pt x="443" y="1006"/>
                    <a:pt x="445" y="1005"/>
                    <a:pt x="447" y="1005"/>
                  </a:cubicBezTo>
                  <a:close/>
                  <a:moveTo>
                    <a:pt x="370" y="1071"/>
                  </a:moveTo>
                  <a:cubicBezTo>
                    <a:pt x="371" y="1071"/>
                    <a:pt x="371" y="1072"/>
                    <a:pt x="371" y="1072"/>
                  </a:cubicBezTo>
                  <a:lnTo>
                    <a:pt x="371" y="1072"/>
                  </a:lnTo>
                  <a:cubicBezTo>
                    <a:pt x="371" y="1072"/>
                    <a:pt x="371" y="1071"/>
                    <a:pt x="370" y="1071"/>
                  </a:cubicBezTo>
                  <a:close/>
                  <a:moveTo>
                    <a:pt x="2079" y="1089"/>
                  </a:moveTo>
                  <a:cubicBezTo>
                    <a:pt x="2088" y="1095"/>
                    <a:pt x="2089" y="1099"/>
                    <a:pt x="2084" y="1105"/>
                  </a:cubicBezTo>
                  <a:lnTo>
                    <a:pt x="2079" y="1100"/>
                  </a:lnTo>
                  <a:cubicBezTo>
                    <a:pt x="2077" y="1096"/>
                    <a:pt x="2077" y="1091"/>
                    <a:pt x="2079" y="1089"/>
                  </a:cubicBezTo>
                  <a:close/>
                  <a:moveTo>
                    <a:pt x="300" y="1201"/>
                  </a:moveTo>
                  <a:cubicBezTo>
                    <a:pt x="307" y="1201"/>
                    <a:pt x="313" y="1208"/>
                    <a:pt x="301" y="1215"/>
                  </a:cubicBezTo>
                  <a:cubicBezTo>
                    <a:pt x="298" y="1216"/>
                    <a:pt x="296" y="1217"/>
                    <a:pt x="294" y="1217"/>
                  </a:cubicBezTo>
                  <a:cubicBezTo>
                    <a:pt x="292" y="1217"/>
                    <a:pt x="290" y="1217"/>
                    <a:pt x="289" y="1215"/>
                  </a:cubicBezTo>
                  <a:cubicBezTo>
                    <a:pt x="286" y="1213"/>
                    <a:pt x="288" y="1204"/>
                    <a:pt x="295" y="1202"/>
                  </a:cubicBezTo>
                  <a:cubicBezTo>
                    <a:pt x="297" y="1202"/>
                    <a:pt x="299" y="1201"/>
                    <a:pt x="300" y="1201"/>
                  </a:cubicBezTo>
                  <a:close/>
                  <a:moveTo>
                    <a:pt x="170" y="1377"/>
                  </a:moveTo>
                  <a:lnTo>
                    <a:pt x="165" y="1382"/>
                  </a:lnTo>
                  <a:lnTo>
                    <a:pt x="164" y="1390"/>
                  </a:lnTo>
                  <a:cubicBezTo>
                    <a:pt x="174" y="1387"/>
                    <a:pt x="176" y="1382"/>
                    <a:pt x="170" y="1377"/>
                  </a:cubicBezTo>
                  <a:close/>
                  <a:moveTo>
                    <a:pt x="2068" y="1456"/>
                  </a:moveTo>
                  <a:cubicBezTo>
                    <a:pt x="2068" y="1456"/>
                    <a:pt x="2068" y="1456"/>
                    <a:pt x="2068" y="1456"/>
                  </a:cubicBezTo>
                  <a:lnTo>
                    <a:pt x="2068" y="1456"/>
                  </a:lnTo>
                  <a:cubicBezTo>
                    <a:pt x="2068" y="1456"/>
                    <a:pt x="2068" y="1456"/>
                    <a:pt x="2068" y="1456"/>
                  </a:cubicBezTo>
                  <a:close/>
                  <a:moveTo>
                    <a:pt x="33" y="1533"/>
                  </a:moveTo>
                  <a:lnTo>
                    <a:pt x="44" y="1539"/>
                  </a:lnTo>
                  <a:cubicBezTo>
                    <a:pt x="42" y="1541"/>
                    <a:pt x="38" y="1542"/>
                    <a:pt x="35" y="1542"/>
                  </a:cubicBezTo>
                  <a:cubicBezTo>
                    <a:pt x="31" y="1542"/>
                    <a:pt x="29" y="1540"/>
                    <a:pt x="33" y="1533"/>
                  </a:cubicBezTo>
                  <a:close/>
                  <a:moveTo>
                    <a:pt x="585" y="1655"/>
                  </a:moveTo>
                  <a:cubicBezTo>
                    <a:pt x="579" y="1655"/>
                    <a:pt x="579" y="1663"/>
                    <a:pt x="588" y="1663"/>
                  </a:cubicBezTo>
                  <a:lnTo>
                    <a:pt x="595" y="1658"/>
                  </a:lnTo>
                  <a:cubicBezTo>
                    <a:pt x="591" y="1656"/>
                    <a:pt x="588" y="1655"/>
                    <a:pt x="585" y="1655"/>
                  </a:cubicBezTo>
                  <a:close/>
                  <a:moveTo>
                    <a:pt x="249" y="1656"/>
                  </a:moveTo>
                  <a:cubicBezTo>
                    <a:pt x="264" y="1657"/>
                    <a:pt x="265" y="1665"/>
                    <a:pt x="250" y="1665"/>
                  </a:cubicBezTo>
                  <a:cubicBezTo>
                    <a:pt x="250" y="1665"/>
                    <a:pt x="249" y="1665"/>
                    <a:pt x="248" y="1665"/>
                  </a:cubicBezTo>
                  <a:cubicBezTo>
                    <a:pt x="238" y="1665"/>
                    <a:pt x="240" y="1656"/>
                    <a:pt x="249" y="1656"/>
                  </a:cubicBezTo>
                  <a:close/>
                  <a:moveTo>
                    <a:pt x="316" y="1686"/>
                  </a:moveTo>
                  <a:cubicBezTo>
                    <a:pt x="316" y="1686"/>
                    <a:pt x="316" y="1686"/>
                    <a:pt x="316" y="1686"/>
                  </a:cubicBezTo>
                  <a:cubicBezTo>
                    <a:pt x="316" y="1686"/>
                    <a:pt x="316" y="1686"/>
                    <a:pt x="316" y="1686"/>
                  </a:cubicBezTo>
                  <a:close/>
                  <a:moveTo>
                    <a:pt x="1441" y="1897"/>
                  </a:moveTo>
                  <a:cubicBezTo>
                    <a:pt x="1441" y="1897"/>
                    <a:pt x="1441" y="1898"/>
                    <a:pt x="1441" y="1898"/>
                  </a:cubicBezTo>
                  <a:lnTo>
                    <a:pt x="1441" y="1898"/>
                  </a:lnTo>
                  <a:cubicBezTo>
                    <a:pt x="1441" y="1898"/>
                    <a:pt x="1441" y="1897"/>
                    <a:pt x="1441" y="1897"/>
                  </a:cubicBezTo>
                  <a:close/>
                  <a:moveTo>
                    <a:pt x="1451" y="1911"/>
                  </a:moveTo>
                  <a:cubicBezTo>
                    <a:pt x="1452" y="1911"/>
                    <a:pt x="1452" y="1912"/>
                    <a:pt x="1453" y="1914"/>
                  </a:cubicBezTo>
                  <a:cubicBezTo>
                    <a:pt x="1455" y="1918"/>
                    <a:pt x="1451" y="1924"/>
                    <a:pt x="1450" y="1931"/>
                  </a:cubicBezTo>
                  <a:cubicBezTo>
                    <a:pt x="1446" y="1929"/>
                    <a:pt x="1441" y="1928"/>
                    <a:pt x="1444" y="1921"/>
                  </a:cubicBezTo>
                  <a:cubicBezTo>
                    <a:pt x="1445" y="1917"/>
                    <a:pt x="1448" y="1911"/>
                    <a:pt x="1451" y="1911"/>
                  </a:cubicBezTo>
                  <a:close/>
                  <a:moveTo>
                    <a:pt x="1450" y="1991"/>
                  </a:moveTo>
                  <a:cubicBezTo>
                    <a:pt x="1442" y="1991"/>
                    <a:pt x="1445" y="2003"/>
                    <a:pt x="1449" y="2003"/>
                  </a:cubicBezTo>
                  <a:cubicBezTo>
                    <a:pt x="1450" y="2003"/>
                    <a:pt x="1452" y="2002"/>
                    <a:pt x="1453" y="1998"/>
                  </a:cubicBezTo>
                  <a:cubicBezTo>
                    <a:pt x="1454" y="1996"/>
                    <a:pt x="1454" y="1993"/>
                    <a:pt x="1455" y="1992"/>
                  </a:cubicBezTo>
                  <a:cubicBezTo>
                    <a:pt x="1453" y="1991"/>
                    <a:pt x="1451" y="1991"/>
                    <a:pt x="1450" y="1991"/>
                  </a:cubicBezTo>
                  <a:close/>
                  <a:moveTo>
                    <a:pt x="1072" y="2041"/>
                  </a:moveTo>
                  <a:cubicBezTo>
                    <a:pt x="1072" y="2042"/>
                    <a:pt x="1072" y="2042"/>
                    <a:pt x="1072" y="2042"/>
                  </a:cubicBezTo>
                  <a:lnTo>
                    <a:pt x="1072" y="2042"/>
                  </a:lnTo>
                  <a:cubicBezTo>
                    <a:pt x="1072" y="2042"/>
                    <a:pt x="1072" y="2042"/>
                    <a:pt x="1072" y="2041"/>
                  </a:cubicBezTo>
                  <a:close/>
                  <a:moveTo>
                    <a:pt x="1395" y="2105"/>
                  </a:moveTo>
                  <a:cubicBezTo>
                    <a:pt x="1396" y="2105"/>
                    <a:pt x="1397" y="2105"/>
                    <a:pt x="1397" y="2107"/>
                  </a:cubicBezTo>
                  <a:cubicBezTo>
                    <a:pt x="1400" y="2112"/>
                    <a:pt x="1396" y="2117"/>
                    <a:pt x="1394" y="2124"/>
                  </a:cubicBezTo>
                  <a:cubicBezTo>
                    <a:pt x="1391" y="2123"/>
                    <a:pt x="1386" y="2121"/>
                    <a:pt x="1389" y="2114"/>
                  </a:cubicBezTo>
                  <a:cubicBezTo>
                    <a:pt x="1390" y="2109"/>
                    <a:pt x="1392" y="2105"/>
                    <a:pt x="1395" y="2105"/>
                  </a:cubicBezTo>
                  <a:close/>
                  <a:moveTo>
                    <a:pt x="1665" y="1"/>
                  </a:moveTo>
                  <a:lnTo>
                    <a:pt x="1665" y="1"/>
                  </a:lnTo>
                  <a:cubicBezTo>
                    <a:pt x="1668" y="4"/>
                    <a:pt x="1658" y="10"/>
                    <a:pt x="1650" y="14"/>
                  </a:cubicBezTo>
                  <a:cubicBezTo>
                    <a:pt x="1646" y="16"/>
                    <a:pt x="1642" y="19"/>
                    <a:pt x="1640" y="19"/>
                  </a:cubicBezTo>
                  <a:cubicBezTo>
                    <a:pt x="1638" y="19"/>
                    <a:pt x="1638" y="17"/>
                    <a:pt x="1640" y="13"/>
                  </a:cubicBezTo>
                  <a:cubicBezTo>
                    <a:pt x="1639" y="10"/>
                    <a:pt x="1637" y="8"/>
                    <a:pt x="1635" y="8"/>
                  </a:cubicBezTo>
                  <a:cubicBezTo>
                    <a:pt x="1628" y="8"/>
                    <a:pt x="1617" y="21"/>
                    <a:pt x="1612" y="26"/>
                  </a:cubicBezTo>
                  <a:cubicBezTo>
                    <a:pt x="1607" y="31"/>
                    <a:pt x="1600" y="36"/>
                    <a:pt x="1595" y="37"/>
                  </a:cubicBezTo>
                  <a:cubicBezTo>
                    <a:pt x="1594" y="37"/>
                    <a:pt x="1594" y="37"/>
                    <a:pt x="1593" y="37"/>
                  </a:cubicBezTo>
                  <a:cubicBezTo>
                    <a:pt x="1592" y="37"/>
                    <a:pt x="1591" y="36"/>
                    <a:pt x="1590" y="36"/>
                  </a:cubicBezTo>
                  <a:cubicBezTo>
                    <a:pt x="1589" y="36"/>
                    <a:pt x="1588" y="37"/>
                    <a:pt x="1587" y="38"/>
                  </a:cubicBezTo>
                  <a:cubicBezTo>
                    <a:pt x="1581" y="41"/>
                    <a:pt x="1563" y="57"/>
                    <a:pt x="1567" y="61"/>
                  </a:cubicBezTo>
                  <a:cubicBezTo>
                    <a:pt x="1564" y="58"/>
                    <a:pt x="1563" y="55"/>
                    <a:pt x="1560" y="55"/>
                  </a:cubicBezTo>
                  <a:cubicBezTo>
                    <a:pt x="1558" y="55"/>
                    <a:pt x="1556" y="56"/>
                    <a:pt x="1554" y="58"/>
                  </a:cubicBezTo>
                  <a:cubicBezTo>
                    <a:pt x="1549" y="61"/>
                    <a:pt x="1545" y="71"/>
                    <a:pt x="1541" y="71"/>
                  </a:cubicBezTo>
                  <a:cubicBezTo>
                    <a:pt x="1540" y="71"/>
                    <a:pt x="1539" y="70"/>
                    <a:pt x="1539" y="70"/>
                  </a:cubicBezTo>
                  <a:lnTo>
                    <a:pt x="1539" y="70"/>
                  </a:lnTo>
                  <a:cubicBezTo>
                    <a:pt x="1540" y="71"/>
                    <a:pt x="1534" y="75"/>
                    <a:pt x="1535" y="77"/>
                  </a:cubicBezTo>
                  <a:cubicBezTo>
                    <a:pt x="1537" y="80"/>
                    <a:pt x="1531" y="81"/>
                    <a:pt x="1529" y="81"/>
                  </a:cubicBezTo>
                  <a:cubicBezTo>
                    <a:pt x="1518" y="85"/>
                    <a:pt x="1503" y="90"/>
                    <a:pt x="1509" y="101"/>
                  </a:cubicBezTo>
                  <a:lnTo>
                    <a:pt x="1509" y="101"/>
                  </a:lnTo>
                  <a:cubicBezTo>
                    <a:pt x="1508" y="99"/>
                    <a:pt x="1506" y="95"/>
                    <a:pt x="1503" y="95"/>
                  </a:cubicBezTo>
                  <a:cubicBezTo>
                    <a:pt x="1501" y="95"/>
                    <a:pt x="1500" y="96"/>
                    <a:pt x="1499" y="99"/>
                  </a:cubicBezTo>
                  <a:cubicBezTo>
                    <a:pt x="1495" y="107"/>
                    <a:pt x="1498" y="107"/>
                    <a:pt x="1489" y="112"/>
                  </a:cubicBezTo>
                  <a:cubicBezTo>
                    <a:pt x="1493" y="109"/>
                    <a:pt x="1490" y="104"/>
                    <a:pt x="1485" y="104"/>
                  </a:cubicBezTo>
                  <a:cubicBezTo>
                    <a:pt x="1484" y="104"/>
                    <a:pt x="1482" y="105"/>
                    <a:pt x="1480" y="106"/>
                  </a:cubicBezTo>
                  <a:cubicBezTo>
                    <a:pt x="1475" y="109"/>
                    <a:pt x="1470" y="114"/>
                    <a:pt x="1465" y="119"/>
                  </a:cubicBezTo>
                  <a:cubicBezTo>
                    <a:pt x="1455" y="128"/>
                    <a:pt x="1456" y="131"/>
                    <a:pt x="1459" y="137"/>
                  </a:cubicBezTo>
                  <a:cubicBezTo>
                    <a:pt x="1454" y="141"/>
                    <a:pt x="1452" y="142"/>
                    <a:pt x="1450" y="142"/>
                  </a:cubicBezTo>
                  <a:cubicBezTo>
                    <a:pt x="1448" y="142"/>
                    <a:pt x="1447" y="141"/>
                    <a:pt x="1444" y="140"/>
                  </a:cubicBezTo>
                  <a:cubicBezTo>
                    <a:pt x="1444" y="140"/>
                    <a:pt x="1443" y="149"/>
                    <a:pt x="1444" y="151"/>
                  </a:cubicBezTo>
                  <a:cubicBezTo>
                    <a:pt x="1439" y="145"/>
                    <a:pt x="1434" y="142"/>
                    <a:pt x="1427" y="139"/>
                  </a:cubicBezTo>
                  <a:cubicBezTo>
                    <a:pt x="1423" y="146"/>
                    <a:pt x="1421" y="152"/>
                    <a:pt x="1419" y="158"/>
                  </a:cubicBezTo>
                  <a:cubicBezTo>
                    <a:pt x="1416" y="170"/>
                    <a:pt x="1403" y="175"/>
                    <a:pt x="1392" y="180"/>
                  </a:cubicBezTo>
                  <a:cubicBezTo>
                    <a:pt x="1386" y="183"/>
                    <a:pt x="1365" y="192"/>
                    <a:pt x="1368" y="199"/>
                  </a:cubicBezTo>
                  <a:cubicBezTo>
                    <a:pt x="1370" y="204"/>
                    <a:pt x="1375" y="210"/>
                    <a:pt x="1377" y="214"/>
                  </a:cubicBezTo>
                  <a:cubicBezTo>
                    <a:pt x="1376" y="215"/>
                    <a:pt x="1374" y="216"/>
                    <a:pt x="1373" y="216"/>
                  </a:cubicBezTo>
                  <a:cubicBezTo>
                    <a:pt x="1368" y="216"/>
                    <a:pt x="1365" y="208"/>
                    <a:pt x="1363" y="206"/>
                  </a:cubicBezTo>
                  <a:lnTo>
                    <a:pt x="1363" y="206"/>
                  </a:lnTo>
                  <a:cubicBezTo>
                    <a:pt x="1365" y="208"/>
                    <a:pt x="1360" y="210"/>
                    <a:pt x="1355" y="210"/>
                  </a:cubicBezTo>
                  <a:cubicBezTo>
                    <a:pt x="1352" y="210"/>
                    <a:pt x="1349" y="209"/>
                    <a:pt x="1348" y="208"/>
                  </a:cubicBezTo>
                  <a:cubicBezTo>
                    <a:pt x="1347" y="206"/>
                    <a:pt x="1345" y="203"/>
                    <a:pt x="1342" y="203"/>
                  </a:cubicBezTo>
                  <a:cubicBezTo>
                    <a:pt x="1341" y="203"/>
                    <a:pt x="1340" y="203"/>
                    <a:pt x="1338" y="204"/>
                  </a:cubicBezTo>
                  <a:lnTo>
                    <a:pt x="1348" y="220"/>
                  </a:lnTo>
                  <a:cubicBezTo>
                    <a:pt x="1347" y="219"/>
                    <a:pt x="1346" y="218"/>
                    <a:pt x="1344" y="218"/>
                  </a:cubicBezTo>
                  <a:cubicBezTo>
                    <a:pt x="1333" y="218"/>
                    <a:pt x="1311" y="234"/>
                    <a:pt x="1303" y="239"/>
                  </a:cubicBezTo>
                  <a:lnTo>
                    <a:pt x="1303" y="239"/>
                  </a:lnTo>
                  <a:cubicBezTo>
                    <a:pt x="1305" y="238"/>
                    <a:pt x="1306" y="237"/>
                    <a:pt x="1308" y="237"/>
                  </a:cubicBezTo>
                  <a:cubicBezTo>
                    <a:pt x="1311" y="237"/>
                    <a:pt x="1312" y="240"/>
                    <a:pt x="1313" y="242"/>
                  </a:cubicBezTo>
                  <a:cubicBezTo>
                    <a:pt x="1301" y="250"/>
                    <a:pt x="1286" y="239"/>
                    <a:pt x="1280" y="254"/>
                  </a:cubicBezTo>
                  <a:cubicBezTo>
                    <a:pt x="1279" y="256"/>
                    <a:pt x="1276" y="268"/>
                    <a:pt x="1271" y="268"/>
                  </a:cubicBezTo>
                  <a:cubicBezTo>
                    <a:pt x="1271" y="268"/>
                    <a:pt x="1270" y="268"/>
                    <a:pt x="1270" y="267"/>
                  </a:cubicBezTo>
                  <a:cubicBezTo>
                    <a:pt x="1268" y="266"/>
                    <a:pt x="1270" y="257"/>
                    <a:pt x="1267" y="257"/>
                  </a:cubicBezTo>
                  <a:cubicBezTo>
                    <a:pt x="1266" y="257"/>
                    <a:pt x="1265" y="257"/>
                    <a:pt x="1264" y="259"/>
                  </a:cubicBezTo>
                  <a:cubicBezTo>
                    <a:pt x="1255" y="265"/>
                    <a:pt x="1255" y="272"/>
                    <a:pt x="1243" y="278"/>
                  </a:cubicBezTo>
                  <a:cubicBezTo>
                    <a:pt x="1234" y="282"/>
                    <a:pt x="1225" y="285"/>
                    <a:pt x="1217" y="291"/>
                  </a:cubicBezTo>
                  <a:cubicBezTo>
                    <a:pt x="1209" y="296"/>
                    <a:pt x="1206" y="305"/>
                    <a:pt x="1211" y="305"/>
                  </a:cubicBezTo>
                  <a:cubicBezTo>
                    <a:pt x="1212" y="305"/>
                    <a:pt x="1214" y="304"/>
                    <a:pt x="1217" y="302"/>
                  </a:cubicBezTo>
                  <a:lnTo>
                    <a:pt x="1217" y="302"/>
                  </a:lnTo>
                  <a:cubicBezTo>
                    <a:pt x="1211" y="307"/>
                    <a:pt x="1205" y="311"/>
                    <a:pt x="1199" y="314"/>
                  </a:cubicBezTo>
                  <a:cubicBezTo>
                    <a:pt x="1193" y="317"/>
                    <a:pt x="1189" y="316"/>
                    <a:pt x="1183" y="317"/>
                  </a:cubicBezTo>
                  <a:cubicBezTo>
                    <a:pt x="1180" y="318"/>
                    <a:pt x="1177" y="321"/>
                    <a:pt x="1175" y="324"/>
                  </a:cubicBezTo>
                  <a:cubicBezTo>
                    <a:pt x="1169" y="331"/>
                    <a:pt x="1174" y="332"/>
                    <a:pt x="1176" y="336"/>
                  </a:cubicBezTo>
                  <a:cubicBezTo>
                    <a:pt x="1178" y="333"/>
                    <a:pt x="1180" y="332"/>
                    <a:pt x="1181" y="332"/>
                  </a:cubicBezTo>
                  <a:cubicBezTo>
                    <a:pt x="1182" y="332"/>
                    <a:pt x="1182" y="333"/>
                    <a:pt x="1181" y="335"/>
                  </a:cubicBezTo>
                  <a:cubicBezTo>
                    <a:pt x="1180" y="340"/>
                    <a:pt x="1175" y="345"/>
                    <a:pt x="1170" y="348"/>
                  </a:cubicBezTo>
                  <a:cubicBezTo>
                    <a:pt x="1169" y="348"/>
                    <a:pt x="1168" y="348"/>
                    <a:pt x="1168" y="348"/>
                  </a:cubicBezTo>
                  <a:cubicBezTo>
                    <a:pt x="1163" y="348"/>
                    <a:pt x="1166" y="337"/>
                    <a:pt x="1163" y="337"/>
                  </a:cubicBezTo>
                  <a:cubicBezTo>
                    <a:pt x="1162" y="337"/>
                    <a:pt x="1161" y="338"/>
                    <a:pt x="1159" y="339"/>
                  </a:cubicBezTo>
                  <a:cubicBezTo>
                    <a:pt x="1154" y="342"/>
                    <a:pt x="1132" y="362"/>
                    <a:pt x="1141" y="362"/>
                  </a:cubicBezTo>
                  <a:cubicBezTo>
                    <a:pt x="1149" y="363"/>
                    <a:pt x="1153" y="362"/>
                    <a:pt x="1149" y="370"/>
                  </a:cubicBezTo>
                  <a:cubicBezTo>
                    <a:pt x="1147" y="376"/>
                    <a:pt x="1141" y="382"/>
                    <a:pt x="1135" y="382"/>
                  </a:cubicBezTo>
                  <a:cubicBezTo>
                    <a:pt x="1125" y="382"/>
                    <a:pt x="1126" y="362"/>
                    <a:pt x="1123" y="362"/>
                  </a:cubicBezTo>
                  <a:cubicBezTo>
                    <a:pt x="1123" y="362"/>
                    <a:pt x="1123" y="362"/>
                    <a:pt x="1123" y="362"/>
                  </a:cubicBezTo>
                  <a:cubicBezTo>
                    <a:pt x="1117" y="364"/>
                    <a:pt x="1111" y="370"/>
                    <a:pt x="1107" y="375"/>
                  </a:cubicBezTo>
                  <a:cubicBezTo>
                    <a:pt x="1104" y="381"/>
                    <a:pt x="1110" y="382"/>
                    <a:pt x="1107" y="387"/>
                  </a:cubicBezTo>
                  <a:cubicBezTo>
                    <a:pt x="1106" y="390"/>
                    <a:pt x="1104" y="391"/>
                    <a:pt x="1102" y="391"/>
                  </a:cubicBezTo>
                  <a:cubicBezTo>
                    <a:pt x="1098" y="391"/>
                    <a:pt x="1094" y="387"/>
                    <a:pt x="1091" y="387"/>
                  </a:cubicBezTo>
                  <a:cubicBezTo>
                    <a:pt x="1089" y="387"/>
                    <a:pt x="1088" y="388"/>
                    <a:pt x="1086" y="389"/>
                  </a:cubicBezTo>
                  <a:cubicBezTo>
                    <a:pt x="1080" y="398"/>
                    <a:pt x="1081" y="405"/>
                    <a:pt x="1085" y="410"/>
                  </a:cubicBezTo>
                  <a:cubicBezTo>
                    <a:pt x="1082" y="407"/>
                    <a:pt x="1080" y="401"/>
                    <a:pt x="1075" y="400"/>
                  </a:cubicBezTo>
                  <a:cubicBezTo>
                    <a:pt x="1074" y="400"/>
                    <a:pt x="1073" y="400"/>
                    <a:pt x="1071" y="400"/>
                  </a:cubicBezTo>
                  <a:cubicBezTo>
                    <a:pt x="1064" y="400"/>
                    <a:pt x="1053" y="402"/>
                    <a:pt x="1048" y="408"/>
                  </a:cubicBezTo>
                  <a:cubicBezTo>
                    <a:pt x="1046" y="410"/>
                    <a:pt x="1057" y="410"/>
                    <a:pt x="1052" y="416"/>
                  </a:cubicBezTo>
                  <a:cubicBezTo>
                    <a:pt x="1050" y="420"/>
                    <a:pt x="1048" y="421"/>
                    <a:pt x="1045" y="421"/>
                  </a:cubicBezTo>
                  <a:lnTo>
                    <a:pt x="1045" y="421"/>
                  </a:lnTo>
                  <a:cubicBezTo>
                    <a:pt x="1042" y="418"/>
                    <a:pt x="1042" y="414"/>
                    <a:pt x="1040" y="414"/>
                  </a:cubicBezTo>
                  <a:cubicBezTo>
                    <a:pt x="1040" y="414"/>
                    <a:pt x="1040" y="414"/>
                    <a:pt x="1040" y="414"/>
                  </a:cubicBezTo>
                  <a:cubicBezTo>
                    <a:pt x="1037" y="414"/>
                    <a:pt x="1033" y="417"/>
                    <a:pt x="1029" y="417"/>
                  </a:cubicBezTo>
                  <a:cubicBezTo>
                    <a:pt x="1027" y="417"/>
                    <a:pt x="1025" y="416"/>
                    <a:pt x="1024" y="415"/>
                  </a:cubicBezTo>
                  <a:cubicBezTo>
                    <a:pt x="1019" y="411"/>
                    <a:pt x="1022" y="403"/>
                    <a:pt x="1015" y="403"/>
                  </a:cubicBezTo>
                  <a:cubicBezTo>
                    <a:pt x="1015" y="403"/>
                    <a:pt x="1014" y="403"/>
                    <a:pt x="1014" y="403"/>
                  </a:cubicBezTo>
                  <a:cubicBezTo>
                    <a:pt x="1007" y="404"/>
                    <a:pt x="1004" y="410"/>
                    <a:pt x="997" y="410"/>
                  </a:cubicBezTo>
                  <a:cubicBezTo>
                    <a:pt x="995" y="410"/>
                    <a:pt x="993" y="410"/>
                    <a:pt x="990" y="409"/>
                  </a:cubicBezTo>
                  <a:lnTo>
                    <a:pt x="993" y="403"/>
                  </a:lnTo>
                  <a:cubicBezTo>
                    <a:pt x="992" y="401"/>
                    <a:pt x="993" y="400"/>
                    <a:pt x="995" y="400"/>
                  </a:cubicBezTo>
                  <a:cubicBezTo>
                    <a:pt x="995" y="400"/>
                    <a:pt x="996" y="401"/>
                    <a:pt x="997" y="401"/>
                  </a:cubicBezTo>
                  <a:cubicBezTo>
                    <a:pt x="999" y="399"/>
                    <a:pt x="976" y="396"/>
                    <a:pt x="973" y="396"/>
                  </a:cubicBezTo>
                  <a:cubicBezTo>
                    <a:pt x="966" y="394"/>
                    <a:pt x="964" y="388"/>
                    <a:pt x="957" y="387"/>
                  </a:cubicBezTo>
                  <a:cubicBezTo>
                    <a:pt x="950" y="386"/>
                    <a:pt x="948" y="388"/>
                    <a:pt x="941" y="384"/>
                  </a:cubicBezTo>
                  <a:cubicBezTo>
                    <a:pt x="933" y="382"/>
                    <a:pt x="930" y="381"/>
                    <a:pt x="924" y="376"/>
                  </a:cubicBezTo>
                  <a:cubicBezTo>
                    <a:pt x="920" y="372"/>
                    <a:pt x="917" y="372"/>
                    <a:pt x="913" y="372"/>
                  </a:cubicBezTo>
                  <a:cubicBezTo>
                    <a:pt x="910" y="372"/>
                    <a:pt x="907" y="372"/>
                    <a:pt x="904" y="372"/>
                  </a:cubicBezTo>
                  <a:cubicBezTo>
                    <a:pt x="902" y="372"/>
                    <a:pt x="900" y="372"/>
                    <a:pt x="898" y="371"/>
                  </a:cubicBezTo>
                  <a:cubicBezTo>
                    <a:pt x="887" y="368"/>
                    <a:pt x="888" y="357"/>
                    <a:pt x="879" y="354"/>
                  </a:cubicBezTo>
                  <a:cubicBezTo>
                    <a:pt x="877" y="353"/>
                    <a:pt x="875" y="352"/>
                    <a:pt x="873" y="352"/>
                  </a:cubicBezTo>
                  <a:cubicBezTo>
                    <a:pt x="868" y="352"/>
                    <a:pt x="864" y="355"/>
                    <a:pt x="859" y="355"/>
                  </a:cubicBezTo>
                  <a:cubicBezTo>
                    <a:pt x="858" y="355"/>
                    <a:pt x="857" y="355"/>
                    <a:pt x="857" y="355"/>
                  </a:cubicBezTo>
                  <a:cubicBezTo>
                    <a:pt x="846" y="354"/>
                    <a:pt x="854" y="341"/>
                    <a:pt x="855" y="338"/>
                  </a:cubicBezTo>
                  <a:lnTo>
                    <a:pt x="855" y="338"/>
                  </a:lnTo>
                  <a:cubicBezTo>
                    <a:pt x="848" y="339"/>
                    <a:pt x="841" y="340"/>
                    <a:pt x="835" y="342"/>
                  </a:cubicBezTo>
                  <a:cubicBezTo>
                    <a:pt x="832" y="344"/>
                    <a:pt x="829" y="345"/>
                    <a:pt x="828" y="345"/>
                  </a:cubicBezTo>
                  <a:cubicBezTo>
                    <a:pt x="823" y="345"/>
                    <a:pt x="825" y="338"/>
                    <a:pt x="827" y="333"/>
                  </a:cubicBezTo>
                  <a:lnTo>
                    <a:pt x="827" y="333"/>
                  </a:lnTo>
                  <a:cubicBezTo>
                    <a:pt x="826" y="335"/>
                    <a:pt x="824" y="336"/>
                    <a:pt x="822" y="336"/>
                  </a:cubicBezTo>
                  <a:cubicBezTo>
                    <a:pt x="815" y="336"/>
                    <a:pt x="806" y="331"/>
                    <a:pt x="801" y="331"/>
                  </a:cubicBezTo>
                  <a:cubicBezTo>
                    <a:pt x="799" y="331"/>
                    <a:pt x="798" y="332"/>
                    <a:pt x="797" y="334"/>
                  </a:cubicBezTo>
                  <a:cubicBezTo>
                    <a:pt x="793" y="328"/>
                    <a:pt x="790" y="321"/>
                    <a:pt x="781" y="318"/>
                  </a:cubicBezTo>
                  <a:cubicBezTo>
                    <a:pt x="780" y="320"/>
                    <a:pt x="779" y="321"/>
                    <a:pt x="778" y="321"/>
                  </a:cubicBezTo>
                  <a:cubicBezTo>
                    <a:pt x="776" y="321"/>
                    <a:pt x="773" y="319"/>
                    <a:pt x="769" y="318"/>
                  </a:cubicBezTo>
                  <a:cubicBezTo>
                    <a:pt x="766" y="317"/>
                    <a:pt x="763" y="316"/>
                    <a:pt x="760" y="316"/>
                  </a:cubicBezTo>
                  <a:cubicBezTo>
                    <a:pt x="756" y="316"/>
                    <a:pt x="752" y="317"/>
                    <a:pt x="749" y="317"/>
                  </a:cubicBezTo>
                  <a:cubicBezTo>
                    <a:pt x="747" y="317"/>
                    <a:pt x="744" y="317"/>
                    <a:pt x="742" y="316"/>
                  </a:cubicBezTo>
                  <a:cubicBezTo>
                    <a:pt x="740" y="315"/>
                    <a:pt x="732" y="295"/>
                    <a:pt x="724" y="295"/>
                  </a:cubicBezTo>
                  <a:cubicBezTo>
                    <a:pt x="723" y="295"/>
                    <a:pt x="722" y="295"/>
                    <a:pt x="721" y="296"/>
                  </a:cubicBezTo>
                  <a:cubicBezTo>
                    <a:pt x="719" y="297"/>
                    <a:pt x="722" y="310"/>
                    <a:pt x="718" y="310"/>
                  </a:cubicBezTo>
                  <a:cubicBezTo>
                    <a:pt x="717" y="310"/>
                    <a:pt x="716" y="310"/>
                    <a:pt x="714" y="307"/>
                  </a:cubicBezTo>
                  <a:cubicBezTo>
                    <a:pt x="709" y="303"/>
                    <a:pt x="709" y="300"/>
                    <a:pt x="704" y="300"/>
                  </a:cubicBezTo>
                  <a:cubicBezTo>
                    <a:pt x="702" y="300"/>
                    <a:pt x="701" y="300"/>
                    <a:pt x="699" y="300"/>
                  </a:cubicBezTo>
                  <a:cubicBezTo>
                    <a:pt x="699" y="300"/>
                    <a:pt x="692" y="304"/>
                    <a:pt x="691" y="304"/>
                  </a:cubicBezTo>
                  <a:cubicBezTo>
                    <a:pt x="691" y="304"/>
                    <a:pt x="691" y="304"/>
                    <a:pt x="691" y="304"/>
                  </a:cubicBezTo>
                  <a:cubicBezTo>
                    <a:pt x="688" y="299"/>
                    <a:pt x="703" y="293"/>
                    <a:pt x="701" y="290"/>
                  </a:cubicBezTo>
                  <a:cubicBezTo>
                    <a:pt x="700" y="289"/>
                    <a:pt x="699" y="289"/>
                    <a:pt x="698" y="289"/>
                  </a:cubicBezTo>
                  <a:cubicBezTo>
                    <a:pt x="696" y="289"/>
                    <a:pt x="692" y="290"/>
                    <a:pt x="692" y="290"/>
                  </a:cubicBezTo>
                  <a:cubicBezTo>
                    <a:pt x="690" y="290"/>
                    <a:pt x="689" y="291"/>
                    <a:pt x="688" y="291"/>
                  </a:cubicBezTo>
                  <a:cubicBezTo>
                    <a:pt x="686" y="291"/>
                    <a:pt x="684" y="290"/>
                    <a:pt x="680" y="288"/>
                  </a:cubicBezTo>
                  <a:lnTo>
                    <a:pt x="680" y="288"/>
                  </a:lnTo>
                  <a:cubicBezTo>
                    <a:pt x="681" y="288"/>
                    <a:pt x="681" y="288"/>
                    <a:pt x="681" y="288"/>
                  </a:cubicBezTo>
                  <a:cubicBezTo>
                    <a:pt x="683" y="288"/>
                    <a:pt x="682" y="285"/>
                    <a:pt x="683" y="283"/>
                  </a:cubicBezTo>
                  <a:lnTo>
                    <a:pt x="683" y="283"/>
                  </a:lnTo>
                  <a:cubicBezTo>
                    <a:pt x="683" y="284"/>
                    <a:pt x="682" y="284"/>
                    <a:pt x="681" y="284"/>
                  </a:cubicBezTo>
                  <a:cubicBezTo>
                    <a:pt x="679" y="284"/>
                    <a:pt x="673" y="280"/>
                    <a:pt x="670" y="279"/>
                  </a:cubicBezTo>
                  <a:cubicBezTo>
                    <a:pt x="669" y="280"/>
                    <a:pt x="669" y="283"/>
                    <a:pt x="667" y="283"/>
                  </a:cubicBezTo>
                  <a:cubicBezTo>
                    <a:pt x="659" y="282"/>
                    <a:pt x="649" y="278"/>
                    <a:pt x="650" y="273"/>
                  </a:cubicBezTo>
                  <a:cubicBezTo>
                    <a:pt x="651" y="268"/>
                    <a:pt x="642" y="262"/>
                    <a:pt x="636" y="262"/>
                  </a:cubicBezTo>
                  <a:cubicBezTo>
                    <a:pt x="634" y="262"/>
                    <a:pt x="632" y="263"/>
                    <a:pt x="632" y="265"/>
                  </a:cubicBezTo>
                  <a:cubicBezTo>
                    <a:pt x="627" y="264"/>
                    <a:pt x="619" y="259"/>
                    <a:pt x="614" y="259"/>
                  </a:cubicBezTo>
                  <a:cubicBezTo>
                    <a:pt x="613" y="259"/>
                    <a:pt x="611" y="260"/>
                    <a:pt x="611" y="261"/>
                  </a:cubicBezTo>
                  <a:cubicBezTo>
                    <a:pt x="599" y="253"/>
                    <a:pt x="579" y="233"/>
                    <a:pt x="562" y="233"/>
                  </a:cubicBezTo>
                  <a:cubicBezTo>
                    <a:pt x="559" y="233"/>
                    <a:pt x="556" y="233"/>
                    <a:pt x="554" y="235"/>
                  </a:cubicBezTo>
                  <a:cubicBezTo>
                    <a:pt x="558" y="226"/>
                    <a:pt x="556" y="224"/>
                    <a:pt x="552" y="224"/>
                  </a:cubicBezTo>
                  <a:cubicBezTo>
                    <a:pt x="546" y="224"/>
                    <a:pt x="534" y="230"/>
                    <a:pt x="527" y="230"/>
                  </a:cubicBezTo>
                  <a:cubicBezTo>
                    <a:pt x="526" y="230"/>
                    <a:pt x="525" y="230"/>
                    <a:pt x="524" y="229"/>
                  </a:cubicBezTo>
                  <a:cubicBezTo>
                    <a:pt x="520" y="223"/>
                    <a:pt x="521" y="214"/>
                    <a:pt x="510" y="214"/>
                  </a:cubicBezTo>
                  <a:cubicBezTo>
                    <a:pt x="509" y="214"/>
                    <a:pt x="508" y="214"/>
                    <a:pt x="507" y="214"/>
                  </a:cubicBezTo>
                  <a:cubicBezTo>
                    <a:pt x="503" y="214"/>
                    <a:pt x="484" y="223"/>
                    <a:pt x="484" y="224"/>
                  </a:cubicBezTo>
                  <a:cubicBezTo>
                    <a:pt x="481" y="217"/>
                    <a:pt x="492" y="213"/>
                    <a:pt x="474" y="209"/>
                  </a:cubicBezTo>
                  <a:cubicBezTo>
                    <a:pt x="472" y="208"/>
                    <a:pt x="471" y="208"/>
                    <a:pt x="471" y="208"/>
                  </a:cubicBezTo>
                  <a:cubicBezTo>
                    <a:pt x="466" y="208"/>
                    <a:pt x="468" y="213"/>
                    <a:pt x="463" y="213"/>
                  </a:cubicBezTo>
                  <a:cubicBezTo>
                    <a:pt x="462" y="213"/>
                    <a:pt x="460" y="213"/>
                    <a:pt x="459" y="212"/>
                  </a:cubicBezTo>
                  <a:cubicBezTo>
                    <a:pt x="460" y="208"/>
                    <a:pt x="467" y="200"/>
                    <a:pt x="462" y="196"/>
                  </a:cubicBezTo>
                  <a:cubicBezTo>
                    <a:pt x="460" y="193"/>
                    <a:pt x="453" y="190"/>
                    <a:pt x="449" y="190"/>
                  </a:cubicBezTo>
                  <a:cubicBezTo>
                    <a:pt x="447" y="190"/>
                    <a:pt x="445" y="191"/>
                    <a:pt x="445" y="192"/>
                  </a:cubicBezTo>
                  <a:cubicBezTo>
                    <a:pt x="444" y="193"/>
                    <a:pt x="443" y="193"/>
                    <a:pt x="442" y="193"/>
                  </a:cubicBezTo>
                  <a:cubicBezTo>
                    <a:pt x="435" y="193"/>
                    <a:pt x="421" y="188"/>
                    <a:pt x="418" y="188"/>
                  </a:cubicBezTo>
                  <a:cubicBezTo>
                    <a:pt x="412" y="185"/>
                    <a:pt x="394" y="180"/>
                    <a:pt x="392" y="174"/>
                  </a:cubicBezTo>
                  <a:cubicBezTo>
                    <a:pt x="391" y="167"/>
                    <a:pt x="382" y="160"/>
                    <a:pt x="369" y="160"/>
                  </a:cubicBezTo>
                  <a:cubicBezTo>
                    <a:pt x="367" y="160"/>
                    <a:pt x="363" y="160"/>
                    <a:pt x="360" y="161"/>
                  </a:cubicBezTo>
                  <a:cubicBezTo>
                    <a:pt x="351" y="162"/>
                    <a:pt x="351" y="168"/>
                    <a:pt x="341" y="169"/>
                  </a:cubicBezTo>
                  <a:cubicBezTo>
                    <a:pt x="332" y="172"/>
                    <a:pt x="321" y="173"/>
                    <a:pt x="312" y="176"/>
                  </a:cubicBezTo>
                  <a:cubicBezTo>
                    <a:pt x="311" y="176"/>
                    <a:pt x="301" y="180"/>
                    <a:pt x="293" y="185"/>
                  </a:cubicBezTo>
                  <a:cubicBezTo>
                    <a:pt x="284" y="191"/>
                    <a:pt x="277" y="198"/>
                    <a:pt x="279" y="198"/>
                  </a:cubicBezTo>
                  <a:cubicBezTo>
                    <a:pt x="279" y="198"/>
                    <a:pt x="279" y="198"/>
                    <a:pt x="280" y="198"/>
                  </a:cubicBezTo>
                  <a:cubicBezTo>
                    <a:pt x="293" y="198"/>
                    <a:pt x="264" y="220"/>
                    <a:pt x="260" y="233"/>
                  </a:cubicBezTo>
                  <a:cubicBezTo>
                    <a:pt x="257" y="243"/>
                    <a:pt x="254" y="252"/>
                    <a:pt x="254" y="263"/>
                  </a:cubicBezTo>
                  <a:cubicBezTo>
                    <a:pt x="255" y="269"/>
                    <a:pt x="255" y="270"/>
                    <a:pt x="256" y="270"/>
                  </a:cubicBezTo>
                  <a:cubicBezTo>
                    <a:pt x="256" y="270"/>
                    <a:pt x="257" y="269"/>
                    <a:pt x="258" y="269"/>
                  </a:cubicBezTo>
                  <a:cubicBezTo>
                    <a:pt x="258" y="269"/>
                    <a:pt x="258" y="269"/>
                    <a:pt x="258" y="269"/>
                  </a:cubicBezTo>
                  <a:lnTo>
                    <a:pt x="258" y="269"/>
                  </a:lnTo>
                  <a:cubicBezTo>
                    <a:pt x="259" y="269"/>
                    <a:pt x="258" y="285"/>
                    <a:pt x="258" y="286"/>
                  </a:cubicBezTo>
                  <a:cubicBezTo>
                    <a:pt x="260" y="293"/>
                    <a:pt x="261" y="300"/>
                    <a:pt x="264" y="303"/>
                  </a:cubicBezTo>
                  <a:cubicBezTo>
                    <a:pt x="266" y="307"/>
                    <a:pt x="276" y="322"/>
                    <a:pt x="271" y="325"/>
                  </a:cubicBezTo>
                  <a:cubicBezTo>
                    <a:pt x="264" y="327"/>
                    <a:pt x="267" y="341"/>
                    <a:pt x="272" y="348"/>
                  </a:cubicBezTo>
                  <a:cubicBezTo>
                    <a:pt x="273" y="351"/>
                    <a:pt x="275" y="352"/>
                    <a:pt x="276" y="352"/>
                  </a:cubicBezTo>
                  <a:cubicBezTo>
                    <a:pt x="277" y="352"/>
                    <a:pt x="278" y="351"/>
                    <a:pt x="278" y="351"/>
                  </a:cubicBezTo>
                  <a:cubicBezTo>
                    <a:pt x="280" y="351"/>
                    <a:pt x="281" y="352"/>
                    <a:pt x="282" y="357"/>
                  </a:cubicBezTo>
                  <a:cubicBezTo>
                    <a:pt x="278" y="358"/>
                    <a:pt x="274" y="357"/>
                    <a:pt x="276" y="366"/>
                  </a:cubicBezTo>
                  <a:cubicBezTo>
                    <a:pt x="277" y="368"/>
                    <a:pt x="278" y="370"/>
                    <a:pt x="279" y="370"/>
                  </a:cubicBezTo>
                  <a:cubicBezTo>
                    <a:pt x="284" y="370"/>
                    <a:pt x="291" y="349"/>
                    <a:pt x="290" y="342"/>
                  </a:cubicBezTo>
                  <a:cubicBezTo>
                    <a:pt x="289" y="334"/>
                    <a:pt x="282" y="321"/>
                    <a:pt x="289" y="320"/>
                  </a:cubicBezTo>
                  <a:cubicBezTo>
                    <a:pt x="289" y="314"/>
                    <a:pt x="281" y="300"/>
                    <a:pt x="288" y="298"/>
                  </a:cubicBezTo>
                  <a:lnTo>
                    <a:pt x="288" y="298"/>
                  </a:lnTo>
                  <a:cubicBezTo>
                    <a:pt x="286" y="298"/>
                    <a:pt x="281" y="304"/>
                    <a:pt x="277" y="304"/>
                  </a:cubicBezTo>
                  <a:cubicBezTo>
                    <a:pt x="275" y="304"/>
                    <a:pt x="274" y="303"/>
                    <a:pt x="274" y="300"/>
                  </a:cubicBezTo>
                  <a:cubicBezTo>
                    <a:pt x="271" y="293"/>
                    <a:pt x="279" y="278"/>
                    <a:pt x="276" y="271"/>
                  </a:cubicBezTo>
                  <a:cubicBezTo>
                    <a:pt x="276" y="270"/>
                    <a:pt x="275" y="269"/>
                    <a:pt x="275" y="269"/>
                  </a:cubicBezTo>
                  <a:cubicBezTo>
                    <a:pt x="273" y="269"/>
                    <a:pt x="271" y="271"/>
                    <a:pt x="270" y="272"/>
                  </a:cubicBezTo>
                  <a:cubicBezTo>
                    <a:pt x="265" y="272"/>
                    <a:pt x="266" y="262"/>
                    <a:pt x="267" y="256"/>
                  </a:cubicBezTo>
                  <a:cubicBezTo>
                    <a:pt x="267" y="250"/>
                    <a:pt x="272" y="239"/>
                    <a:pt x="276" y="239"/>
                  </a:cubicBezTo>
                  <a:cubicBezTo>
                    <a:pt x="277" y="239"/>
                    <a:pt x="278" y="240"/>
                    <a:pt x="279" y="242"/>
                  </a:cubicBezTo>
                  <a:cubicBezTo>
                    <a:pt x="280" y="247"/>
                    <a:pt x="279" y="265"/>
                    <a:pt x="284" y="265"/>
                  </a:cubicBezTo>
                  <a:cubicBezTo>
                    <a:pt x="285" y="265"/>
                    <a:pt x="285" y="265"/>
                    <a:pt x="286" y="265"/>
                  </a:cubicBezTo>
                  <a:cubicBezTo>
                    <a:pt x="295" y="259"/>
                    <a:pt x="295" y="252"/>
                    <a:pt x="289" y="246"/>
                  </a:cubicBezTo>
                  <a:cubicBezTo>
                    <a:pt x="286" y="243"/>
                    <a:pt x="288" y="233"/>
                    <a:pt x="295" y="225"/>
                  </a:cubicBezTo>
                  <a:cubicBezTo>
                    <a:pt x="299" y="220"/>
                    <a:pt x="305" y="217"/>
                    <a:pt x="309" y="217"/>
                  </a:cubicBezTo>
                  <a:cubicBezTo>
                    <a:pt x="310" y="217"/>
                    <a:pt x="311" y="217"/>
                    <a:pt x="312" y="218"/>
                  </a:cubicBezTo>
                  <a:cubicBezTo>
                    <a:pt x="311" y="217"/>
                    <a:pt x="304" y="212"/>
                    <a:pt x="308" y="209"/>
                  </a:cubicBezTo>
                  <a:cubicBezTo>
                    <a:pt x="312" y="204"/>
                    <a:pt x="322" y="198"/>
                    <a:pt x="321" y="194"/>
                  </a:cubicBezTo>
                  <a:lnTo>
                    <a:pt x="321" y="194"/>
                  </a:lnTo>
                  <a:cubicBezTo>
                    <a:pt x="322" y="196"/>
                    <a:pt x="324" y="197"/>
                    <a:pt x="328" y="197"/>
                  </a:cubicBezTo>
                  <a:cubicBezTo>
                    <a:pt x="334" y="197"/>
                    <a:pt x="342" y="196"/>
                    <a:pt x="350" y="196"/>
                  </a:cubicBezTo>
                  <a:cubicBezTo>
                    <a:pt x="351" y="196"/>
                    <a:pt x="352" y="196"/>
                    <a:pt x="353" y="196"/>
                  </a:cubicBezTo>
                  <a:cubicBezTo>
                    <a:pt x="366" y="196"/>
                    <a:pt x="379" y="199"/>
                    <a:pt x="384" y="201"/>
                  </a:cubicBezTo>
                  <a:cubicBezTo>
                    <a:pt x="396" y="205"/>
                    <a:pt x="406" y="207"/>
                    <a:pt x="416" y="207"/>
                  </a:cubicBezTo>
                  <a:cubicBezTo>
                    <a:pt x="424" y="207"/>
                    <a:pt x="431" y="206"/>
                    <a:pt x="439" y="204"/>
                  </a:cubicBezTo>
                  <a:lnTo>
                    <a:pt x="439" y="204"/>
                  </a:lnTo>
                  <a:cubicBezTo>
                    <a:pt x="437" y="205"/>
                    <a:pt x="420" y="209"/>
                    <a:pt x="425" y="213"/>
                  </a:cubicBezTo>
                  <a:cubicBezTo>
                    <a:pt x="425" y="213"/>
                    <a:pt x="432" y="216"/>
                    <a:pt x="432" y="216"/>
                  </a:cubicBezTo>
                  <a:cubicBezTo>
                    <a:pt x="437" y="217"/>
                    <a:pt x="433" y="216"/>
                    <a:pt x="434" y="220"/>
                  </a:cubicBezTo>
                  <a:cubicBezTo>
                    <a:pt x="435" y="224"/>
                    <a:pt x="439" y="228"/>
                    <a:pt x="442" y="228"/>
                  </a:cubicBezTo>
                  <a:cubicBezTo>
                    <a:pt x="444" y="228"/>
                    <a:pt x="445" y="227"/>
                    <a:pt x="446" y="224"/>
                  </a:cubicBezTo>
                  <a:cubicBezTo>
                    <a:pt x="448" y="221"/>
                    <a:pt x="448" y="219"/>
                    <a:pt x="451" y="219"/>
                  </a:cubicBezTo>
                  <a:cubicBezTo>
                    <a:pt x="453" y="219"/>
                    <a:pt x="454" y="219"/>
                    <a:pt x="457" y="220"/>
                  </a:cubicBezTo>
                  <a:cubicBezTo>
                    <a:pt x="461" y="222"/>
                    <a:pt x="467" y="224"/>
                    <a:pt x="471" y="226"/>
                  </a:cubicBezTo>
                  <a:cubicBezTo>
                    <a:pt x="474" y="228"/>
                    <a:pt x="472" y="231"/>
                    <a:pt x="474" y="231"/>
                  </a:cubicBezTo>
                  <a:lnTo>
                    <a:pt x="497" y="240"/>
                  </a:lnTo>
                  <a:cubicBezTo>
                    <a:pt x="499" y="241"/>
                    <a:pt x="501" y="241"/>
                    <a:pt x="502" y="241"/>
                  </a:cubicBezTo>
                  <a:cubicBezTo>
                    <a:pt x="510" y="241"/>
                    <a:pt x="511" y="229"/>
                    <a:pt x="508" y="228"/>
                  </a:cubicBezTo>
                  <a:lnTo>
                    <a:pt x="508" y="228"/>
                  </a:lnTo>
                  <a:cubicBezTo>
                    <a:pt x="514" y="231"/>
                    <a:pt x="524" y="249"/>
                    <a:pt x="529" y="254"/>
                  </a:cubicBezTo>
                  <a:cubicBezTo>
                    <a:pt x="533" y="257"/>
                    <a:pt x="536" y="259"/>
                    <a:pt x="537" y="259"/>
                  </a:cubicBezTo>
                  <a:cubicBezTo>
                    <a:pt x="538" y="259"/>
                    <a:pt x="538" y="258"/>
                    <a:pt x="535" y="254"/>
                  </a:cubicBezTo>
                  <a:cubicBezTo>
                    <a:pt x="534" y="251"/>
                    <a:pt x="531" y="244"/>
                    <a:pt x="535" y="244"/>
                  </a:cubicBezTo>
                  <a:cubicBezTo>
                    <a:pt x="536" y="244"/>
                    <a:pt x="538" y="245"/>
                    <a:pt x="541" y="247"/>
                  </a:cubicBezTo>
                  <a:cubicBezTo>
                    <a:pt x="547" y="252"/>
                    <a:pt x="551" y="256"/>
                    <a:pt x="556" y="261"/>
                  </a:cubicBezTo>
                  <a:cubicBezTo>
                    <a:pt x="556" y="262"/>
                    <a:pt x="558" y="265"/>
                    <a:pt x="560" y="267"/>
                  </a:cubicBezTo>
                  <a:lnTo>
                    <a:pt x="560" y="267"/>
                  </a:lnTo>
                  <a:cubicBezTo>
                    <a:pt x="558" y="265"/>
                    <a:pt x="559" y="256"/>
                    <a:pt x="562" y="254"/>
                  </a:cubicBezTo>
                  <a:cubicBezTo>
                    <a:pt x="562" y="254"/>
                    <a:pt x="562" y="254"/>
                    <a:pt x="562" y="254"/>
                  </a:cubicBezTo>
                  <a:cubicBezTo>
                    <a:pt x="565" y="254"/>
                    <a:pt x="575" y="271"/>
                    <a:pt x="576" y="272"/>
                  </a:cubicBezTo>
                  <a:cubicBezTo>
                    <a:pt x="579" y="278"/>
                    <a:pt x="581" y="280"/>
                    <a:pt x="582" y="280"/>
                  </a:cubicBezTo>
                  <a:cubicBezTo>
                    <a:pt x="585" y="280"/>
                    <a:pt x="576" y="259"/>
                    <a:pt x="577" y="259"/>
                  </a:cubicBezTo>
                  <a:cubicBezTo>
                    <a:pt x="577" y="259"/>
                    <a:pt x="577" y="259"/>
                    <a:pt x="577" y="259"/>
                  </a:cubicBezTo>
                  <a:cubicBezTo>
                    <a:pt x="581" y="259"/>
                    <a:pt x="591" y="275"/>
                    <a:pt x="596" y="275"/>
                  </a:cubicBezTo>
                  <a:cubicBezTo>
                    <a:pt x="597" y="275"/>
                    <a:pt x="598" y="274"/>
                    <a:pt x="598" y="273"/>
                  </a:cubicBezTo>
                  <a:lnTo>
                    <a:pt x="598" y="273"/>
                  </a:lnTo>
                  <a:cubicBezTo>
                    <a:pt x="595" y="280"/>
                    <a:pt x="642" y="296"/>
                    <a:pt x="651" y="299"/>
                  </a:cubicBezTo>
                  <a:cubicBezTo>
                    <a:pt x="661" y="302"/>
                    <a:pt x="670" y="302"/>
                    <a:pt x="680" y="305"/>
                  </a:cubicBezTo>
                  <a:cubicBezTo>
                    <a:pt x="687" y="306"/>
                    <a:pt x="689" y="315"/>
                    <a:pt x="695" y="315"/>
                  </a:cubicBezTo>
                  <a:cubicBezTo>
                    <a:pt x="696" y="315"/>
                    <a:pt x="696" y="315"/>
                    <a:pt x="696" y="315"/>
                  </a:cubicBezTo>
                  <a:cubicBezTo>
                    <a:pt x="699" y="315"/>
                    <a:pt x="706" y="312"/>
                    <a:pt x="711" y="312"/>
                  </a:cubicBezTo>
                  <a:cubicBezTo>
                    <a:pt x="712" y="312"/>
                    <a:pt x="713" y="312"/>
                    <a:pt x="714" y="313"/>
                  </a:cubicBezTo>
                  <a:cubicBezTo>
                    <a:pt x="713" y="313"/>
                    <a:pt x="692" y="325"/>
                    <a:pt x="704" y="325"/>
                  </a:cubicBezTo>
                  <a:cubicBezTo>
                    <a:pt x="705" y="325"/>
                    <a:pt x="706" y="325"/>
                    <a:pt x="707" y="325"/>
                  </a:cubicBezTo>
                  <a:cubicBezTo>
                    <a:pt x="707" y="325"/>
                    <a:pt x="708" y="325"/>
                    <a:pt x="709" y="325"/>
                  </a:cubicBezTo>
                  <a:cubicBezTo>
                    <a:pt x="712" y="325"/>
                    <a:pt x="716" y="326"/>
                    <a:pt x="720" y="326"/>
                  </a:cubicBezTo>
                  <a:cubicBezTo>
                    <a:pt x="723" y="326"/>
                    <a:pt x="726" y="325"/>
                    <a:pt x="727" y="322"/>
                  </a:cubicBezTo>
                  <a:cubicBezTo>
                    <a:pt x="727" y="321"/>
                    <a:pt x="728" y="321"/>
                    <a:pt x="729" y="321"/>
                  </a:cubicBezTo>
                  <a:cubicBezTo>
                    <a:pt x="732" y="321"/>
                    <a:pt x="737" y="325"/>
                    <a:pt x="740" y="325"/>
                  </a:cubicBezTo>
                  <a:cubicBezTo>
                    <a:pt x="741" y="325"/>
                    <a:pt x="741" y="325"/>
                    <a:pt x="741" y="324"/>
                  </a:cubicBezTo>
                  <a:lnTo>
                    <a:pt x="741" y="324"/>
                  </a:lnTo>
                  <a:cubicBezTo>
                    <a:pt x="739" y="330"/>
                    <a:pt x="739" y="335"/>
                    <a:pt x="749" y="341"/>
                  </a:cubicBezTo>
                  <a:cubicBezTo>
                    <a:pt x="750" y="342"/>
                    <a:pt x="751" y="342"/>
                    <a:pt x="751" y="342"/>
                  </a:cubicBezTo>
                  <a:cubicBezTo>
                    <a:pt x="758" y="342"/>
                    <a:pt x="766" y="330"/>
                    <a:pt x="774" y="330"/>
                  </a:cubicBezTo>
                  <a:cubicBezTo>
                    <a:pt x="797" y="331"/>
                    <a:pt x="789" y="355"/>
                    <a:pt x="786" y="362"/>
                  </a:cubicBezTo>
                  <a:cubicBezTo>
                    <a:pt x="797" y="357"/>
                    <a:pt x="807" y="354"/>
                    <a:pt x="820" y="352"/>
                  </a:cubicBezTo>
                  <a:cubicBezTo>
                    <a:pt x="822" y="358"/>
                    <a:pt x="824" y="362"/>
                    <a:pt x="828" y="369"/>
                  </a:cubicBezTo>
                  <a:cubicBezTo>
                    <a:pt x="829" y="367"/>
                    <a:pt x="830" y="366"/>
                    <a:pt x="832" y="366"/>
                  </a:cubicBezTo>
                  <a:cubicBezTo>
                    <a:pt x="836" y="366"/>
                    <a:pt x="843" y="370"/>
                    <a:pt x="846" y="370"/>
                  </a:cubicBezTo>
                  <a:cubicBezTo>
                    <a:pt x="847" y="370"/>
                    <a:pt x="848" y="370"/>
                    <a:pt x="849" y="370"/>
                  </a:cubicBezTo>
                  <a:cubicBezTo>
                    <a:pt x="855" y="370"/>
                    <a:pt x="866" y="369"/>
                    <a:pt x="866" y="367"/>
                  </a:cubicBezTo>
                  <a:lnTo>
                    <a:pt x="866" y="367"/>
                  </a:lnTo>
                  <a:cubicBezTo>
                    <a:pt x="869" y="375"/>
                    <a:pt x="855" y="382"/>
                    <a:pt x="876" y="384"/>
                  </a:cubicBezTo>
                  <a:cubicBezTo>
                    <a:pt x="891" y="386"/>
                    <a:pt x="894" y="389"/>
                    <a:pt x="891" y="397"/>
                  </a:cubicBezTo>
                  <a:cubicBezTo>
                    <a:pt x="893" y="398"/>
                    <a:pt x="894" y="399"/>
                    <a:pt x="895" y="399"/>
                  </a:cubicBezTo>
                  <a:cubicBezTo>
                    <a:pt x="898" y="399"/>
                    <a:pt x="898" y="395"/>
                    <a:pt x="900" y="394"/>
                  </a:cubicBezTo>
                  <a:cubicBezTo>
                    <a:pt x="901" y="394"/>
                    <a:pt x="902" y="394"/>
                    <a:pt x="903" y="394"/>
                  </a:cubicBezTo>
                  <a:cubicBezTo>
                    <a:pt x="909" y="394"/>
                    <a:pt x="917" y="399"/>
                    <a:pt x="923" y="399"/>
                  </a:cubicBezTo>
                  <a:cubicBezTo>
                    <a:pt x="929" y="399"/>
                    <a:pt x="927" y="394"/>
                    <a:pt x="932" y="392"/>
                  </a:cubicBezTo>
                  <a:cubicBezTo>
                    <a:pt x="932" y="392"/>
                    <a:pt x="933" y="392"/>
                    <a:pt x="933" y="392"/>
                  </a:cubicBezTo>
                  <a:cubicBezTo>
                    <a:pt x="937" y="392"/>
                    <a:pt x="940" y="394"/>
                    <a:pt x="943" y="394"/>
                  </a:cubicBezTo>
                  <a:cubicBezTo>
                    <a:pt x="944" y="394"/>
                    <a:pt x="944" y="394"/>
                    <a:pt x="945" y="393"/>
                  </a:cubicBezTo>
                  <a:lnTo>
                    <a:pt x="945" y="393"/>
                  </a:lnTo>
                  <a:cubicBezTo>
                    <a:pt x="942" y="399"/>
                    <a:pt x="941" y="398"/>
                    <a:pt x="949" y="402"/>
                  </a:cubicBezTo>
                  <a:lnTo>
                    <a:pt x="968" y="409"/>
                  </a:lnTo>
                  <a:cubicBezTo>
                    <a:pt x="967" y="412"/>
                    <a:pt x="966" y="416"/>
                    <a:pt x="962" y="416"/>
                  </a:cubicBezTo>
                  <a:cubicBezTo>
                    <a:pt x="961" y="416"/>
                    <a:pt x="959" y="415"/>
                    <a:pt x="958" y="415"/>
                  </a:cubicBezTo>
                  <a:cubicBezTo>
                    <a:pt x="958" y="415"/>
                    <a:pt x="957" y="415"/>
                    <a:pt x="957" y="415"/>
                  </a:cubicBezTo>
                  <a:cubicBezTo>
                    <a:pt x="956" y="415"/>
                    <a:pt x="954" y="414"/>
                    <a:pt x="953" y="414"/>
                  </a:cubicBezTo>
                  <a:cubicBezTo>
                    <a:pt x="952" y="414"/>
                    <a:pt x="951" y="414"/>
                    <a:pt x="950" y="416"/>
                  </a:cubicBezTo>
                  <a:cubicBezTo>
                    <a:pt x="956" y="418"/>
                    <a:pt x="960" y="419"/>
                    <a:pt x="964" y="419"/>
                  </a:cubicBezTo>
                  <a:cubicBezTo>
                    <a:pt x="972" y="419"/>
                    <a:pt x="978" y="416"/>
                    <a:pt x="987" y="416"/>
                  </a:cubicBezTo>
                  <a:cubicBezTo>
                    <a:pt x="988" y="416"/>
                    <a:pt x="989" y="416"/>
                    <a:pt x="990" y="416"/>
                  </a:cubicBezTo>
                  <a:cubicBezTo>
                    <a:pt x="1004" y="417"/>
                    <a:pt x="987" y="424"/>
                    <a:pt x="987" y="424"/>
                  </a:cubicBezTo>
                  <a:cubicBezTo>
                    <a:pt x="987" y="424"/>
                    <a:pt x="999" y="425"/>
                    <a:pt x="999" y="425"/>
                  </a:cubicBezTo>
                  <a:cubicBezTo>
                    <a:pt x="1001" y="425"/>
                    <a:pt x="1002" y="425"/>
                    <a:pt x="1004" y="425"/>
                  </a:cubicBezTo>
                  <a:cubicBezTo>
                    <a:pt x="1007" y="425"/>
                    <a:pt x="1008" y="426"/>
                    <a:pt x="1011" y="431"/>
                  </a:cubicBezTo>
                  <a:cubicBezTo>
                    <a:pt x="1015" y="435"/>
                    <a:pt x="1024" y="441"/>
                    <a:pt x="1029" y="441"/>
                  </a:cubicBezTo>
                  <a:cubicBezTo>
                    <a:pt x="1032" y="441"/>
                    <a:pt x="1034" y="439"/>
                    <a:pt x="1032" y="434"/>
                  </a:cubicBezTo>
                  <a:lnTo>
                    <a:pt x="1032" y="434"/>
                  </a:lnTo>
                  <a:cubicBezTo>
                    <a:pt x="1034" y="435"/>
                    <a:pt x="1035" y="435"/>
                    <a:pt x="1036" y="435"/>
                  </a:cubicBezTo>
                  <a:cubicBezTo>
                    <a:pt x="1037" y="435"/>
                    <a:pt x="1038" y="435"/>
                    <a:pt x="1039" y="435"/>
                  </a:cubicBezTo>
                  <a:lnTo>
                    <a:pt x="1039" y="435"/>
                  </a:lnTo>
                  <a:cubicBezTo>
                    <a:pt x="1041" y="435"/>
                    <a:pt x="1037" y="444"/>
                    <a:pt x="1037" y="445"/>
                  </a:cubicBezTo>
                  <a:cubicBezTo>
                    <a:pt x="1037" y="449"/>
                    <a:pt x="1042" y="450"/>
                    <a:pt x="1045" y="450"/>
                  </a:cubicBezTo>
                  <a:lnTo>
                    <a:pt x="1048" y="450"/>
                  </a:lnTo>
                  <a:cubicBezTo>
                    <a:pt x="1061" y="434"/>
                    <a:pt x="1049" y="428"/>
                    <a:pt x="1065" y="417"/>
                  </a:cubicBezTo>
                  <a:cubicBezTo>
                    <a:pt x="1067" y="421"/>
                    <a:pt x="1069" y="426"/>
                    <a:pt x="1074" y="427"/>
                  </a:cubicBezTo>
                  <a:cubicBezTo>
                    <a:pt x="1075" y="427"/>
                    <a:pt x="1076" y="427"/>
                    <a:pt x="1077" y="427"/>
                  </a:cubicBezTo>
                  <a:cubicBezTo>
                    <a:pt x="1085" y="427"/>
                    <a:pt x="1090" y="419"/>
                    <a:pt x="1087" y="414"/>
                  </a:cubicBezTo>
                  <a:lnTo>
                    <a:pt x="1087" y="414"/>
                  </a:lnTo>
                  <a:cubicBezTo>
                    <a:pt x="1089" y="417"/>
                    <a:pt x="1092" y="419"/>
                    <a:pt x="1096" y="419"/>
                  </a:cubicBezTo>
                  <a:cubicBezTo>
                    <a:pt x="1098" y="419"/>
                    <a:pt x="1101" y="418"/>
                    <a:pt x="1105" y="416"/>
                  </a:cubicBezTo>
                  <a:cubicBezTo>
                    <a:pt x="1103" y="413"/>
                    <a:pt x="1089" y="402"/>
                    <a:pt x="1103" y="402"/>
                  </a:cubicBezTo>
                  <a:cubicBezTo>
                    <a:pt x="1108" y="402"/>
                    <a:pt x="1112" y="404"/>
                    <a:pt x="1116" y="404"/>
                  </a:cubicBezTo>
                  <a:cubicBezTo>
                    <a:pt x="1118" y="404"/>
                    <a:pt x="1121" y="404"/>
                    <a:pt x="1124" y="402"/>
                  </a:cubicBezTo>
                  <a:cubicBezTo>
                    <a:pt x="1130" y="397"/>
                    <a:pt x="1130" y="392"/>
                    <a:pt x="1137" y="389"/>
                  </a:cubicBezTo>
                  <a:cubicBezTo>
                    <a:pt x="1137" y="389"/>
                    <a:pt x="1138" y="390"/>
                    <a:pt x="1139" y="390"/>
                  </a:cubicBezTo>
                  <a:cubicBezTo>
                    <a:pt x="1146" y="390"/>
                    <a:pt x="1166" y="374"/>
                    <a:pt x="1170" y="371"/>
                  </a:cubicBezTo>
                  <a:cubicBezTo>
                    <a:pt x="1178" y="364"/>
                    <a:pt x="1162" y="366"/>
                    <a:pt x="1163" y="362"/>
                  </a:cubicBezTo>
                  <a:cubicBezTo>
                    <a:pt x="1165" y="359"/>
                    <a:pt x="1168" y="358"/>
                    <a:pt x="1171" y="358"/>
                  </a:cubicBezTo>
                  <a:cubicBezTo>
                    <a:pt x="1177" y="358"/>
                    <a:pt x="1184" y="362"/>
                    <a:pt x="1185" y="363"/>
                  </a:cubicBezTo>
                  <a:cubicBezTo>
                    <a:pt x="1185" y="363"/>
                    <a:pt x="1186" y="363"/>
                    <a:pt x="1186" y="363"/>
                  </a:cubicBezTo>
                  <a:cubicBezTo>
                    <a:pt x="1191" y="363"/>
                    <a:pt x="1202" y="355"/>
                    <a:pt x="1205" y="353"/>
                  </a:cubicBezTo>
                  <a:cubicBezTo>
                    <a:pt x="1216" y="345"/>
                    <a:pt x="1225" y="337"/>
                    <a:pt x="1234" y="328"/>
                  </a:cubicBezTo>
                  <a:cubicBezTo>
                    <a:pt x="1237" y="326"/>
                    <a:pt x="1251" y="307"/>
                    <a:pt x="1253" y="307"/>
                  </a:cubicBezTo>
                  <a:lnTo>
                    <a:pt x="1253" y="307"/>
                  </a:lnTo>
                  <a:cubicBezTo>
                    <a:pt x="1256" y="307"/>
                    <a:pt x="1248" y="327"/>
                    <a:pt x="1252" y="327"/>
                  </a:cubicBezTo>
                  <a:cubicBezTo>
                    <a:pt x="1252" y="327"/>
                    <a:pt x="1252" y="326"/>
                    <a:pt x="1253" y="326"/>
                  </a:cubicBezTo>
                  <a:cubicBezTo>
                    <a:pt x="1258" y="321"/>
                    <a:pt x="1281" y="294"/>
                    <a:pt x="1279" y="290"/>
                  </a:cubicBezTo>
                  <a:lnTo>
                    <a:pt x="1279" y="290"/>
                  </a:lnTo>
                  <a:cubicBezTo>
                    <a:pt x="1280" y="292"/>
                    <a:pt x="1282" y="293"/>
                    <a:pt x="1284" y="293"/>
                  </a:cubicBezTo>
                  <a:cubicBezTo>
                    <a:pt x="1287" y="293"/>
                    <a:pt x="1291" y="291"/>
                    <a:pt x="1296" y="288"/>
                  </a:cubicBezTo>
                  <a:cubicBezTo>
                    <a:pt x="1302" y="285"/>
                    <a:pt x="1308" y="279"/>
                    <a:pt x="1313" y="274"/>
                  </a:cubicBezTo>
                  <a:cubicBezTo>
                    <a:pt x="1318" y="271"/>
                    <a:pt x="1317" y="266"/>
                    <a:pt x="1320" y="262"/>
                  </a:cubicBezTo>
                  <a:cubicBezTo>
                    <a:pt x="1332" y="249"/>
                    <a:pt x="1347" y="251"/>
                    <a:pt x="1360" y="245"/>
                  </a:cubicBezTo>
                  <a:cubicBezTo>
                    <a:pt x="1364" y="244"/>
                    <a:pt x="1363" y="242"/>
                    <a:pt x="1361" y="240"/>
                  </a:cubicBezTo>
                  <a:cubicBezTo>
                    <a:pt x="1366" y="238"/>
                    <a:pt x="1370" y="235"/>
                    <a:pt x="1375" y="231"/>
                  </a:cubicBezTo>
                  <a:cubicBezTo>
                    <a:pt x="1382" y="226"/>
                    <a:pt x="1387" y="218"/>
                    <a:pt x="1396" y="212"/>
                  </a:cubicBezTo>
                  <a:cubicBezTo>
                    <a:pt x="1403" y="207"/>
                    <a:pt x="1408" y="205"/>
                    <a:pt x="1416" y="202"/>
                  </a:cubicBezTo>
                  <a:cubicBezTo>
                    <a:pt x="1420" y="200"/>
                    <a:pt x="1427" y="196"/>
                    <a:pt x="1428" y="192"/>
                  </a:cubicBezTo>
                  <a:cubicBezTo>
                    <a:pt x="1430" y="185"/>
                    <a:pt x="1454" y="172"/>
                    <a:pt x="1462" y="167"/>
                  </a:cubicBezTo>
                  <a:cubicBezTo>
                    <a:pt x="1465" y="164"/>
                    <a:pt x="1484" y="143"/>
                    <a:pt x="1485" y="143"/>
                  </a:cubicBezTo>
                  <a:cubicBezTo>
                    <a:pt x="1486" y="143"/>
                    <a:pt x="1486" y="150"/>
                    <a:pt x="1485" y="151"/>
                  </a:cubicBezTo>
                  <a:lnTo>
                    <a:pt x="1485" y="151"/>
                  </a:lnTo>
                  <a:lnTo>
                    <a:pt x="1494" y="140"/>
                  </a:lnTo>
                  <a:cubicBezTo>
                    <a:pt x="1495" y="138"/>
                    <a:pt x="1498" y="126"/>
                    <a:pt x="1499" y="125"/>
                  </a:cubicBezTo>
                  <a:cubicBezTo>
                    <a:pt x="1500" y="125"/>
                    <a:pt x="1500" y="125"/>
                    <a:pt x="1500" y="125"/>
                  </a:cubicBezTo>
                  <a:cubicBezTo>
                    <a:pt x="1501" y="125"/>
                    <a:pt x="1504" y="129"/>
                    <a:pt x="1506" y="129"/>
                  </a:cubicBezTo>
                  <a:cubicBezTo>
                    <a:pt x="1506" y="129"/>
                    <a:pt x="1506" y="129"/>
                    <a:pt x="1506" y="129"/>
                  </a:cubicBezTo>
                  <a:cubicBezTo>
                    <a:pt x="1512" y="128"/>
                    <a:pt x="1518" y="123"/>
                    <a:pt x="1523" y="121"/>
                  </a:cubicBezTo>
                  <a:cubicBezTo>
                    <a:pt x="1526" y="115"/>
                    <a:pt x="1532" y="108"/>
                    <a:pt x="1537" y="108"/>
                  </a:cubicBezTo>
                  <a:cubicBezTo>
                    <a:pt x="1538" y="108"/>
                    <a:pt x="1539" y="108"/>
                    <a:pt x="1540" y="110"/>
                  </a:cubicBezTo>
                  <a:cubicBezTo>
                    <a:pt x="1540" y="108"/>
                    <a:pt x="1544" y="100"/>
                    <a:pt x="1542" y="100"/>
                  </a:cubicBezTo>
                  <a:lnTo>
                    <a:pt x="1542" y="100"/>
                  </a:lnTo>
                  <a:cubicBezTo>
                    <a:pt x="1544" y="100"/>
                    <a:pt x="1546" y="101"/>
                    <a:pt x="1547" y="101"/>
                  </a:cubicBezTo>
                  <a:cubicBezTo>
                    <a:pt x="1551" y="101"/>
                    <a:pt x="1555" y="98"/>
                    <a:pt x="1562" y="93"/>
                  </a:cubicBezTo>
                  <a:cubicBezTo>
                    <a:pt x="1567" y="90"/>
                    <a:pt x="1575" y="86"/>
                    <a:pt x="1577" y="81"/>
                  </a:cubicBezTo>
                  <a:cubicBezTo>
                    <a:pt x="1579" y="79"/>
                    <a:pt x="1575" y="79"/>
                    <a:pt x="1579" y="77"/>
                  </a:cubicBezTo>
                  <a:cubicBezTo>
                    <a:pt x="1588" y="70"/>
                    <a:pt x="1595" y="71"/>
                    <a:pt x="1605" y="64"/>
                  </a:cubicBezTo>
                  <a:cubicBezTo>
                    <a:pt x="1609" y="62"/>
                    <a:pt x="1625" y="49"/>
                    <a:pt x="1631" y="49"/>
                  </a:cubicBezTo>
                  <a:cubicBezTo>
                    <a:pt x="1632" y="49"/>
                    <a:pt x="1633" y="49"/>
                    <a:pt x="1633" y="50"/>
                  </a:cubicBezTo>
                  <a:cubicBezTo>
                    <a:pt x="1643" y="44"/>
                    <a:pt x="1630" y="42"/>
                    <a:pt x="1637" y="36"/>
                  </a:cubicBezTo>
                  <a:cubicBezTo>
                    <a:pt x="1638" y="35"/>
                    <a:pt x="1639" y="34"/>
                    <a:pt x="1641" y="34"/>
                  </a:cubicBezTo>
                  <a:cubicBezTo>
                    <a:pt x="1644" y="34"/>
                    <a:pt x="1648" y="36"/>
                    <a:pt x="1649" y="38"/>
                  </a:cubicBezTo>
                  <a:lnTo>
                    <a:pt x="1658" y="38"/>
                  </a:lnTo>
                  <a:cubicBezTo>
                    <a:pt x="1663" y="37"/>
                    <a:pt x="1672" y="33"/>
                    <a:pt x="1682" y="32"/>
                  </a:cubicBezTo>
                  <a:cubicBezTo>
                    <a:pt x="1683" y="32"/>
                    <a:pt x="1684" y="32"/>
                    <a:pt x="1686" y="32"/>
                  </a:cubicBezTo>
                  <a:cubicBezTo>
                    <a:pt x="1693" y="32"/>
                    <a:pt x="1699" y="34"/>
                    <a:pt x="1699" y="37"/>
                  </a:cubicBezTo>
                  <a:lnTo>
                    <a:pt x="1699" y="37"/>
                  </a:lnTo>
                  <a:cubicBezTo>
                    <a:pt x="1700" y="34"/>
                    <a:pt x="1705" y="27"/>
                    <a:pt x="1710" y="27"/>
                  </a:cubicBezTo>
                  <a:cubicBezTo>
                    <a:pt x="1710" y="27"/>
                    <a:pt x="1711" y="27"/>
                    <a:pt x="1712" y="27"/>
                  </a:cubicBezTo>
                  <a:cubicBezTo>
                    <a:pt x="1715" y="29"/>
                    <a:pt x="1715" y="34"/>
                    <a:pt x="1715" y="36"/>
                  </a:cubicBezTo>
                  <a:cubicBezTo>
                    <a:pt x="1716" y="37"/>
                    <a:pt x="1719" y="40"/>
                    <a:pt x="1720" y="42"/>
                  </a:cubicBezTo>
                  <a:cubicBezTo>
                    <a:pt x="1726" y="47"/>
                    <a:pt x="1727" y="50"/>
                    <a:pt x="1733" y="54"/>
                  </a:cubicBezTo>
                  <a:cubicBezTo>
                    <a:pt x="1735" y="56"/>
                    <a:pt x="1738" y="59"/>
                    <a:pt x="1737" y="61"/>
                  </a:cubicBezTo>
                  <a:cubicBezTo>
                    <a:pt x="1736" y="66"/>
                    <a:pt x="1726" y="63"/>
                    <a:pt x="1726" y="66"/>
                  </a:cubicBezTo>
                  <a:cubicBezTo>
                    <a:pt x="1726" y="68"/>
                    <a:pt x="1739" y="75"/>
                    <a:pt x="1740" y="80"/>
                  </a:cubicBezTo>
                  <a:cubicBezTo>
                    <a:pt x="1746" y="91"/>
                    <a:pt x="1742" y="103"/>
                    <a:pt x="1740" y="114"/>
                  </a:cubicBezTo>
                  <a:cubicBezTo>
                    <a:pt x="1736" y="128"/>
                    <a:pt x="1760" y="117"/>
                    <a:pt x="1749" y="135"/>
                  </a:cubicBezTo>
                  <a:cubicBezTo>
                    <a:pt x="1745" y="145"/>
                    <a:pt x="1739" y="148"/>
                    <a:pt x="1740" y="163"/>
                  </a:cubicBezTo>
                  <a:cubicBezTo>
                    <a:pt x="1740" y="168"/>
                    <a:pt x="1754" y="182"/>
                    <a:pt x="1743" y="183"/>
                  </a:cubicBezTo>
                  <a:cubicBezTo>
                    <a:pt x="1732" y="185"/>
                    <a:pt x="1740" y="201"/>
                    <a:pt x="1744" y="209"/>
                  </a:cubicBezTo>
                  <a:cubicBezTo>
                    <a:pt x="1750" y="223"/>
                    <a:pt x="1740" y="226"/>
                    <a:pt x="1737" y="239"/>
                  </a:cubicBezTo>
                  <a:cubicBezTo>
                    <a:pt x="1736" y="245"/>
                    <a:pt x="1739" y="247"/>
                    <a:pt x="1742" y="247"/>
                  </a:cubicBezTo>
                  <a:cubicBezTo>
                    <a:pt x="1745" y="247"/>
                    <a:pt x="1748" y="246"/>
                    <a:pt x="1751" y="246"/>
                  </a:cubicBezTo>
                  <a:cubicBezTo>
                    <a:pt x="1751" y="246"/>
                    <a:pt x="1752" y="246"/>
                    <a:pt x="1753" y="246"/>
                  </a:cubicBezTo>
                  <a:cubicBezTo>
                    <a:pt x="1756" y="250"/>
                    <a:pt x="1739" y="263"/>
                    <a:pt x="1744" y="267"/>
                  </a:cubicBezTo>
                  <a:cubicBezTo>
                    <a:pt x="1744" y="267"/>
                    <a:pt x="1744" y="268"/>
                    <a:pt x="1744" y="268"/>
                  </a:cubicBezTo>
                  <a:cubicBezTo>
                    <a:pt x="1745" y="268"/>
                    <a:pt x="1747" y="266"/>
                    <a:pt x="1748" y="266"/>
                  </a:cubicBezTo>
                  <a:cubicBezTo>
                    <a:pt x="1749" y="266"/>
                    <a:pt x="1750" y="266"/>
                    <a:pt x="1750" y="267"/>
                  </a:cubicBezTo>
                  <a:cubicBezTo>
                    <a:pt x="1751" y="269"/>
                    <a:pt x="1750" y="278"/>
                    <a:pt x="1749" y="279"/>
                  </a:cubicBezTo>
                  <a:cubicBezTo>
                    <a:pt x="1748" y="281"/>
                    <a:pt x="1746" y="282"/>
                    <a:pt x="1745" y="282"/>
                  </a:cubicBezTo>
                  <a:cubicBezTo>
                    <a:pt x="1743" y="282"/>
                    <a:pt x="1742" y="281"/>
                    <a:pt x="1741" y="281"/>
                  </a:cubicBezTo>
                  <a:cubicBezTo>
                    <a:pt x="1739" y="281"/>
                    <a:pt x="1737" y="283"/>
                    <a:pt x="1736" y="289"/>
                  </a:cubicBezTo>
                  <a:cubicBezTo>
                    <a:pt x="1732" y="309"/>
                    <a:pt x="1732" y="334"/>
                    <a:pt x="1734" y="355"/>
                  </a:cubicBezTo>
                  <a:cubicBezTo>
                    <a:pt x="1735" y="362"/>
                    <a:pt x="1736" y="362"/>
                    <a:pt x="1736" y="369"/>
                  </a:cubicBezTo>
                  <a:cubicBezTo>
                    <a:pt x="1739" y="374"/>
                    <a:pt x="1738" y="376"/>
                    <a:pt x="1735" y="376"/>
                  </a:cubicBezTo>
                  <a:cubicBezTo>
                    <a:pt x="1732" y="376"/>
                    <a:pt x="1727" y="374"/>
                    <a:pt x="1725" y="374"/>
                  </a:cubicBezTo>
                  <a:cubicBezTo>
                    <a:pt x="1725" y="374"/>
                    <a:pt x="1725" y="374"/>
                    <a:pt x="1725" y="374"/>
                  </a:cubicBezTo>
                  <a:cubicBezTo>
                    <a:pt x="1725" y="386"/>
                    <a:pt x="1741" y="381"/>
                    <a:pt x="1730" y="396"/>
                  </a:cubicBezTo>
                  <a:cubicBezTo>
                    <a:pt x="1730" y="399"/>
                    <a:pt x="1731" y="403"/>
                    <a:pt x="1731" y="406"/>
                  </a:cubicBezTo>
                  <a:cubicBezTo>
                    <a:pt x="1731" y="414"/>
                    <a:pt x="1739" y="465"/>
                    <a:pt x="1731" y="465"/>
                  </a:cubicBezTo>
                  <a:cubicBezTo>
                    <a:pt x="1731" y="465"/>
                    <a:pt x="1731" y="465"/>
                    <a:pt x="1731" y="465"/>
                  </a:cubicBezTo>
                  <a:lnTo>
                    <a:pt x="1731" y="465"/>
                  </a:lnTo>
                  <a:lnTo>
                    <a:pt x="1742" y="487"/>
                  </a:lnTo>
                  <a:cubicBezTo>
                    <a:pt x="1736" y="487"/>
                    <a:pt x="1733" y="497"/>
                    <a:pt x="1733" y="506"/>
                  </a:cubicBezTo>
                  <a:cubicBezTo>
                    <a:pt x="1732" y="515"/>
                    <a:pt x="1727" y="514"/>
                    <a:pt x="1723" y="519"/>
                  </a:cubicBezTo>
                  <a:cubicBezTo>
                    <a:pt x="1719" y="521"/>
                    <a:pt x="1736" y="533"/>
                    <a:pt x="1735" y="542"/>
                  </a:cubicBezTo>
                  <a:cubicBezTo>
                    <a:pt x="1733" y="542"/>
                    <a:pt x="1726" y="539"/>
                    <a:pt x="1722" y="539"/>
                  </a:cubicBezTo>
                  <a:cubicBezTo>
                    <a:pt x="1721" y="539"/>
                    <a:pt x="1720" y="540"/>
                    <a:pt x="1719" y="541"/>
                  </a:cubicBezTo>
                  <a:cubicBezTo>
                    <a:pt x="1718" y="548"/>
                    <a:pt x="1722" y="561"/>
                    <a:pt x="1726" y="562"/>
                  </a:cubicBezTo>
                  <a:cubicBezTo>
                    <a:pt x="1727" y="562"/>
                    <a:pt x="1727" y="562"/>
                    <a:pt x="1727" y="562"/>
                  </a:cubicBezTo>
                  <a:cubicBezTo>
                    <a:pt x="1729" y="562"/>
                    <a:pt x="1731" y="561"/>
                    <a:pt x="1733" y="561"/>
                  </a:cubicBezTo>
                  <a:cubicBezTo>
                    <a:pt x="1734" y="561"/>
                    <a:pt x="1734" y="562"/>
                    <a:pt x="1734" y="565"/>
                  </a:cubicBezTo>
                  <a:cubicBezTo>
                    <a:pt x="1733" y="570"/>
                    <a:pt x="1733" y="572"/>
                    <a:pt x="1730" y="575"/>
                  </a:cubicBezTo>
                  <a:cubicBezTo>
                    <a:pt x="1729" y="576"/>
                    <a:pt x="1727" y="576"/>
                    <a:pt x="1726" y="576"/>
                  </a:cubicBezTo>
                  <a:cubicBezTo>
                    <a:pt x="1724" y="576"/>
                    <a:pt x="1721" y="575"/>
                    <a:pt x="1718" y="575"/>
                  </a:cubicBezTo>
                  <a:cubicBezTo>
                    <a:pt x="1717" y="575"/>
                    <a:pt x="1715" y="575"/>
                    <a:pt x="1714" y="576"/>
                  </a:cubicBezTo>
                  <a:cubicBezTo>
                    <a:pt x="1713" y="577"/>
                    <a:pt x="1720" y="583"/>
                    <a:pt x="1720" y="583"/>
                  </a:cubicBezTo>
                  <a:cubicBezTo>
                    <a:pt x="1722" y="588"/>
                    <a:pt x="1724" y="593"/>
                    <a:pt x="1723" y="599"/>
                  </a:cubicBezTo>
                  <a:cubicBezTo>
                    <a:pt x="1723" y="604"/>
                    <a:pt x="1720" y="604"/>
                    <a:pt x="1722" y="608"/>
                  </a:cubicBezTo>
                  <a:cubicBezTo>
                    <a:pt x="1724" y="614"/>
                    <a:pt x="1726" y="616"/>
                    <a:pt x="1729" y="619"/>
                  </a:cubicBezTo>
                  <a:cubicBezTo>
                    <a:pt x="1733" y="624"/>
                    <a:pt x="1720" y="626"/>
                    <a:pt x="1723" y="635"/>
                  </a:cubicBezTo>
                  <a:cubicBezTo>
                    <a:pt x="1725" y="638"/>
                    <a:pt x="1728" y="639"/>
                    <a:pt x="1729" y="644"/>
                  </a:cubicBezTo>
                  <a:cubicBezTo>
                    <a:pt x="1730" y="648"/>
                    <a:pt x="1729" y="653"/>
                    <a:pt x="1729" y="658"/>
                  </a:cubicBezTo>
                  <a:cubicBezTo>
                    <a:pt x="1729" y="650"/>
                    <a:pt x="1726" y="639"/>
                    <a:pt x="1723" y="639"/>
                  </a:cubicBezTo>
                  <a:cubicBezTo>
                    <a:pt x="1722" y="639"/>
                    <a:pt x="1721" y="642"/>
                    <a:pt x="1720" y="648"/>
                  </a:cubicBezTo>
                  <a:cubicBezTo>
                    <a:pt x="1719" y="657"/>
                    <a:pt x="1720" y="673"/>
                    <a:pt x="1726" y="673"/>
                  </a:cubicBezTo>
                  <a:lnTo>
                    <a:pt x="1726" y="673"/>
                  </a:lnTo>
                  <a:cubicBezTo>
                    <a:pt x="1726" y="673"/>
                    <a:pt x="1726" y="673"/>
                    <a:pt x="1726" y="673"/>
                  </a:cubicBezTo>
                  <a:cubicBezTo>
                    <a:pt x="1714" y="673"/>
                    <a:pt x="1716" y="727"/>
                    <a:pt x="1716" y="741"/>
                  </a:cubicBezTo>
                  <a:cubicBezTo>
                    <a:pt x="1715" y="749"/>
                    <a:pt x="1718" y="750"/>
                    <a:pt x="1721" y="750"/>
                  </a:cubicBezTo>
                  <a:cubicBezTo>
                    <a:pt x="1723" y="750"/>
                    <a:pt x="1724" y="750"/>
                    <a:pt x="1726" y="750"/>
                  </a:cubicBezTo>
                  <a:cubicBezTo>
                    <a:pt x="1727" y="750"/>
                    <a:pt x="1727" y="750"/>
                    <a:pt x="1728" y="750"/>
                  </a:cubicBezTo>
                  <a:cubicBezTo>
                    <a:pt x="1735" y="756"/>
                    <a:pt x="1735" y="758"/>
                    <a:pt x="1727" y="763"/>
                  </a:cubicBezTo>
                  <a:cubicBezTo>
                    <a:pt x="1720" y="763"/>
                    <a:pt x="1716" y="771"/>
                    <a:pt x="1712" y="781"/>
                  </a:cubicBezTo>
                  <a:cubicBezTo>
                    <a:pt x="1711" y="785"/>
                    <a:pt x="1710" y="790"/>
                    <a:pt x="1709" y="795"/>
                  </a:cubicBezTo>
                  <a:cubicBezTo>
                    <a:pt x="1708" y="802"/>
                    <a:pt x="1707" y="809"/>
                    <a:pt x="1707" y="814"/>
                  </a:cubicBezTo>
                  <a:lnTo>
                    <a:pt x="1707" y="823"/>
                  </a:lnTo>
                  <a:cubicBezTo>
                    <a:pt x="1714" y="829"/>
                    <a:pt x="1722" y="833"/>
                    <a:pt x="1728" y="834"/>
                  </a:cubicBezTo>
                  <a:cubicBezTo>
                    <a:pt x="1740" y="835"/>
                    <a:pt x="1745" y="836"/>
                    <a:pt x="1756" y="844"/>
                  </a:cubicBezTo>
                  <a:cubicBezTo>
                    <a:pt x="1751" y="841"/>
                    <a:pt x="1747" y="839"/>
                    <a:pt x="1744" y="839"/>
                  </a:cubicBezTo>
                  <a:cubicBezTo>
                    <a:pt x="1740" y="839"/>
                    <a:pt x="1740" y="843"/>
                    <a:pt x="1748" y="850"/>
                  </a:cubicBezTo>
                  <a:lnTo>
                    <a:pt x="1782" y="876"/>
                  </a:lnTo>
                  <a:cubicBezTo>
                    <a:pt x="1792" y="883"/>
                    <a:pt x="1798" y="887"/>
                    <a:pt x="1806" y="887"/>
                  </a:cubicBezTo>
                  <a:cubicBezTo>
                    <a:pt x="1808" y="887"/>
                    <a:pt x="1811" y="887"/>
                    <a:pt x="1814" y="886"/>
                  </a:cubicBezTo>
                  <a:lnTo>
                    <a:pt x="1814" y="886"/>
                  </a:lnTo>
                  <a:cubicBezTo>
                    <a:pt x="1809" y="888"/>
                    <a:pt x="1803" y="888"/>
                    <a:pt x="1802" y="894"/>
                  </a:cubicBezTo>
                  <a:cubicBezTo>
                    <a:pt x="1802" y="896"/>
                    <a:pt x="1808" y="903"/>
                    <a:pt x="1811" y="903"/>
                  </a:cubicBezTo>
                  <a:cubicBezTo>
                    <a:pt x="1811" y="903"/>
                    <a:pt x="1812" y="902"/>
                    <a:pt x="1812" y="902"/>
                  </a:cubicBezTo>
                  <a:cubicBezTo>
                    <a:pt x="1812" y="902"/>
                    <a:pt x="1813" y="901"/>
                    <a:pt x="1814" y="901"/>
                  </a:cubicBezTo>
                  <a:cubicBezTo>
                    <a:pt x="1817" y="901"/>
                    <a:pt x="1823" y="908"/>
                    <a:pt x="1828" y="912"/>
                  </a:cubicBezTo>
                  <a:cubicBezTo>
                    <a:pt x="1828" y="912"/>
                    <a:pt x="1829" y="912"/>
                    <a:pt x="1830" y="912"/>
                  </a:cubicBezTo>
                  <a:cubicBezTo>
                    <a:pt x="1832" y="912"/>
                    <a:pt x="1834" y="911"/>
                    <a:pt x="1836" y="911"/>
                  </a:cubicBezTo>
                  <a:cubicBezTo>
                    <a:pt x="1837" y="911"/>
                    <a:pt x="1837" y="911"/>
                    <a:pt x="1837" y="911"/>
                  </a:cubicBezTo>
                  <a:cubicBezTo>
                    <a:pt x="1843" y="912"/>
                    <a:pt x="1843" y="919"/>
                    <a:pt x="1847" y="923"/>
                  </a:cubicBezTo>
                  <a:cubicBezTo>
                    <a:pt x="1850" y="926"/>
                    <a:pt x="1854" y="930"/>
                    <a:pt x="1858" y="933"/>
                  </a:cubicBezTo>
                  <a:cubicBezTo>
                    <a:pt x="1862" y="935"/>
                    <a:pt x="1867" y="937"/>
                    <a:pt x="1870" y="937"/>
                  </a:cubicBezTo>
                  <a:cubicBezTo>
                    <a:pt x="1871" y="937"/>
                    <a:pt x="1872" y="937"/>
                    <a:pt x="1872" y="937"/>
                  </a:cubicBezTo>
                  <a:cubicBezTo>
                    <a:pt x="1873" y="937"/>
                    <a:pt x="1873" y="937"/>
                    <a:pt x="1873" y="937"/>
                  </a:cubicBezTo>
                  <a:cubicBezTo>
                    <a:pt x="1877" y="937"/>
                    <a:pt x="1880" y="941"/>
                    <a:pt x="1884" y="945"/>
                  </a:cubicBezTo>
                  <a:cubicBezTo>
                    <a:pt x="1882" y="949"/>
                    <a:pt x="1877" y="948"/>
                    <a:pt x="1888" y="954"/>
                  </a:cubicBezTo>
                  <a:cubicBezTo>
                    <a:pt x="1894" y="956"/>
                    <a:pt x="1900" y="959"/>
                    <a:pt x="1906" y="961"/>
                  </a:cubicBezTo>
                  <a:cubicBezTo>
                    <a:pt x="1905" y="961"/>
                    <a:pt x="1919" y="966"/>
                    <a:pt x="1915" y="967"/>
                  </a:cubicBezTo>
                  <a:cubicBezTo>
                    <a:pt x="1914" y="967"/>
                    <a:pt x="1914" y="967"/>
                    <a:pt x="1913" y="967"/>
                  </a:cubicBezTo>
                  <a:cubicBezTo>
                    <a:pt x="1911" y="967"/>
                    <a:pt x="1910" y="967"/>
                    <a:pt x="1910" y="969"/>
                  </a:cubicBezTo>
                  <a:cubicBezTo>
                    <a:pt x="1918" y="975"/>
                    <a:pt x="1918" y="973"/>
                    <a:pt x="1925" y="974"/>
                  </a:cubicBezTo>
                  <a:cubicBezTo>
                    <a:pt x="1929" y="975"/>
                    <a:pt x="1940" y="978"/>
                    <a:pt x="1940" y="984"/>
                  </a:cubicBezTo>
                  <a:cubicBezTo>
                    <a:pt x="1940" y="992"/>
                    <a:pt x="1933" y="988"/>
                    <a:pt x="1943" y="999"/>
                  </a:cubicBezTo>
                  <a:cubicBezTo>
                    <a:pt x="1948" y="1005"/>
                    <a:pt x="1954" y="1014"/>
                    <a:pt x="1961" y="1018"/>
                  </a:cubicBezTo>
                  <a:cubicBezTo>
                    <a:pt x="1963" y="1020"/>
                    <a:pt x="1964" y="1020"/>
                    <a:pt x="1965" y="1020"/>
                  </a:cubicBezTo>
                  <a:cubicBezTo>
                    <a:pt x="1967" y="1020"/>
                    <a:pt x="1966" y="1016"/>
                    <a:pt x="1968" y="1015"/>
                  </a:cubicBezTo>
                  <a:cubicBezTo>
                    <a:pt x="1969" y="1014"/>
                    <a:pt x="1970" y="1014"/>
                    <a:pt x="1970" y="1014"/>
                  </a:cubicBezTo>
                  <a:cubicBezTo>
                    <a:pt x="1974" y="1014"/>
                    <a:pt x="1978" y="1016"/>
                    <a:pt x="1980" y="1020"/>
                  </a:cubicBezTo>
                  <a:cubicBezTo>
                    <a:pt x="1981" y="1023"/>
                    <a:pt x="1988" y="1032"/>
                    <a:pt x="1991" y="1032"/>
                  </a:cubicBezTo>
                  <a:cubicBezTo>
                    <a:pt x="1992" y="1032"/>
                    <a:pt x="1992" y="1032"/>
                    <a:pt x="1993" y="1031"/>
                  </a:cubicBezTo>
                  <a:lnTo>
                    <a:pt x="1993" y="1031"/>
                  </a:lnTo>
                  <a:cubicBezTo>
                    <a:pt x="1985" y="1040"/>
                    <a:pt x="2017" y="1053"/>
                    <a:pt x="2024" y="1057"/>
                  </a:cubicBezTo>
                  <a:cubicBezTo>
                    <a:pt x="2030" y="1062"/>
                    <a:pt x="2028" y="1063"/>
                    <a:pt x="2033" y="1068"/>
                  </a:cubicBezTo>
                  <a:cubicBezTo>
                    <a:pt x="2038" y="1074"/>
                    <a:pt x="2044" y="1078"/>
                    <a:pt x="2050" y="1084"/>
                  </a:cubicBezTo>
                  <a:cubicBezTo>
                    <a:pt x="2056" y="1087"/>
                    <a:pt x="2089" y="1110"/>
                    <a:pt x="2084" y="1115"/>
                  </a:cubicBezTo>
                  <a:cubicBezTo>
                    <a:pt x="2090" y="1119"/>
                    <a:pt x="2093" y="1120"/>
                    <a:pt x="2095" y="1120"/>
                  </a:cubicBezTo>
                  <a:cubicBezTo>
                    <a:pt x="2097" y="1120"/>
                    <a:pt x="2098" y="1119"/>
                    <a:pt x="2100" y="1118"/>
                  </a:cubicBezTo>
                  <a:cubicBezTo>
                    <a:pt x="2101" y="1117"/>
                    <a:pt x="2104" y="1116"/>
                    <a:pt x="2106" y="1116"/>
                  </a:cubicBezTo>
                  <a:cubicBezTo>
                    <a:pt x="2110" y="1116"/>
                    <a:pt x="2113" y="1117"/>
                    <a:pt x="2116" y="1119"/>
                  </a:cubicBezTo>
                  <a:cubicBezTo>
                    <a:pt x="2115" y="1119"/>
                    <a:pt x="2113" y="1129"/>
                    <a:pt x="2114" y="1131"/>
                  </a:cubicBezTo>
                  <a:cubicBezTo>
                    <a:pt x="2117" y="1138"/>
                    <a:pt x="2124" y="1143"/>
                    <a:pt x="2131" y="1146"/>
                  </a:cubicBezTo>
                  <a:cubicBezTo>
                    <a:pt x="2137" y="1148"/>
                    <a:pt x="2144" y="1151"/>
                    <a:pt x="2150" y="1154"/>
                  </a:cubicBezTo>
                  <a:cubicBezTo>
                    <a:pt x="2151" y="1155"/>
                    <a:pt x="2151" y="1161"/>
                    <a:pt x="2153" y="1163"/>
                  </a:cubicBezTo>
                  <a:cubicBezTo>
                    <a:pt x="2154" y="1166"/>
                    <a:pt x="2156" y="1167"/>
                    <a:pt x="2159" y="1167"/>
                  </a:cubicBezTo>
                  <a:cubicBezTo>
                    <a:pt x="2163" y="1167"/>
                    <a:pt x="2168" y="1163"/>
                    <a:pt x="2173" y="1163"/>
                  </a:cubicBezTo>
                  <a:cubicBezTo>
                    <a:pt x="2175" y="1163"/>
                    <a:pt x="2176" y="1164"/>
                    <a:pt x="2178" y="1165"/>
                  </a:cubicBezTo>
                  <a:cubicBezTo>
                    <a:pt x="2188" y="1174"/>
                    <a:pt x="2169" y="1174"/>
                    <a:pt x="2176" y="1182"/>
                  </a:cubicBezTo>
                  <a:cubicBezTo>
                    <a:pt x="2187" y="1194"/>
                    <a:pt x="2208" y="1195"/>
                    <a:pt x="2220" y="1201"/>
                  </a:cubicBezTo>
                  <a:cubicBezTo>
                    <a:pt x="2222" y="1201"/>
                    <a:pt x="2245" y="1215"/>
                    <a:pt x="2238" y="1215"/>
                  </a:cubicBezTo>
                  <a:cubicBezTo>
                    <a:pt x="2237" y="1215"/>
                    <a:pt x="2236" y="1215"/>
                    <a:pt x="2235" y="1215"/>
                  </a:cubicBezTo>
                  <a:cubicBezTo>
                    <a:pt x="2230" y="1211"/>
                    <a:pt x="2227" y="1209"/>
                    <a:pt x="2225" y="1209"/>
                  </a:cubicBezTo>
                  <a:cubicBezTo>
                    <a:pt x="2222" y="1209"/>
                    <a:pt x="2222" y="1213"/>
                    <a:pt x="2228" y="1219"/>
                  </a:cubicBezTo>
                  <a:cubicBezTo>
                    <a:pt x="2230" y="1222"/>
                    <a:pt x="2239" y="1228"/>
                    <a:pt x="2244" y="1228"/>
                  </a:cubicBezTo>
                  <a:cubicBezTo>
                    <a:pt x="2245" y="1228"/>
                    <a:pt x="2246" y="1228"/>
                    <a:pt x="2247" y="1227"/>
                  </a:cubicBezTo>
                  <a:cubicBezTo>
                    <a:pt x="2247" y="1226"/>
                    <a:pt x="2244" y="1217"/>
                    <a:pt x="2247" y="1217"/>
                  </a:cubicBezTo>
                  <a:cubicBezTo>
                    <a:pt x="2247" y="1217"/>
                    <a:pt x="2248" y="1217"/>
                    <a:pt x="2248" y="1217"/>
                  </a:cubicBezTo>
                  <a:cubicBezTo>
                    <a:pt x="2249" y="1217"/>
                    <a:pt x="2257" y="1244"/>
                    <a:pt x="2264" y="1244"/>
                  </a:cubicBezTo>
                  <a:cubicBezTo>
                    <a:pt x="2264" y="1244"/>
                    <a:pt x="2264" y="1244"/>
                    <a:pt x="2264" y="1244"/>
                  </a:cubicBezTo>
                  <a:cubicBezTo>
                    <a:pt x="2268" y="1243"/>
                    <a:pt x="2269" y="1238"/>
                    <a:pt x="2272" y="1236"/>
                  </a:cubicBezTo>
                  <a:cubicBezTo>
                    <a:pt x="2273" y="1236"/>
                    <a:pt x="2273" y="1236"/>
                    <a:pt x="2274" y="1236"/>
                  </a:cubicBezTo>
                  <a:cubicBezTo>
                    <a:pt x="2278" y="1236"/>
                    <a:pt x="2283" y="1238"/>
                    <a:pt x="2287" y="1238"/>
                  </a:cubicBezTo>
                  <a:cubicBezTo>
                    <a:pt x="2281" y="1246"/>
                    <a:pt x="2278" y="1248"/>
                    <a:pt x="2289" y="1257"/>
                  </a:cubicBezTo>
                  <a:cubicBezTo>
                    <a:pt x="2292" y="1259"/>
                    <a:pt x="2302" y="1271"/>
                    <a:pt x="2306" y="1271"/>
                  </a:cubicBezTo>
                  <a:cubicBezTo>
                    <a:pt x="2307" y="1271"/>
                    <a:pt x="2307" y="1270"/>
                    <a:pt x="2307" y="1269"/>
                  </a:cubicBezTo>
                  <a:cubicBezTo>
                    <a:pt x="2310" y="1273"/>
                    <a:pt x="2311" y="1277"/>
                    <a:pt x="2313" y="1282"/>
                  </a:cubicBezTo>
                  <a:cubicBezTo>
                    <a:pt x="2311" y="1284"/>
                    <a:pt x="2305" y="1281"/>
                    <a:pt x="2304" y="1285"/>
                  </a:cubicBezTo>
                  <a:cubicBezTo>
                    <a:pt x="2302" y="1290"/>
                    <a:pt x="2303" y="1297"/>
                    <a:pt x="2304" y="1302"/>
                  </a:cubicBezTo>
                  <a:cubicBezTo>
                    <a:pt x="2308" y="1313"/>
                    <a:pt x="2321" y="1322"/>
                    <a:pt x="2305" y="1328"/>
                  </a:cubicBezTo>
                  <a:cubicBezTo>
                    <a:pt x="2303" y="1327"/>
                    <a:pt x="2302" y="1327"/>
                    <a:pt x="2301" y="1327"/>
                  </a:cubicBezTo>
                  <a:cubicBezTo>
                    <a:pt x="2295" y="1327"/>
                    <a:pt x="2305" y="1340"/>
                    <a:pt x="2300" y="1347"/>
                  </a:cubicBezTo>
                  <a:cubicBezTo>
                    <a:pt x="2296" y="1354"/>
                    <a:pt x="2284" y="1355"/>
                    <a:pt x="2282" y="1360"/>
                  </a:cubicBezTo>
                  <a:cubicBezTo>
                    <a:pt x="2282" y="1360"/>
                    <a:pt x="2279" y="1372"/>
                    <a:pt x="2279" y="1373"/>
                  </a:cubicBezTo>
                  <a:cubicBezTo>
                    <a:pt x="2274" y="1371"/>
                    <a:pt x="2276" y="1368"/>
                    <a:pt x="2271" y="1368"/>
                  </a:cubicBezTo>
                  <a:cubicBezTo>
                    <a:pt x="2270" y="1368"/>
                    <a:pt x="2268" y="1368"/>
                    <a:pt x="2267" y="1368"/>
                  </a:cubicBezTo>
                  <a:cubicBezTo>
                    <a:pt x="2263" y="1369"/>
                    <a:pt x="2255" y="1370"/>
                    <a:pt x="2252" y="1374"/>
                  </a:cubicBezTo>
                  <a:cubicBezTo>
                    <a:pt x="2251" y="1380"/>
                    <a:pt x="2241" y="1380"/>
                    <a:pt x="2234" y="1382"/>
                  </a:cubicBezTo>
                  <a:cubicBezTo>
                    <a:pt x="2230" y="1383"/>
                    <a:pt x="2230" y="1392"/>
                    <a:pt x="2221" y="1394"/>
                  </a:cubicBezTo>
                  <a:lnTo>
                    <a:pt x="2228" y="1397"/>
                  </a:lnTo>
                  <a:cubicBezTo>
                    <a:pt x="2225" y="1401"/>
                    <a:pt x="2223" y="1404"/>
                    <a:pt x="2216" y="1404"/>
                  </a:cubicBezTo>
                  <a:cubicBezTo>
                    <a:pt x="2215" y="1401"/>
                    <a:pt x="2214" y="1396"/>
                    <a:pt x="2221" y="1394"/>
                  </a:cubicBezTo>
                  <a:lnTo>
                    <a:pt x="2219" y="1386"/>
                  </a:lnTo>
                  <a:cubicBezTo>
                    <a:pt x="2214" y="1387"/>
                    <a:pt x="2206" y="1389"/>
                    <a:pt x="2207" y="1394"/>
                  </a:cubicBezTo>
                  <a:cubicBezTo>
                    <a:pt x="2203" y="1397"/>
                    <a:pt x="2201" y="1399"/>
                    <a:pt x="2199" y="1399"/>
                  </a:cubicBezTo>
                  <a:cubicBezTo>
                    <a:pt x="2197" y="1399"/>
                    <a:pt x="2195" y="1398"/>
                    <a:pt x="2193" y="1397"/>
                  </a:cubicBezTo>
                  <a:cubicBezTo>
                    <a:pt x="2187" y="1399"/>
                    <a:pt x="2187" y="1400"/>
                    <a:pt x="2187" y="1403"/>
                  </a:cubicBezTo>
                  <a:cubicBezTo>
                    <a:pt x="2188" y="1408"/>
                    <a:pt x="2180" y="1409"/>
                    <a:pt x="2175" y="1411"/>
                  </a:cubicBezTo>
                  <a:lnTo>
                    <a:pt x="2172" y="1397"/>
                  </a:lnTo>
                  <a:lnTo>
                    <a:pt x="2172" y="1397"/>
                  </a:lnTo>
                  <a:cubicBezTo>
                    <a:pt x="2173" y="1402"/>
                    <a:pt x="2152" y="1409"/>
                    <a:pt x="2146" y="1410"/>
                  </a:cubicBezTo>
                  <a:cubicBezTo>
                    <a:pt x="2143" y="1411"/>
                    <a:pt x="2141" y="1411"/>
                    <a:pt x="2140" y="1411"/>
                  </a:cubicBezTo>
                  <a:cubicBezTo>
                    <a:pt x="2136" y="1411"/>
                    <a:pt x="2134" y="1409"/>
                    <a:pt x="2130" y="1409"/>
                  </a:cubicBezTo>
                  <a:cubicBezTo>
                    <a:pt x="2129" y="1409"/>
                    <a:pt x="2129" y="1409"/>
                    <a:pt x="2128" y="1409"/>
                  </a:cubicBezTo>
                  <a:cubicBezTo>
                    <a:pt x="2098" y="1412"/>
                    <a:pt x="2068" y="1422"/>
                    <a:pt x="2038" y="1429"/>
                  </a:cubicBezTo>
                  <a:cubicBezTo>
                    <a:pt x="2038" y="1429"/>
                    <a:pt x="2035" y="1427"/>
                    <a:pt x="2031" y="1427"/>
                  </a:cubicBezTo>
                  <a:cubicBezTo>
                    <a:pt x="2031" y="1427"/>
                    <a:pt x="2030" y="1427"/>
                    <a:pt x="2029" y="1427"/>
                  </a:cubicBezTo>
                  <a:lnTo>
                    <a:pt x="2015" y="1432"/>
                  </a:lnTo>
                  <a:cubicBezTo>
                    <a:pt x="2000" y="1437"/>
                    <a:pt x="1984" y="1442"/>
                    <a:pt x="1968" y="1448"/>
                  </a:cubicBezTo>
                  <a:cubicBezTo>
                    <a:pt x="1947" y="1455"/>
                    <a:pt x="1926" y="1462"/>
                    <a:pt x="1905" y="1470"/>
                  </a:cubicBezTo>
                  <a:cubicBezTo>
                    <a:pt x="1898" y="1474"/>
                    <a:pt x="1889" y="1477"/>
                    <a:pt x="1885" y="1482"/>
                  </a:cubicBezTo>
                  <a:cubicBezTo>
                    <a:pt x="1883" y="1484"/>
                    <a:pt x="1875" y="1486"/>
                    <a:pt x="1871" y="1487"/>
                  </a:cubicBezTo>
                  <a:cubicBezTo>
                    <a:pt x="1874" y="1486"/>
                    <a:pt x="1877" y="1483"/>
                    <a:pt x="1873" y="1483"/>
                  </a:cubicBezTo>
                  <a:cubicBezTo>
                    <a:pt x="1872" y="1483"/>
                    <a:pt x="1872" y="1483"/>
                    <a:pt x="1871" y="1483"/>
                  </a:cubicBezTo>
                  <a:cubicBezTo>
                    <a:pt x="1859" y="1484"/>
                    <a:pt x="1846" y="1490"/>
                    <a:pt x="1834" y="1492"/>
                  </a:cubicBezTo>
                  <a:cubicBezTo>
                    <a:pt x="1829" y="1494"/>
                    <a:pt x="1814" y="1497"/>
                    <a:pt x="1811" y="1501"/>
                  </a:cubicBezTo>
                  <a:cubicBezTo>
                    <a:pt x="1809" y="1504"/>
                    <a:pt x="1816" y="1512"/>
                    <a:pt x="1816" y="1515"/>
                  </a:cubicBezTo>
                  <a:cubicBezTo>
                    <a:pt x="1815" y="1515"/>
                    <a:pt x="1814" y="1515"/>
                    <a:pt x="1813" y="1515"/>
                  </a:cubicBezTo>
                  <a:cubicBezTo>
                    <a:pt x="1805" y="1515"/>
                    <a:pt x="1801" y="1509"/>
                    <a:pt x="1800" y="1505"/>
                  </a:cubicBezTo>
                  <a:cubicBezTo>
                    <a:pt x="1799" y="1503"/>
                    <a:pt x="1797" y="1502"/>
                    <a:pt x="1795" y="1502"/>
                  </a:cubicBezTo>
                  <a:cubicBezTo>
                    <a:pt x="1791" y="1502"/>
                    <a:pt x="1784" y="1505"/>
                    <a:pt x="1778" y="1507"/>
                  </a:cubicBezTo>
                  <a:cubicBezTo>
                    <a:pt x="1765" y="1511"/>
                    <a:pt x="1751" y="1516"/>
                    <a:pt x="1738" y="1517"/>
                  </a:cubicBezTo>
                  <a:cubicBezTo>
                    <a:pt x="1736" y="1517"/>
                    <a:pt x="1732" y="1516"/>
                    <a:pt x="1731" y="1516"/>
                  </a:cubicBezTo>
                  <a:cubicBezTo>
                    <a:pt x="1730" y="1516"/>
                    <a:pt x="1730" y="1516"/>
                    <a:pt x="1730" y="1516"/>
                  </a:cubicBezTo>
                  <a:cubicBezTo>
                    <a:pt x="1723" y="1518"/>
                    <a:pt x="1720" y="1522"/>
                    <a:pt x="1716" y="1525"/>
                  </a:cubicBezTo>
                  <a:cubicBezTo>
                    <a:pt x="1705" y="1533"/>
                    <a:pt x="1688" y="1530"/>
                    <a:pt x="1677" y="1532"/>
                  </a:cubicBezTo>
                  <a:cubicBezTo>
                    <a:pt x="1664" y="1533"/>
                    <a:pt x="1662" y="1539"/>
                    <a:pt x="1657" y="1547"/>
                  </a:cubicBezTo>
                  <a:cubicBezTo>
                    <a:pt x="1655" y="1551"/>
                    <a:pt x="1653" y="1552"/>
                    <a:pt x="1652" y="1552"/>
                  </a:cubicBezTo>
                  <a:cubicBezTo>
                    <a:pt x="1648" y="1552"/>
                    <a:pt x="1648" y="1543"/>
                    <a:pt x="1647" y="1541"/>
                  </a:cubicBezTo>
                  <a:cubicBezTo>
                    <a:pt x="1646" y="1540"/>
                    <a:pt x="1646" y="1540"/>
                    <a:pt x="1645" y="1540"/>
                  </a:cubicBezTo>
                  <a:cubicBezTo>
                    <a:pt x="1640" y="1540"/>
                    <a:pt x="1632" y="1552"/>
                    <a:pt x="1630" y="1552"/>
                  </a:cubicBezTo>
                  <a:cubicBezTo>
                    <a:pt x="1628" y="1555"/>
                    <a:pt x="1625" y="1556"/>
                    <a:pt x="1623" y="1556"/>
                  </a:cubicBezTo>
                  <a:cubicBezTo>
                    <a:pt x="1618" y="1556"/>
                    <a:pt x="1613" y="1551"/>
                    <a:pt x="1608" y="1551"/>
                  </a:cubicBezTo>
                  <a:cubicBezTo>
                    <a:pt x="1607" y="1551"/>
                    <a:pt x="1606" y="1551"/>
                    <a:pt x="1606" y="1551"/>
                  </a:cubicBezTo>
                  <a:cubicBezTo>
                    <a:pt x="1596" y="1551"/>
                    <a:pt x="1585" y="1555"/>
                    <a:pt x="1573" y="1559"/>
                  </a:cubicBezTo>
                  <a:cubicBezTo>
                    <a:pt x="1572" y="1560"/>
                    <a:pt x="1569" y="1561"/>
                    <a:pt x="1566" y="1562"/>
                  </a:cubicBezTo>
                  <a:cubicBezTo>
                    <a:pt x="1564" y="1570"/>
                    <a:pt x="1561" y="1581"/>
                    <a:pt x="1558" y="1588"/>
                  </a:cubicBezTo>
                  <a:cubicBezTo>
                    <a:pt x="1556" y="1595"/>
                    <a:pt x="1553" y="1599"/>
                    <a:pt x="1551" y="1599"/>
                  </a:cubicBezTo>
                  <a:cubicBezTo>
                    <a:pt x="1551" y="1599"/>
                    <a:pt x="1550" y="1599"/>
                    <a:pt x="1550" y="1599"/>
                  </a:cubicBezTo>
                  <a:cubicBezTo>
                    <a:pt x="1546" y="1606"/>
                    <a:pt x="1545" y="1614"/>
                    <a:pt x="1543" y="1622"/>
                  </a:cubicBezTo>
                  <a:cubicBezTo>
                    <a:pt x="1538" y="1650"/>
                    <a:pt x="1527" y="1677"/>
                    <a:pt x="1521" y="1705"/>
                  </a:cubicBezTo>
                  <a:cubicBezTo>
                    <a:pt x="1519" y="1714"/>
                    <a:pt x="1518" y="1726"/>
                    <a:pt x="1523" y="1729"/>
                  </a:cubicBezTo>
                  <a:lnTo>
                    <a:pt x="1523" y="1729"/>
                  </a:lnTo>
                  <a:cubicBezTo>
                    <a:pt x="1521" y="1728"/>
                    <a:pt x="1519" y="1727"/>
                    <a:pt x="1516" y="1727"/>
                  </a:cubicBezTo>
                  <a:cubicBezTo>
                    <a:pt x="1514" y="1727"/>
                    <a:pt x="1513" y="1727"/>
                    <a:pt x="1511" y="1729"/>
                  </a:cubicBezTo>
                  <a:cubicBezTo>
                    <a:pt x="1507" y="1733"/>
                    <a:pt x="1510" y="1738"/>
                    <a:pt x="1507" y="1742"/>
                  </a:cubicBezTo>
                  <a:cubicBezTo>
                    <a:pt x="1506" y="1745"/>
                    <a:pt x="1504" y="1748"/>
                    <a:pt x="1502" y="1751"/>
                  </a:cubicBezTo>
                  <a:cubicBezTo>
                    <a:pt x="1495" y="1763"/>
                    <a:pt x="1491" y="1775"/>
                    <a:pt x="1486" y="1789"/>
                  </a:cubicBezTo>
                  <a:cubicBezTo>
                    <a:pt x="1488" y="1796"/>
                    <a:pt x="1478" y="1821"/>
                    <a:pt x="1478" y="1821"/>
                  </a:cubicBezTo>
                  <a:cubicBezTo>
                    <a:pt x="1485" y="1829"/>
                    <a:pt x="1494" y="1828"/>
                    <a:pt x="1499" y="1838"/>
                  </a:cubicBezTo>
                  <a:cubicBezTo>
                    <a:pt x="1501" y="1839"/>
                    <a:pt x="1493" y="1847"/>
                    <a:pt x="1488" y="1847"/>
                  </a:cubicBezTo>
                  <a:cubicBezTo>
                    <a:pt x="1486" y="1847"/>
                    <a:pt x="1484" y="1846"/>
                    <a:pt x="1483" y="1843"/>
                  </a:cubicBezTo>
                  <a:cubicBezTo>
                    <a:pt x="1481" y="1838"/>
                    <a:pt x="1480" y="1836"/>
                    <a:pt x="1478" y="1836"/>
                  </a:cubicBezTo>
                  <a:cubicBezTo>
                    <a:pt x="1475" y="1836"/>
                    <a:pt x="1472" y="1841"/>
                    <a:pt x="1469" y="1849"/>
                  </a:cubicBezTo>
                  <a:cubicBezTo>
                    <a:pt x="1467" y="1855"/>
                    <a:pt x="1464" y="1863"/>
                    <a:pt x="1465" y="1869"/>
                  </a:cubicBezTo>
                  <a:cubicBezTo>
                    <a:pt x="1466" y="1873"/>
                    <a:pt x="1469" y="1871"/>
                    <a:pt x="1465" y="1878"/>
                  </a:cubicBezTo>
                  <a:cubicBezTo>
                    <a:pt x="1462" y="1882"/>
                    <a:pt x="1448" y="1898"/>
                    <a:pt x="1442" y="1898"/>
                  </a:cubicBezTo>
                  <a:cubicBezTo>
                    <a:pt x="1442" y="1898"/>
                    <a:pt x="1441" y="1898"/>
                    <a:pt x="1441" y="1898"/>
                  </a:cubicBezTo>
                  <a:lnTo>
                    <a:pt x="1441" y="1898"/>
                  </a:lnTo>
                  <a:cubicBezTo>
                    <a:pt x="1445" y="1904"/>
                    <a:pt x="1443" y="1908"/>
                    <a:pt x="1439" y="1919"/>
                  </a:cubicBezTo>
                  <a:cubicBezTo>
                    <a:pt x="1437" y="1929"/>
                    <a:pt x="1433" y="1938"/>
                    <a:pt x="1433" y="1948"/>
                  </a:cubicBezTo>
                  <a:cubicBezTo>
                    <a:pt x="1433" y="1951"/>
                    <a:pt x="1434" y="1961"/>
                    <a:pt x="1433" y="1962"/>
                  </a:cubicBezTo>
                  <a:cubicBezTo>
                    <a:pt x="1430" y="1964"/>
                    <a:pt x="1424" y="1965"/>
                    <a:pt x="1423" y="1969"/>
                  </a:cubicBezTo>
                  <a:cubicBezTo>
                    <a:pt x="1420" y="1975"/>
                    <a:pt x="1422" y="1982"/>
                    <a:pt x="1419" y="1989"/>
                  </a:cubicBezTo>
                  <a:lnTo>
                    <a:pt x="1411" y="2012"/>
                  </a:lnTo>
                  <a:cubicBezTo>
                    <a:pt x="1402" y="2020"/>
                    <a:pt x="1410" y="2026"/>
                    <a:pt x="1414" y="2028"/>
                  </a:cubicBezTo>
                  <a:cubicBezTo>
                    <a:pt x="1417" y="2031"/>
                    <a:pt x="1416" y="2036"/>
                    <a:pt x="1414" y="2042"/>
                  </a:cubicBezTo>
                  <a:cubicBezTo>
                    <a:pt x="1410" y="2041"/>
                    <a:pt x="1408" y="2040"/>
                    <a:pt x="1406" y="2040"/>
                  </a:cubicBezTo>
                  <a:cubicBezTo>
                    <a:pt x="1403" y="2040"/>
                    <a:pt x="1401" y="2042"/>
                    <a:pt x="1398" y="2050"/>
                  </a:cubicBezTo>
                  <a:cubicBezTo>
                    <a:pt x="1388" y="2075"/>
                    <a:pt x="1379" y="2100"/>
                    <a:pt x="1370" y="2125"/>
                  </a:cubicBezTo>
                  <a:cubicBezTo>
                    <a:pt x="1370" y="2127"/>
                    <a:pt x="1361" y="2152"/>
                    <a:pt x="1364" y="2152"/>
                  </a:cubicBezTo>
                  <a:cubicBezTo>
                    <a:pt x="1365" y="2152"/>
                    <a:pt x="1365" y="2152"/>
                    <a:pt x="1365" y="2151"/>
                  </a:cubicBezTo>
                  <a:cubicBezTo>
                    <a:pt x="1366" y="2151"/>
                    <a:pt x="1367" y="2150"/>
                    <a:pt x="1368" y="2150"/>
                  </a:cubicBezTo>
                  <a:cubicBezTo>
                    <a:pt x="1371" y="2150"/>
                    <a:pt x="1367" y="2163"/>
                    <a:pt x="1364" y="2167"/>
                  </a:cubicBezTo>
                  <a:cubicBezTo>
                    <a:pt x="1363" y="2169"/>
                    <a:pt x="1362" y="2170"/>
                    <a:pt x="1361" y="2170"/>
                  </a:cubicBezTo>
                  <a:cubicBezTo>
                    <a:pt x="1360" y="2170"/>
                    <a:pt x="1359" y="2169"/>
                    <a:pt x="1358" y="2169"/>
                  </a:cubicBezTo>
                  <a:cubicBezTo>
                    <a:pt x="1357" y="2169"/>
                    <a:pt x="1356" y="2170"/>
                    <a:pt x="1355" y="2171"/>
                  </a:cubicBezTo>
                  <a:cubicBezTo>
                    <a:pt x="1353" y="2173"/>
                    <a:pt x="1352" y="2179"/>
                    <a:pt x="1350" y="2182"/>
                  </a:cubicBezTo>
                  <a:cubicBezTo>
                    <a:pt x="1348" y="2188"/>
                    <a:pt x="1339" y="2206"/>
                    <a:pt x="1341" y="2213"/>
                  </a:cubicBezTo>
                  <a:cubicBezTo>
                    <a:pt x="1343" y="2220"/>
                    <a:pt x="1339" y="2224"/>
                    <a:pt x="1337" y="2233"/>
                  </a:cubicBezTo>
                  <a:cubicBezTo>
                    <a:pt x="1337" y="2237"/>
                    <a:pt x="1341" y="2244"/>
                    <a:pt x="1339" y="2247"/>
                  </a:cubicBezTo>
                  <a:cubicBezTo>
                    <a:pt x="1338" y="2249"/>
                    <a:pt x="1334" y="2249"/>
                    <a:pt x="1331" y="2251"/>
                  </a:cubicBezTo>
                  <a:cubicBezTo>
                    <a:pt x="1325" y="2255"/>
                    <a:pt x="1319" y="2261"/>
                    <a:pt x="1313" y="2267"/>
                  </a:cubicBezTo>
                  <a:cubicBezTo>
                    <a:pt x="1304" y="2275"/>
                    <a:pt x="1291" y="2282"/>
                    <a:pt x="1279" y="2285"/>
                  </a:cubicBezTo>
                  <a:cubicBezTo>
                    <a:pt x="1273" y="2286"/>
                    <a:pt x="1271" y="2289"/>
                    <a:pt x="1271" y="2294"/>
                  </a:cubicBezTo>
                  <a:cubicBezTo>
                    <a:pt x="1263" y="2298"/>
                    <a:pt x="1271" y="2305"/>
                    <a:pt x="1283" y="2306"/>
                  </a:cubicBezTo>
                  <a:cubicBezTo>
                    <a:pt x="1284" y="2306"/>
                    <a:pt x="1284" y="2306"/>
                    <a:pt x="1285" y="2306"/>
                  </a:cubicBezTo>
                  <a:cubicBezTo>
                    <a:pt x="1296" y="2306"/>
                    <a:pt x="1306" y="2300"/>
                    <a:pt x="1300" y="2293"/>
                  </a:cubicBezTo>
                  <a:lnTo>
                    <a:pt x="1300" y="2293"/>
                  </a:lnTo>
                  <a:cubicBezTo>
                    <a:pt x="1301" y="2293"/>
                    <a:pt x="1301" y="2293"/>
                    <a:pt x="1302" y="2293"/>
                  </a:cubicBezTo>
                  <a:cubicBezTo>
                    <a:pt x="1305" y="2293"/>
                    <a:pt x="1312" y="2291"/>
                    <a:pt x="1319" y="2287"/>
                  </a:cubicBezTo>
                  <a:cubicBezTo>
                    <a:pt x="1328" y="2282"/>
                    <a:pt x="1337" y="2274"/>
                    <a:pt x="1342" y="2273"/>
                  </a:cubicBezTo>
                  <a:cubicBezTo>
                    <a:pt x="1349" y="2272"/>
                    <a:pt x="1348" y="2268"/>
                    <a:pt x="1349" y="2261"/>
                  </a:cubicBezTo>
                  <a:cubicBezTo>
                    <a:pt x="1352" y="2254"/>
                    <a:pt x="1355" y="2245"/>
                    <a:pt x="1357" y="2240"/>
                  </a:cubicBezTo>
                  <a:cubicBezTo>
                    <a:pt x="1363" y="2208"/>
                    <a:pt x="1375" y="2176"/>
                    <a:pt x="1388" y="2146"/>
                  </a:cubicBezTo>
                  <a:cubicBezTo>
                    <a:pt x="1396" y="2128"/>
                    <a:pt x="1419" y="2089"/>
                    <a:pt x="1402" y="2082"/>
                  </a:cubicBezTo>
                  <a:cubicBezTo>
                    <a:pt x="1401" y="2082"/>
                    <a:pt x="1390" y="2073"/>
                    <a:pt x="1395" y="2072"/>
                  </a:cubicBezTo>
                  <a:cubicBezTo>
                    <a:pt x="1398" y="2071"/>
                    <a:pt x="1401" y="2070"/>
                    <a:pt x="1405" y="2070"/>
                  </a:cubicBezTo>
                  <a:cubicBezTo>
                    <a:pt x="1406" y="2070"/>
                    <a:pt x="1407" y="2070"/>
                    <a:pt x="1409" y="2070"/>
                  </a:cubicBezTo>
                  <a:cubicBezTo>
                    <a:pt x="1410" y="2070"/>
                    <a:pt x="1425" y="2072"/>
                    <a:pt x="1431" y="2072"/>
                  </a:cubicBezTo>
                  <a:cubicBezTo>
                    <a:pt x="1432" y="2072"/>
                    <a:pt x="1433" y="2072"/>
                    <a:pt x="1433" y="2072"/>
                  </a:cubicBezTo>
                  <a:cubicBezTo>
                    <a:pt x="1433" y="2069"/>
                    <a:pt x="1430" y="2071"/>
                    <a:pt x="1431" y="2066"/>
                  </a:cubicBezTo>
                  <a:cubicBezTo>
                    <a:pt x="1432" y="2061"/>
                    <a:pt x="1433" y="2055"/>
                    <a:pt x="1435" y="2050"/>
                  </a:cubicBezTo>
                  <a:cubicBezTo>
                    <a:pt x="1437" y="2044"/>
                    <a:pt x="1441" y="2033"/>
                    <a:pt x="1447" y="2033"/>
                  </a:cubicBezTo>
                  <a:cubicBezTo>
                    <a:pt x="1447" y="2033"/>
                    <a:pt x="1448" y="2033"/>
                    <a:pt x="1448" y="2033"/>
                  </a:cubicBezTo>
                  <a:cubicBezTo>
                    <a:pt x="1437" y="2029"/>
                    <a:pt x="1451" y="2016"/>
                    <a:pt x="1444" y="2010"/>
                  </a:cubicBezTo>
                  <a:cubicBezTo>
                    <a:pt x="1439" y="2007"/>
                    <a:pt x="1431" y="1997"/>
                    <a:pt x="1443" y="1991"/>
                  </a:cubicBezTo>
                  <a:cubicBezTo>
                    <a:pt x="1449" y="1987"/>
                    <a:pt x="1452" y="1992"/>
                    <a:pt x="1458" y="1986"/>
                  </a:cubicBezTo>
                  <a:cubicBezTo>
                    <a:pt x="1462" y="1982"/>
                    <a:pt x="1464" y="1975"/>
                    <a:pt x="1460" y="1972"/>
                  </a:cubicBezTo>
                  <a:cubicBezTo>
                    <a:pt x="1457" y="1968"/>
                    <a:pt x="1459" y="1967"/>
                    <a:pt x="1462" y="1959"/>
                  </a:cubicBezTo>
                  <a:cubicBezTo>
                    <a:pt x="1463" y="1958"/>
                    <a:pt x="1463" y="1957"/>
                    <a:pt x="1464" y="1957"/>
                  </a:cubicBezTo>
                  <a:cubicBezTo>
                    <a:pt x="1465" y="1957"/>
                    <a:pt x="1466" y="1958"/>
                    <a:pt x="1467" y="1958"/>
                  </a:cubicBezTo>
                  <a:cubicBezTo>
                    <a:pt x="1467" y="1958"/>
                    <a:pt x="1468" y="1958"/>
                    <a:pt x="1468" y="1958"/>
                  </a:cubicBezTo>
                  <a:cubicBezTo>
                    <a:pt x="1478" y="1955"/>
                    <a:pt x="1470" y="1929"/>
                    <a:pt x="1481" y="1920"/>
                  </a:cubicBezTo>
                  <a:cubicBezTo>
                    <a:pt x="1484" y="1911"/>
                    <a:pt x="1477" y="1897"/>
                    <a:pt x="1479" y="1895"/>
                  </a:cubicBezTo>
                  <a:cubicBezTo>
                    <a:pt x="1481" y="1894"/>
                    <a:pt x="1490" y="1893"/>
                    <a:pt x="1490" y="1890"/>
                  </a:cubicBezTo>
                  <a:cubicBezTo>
                    <a:pt x="1490" y="1884"/>
                    <a:pt x="1484" y="1885"/>
                    <a:pt x="1484" y="1879"/>
                  </a:cubicBezTo>
                  <a:cubicBezTo>
                    <a:pt x="1484" y="1879"/>
                    <a:pt x="1499" y="1876"/>
                    <a:pt x="1499" y="1876"/>
                  </a:cubicBezTo>
                  <a:cubicBezTo>
                    <a:pt x="1495" y="1868"/>
                    <a:pt x="1493" y="1858"/>
                    <a:pt x="1502" y="1847"/>
                  </a:cubicBezTo>
                  <a:cubicBezTo>
                    <a:pt x="1506" y="1842"/>
                    <a:pt x="1511" y="1835"/>
                    <a:pt x="1513" y="1828"/>
                  </a:cubicBezTo>
                  <a:cubicBezTo>
                    <a:pt x="1513" y="1826"/>
                    <a:pt x="1513" y="1821"/>
                    <a:pt x="1512" y="1821"/>
                  </a:cubicBezTo>
                  <a:cubicBezTo>
                    <a:pt x="1512" y="1821"/>
                    <a:pt x="1511" y="1822"/>
                    <a:pt x="1511" y="1823"/>
                  </a:cubicBezTo>
                  <a:lnTo>
                    <a:pt x="1516" y="1808"/>
                  </a:lnTo>
                  <a:cubicBezTo>
                    <a:pt x="1520" y="1797"/>
                    <a:pt x="1517" y="1806"/>
                    <a:pt x="1515" y="1799"/>
                  </a:cubicBezTo>
                  <a:cubicBezTo>
                    <a:pt x="1514" y="1794"/>
                    <a:pt x="1526" y="1779"/>
                    <a:pt x="1528" y="1774"/>
                  </a:cubicBezTo>
                  <a:cubicBezTo>
                    <a:pt x="1531" y="1768"/>
                    <a:pt x="1537" y="1756"/>
                    <a:pt x="1536" y="1749"/>
                  </a:cubicBezTo>
                  <a:cubicBezTo>
                    <a:pt x="1535" y="1744"/>
                    <a:pt x="1526" y="1744"/>
                    <a:pt x="1538" y="1735"/>
                  </a:cubicBezTo>
                  <a:cubicBezTo>
                    <a:pt x="1544" y="1733"/>
                    <a:pt x="1551" y="1721"/>
                    <a:pt x="1546" y="1721"/>
                  </a:cubicBezTo>
                  <a:cubicBezTo>
                    <a:pt x="1545" y="1721"/>
                    <a:pt x="1544" y="1721"/>
                    <a:pt x="1542" y="1722"/>
                  </a:cubicBezTo>
                  <a:cubicBezTo>
                    <a:pt x="1534" y="1718"/>
                    <a:pt x="1536" y="1709"/>
                    <a:pt x="1545" y="1702"/>
                  </a:cubicBezTo>
                  <a:cubicBezTo>
                    <a:pt x="1550" y="1697"/>
                    <a:pt x="1556" y="1699"/>
                    <a:pt x="1557" y="1685"/>
                  </a:cubicBezTo>
                  <a:cubicBezTo>
                    <a:pt x="1557" y="1683"/>
                    <a:pt x="1554" y="1663"/>
                    <a:pt x="1555" y="1663"/>
                  </a:cubicBezTo>
                  <a:lnTo>
                    <a:pt x="1555" y="1663"/>
                  </a:lnTo>
                  <a:cubicBezTo>
                    <a:pt x="1557" y="1663"/>
                    <a:pt x="1558" y="1673"/>
                    <a:pt x="1561" y="1673"/>
                  </a:cubicBezTo>
                  <a:cubicBezTo>
                    <a:pt x="1561" y="1673"/>
                    <a:pt x="1562" y="1673"/>
                    <a:pt x="1562" y="1672"/>
                  </a:cubicBezTo>
                  <a:cubicBezTo>
                    <a:pt x="1566" y="1668"/>
                    <a:pt x="1564" y="1652"/>
                    <a:pt x="1564" y="1649"/>
                  </a:cubicBezTo>
                  <a:cubicBezTo>
                    <a:pt x="1567" y="1641"/>
                    <a:pt x="1569" y="1632"/>
                    <a:pt x="1575" y="1626"/>
                  </a:cubicBezTo>
                  <a:cubicBezTo>
                    <a:pt x="1580" y="1621"/>
                    <a:pt x="1583" y="1617"/>
                    <a:pt x="1586" y="1609"/>
                  </a:cubicBezTo>
                  <a:cubicBezTo>
                    <a:pt x="1588" y="1605"/>
                    <a:pt x="1589" y="1600"/>
                    <a:pt x="1590" y="1596"/>
                  </a:cubicBezTo>
                  <a:cubicBezTo>
                    <a:pt x="1591" y="1594"/>
                    <a:pt x="1591" y="1593"/>
                    <a:pt x="1590" y="1591"/>
                  </a:cubicBezTo>
                  <a:lnTo>
                    <a:pt x="1590" y="1587"/>
                  </a:lnTo>
                  <a:cubicBezTo>
                    <a:pt x="1590" y="1586"/>
                    <a:pt x="1591" y="1583"/>
                    <a:pt x="1593" y="1583"/>
                  </a:cubicBezTo>
                  <a:cubicBezTo>
                    <a:pt x="1594" y="1583"/>
                    <a:pt x="1594" y="1584"/>
                    <a:pt x="1595" y="1585"/>
                  </a:cubicBezTo>
                  <a:cubicBezTo>
                    <a:pt x="1597" y="1587"/>
                    <a:pt x="1600" y="1588"/>
                    <a:pt x="1604" y="1588"/>
                  </a:cubicBezTo>
                  <a:cubicBezTo>
                    <a:pt x="1609" y="1588"/>
                    <a:pt x="1616" y="1586"/>
                    <a:pt x="1622" y="1584"/>
                  </a:cubicBezTo>
                  <a:cubicBezTo>
                    <a:pt x="1629" y="1581"/>
                    <a:pt x="1625" y="1576"/>
                    <a:pt x="1624" y="1573"/>
                  </a:cubicBezTo>
                  <a:lnTo>
                    <a:pt x="1624" y="1573"/>
                  </a:lnTo>
                  <a:cubicBezTo>
                    <a:pt x="1625" y="1577"/>
                    <a:pt x="1629" y="1578"/>
                    <a:pt x="1634" y="1578"/>
                  </a:cubicBezTo>
                  <a:cubicBezTo>
                    <a:pt x="1643" y="1578"/>
                    <a:pt x="1657" y="1572"/>
                    <a:pt x="1661" y="1566"/>
                  </a:cubicBezTo>
                  <a:cubicBezTo>
                    <a:pt x="1664" y="1563"/>
                    <a:pt x="1669" y="1562"/>
                    <a:pt x="1673" y="1562"/>
                  </a:cubicBezTo>
                  <a:cubicBezTo>
                    <a:pt x="1675" y="1562"/>
                    <a:pt x="1677" y="1562"/>
                    <a:pt x="1678" y="1563"/>
                  </a:cubicBezTo>
                  <a:cubicBezTo>
                    <a:pt x="1681" y="1566"/>
                    <a:pt x="1674" y="1569"/>
                    <a:pt x="1679" y="1570"/>
                  </a:cubicBezTo>
                  <a:cubicBezTo>
                    <a:pt x="1680" y="1570"/>
                    <a:pt x="1680" y="1570"/>
                    <a:pt x="1681" y="1570"/>
                  </a:cubicBezTo>
                  <a:cubicBezTo>
                    <a:pt x="1685" y="1570"/>
                    <a:pt x="1688" y="1566"/>
                    <a:pt x="1690" y="1565"/>
                  </a:cubicBezTo>
                  <a:cubicBezTo>
                    <a:pt x="1694" y="1562"/>
                    <a:pt x="1701" y="1559"/>
                    <a:pt x="1707" y="1559"/>
                  </a:cubicBezTo>
                  <a:cubicBezTo>
                    <a:pt x="1710" y="1559"/>
                    <a:pt x="1712" y="1560"/>
                    <a:pt x="1713" y="1560"/>
                  </a:cubicBezTo>
                  <a:cubicBezTo>
                    <a:pt x="1714" y="1562"/>
                    <a:pt x="1714" y="1562"/>
                    <a:pt x="1715" y="1562"/>
                  </a:cubicBezTo>
                  <a:cubicBezTo>
                    <a:pt x="1719" y="1562"/>
                    <a:pt x="1726" y="1553"/>
                    <a:pt x="1729" y="1552"/>
                  </a:cubicBezTo>
                  <a:cubicBezTo>
                    <a:pt x="1740" y="1547"/>
                    <a:pt x="1754" y="1547"/>
                    <a:pt x="1762" y="1541"/>
                  </a:cubicBezTo>
                  <a:cubicBezTo>
                    <a:pt x="1770" y="1535"/>
                    <a:pt x="1782" y="1532"/>
                    <a:pt x="1792" y="1532"/>
                  </a:cubicBezTo>
                  <a:cubicBezTo>
                    <a:pt x="1803" y="1530"/>
                    <a:pt x="1822" y="1529"/>
                    <a:pt x="1830" y="1521"/>
                  </a:cubicBezTo>
                  <a:cubicBezTo>
                    <a:pt x="1831" y="1520"/>
                    <a:pt x="1832" y="1520"/>
                    <a:pt x="1833" y="1520"/>
                  </a:cubicBezTo>
                  <a:cubicBezTo>
                    <a:pt x="1837" y="1520"/>
                    <a:pt x="1842" y="1523"/>
                    <a:pt x="1845" y="1524"/>
                  </a:cubicBezTo>
                  <a:cubicBezTo>
                    <a:pt x="1851" y="1524"/>
                    <a:pt x="1853" y="1518"/>
                    <a:pt x="1861" y="1517"/>
                  </a:cubicBezTo>
                  <a:cubicBezTo>
                    <a:pt x="1869" y="1514"/>
                    <a:pt x="1877" y="1512"/>
                    <a:pt x="1885" y="1510"/>
                  </a:cubicBezTo>
                  <a:cubicBezTo>
                    <a:pt x="1893" y="1507"/>
                    <a:pt x="1891" y="1503"/>
                    <a:pt x="1897" y="1503"/>
                  </a:cubicBezTo>
                  <a:cubicBezTo>
                    <a:pt x="1898" y="1503"/>
                    <a:pt x="1899" y="1503"/>
                    <a:pt x="1901" y="1504"/>
                  </a:cubicBezTo>
                  <a:cubicBezTo>
                    <a:pt x="1903" y="1504"/>
                    <a:pt x="1906" y="1504"/>
                    <a:pt x="1909" y="1504"/>
                  </a:cubicBezTo>
                  <a:cubicBezTo>
                    <a:pt x="1920" y="1504"/>
                    <a:pt x="1934" y="1502"/>
                    <a:pt x="1932" y="1491"/>
                  </a:cubicBezTo>
                  <a:lnTo>
                    <a:pt x="1932" y="1491"/>
                  </a:lnTo>
                  <a:cubicBezTo>
                    <a:pt x="1933" y="1495"/>
                    <a:pt x="1937" y="1496"/>
                    <a:pt x="1942" y="1496"/>
                  </a:cubicBezTo>
                  <a:cubicBezTo>
                    <a:pt x="1959" y="1496"/>
                    <a:pt x="1990" y="1484"/>
                    <a:pt x="1997" y="1478"/>
                  </a:cubicBezTo>
                  <a:cubicBezTo>
                    <a:pt x="1998" y="1477"/>
                    <a:pt x="2000" y="1477"/>
                    <a:pt x="2002" y="1477"/>
                  </a:cubicBezTo>
                  <a:cubicBezTo>
                    <a:pt x="2007" y="1477"/>
                    <a:pt x="2014" y="1480"/>
                    <a:pt x="2020" y="1480"/>
                  </a:cubicBezTo>
                  <a:cubicBezTo>
                    <a:pt x="2023" y="1480"/>
                    <a:pt x="2027" y="1479"/>
                    <a:pt x="2029" y="1474"/>
                  </a:cubicBezTo>
                  <a:cubicBezTo>
                    <a:pt x="2033" y="1468"/>
                    <a:pt x="2034" y="1462"/>
                    <a:pt x="2040" y="1462"/>
                  </a:cubicBezTo>
                  <a:cubicBezTo>
                    <a:pt x="2042" y="1462"/>
                    <a:pt x="2044" y="1463"/>
                    <a:pt x="2046" y="1463"/>
                  </a:cubicBezTo>
                  <a:cubicBezTo>
                    <a:pt x="2048" y="1463"/>
                    <a:pt x="2066" y="1457"/>
                    <a:pt x="2068" y="1456"/>
                  </a:cubicBezTo>
                  <a:lnTo>
                    <a:pt x="2068" y="1456"/>
                  </a:lnTo>
                  <a:cubicBezTo>
                    <a:pt x="2067" y="1457"/>
                    <a:pt x="2064" y="1461"/>
                    <a:pt x="2069" y="1461"/>
                  </a:cubicBezTo>
                  <a:cubicBezTo>
                    <a:pt x="2073" y="1461"/>
                    <a:pt x="2079" y="1459"/>
                    <a:pt x="2084" y="1457"/>
                  </a:cubicBezTo>
                  <a:cubicBezTo>
                    <a:pt x="2096" y="1455"/>
                    <a:pt x="2111" y="1456"/>
                    <a:pt x="2121" y="1452"/>
                  </a:cubicBezTo>
                  <a:cubicBezTo>
                    <a:pt x="2110" y="1451"/>
                    <a:pt x="2102" y="1441"/>
                    <a:pt x="2110" y="1433"/>
                  </a:cubicBezTo>
                  <a:cubicBezTo>
                    <a:pt x="2111" y="1433"/>
                    <a:pt x="2112" y="1432"/>
                    <a:pt x="2113" y="1432"/>
                  </a:cubicBezTo>
                  <a:cubicBezTo>
                    <a:pt x="2119" y="1432"/>
                    <a:pt x="2116" y="1440"/>
                    <a:pt x="2116" y="1443"/>
                  </a:cubicBezTo>
                  <a:cubicBezTo>
                    <a:pt x="2116" y="1444"/>
                    <a:pt x="2117" y="1445"/>
                    <a:pt x="2118" y="1445"/>
                  </a:cubicBezTo>
                  <a:cubicBezTo>
                    <a:pt x="2122" y="1445"/>
                    <a:pt x="2132" y="1440"/>
                    <a:pt x="2136" y="1440"/>
                  </a:cubicBezTo>
                  <a:cubicBezTo>
                    <a:pt x="2136" y="1440"/>
                    <a:pt x="2137" y="1440"/>
                    <a:pt x="2137" y="1440"/>
                  </a:cubicBezTo>
                  <a:cubicBezTo>
                    <a:pt x="2141" y="1440"/>
                    <a:pt x="2148" y="1442"/>
                    <a:pt x="2151" y="1442"/>
                  </a:cubicBezTo>
                  <a:cubicBezTo>
                    <a:pt x="2152" y="1442"/>
                    <a:pt x="2153" y="1442"/>
                    <a:pt x="2153" y="1442"/>
                  </a:cubicBezTo>
                  <a:cubicBezTo>
                    <a:pt x="2156" y="1438"/>
                    <a:pt x="2156" y="1434"/>
                    <a:pt x="2163" y="1434"/>
                  </a:cubicBezTo>
                  <a:cubicBezTo>
                    <a:pt x="2165" y="1434"/>
                    <a:pt x="2166" y="1434"/>
                    <a:pt x="2168" y="1434"/>
                  </a:cubicBezTo>
                  <a:cubicBezTo>
                    <a:pt x="2173" y="1434"/>
                    <a:pt x="2178" y="1434"/>
                    <a:pt x="2183" y="1434"/>
                  </a:cubicBezTo>
                  <a:cubicBezTo>
                    <a:pt x="2187" y="1434"/>
                    <a:pt x="2190" y="1434"/>
                    <a:pt x="2194" y="1433"/>
                  </a:cubicBezTo>
                  <a:cubicBezTo>
                    <a:pt x="2186" y="1429"/>
                    <a:pt x="2236" y="1417"/>
                    <a:pt x="2242" y="1415"/>
                  </a:cubicBezTo>
                  <a:cubicBezTo>
                    <a:pt x="2244" y="1413"/>
                    <a:pt x="2235" y="1408"/>
                    <a:pt x="2241" y="1403"/>
                  </a:cubicBezTo>
                  <a:cubicBezTo>
                    <a:pt x="2242" y="1402"/>
                    <a:pt x="2243" y="1402"/>
                    <a:pt x="2244" y="1402"/>
                  </a:cubicBezTo>
                  <a:cubicBezTo>
                    <a:pt x="2249" y="1402"/>
                    <a:pt x="2253" y="1409"/>
                    <a:pt x="2254" y="1411"/>
                  </a:cubicBezTo>
                  <a:cubicBezTo>
                    <a:pt x="2253" y="1409"/>
                    <a:pt x="2255" y="1403"/>
                    <a:pt x="2261" y="1403"/>
                  </a:cubicBezTo>
                  <a:cubicBezTo>
                    <a:pt x="2261" y="1403"/>
                    <a:pt x="2261" y="1403"/>
                    <a:pt x="2262" y="1403"/>
                  </a:cubicBezTo>
                  <a:cubicBezTo>
                    <a:pt x="2267" y="1404"/>
                    <a:pt x="2266" y="1409"/>
                    <a:pt x="2272" y="1409"/>
                  </a:cubicBezTo>
                  <a:cubicBezTo>
                    <a:pt x="2272" y="1409"/>
                    <a:pt x="2273" y="1409"/>
                    <a:pt x="2273" y="1409"/>
                  </a:cubicBezTo>
                  <a:cubicBezTo>
                    <a:pt x="2278" y="1409"/>
                    <a:pt x="2280" y="1396"/>
                    <a:pt x="2290" y="1391"/>
                  </a:cubicBezTo>
                  <a:cubicBezTo>
                    <a:pt x="2293" y="1390"/>
                    <a:pt x="2314" y="1387"/>
                    <a:pt x="2311" y="1382"/>
                  </a:cubicBezTo>
                  <a:cubicBezTo>
                    <a:pt x="2309" y="1380"/>
                    <a:pt x="2302" y="1384"/>
                    <a:pt x="2306" y="1377"/>
                  </a:cubicBezTo>
                  <a:cubicBezTo>
                    <a:pt x="2308" y="1374"/>
                    <a:pt x="2311" y="1371"/>
                    <a:pt x="2312" y="1370"/>
                  </a:cubicBezTo>
                  <a:cubicBezTo>
                    <a:pt x="2313" y="1369"/>
                    <a:pt x="2314" y="1369"/>
                    <a:pt x="2315" y="1369"/>
                  </a:cubicBezTo>
                  <a:cubicBezTo>
                    <a:pt x="2318" y="1369"/>
                    <a:pt x="2320" y="1373"/>
                    <a:pt x="2323" y="1373"/>
                  </a:cubicBezTo>
                  <a:cubicBezTo>
                    <a:pt x="2324" y="1373"/>
                    <a:pt x="2326" y="1372"/>
                    <a:pt x="2328" y="1370"/>
                  </a:cubicBezTo>
                  <a:cubicBezTo>
                    <a:pt x="2333" y="1364"/>
                    <a:pt x="2339" y="1353"/>
                    <a:pt x="2340" y="1346"/>
                  </a:cubicBezTo>
                  <a:cubicBezTo>
                    <a:pt x="2341" y="1343"/>
                    <a:pt x="2339" y="1339"/>
                    <a:pt x="2339" y="1338"/>
                  </a:cubicBezTo>
                  <a:cubicBezTo>
                    <a:pt x="2343" y="1324"/>
                    <a:pt x="2345" y="1309"/>
                    <a:pt x="2342" y="1294"/>
                  </a:cubicBezTo>
                  <a:cubicBezTo>
                    <a:pt x="2340" y="1286"/>
                    <a:pt x="2338" y="1281"/>
                    <a:pt x="2336" y="1281"/>
                  </a:cubicBezTo>
                  <a:cubicBezTo>
                    <a:pt x="2334" y="1281"/>
                    <a:pt x="2333" y="1285"/>
                    <a:pt x="2333" y="1293"/>
                  </a:cubicBezTo>
                  <a:cubicBezTo>
                    <a:pt x="2332" y="1281"/>
                    <a:pt x="2327" y="1270"/>
                    <a:pt x="2326" y="1259"/>
                  </a:cubicBezTo>
                  <a:cubicBezTo>
                    <a:pt x="2326" y="1250"/>
                    <a:pt x="2323" y="1235"/>
                    <a:pt x="2311" y="1229"/>
                  </a:cubicBezTo>
                  <a:cubicBezTo>
                    <a:pt x="2302" y="1224"/>
                    <a:pt x="2300" y="1226"/>
                    <a:pt x="2292" y="1221"/>
                  </a:cubicBezTo>
                  <a:cubicBezTo>
                    <a:pt x="2290" y="1219"/>
                    <a:pt x="2284" y="1214"/>
                    <a:pt x="2281" y="1212"/>
                  </a:cubicBezTo>
                  <a:cubicBezTo>
                    <a:pt x="2280" y="1213"/>
                    <a:pt x="2279" y="1215"/>
                    <a:pt x="2278" y="1215"/>
                  </a:cubicBezTo>
                  <a:cubicBezTo>
                    <a:pt x="2278" y="1215"/>
                    <a:pt x="2278" y="1215"/>
                    <a:pt x="2277" y="1215"/>
                  </a:cubicBezTo>
                  <a:cubicBezTo>
                    <a:pt x="2270" y="1211"/>
                    <a:pt x="2260" y="1201"/>
                    <a:pt x="2252" y="1197"/>
                  </a:cubicBezTo>
                  <a:cubicBezTo>
                    <a:pt x="2243" y="1193"/>
                    <a:pt x="2235" y="1191"/>
                    <a:pt x="2233" y="1182"/>
                  </a:cubicBezTo>
                  <a:cubicBezTo>
                    <a:pt x="2231" y="1178"/>
                    <a:pt x="2215" y="1166"/>
                    <a:pt x="2210" y="1166"/>
                  </a:cubicBezTo>
                  <a:cubicBezTo>
                    <a:pt x="2204" y="1166"/>
                    <a:pt x="2215" y="1177"/>
                    <a:pt x="2216" y="1179"/>
                  </a:cubicBezTo>
                  <a:cubicBezTo>
                    <a:pt x="2211" y="1174"/>
                    <a:pt x="2205" y="1171"/>
                    <a:pt x="2201" y="1165"/>
                  </a:cubicBezTo>
                  <a:cubicBezTo>
                    <a:pt x="2199" y="1160"/>
                    <a:pt x="2198" y="1155"/>
                    <a:pt x="2194" y="1151"/>
                  </a:cubicBezTo>
                  <a:cubicBezTo>
                    <a:pt x="2186" y="1142"/>
                    <a:pt x="2179" y="1145"/>
                    <a:pt x="2173" y="1136"/>
                  </a:cubicBezTo>
                  <a:cubicBezTo>
                    <a:pt x="2170" y="1133"/>
                    <a:pt x="2168" y="1119"/>
                    <a:pt x="2163" y="1119"/>
                  </a:cubicBezTo>
                  <a:cubicBezTo>
                    <a:pt x="2162" y="1119"/>
                    <a:pt x="2161" y="1120"/>
                    <a:pt x="2160" y="1120"/>
                  </a:cubicBezTo>
                  <a:cubicBezTo>
                    <a:pt x="2158" y="1122"/>
                    <a:pt x="2155" y="1125"/>
                    <a:pt x="2152" y="1125"/>
                  </a:cubicBezTo>
                  <a:cubicBezTo>
                    <a:pt x="2149" y="1125"/>
                    <a:pt x="2146" y="1123"/>
                    <a:pt x="2144" y="1118"/>
                  </a:cubicBezTo>
                  <a:cubicBezTo>
                    <a:pt x="2140" y="1111"/>
                    <a:pt x="2142" y="1108"/>
                    <a:pt x="2135" y="1101"/>
                  </a:cubicBezTo>
                  <a:cubicBezTo>
                    <a:pt x="2133" y="1099"/>
                    <a:pt x="2119" y="1085"/>
                    <a:pt x="2115" y="1085"/>
                  </a:cubicBezTo>
                  <a:cubicBezTo>
                    <a:pt x="2115" y="1085"/>
                    <a:pt x="2114" y="1085"/>
                    <a:pt x="2114" y="1085"/>
                  </a:cubicBezTo>
                  <a:cubicBezTo>
                    <a:pt x="2113" y="1087"/>
                    <a:pt x="2112" y="1094"/>
                    <a:pt x="2109" y="1094"/>
                  </a:cubicBezTo>
                  <a:cubicBezTo>
                    <a:pt x="2107" y="1094"/>
                    <a:pt x="2105" y="1093"/>
                    <a:pt x="2103" y="1091"/>
                  </a:cubicBezTo>
                  <a:cubicBezTo>
                    <a:pt x="2096" y="1084"/>
                    <a:pt x="2105" y="1084"/>
                    <a:pt x="2105" y="1078"/>
                  </a:cubicBezTo>
                  <a:lnTo>
                    <a:pt x="2105" y="1078"/>
                  </a:lnTo>
                  <a:cubicBezTo>
                    <a:pt x="2104" y="1079"/>
                    <a:pt x="2091" y="1079"/>
                    <a:pt x="2091" y="1079"/>
                  </a:cubicBezTo>
                  <a:cubicBezTo>
                    <a:pt x="2083" y="1078"/>
                    <a:pt x="2083" y="1075"/>
                    <a:pt x="2083" y="1071"/>
                  </a:cubicBezTo>
                  <a:cubicBezTo>
                    <a:pt x="2082" y="1064"/>
                    <a:pt x="2066" y="1048"/>
                    <a:pt x="2058" y="1044"/>
                  </a:cubicBezTo>
                  <a:cubicBezTo>
                    <a:pt x="2057" y="1044"/>
                    <a:pt x="2056" y="1044"/>
                    <a:pt x="2056" y="1044"/>
                  </a:cubicBezTo>
                  <a:cubicBezTo>
                    <a:pt x="2050" y="1044"/>
                    <a:pt x="2048" y="1056"/>
                    <a:pt x="2046" y="1056"/>
                  </a:cubicBezTo>
                  <a:cubicBezTo>
                    <a:pt x="2046" y="1056"/>
                    <a:pt x="2045" y="1056"/>
                    <a:pt x="2045" y="1056"/>
                  </a:cubicBezTo>
                  <a:cubicBezTo>
                    <a:pt x="2040" y="1051"/>
                    <a:pt x="2042" y="1048"/>
                    <a:pt x="2041" y="1043"/>
                  </a:cubicBezTo>
                  <a:cubicBezTo>
                    <a:pt x="2038" y="1038"/>
                    <a:pt x="2034" y="1033"/>
                    <a:pt x="2029" y="1029"/>
                  </a:cubicBezTo>
                  <a:cubicBezTo>
                    <a:pt x="2022" y="1022"/>
                    <a:pt x="2014" y="1004"/>
                    <a:pt x="2008" y="1002"/>
                  </a:cubicBezTo>
                  <a:cubicBezTo>
                    <a:pt x="2006" y="1001"/>
                    <a:pt x="2005" y="1001"/>
                    <a:pt x="2003" y="1001"/>
                  </a:cubicBezTo>
                  <a:cubicBezTo>
                    <a:pt x="2002" y="1001"/>
                    <a:pt x="2001" y="1001"/>
                    <a:pt x="2000" y="1001"/>
                  </a:cubicBezTo>
                  <a:cubicBezTo>
                    <a:pt x="1997" y="1001"/>
                    <a:pt x="1994" y="1001"/>
                    <a:pt x="1994" y="999"/>
                  </a:cubicBezTo>
                  <a:cubicBezTo>
                    <a:pt x="1993" y="995"/>
                    <a:pt x="1994" y="993"/>
                    <a:pt x="1989" y="988"/>
                  </a:cubicBezTo>
                  <a:cubicBezTo>
                    <a:pt x="1978" y="979"/>
                    <a:pt x="1965" y="986"/>
                    <a:pt x="1953" y="978"/>
                  </a:cubicBezTo>
                  <a:cubicBezTo>
                    <a:pt x="1941" y="969"/>
                    <a:pt x="1945" y="954"/>
                    <a:pt x="1937" y="947"/>
                  </a:cubicBezTo>
                  <a:cubicBezTo>
                    <a:pt x="1936" y="947"/>
                    <a:pt x="1936" y="947"/>
                    <a:pt x="1936" y="947"/>
                  </a:cubicBezTo>
                  <a:cubicBezTo>
                    <a:pt x="1934" y="947"/>
                    <a:pt x="1934" y="954"/>
                    <a:pt x="1935" y="954"/>
                  </a:cubicBezTo>
                  <a:cubicBezTo>
                    <a:pt x="1928" y="949"/>
                    <a:pt x="1932" y="943"/>
                    <a:pt x="1925" y="939"/>
                  </a:cubicBezTo>
                  <a:cubicBezTo>
                    <a:pt x="1917" y="934"/>
                    <a:pt x="1910" y="931"/>
                    <a:pt x="1902" y="925"/>
                  </a:cubicBezTo>
                  <a:lnTo>
                    <a:pt x="1902" y="925"/>
                  </a:lnTo>
                  <a:cubicBezTo>
                    <a:pt x="1902" y="925"/>
                    <a:pt x="1902" y="925"/>
                    <a:pt x="1902" y="925"/>
                  </a:cubicBezTo>
                  <a:cubicBezTo>
                    <a:pt x="1902" y="925"/>
                    <a:pt x="1894" y="920"/>
                    <a:pt x="1891" y="919"/>
                  </a:cubicBezTo>
                  <a:cubicBezTo>
                    <a:pt x="1885" y="919"/>
                    <a:pt x="1883" y="915"/>
                    <a:pt x="1879" y="911"/>
                  </a:cubicBezTo>
                  <a:cubicBezTo>
                    <a:pt x="1873" y="903"/>
                    <a:pt x="1862" y="895"/>
                    <a:pt x="1852" y="891"/>
                  </a:cubicBezTo>
                  <a:cubicBezTo>
                    <a:pt x="1849" y="889"/>
                    <a:pt x="1833" y="889"/>
                    <a:pt x="1835" y="885"/>
                  </a:cubicBezTo>
                  <a:cubicBezTo>
                    <a:pt x="1839" y="878"/>
                    <a:pt x="1844" y="872"/>
                    <a:pt x="1828" y="869"/>
                  </a:cubicBezTo>
                  <a:cubicBezTo>
                    <a:pt x="1823" y="868"/>
                    <a:pt x="1817" y="868"/>
                    <a:pt x="1812" y="867"/>
                  </a:cubicBezTo>
                  <a:lnTo>
                    <a:pt x="1812" y="867"/>
                  </a:lnTo>
                  <a:cubicBezTo>
                    <a:pt x="1814" y="867"/>
                    <a:pt x="1816" y="865"/>
                    <a:pt x="1816" y="864"/>
                  </a:cubicBezTo>
                  <a:cubicBezTo>
                    <a:pt x="1813" y="862"/>
                    <a:pt x="1809" y="858"/>
                    <a:pt x="1805" y="858"/>
                  </a:cubicBezTo>
                  <a:cubicBezTo>
                    <a:pt x="1804" y="858"/>
                    <a:pt x="1803" y="858"/>
                    <a:pt x="1802" y="859"/>
                  </a:cubicBezTo>
                  <a:cubicBezTo>
                    <a:pt x="1802" y="859"/>
                    <a:pt x="1804" y="865"/>
                    <a:pt x="1805" y="866"/>
                  </a:cubicBezTo>
                  <a:lnTo>
                    <a:pt x="1805" y="866"/>
                  </a:lnTo>
                  <a:cubicBezTo>
                    <a:pt x="1800" y="864"/>
                    <a:pt x="1796" y="862"/>
                    <a:pt x="1794" y="857"/>
                  </a:cubicBezTo>
                  <a:cubicBezTo>
                    <a:pt x="1790" y="849"/>
                    <a:pt x="1789" y="841"/>
                    <a:pt x="1783" y="834"/>
                  </a:cubicBezTo>
                  <a:cubicBezTo>
                    <a:pt x="1776" y="827"/>
                    <a:pt x="1773" y="830"/>
                    <a:pt x="1767" y="825"/>
                  </a:cubicBezTo>
                  <a:cubicBezTo>
                    <a:pt x="1763" y="822"/>
                    <a:pt x="1762" y="813"/>
                    <a:pt x="1757" y="809"/>
                  </a:cubicBezTo>
                  <a:cubicBezTo>
                    <a:pt x="1757" y="808"/>
                    <a:pt x="1756" y="808"/>
                    <a:pt x="1756" y="808"/>
                  </a:cubicBezTo>
                  <a:cubicBezTo>
                    <a:pt x="1754" y="808"/>
                    <a:pt x="1751" y="809"/>
                    <a:pt x="1750" y="809"/>
                  </a:cubicBezTo>
                  <a:cubicBezTo>
                    <a:pt x="1750" y="810"/>
                    <a:pt x="1749" y="810"/>
                    <a:pt x="1749" y="810"/>
                  </a:cubicBezTo>
                  <a:cubicBezTo>
                    <a:pt x="1745" y="810"/>
                    <a:pt x="1746" y="806"/>
                    <a:pt x="1749" y="803"/>
                  </a:cubicBezTo>
                  <a:cubicBezTo>
                    <a:pt x="1750" y="802"/>
                    <a:pt x="1752" y="801"/>
                    <a:pt x="1753" y="801"/>
                  </a:cubicBezTo>
                  <a:lnTo>
                    <a:pt x="1753" y="801"/>
                  </a:lnTo>
                  <a:cubicBezTo>
                    <a:pt x="1751" y="802"/>
                    <a:pt x="1746" y="804"/>
                    <a:pt x="1742" y="804"/>
                  </a:cubicBezTo>
                  <a:cubicBezTo>
                    <a:pt x="1740" y="804"/>
                    <a:pt x="1739" y="802"/>
                    <a:pt x="1742" y="798"/>
                  </a:cubicBezTo>
                  <a:cubicBezTo>
                    <a:pt x="1747" y="789"/>
                    <a:pt x="1747" y="792"/>
                    <a:pt x="1748" y="779"/>
                  </a:cubicBezTo>
                  <a:cubicBezTo>
                    <a:pt x="1750" y="774"/>
                    <a:pt x="1750" y="772"/>
                    <a:pt x="1753" y="772"/>
                  </a:cubicBezTo>
                  <a:cubicBezTo>
                    <a:pt x="1753" y="772"/>
                    <a:pt x="1754" y="773"/>
                    <a:pt x="1754" y="773"/>
                  </a:cubicBezTo>
                  <a:lnTo>
                    <a:pt x="1754" y="773"/>
                  </a:lnTo>
                  <a:cubicBezTo>
                    <a:pt x="1745" y="770"/>
                    <a:pt x="1755" y="738"/>
                    <a:pt x="1744" y="737"/>
                  </a:cubicBezTo>
                  <a:lnTo>
                    <a:pt x="1744" y="737"/>
                  </a:lnTo>
                  <a:cubicBezTo>
                    <a:pt x="1744" y="737"/>
                    <a:pt x="1744" y="737"/>
                    <a:pt x="1744" y="737"/>
                  </a:cubicBezTo>
                  <a:cubicBezTo>
                    <a:pt x="1751" y="737"/>
                    <a:pt x="1751" y="712"/>
                    <a:pt x="1751" y="706"/>
                  </a:cubicBezTo>
                  <a:cubicBezTo>
                    <a:pt x="1751" y="700"/>
                    <a:pt x="1750" y="694"/>
                    <a:pt x="1749" y="689"/>
                  </a:cubicBezTo>
                  <a:cubicBezTo>
                    <a:pt x="1749" y="689"/>
                    <a:pt x="1742" y="683"/>
                    <a:pt x="1743" y="682"/>
                  </a:cubicBezTo>
                  <a:cubicBezTo>
                    <a:pt x="1744" y="681"/>
                    <a:pt x="1746" y="681"/>
                    <a:pt x="1747" y="681"/>
                  </a:cubicBezTo>
                  <a:cubicBezTo>
                    <a:pt x="1751" y="681"/>
                    <a:pt x="1755" y="682"/>
                    <a:pt x="1758" y="683"/>
                  </a:cubicBezTo>
                  <a:cubicBezTo>
                    <a:pt x="1754" y="677"/>
                    <a:pt x="1754" y="671"/>
                    <a:pt x="1749" y="668"/>
                  </a:cubicBezTo>
                  <a:cubicBezTo>
                    <a:pt x="1744" y="666"/>
                    <a:pt x="1737" y="665"/>
                    <a:pt x="1738" y="653"/>
                  </a:cubicBezTo>
                  <a:lnTo>
                    <a:pt x="1738" y="653"/>
                  </a:lnTo>
                  <a:cubicBezTo>
                    <a:pt x="1740" y="654"/>
                    <a:pt x="1746" y="656"/>
                    <a:pt x="1750" y="656"/>
                  </a:cubicBezTo>
                  <a:cubicBezTo>
                    <a:pt x="1751" y="656"/>
                    <a:pt x="1752" y="656"/>
                    <a:pt x="1753" y="655"/>
                  </a:cubicBezTo>
                  <a:cubicBezTo>
                    <a:pt x="1755" y="650"/>
                    <a:pt x="1749" y="642"/>
                    <a:pt x="1747" y="640"/>
                  </a:cubicBezTo>
                  <a:cubicBezTo>
                    <a:pt x="1747" y="635"/>
                    <a:pt x="1747" y="630"/>
                    <a:pt x="1750" y="625"/>
                  </a:cubicBezTo>
                  <a:cubicBezTo>
                    <a:pt x="1751" y="622"/>
                    <a:pt x="1756" y="617"/>
                    <a:pt x="1756" y="613"/>
                  </a:cubicBezTo>
                  <a:cubicBezTo>
                    <a:pt x="1757" y="606"/>
                    <a:pt x="1747" y="604"/>
                    <a:pt x="1747" y="600"/>
                  </a:cubicBezTo>
                  <a:cubicBezTo>
                    <a:pt x="1748" y="599"/>
                    <a:pt x="1752" y="596"/>
                    <a:pt x="1753" y="593"/>
                  </a:cubicBezTo>
                  <a:cubicBezTo>
                    <a:pt x="1754" y="589"/>
                    <a:pt x="1754" y="586"/>
                    <a:pt x="1754" y="582"/>
                  </a:cubicBezTo>
                  <a:cubicBezTo>
                    <a:pt x="1755" y="572"/>
                    <a:pt x="1753" y="564"/>
                    <a:pt x="1753" y="554"/>
                  </a:cubicBezTo>
                  <a:cubicBezTo>
                    <a:pt x="1753" y="547"/>
                    <a:pt x="1759" y="544"/>
                    <a:pt x="1757" y="537"/>
                  </a:cubicBezTo>
                  <a:cubicBezTo>
                    <a:pt x="1755" y="532"/>
                    <a:pt x="1754" y="530"/>
                    <a:pt x="1751" y="529"/>
                  </a:cubicBezTo>
                  <a:lnTo>
                    <a:pt x="1751" y="529"/>
                  </a:lnTo>
                  <a:cubicBezTo>
                    <a:pt x="1753" y="529"/>
                    <a:pt x="1754" y="530"/>
                    <a:pt x="1755" y="530"/>
                  </a:cubicBezTo>
                  <a:cubicBezTo>
                    <a:pt x="1759" y="530"/>
                    <a:pt x="1762" y="528"/>
                    <a:pt x="1762" y="517"/>
                  </a:cubicBezTo>
                  <a:cubicBezTo>
                    <a:pt x="1762" y="517"/>
                    <a:pt x="1757" y="516"/>
                    <a:pt x="1758" y="516"/>
                  </a:cubicBezTo>
                  <a:cubicBezTo>
                    <a:pt x="1759" y="508"/>
                    <a:pt x="1763" y="478"/>
                    <a:pt x="1760" y="472"/>
                  </a:cubicBezTo>
                  <a:cubicBezTo>
                    <a:pt x="1760" y="472"/>
                    <a:pt x="1759" y="472"/>
                    <a:pt x="1759" y="472"/>
                  </a:cubicBezTo>
                  <a:cubicBezTo>
                    <a:pt x="1758" y="472"/>
                    <a:pt x="1754" y="474"/>
                    <a:pt x="1752" y="474"/>
                  </a:cubicBezTo>
                  <a:cubicBezTo>
                    <a:pt x="1751" y="474"/>
                    <a:pt x="1750" y="474"/>
                    <a:pt x="1750" y="472"/>
                  </a:cubicBezTo>
                  <a:cubicBezTo>
                    <a:pt x="1752" y="465"/>
                    <a:pt x="1757" y="458"/>
                    <a:pt x="1759" y="452"/>
                  </a:cubicBezTo>
                  <a:cubicBezTo>
                    <a:pt x="1763" y="437"/>
                    <a:pt x="1767" y="417"/>
                    <a:pt x="1766" y="401"/>
                  </a:cubicBezTo>
                  <a:cubicBezTo>
                    <a:pt x="1766" y="391"/>
                    <a:pt x="1761" y="386"/>
                    <a:pt x="1761" y="376"/>
                  </a:cubicBezTo>
                  <a:cubicBezTo>
                    <a:pt x="1762" y="362"/>
                    <a:pt x="1759" y="362"/>
                    <a:pt x="1753" y="356"/>
                  </a:cubicBezTo>
                  <a:lnTo>
                    <a:pt x="1753" y="356"/>
                  </a:lnTo>
                  <a:cubicBezTo>
                    <a:pt x="1753" y="356"/>
                    <a:pt x="1753" y="356"/>
                    <a:pt x="1753" y="356"/>
                  </a:cubicBezTo>
                  <a:cubicBezTo>
                    <a:pt x="1756" y="356"/>
                    <a:pt x="1771" y="338"/>
                    <a:pt x="1763" y="334"/>
                  </a:cubicBezTo>
                  <a:cubicBezTo>
                    <a:pt x="1763" y="333"/>
                    <a:pt x="1763" y="333"/>
                    <a:pt x="1762" y="333"/>
                  </a:cubicBezTo>
                  <a:cubicBezTo>
                    <a:pt x="1758" y="333"/>
                    <a:pt x="1750" y="352"/>
                    <a:pt x="1745" y="352"/>
                  </a:cubicBezTo>
                  <a:cubicBezTo>
                    <a:pt x="1744" y="352"/>
                    <a:pt x="1744" y="352"/>
                    <a:pt x="1744" y="352"/>
                  </a:cubicBezTo>
                  <a:cubicBezTo>
                    <a:pt x="1744" y="352"/>
                    <a:pt x="1754" y="334"/>
                    <a:pt x="1754" y="333"/>
                  </a:cubicBezTo>
                  <a:cubicBezTo>
                    <a:pt x="1759" y="326"/>
                    <a:pt x="1766" y="316"/>
                    <a:pt x="1772" y="316"/>
                  </a:cubicBezTo>
                  <a:cubicBezTo>
                    <a:pt x="1761" y="315"/>
                    <a:pt x="1767" y="298"/>
                    <a:pt x="1762" y="288"/>
                  </a:cubicBezTo>
                  <a:cubicBezTo>
                    <a:pt x="1763" y="279"/>
                    <a:pt x="1763" y="277"/>
                    <a:pt x="1766" y="277"/>
                  </a:cubicBezTo>
                  <a:cubicBezTo>
                    <a:pt x="1767" y="277"/>
                    <a:pt x="1768" y="277"/>
                    <a:pt x="1770" y="278"/>
                  </a:cubicBezTo>
                  <a:cubicBezTo>
                    <a:pt x="1770" y="278"/>
                    <a:pt x="1771" y="278"/>
                    <a:pt x="1771" y="278"/>
                  </a:cubicBezTo>
                  <a:cubicBezTo>
                    <a:pt x="1775" y="278"/>
                    <a:pt x="1775" y="268"/>
                    <a:pt x="1778" y="268"/>
                  </a:cubicBezTo>
                  <a:lnTo>
                    <a:pt x="1759" y="267"/>
                  </a:lnTo>
                  <a:cubicBezTo>
                    <a:pt x="1760" y="255"/>
                    <a:pt x="1775" y="252"/>
                    <a:pt x="1774" y="251"/>
                  </a:cubicBezTo>
                  <a:cubicBezTo>
                    <a:pt x="1772" y="244"/>
                    <a:pt x="1762" y="231"/>
                    <a:pt x="1768" y="222"/>
                  </a:cubicBezTo>
                  <a:cubicBezTo>
                    <a:pt x="1774" y="215"/>
                    <a:pt x="1783" y="185"/>
                    <a:pt x="1774" y="178"/>
                  </a:cubicBezTo>
                  <a:cubicBezTo>
                    <a:pt x="1770" y="176"/>
                    <a:pt x="1776" y="157"/>
                    <a:pt x="1772" y="151"/>
                  </a:cubicBezTo>
                  <a:cubicBezTo>
                    <a:pt x="1764" y="139"/>
                    <a:pt x="1779" y="139"/>
                    <a:pt x="1780" y="132"/>
                  </a:cubicBezTo>
                  <a:cubicBezTo>
                    <a:pt x="1781" y="123"/>
                    <a:pt x="1775" y="119"/>
                    <a:pt x="1776" y="111"/>
                  </a:cubicBezTo>
                  <a:cubicBezTo>
                    <a:pt x="1777" y="103"/>
                    <a:pt x="1778" y="101"/>
                    <a:pt x="1779" y="101"/>
                  </a:cubicBezTo>
                  <a:cubicBezTo>
                    <a:pt x="1780" y="101"/>
                    <a:pt x="1781" y="102"/>
                    <a:pt x="1783" y="103"/>
                  </a:cubicBezTo>
                  <a:cubicBezTo>
                    <a:pt x="1783" y="103"/>
                    <a:pt x="1784" y="103"/>
                    <a:pt x="1784" y="103"/>
                  </a:cubicBezTo>
                  <a:cubicBezTo>
                    <a:pt x="1788" y="103"/>
                    <a:pt x="1781" y="85"/>
                    <a:pt x="1781" y="84"/>
                  </a:cubicBezTo>
                  <a:cubicBezTo>
                    <a:pt x="1776" y="77"/>
                    <a:pt x="1777" y="74"/>
                    <a:pt x="1776" y="69"/>
                  </a:cubicBezTo>
                  <a:cubicBezTo>
                    <a:pt x="1775" y="65"/>
                    <a:pt x="1773" y="64"/>
                    <a:pt x="1771" y="64"/>
                  </a:cubicBezTo>
                  <a:cubicBezTo>
                    <a:pt x="1768" y="64"/>
                    <a:pt x="1765" y="66"/>
                    <a:pt x="1763" y="66"/>
                  </a:cubicBezTo>
                  <a:cubicBezTo>
                    <a:pt x="1760" y="66"/>
                    <a:pt x="1759" y="64"/>
                    <a:pt x="1761" y="56"/>
                  </a:cubicBezTo>
                  <a:cubicBezTo>
                    <a:pt x="1764" y="43"/>
                    <a:pt x="1750" y="26"/>
                    <a:pt x="1737" y="25"/>
                  </a:cubicBezTo>
                  <a:cubicBezTo>
                    <a:pt x="1722" y="23"/>
                    <a:pt x="1715" y="21"/>
                    <a:pt x="1710" y="8"/>
                  </a:cubicBezTo>
                  <a:cubicBezTo>
                    <a:pt x="1708" y="3"/>
                    <a:pt x="1701" y="2"/>
                    <a:pt x="1692" y="2"/>
                  </a:cubicBezTo>
                  <a:cubicBezTo>
                    <a:pt x="1687" y="2"/>
                    <a:pt x="1681" y="3"/>
                    <a:pt x="1676" y="3"/>
                  </a:cubicBezTo>
                  <a:cubicBezTo>
                    <a:pt x="1671" y="3"/>
                    <a:pt x="1667" y="2"/>
                    <a:pt x="1665" y="1"/>
                  </a:cubicBezTo>
                  <a:close/>
                  <a:moveTo>
                    <a:pt x="1256" y="2316"/>
                  </a:moveTo>
                  <a:cubicBezTo>
                    <a:pt x="1256" y="2316"/>
                    <a:pt x="1256" y="2316"/>
                    <a:pt x="1256" y="2316"/>
                  </a:cubicBezTo>
                  <a:lnTo>
                    <a:pt x="1256" y="2316"/>
                  </a:lnTo>
                  <a:cubicBezTo>
                    <a:pt x="1256" y="2316"/>
                    <a:pt x="1256" y="2316"/>
                    <a:pt x="1256" y="2316"/>
                  </a:cubicBezTo>
                  <a:close/>
                  <a:moveTo>
                    <a:pt x="1256" y="2316"/>
                  </a:moveTo>
                  <a:lnTo>
                    <a:pt x="1256" y="2316"/>
                  </a:lnTo>
                  <a:cubicBezTo>
                    <a:pt x="1255" y="2316"/>
                    <a:pt x="1255" y="2316"/>
                    <a:pt x="1254" y="2316"/>
                  </a:cubicBezTo>
                  <a:lnTo>
                    <a:pt x="1254" y="2316"/>
                  </a:lnTo>
                  <a:cubicBezTo>
                    <a:pt x="1255" y="2316"/>
                    <a:pt x="1255" y="2316"/>
                    <a:pt x="1256" y="2316"/>
                  </a:cubicBezTo>
                  <a:close/>
                  <a:moveTo>
                    <a:pt x="461" y="947"/>
                  </a:moveTo>
                  <a:cubicBezTo>
                    <a:pt x="460" y="947"/>
                    <a:pt x="459" y="948"/>
                    <a:pt x="459" y="949"/>
                  </a:cubicBezTo>
                  <a:lnTo>
                    <a:pt x="459" y="949"/>
                  </a:lnTo>
                  <a:cubicBezTo>
                    <a:pt x="459" y="949"/>
                    <a:pt x="459" y="949"/>
                    <a:pt x="459" y="949"/>
                  </a:cubicBezTo>
                  <a:cubicBezTo>
                    <a:pt x="459" y="949"/>
                    <a:pt x="463" y="958"/>
                    <a:pt x="463" y="959"/>
                  </a:cubicBezTo>
                  <a:cubicBezTo>
                    <a:pt x="463" y="961"/>
                    <a:pt x="462" y="963"/>
                    <a:pt x="460" y="964"/>
                  </a:cubicBezTo>
                  <a:lnTo>
                    <a:pt x="460" y="965"/>
                  </a:lnTo>
                  <a:cubicBezTo>
                    <a:pt x="457" y="966"/>
                    <a:pt x="455" y="967"/>
                    <a:pt x="453" y="967"/>
                  </a:cubicBezTo>
                  <a:cubicBezTo>
                    <a:pt x="452" y="968"/>
                    <a:pt x="446" y="974"/>
                    <a:pt x="444" y="979"/>
                  </a:cubicBezTo>
                  <a:cubicBezTo>
                    <a:pt x="439" y="986"/>
                    <a:pt x="452" y="986"/>
                    <a:pt x="446" y="996"/>
                  </a:cubicBezTo>
                  <a:cubicBezTo>
                    <a:pt x="441" y="1003"/>
                    <a:pt x="436" y="1006"/>
                    <a:pt x="430" y="1009"/>
                  </a:cubicBezTo>
                  <a:cubicBezTo>
                    <a:pt x="429" y="1008"/>
                    <a:pt x="428" y="1007"/>
                    <a:pt x="427" y="1007"/>
                  </a:cubicBezTo>
                  <a:cubicBezTo>
                    <a:pt x="426" y="1007"/>
                    <a:pt x="425" y="1008"/>
                    <a:pt x="423" y="1011"/>
                  </a:cubicBezTo>
                  <a:cubicBezTo>
                    <a:pt x="416" y="1020"/>
                    <a:pt x="419" y="1016"/>
                    <a:pt x="422" y="1022"/>
                  </a:cubicBezTo>
                  <a:cubicBezTo>
                    <a:pt x="423" y="1024"/>
                    <a:pt x="419" y="1031"/>
                    <a:pt x="416" y="1032"/>
                  </a:cubicBezTo>
                  <a:cubicBezTo>
                    <a:pt x="415" y="1032"/>
                    <a:pt x="415" y="1032"/>
                    <a:pt x="414" y="1032"/>
                  </a:cubicBezTo>
                  <a:cubicBezTo>
                    <a:pt x="410" y="1032"/>
                    <a:pt x="410" y="1027"/>
                    <a:pt x="407" y="1027"/>
                  </a:cubicBezTo>
                  <a:cubicBezTo>
                    <a:pt x="405" y="1027"/>
                    <a:pt x="403" y="1028"/>
                    <a:pt x="400" y="1032"/>
                  </a:cubicBezTo>
                  <a:cubicBezTo>
                    <a:pt x="397" y="1036"/>
                    <a:pt x="391" y="1049"/>
                    <a:pt x="395" y="1051"/>
                  </a:cubicBezTo>
                  <a:cubicBezTo>
                    <a:pt x="394" y="1055"/>
                    <a:pt x="391" y="1057"/>
                    <a:pt x="389" y="1060"/>
                  </a:cubicBezTo>
                  <a:cubicBezTo>
                    <a:pt x="386" y="1064"/>
                    <a:pt x="374" y="1091"/>
                    <a:pt x="371" y="1091"/>
                  </a:cubicBezTo>
                  <a:cubicBezTo>
                    <a:pt x="371" y="1092"/>
                    <a:pt x="371" y="1092"/>
                    <a:pt x="371" y="1092"/>
                  </a:cubicBezTo>
                  <a:cubicBezTo>
                    <a:pt x="367" y="1092"/>
                    <a:pt x="372" y="1075"/>
                    <a:pt x="371" y="1072"/>
                  </a:cubicBezTo>
                  <a:lnTo>
                    <a:pt x="371" y="1072"/>
                  </a:lnTo>
                  <a:cubicBezTo>
                    <a:pt x="371" y="1076"/>
                    <a:pt x="352" y="1104"/>
                    <a:pt x="351" y="1109"/>
                  </a:cubicBezTo>
                  <a:cubicBezTo>
                    <a:pt x="350" y="1116"/>
                    <a:pt x="346" y="1119"/>
                    <a:pt x="338" y="1121"/>
                  </a:cubicBezTo>
                  <a:cubicBezTo>
                    <a:pt x="327" y="1126"/>
                    <a:pt x="333" y="1129"/>
                    <a:pt x="329" y="1133"/>
                  </a:cubicBezTo>
                  <a:cubicBezTo>
                    <a:pt x="323" y="1139"/>
                    <a:pt x="323" y="1141"/>
                    <a:pt x="317" y="1144"/>
                  </a:cubicBezTo>
                  <a:cubicBezTo>
                    <a:pt x="315" y="1144"/>
                    <a:pt x="314" y="1146"/>
                    <a:pt x="313" y="1147"/>
                  </a:cubicBezTo>
                  <a:cubicBezTo>
                    <a:pt x="311" y="1152"/>
                    <a:pt x="311" y="1156"/>
                    <a:pt x="314" y="1156"/>
                  </a:cubicBezTo>
                  <a:cubicBezTo>
                    <a:pt x="314" y="1156"/>
                    <a:pt x="315" y="1156"/>
                    <a:pt x="315" y="1156"/>
                  </a:cubicBezTo>
                  <a:cubicBezTo>
                    <a:pt x="319" y="1156"/>
                    <a:pt x="323" y="1160"/>
                    <a:pt x="317" y="1164"/>
                  </a:cubicBezTo>
                  <a:cubicBezTo>
                    <a:pt x="312" y="1168"/>
                    <a:pt x="307" y="1166"/>
                    <a:pt x="301" y="1170"/>
                  </a:cubicBezTo>
                  <a:cubicBezTo>
                    <a:pt x="295" y="1174"/>
                    <a:pt x="292" y="1182"/>
                    <a:pt x="289" y="1188"/>
                  </a:cubicBezTo>
                  <a:cubicBezTo>
                    <a:pt x="286" y="1193"/>
                    <a:pt x="282" y="1197"/>
                    <a:pt x="278" y="1200"/>
                  </a:cubicBezTo>
                  <a:cubicBezTo>
                    <a:pt x="276" y="1200"/>
                    <a:pt x="274" y="1201"/>
                    <a:pt x="273" y="1202"/>
                  </a:cubicBezTo>
                  <a:cubicBezTo>
                    <a:pt x="267" y="1208"/>
                    <a:pt x="272" y="1209"/>
                    <a:pt x="267" y="1216"/>
                  </a:cubicBezTo>
                  <a:cubicBezTo>
                    <a:pt x="263" y="1222"/>
                    <a:pt x="259" y="1223"/>
                    <a:pt x="254" y="1228"/>
                  </a:cubicBezTo>
                  <a:cubicBezTo>
                    <a:pt x="245" y="1237"/>
                    <a:pt x="235" y="1251"/>
                    <a:pt x="233" y="1263"/>
                  </a:cubicBezTo>
                  <a:cubicBezTo>
                    <a:pt x="231" y="1268"/>
                    <a:pt x="230" y="1271"/>
                    <a:pt x="228" y="1271"/>
                  </a:cubicBezTo>
                  <a:cubicBezTo>
                    <a:pt x="227" y="1271"/>
                    <a:pt x="226" y="1270"/>
                    <a:pt x="224" y="1269"/>
                  </a:cubicBezTo>
                  <a:cubicBezTo>
                    <a:pt x="224" y="1266"/>
                    <a:pt x="224" y="1265"/>
                    <a:pt x="223" y="1265"/>
                  </a:cubicBezTo>
                  <a:cubicBezTo>
                    <a:pt x="221" y="1265"/>
                    <a:pt x="218" y="1269"/>
                    <a:pt x="216" y="1272"/>
                  </a:cubicBezTo>
                  <a:cubicBezTo>
                    <a:pt x="212" y="1277"/>
                    <a:pt x="205" y="1284"/>
                    <a:pt x="202" y="1291"/>
                  </a:cubicBezTo>
                  <a:cubicBezTo>
                    <a:pt x="200" y="1296"/>
                    <a:pt x="200" y="1302"/>
                    <a:pt x="193" y="1306"/>
                  </a:cubicBezTo>
                  <a:cubicBezTo>
                    <a:pt x="193" y="1306"/>
                    <a:pt x="192" y="1306"/>
                    <a:pt x="191" y="1306"/>
                  </a:cubicBezTo>
                  <a:cubicBezTo>
                    <a:pt x="186" y="1306"/>
                    <a:pt x="177" y="1319"/>
                    <a:pt x="174" y="1324"/>
                  </a:cubicBezTo>
                  <a:cubicBezTo>
                    <a:pt x="171" y="1330"/>
                    <a:pt x="173" y="1343"/>
                    <a:pt x="170" y="1344"/>
                  </a:cubicBezTo>
                  <a:cubicBezTo>
                    <a:pt x="161" y="1346"/>
                    <a:pt x="157" y="1346"/>
                    <a:pt x="149" y="1354"/>
                  </a:cubicBezTo>
                  <a:cubicBezTo>
                    <a:pt x="136" y="1368"/>
                    <a:pt x="124" y="1383"/>
                    <a:pt x="114" y="1399"/>
                  </a:cubicBezTo>
                  <a:cubicBezTo>
                    <a:pt x="110" y="1404"/>
                    <a:pt x="107" y="1410"/>
                    <a:pt x="103" y="1415"/>
                  </a:cubicBezTo>
                  <a:cubicBezTo>
                    <a:pt x="102" y="1419"/>
                    <a:pt x="102" y="1423"/>
                    <a:pt x="100" y="1427"/>
                  </a:cubicBezTo>
                  <a:cubicBezTo>
                    <a:pt x="96" y="1430"/>
                    <a:pt x="89" y="1430"/>
                    <a:pt x="85" y="1432"/>
                  </a:cubicBezTo>
                  <a:cubicBezTo>
                    <a:pt x="80" y="1435"/>
                    <a:pt x="74" y="1439"/>
                    <a:pt x="70" y="1443"/>
                  </a:cubicBezTo>
                  <a:cubicBezTo>
                    <a:pt x="64" y="1449"/>
                    <a:pt x="61" y="1456"/>
                    <a:pt x="65" y="1460"/>
                  </a:cubicBezTo>
                  <a:cubicBezTo>
                    <a:pt x="65" y="1460"/>
                    <a:pt x="64" y="1460"/>
                    <a:pt x="64" y="1460"/>
                  </a:cubicBezTo>
                  <a:cubicBezTo>
                    <a:pt x="61" y="1460"/>
                    <a:pt x="55" y="1478"/>
                    <a:pt x="54" y="1481"/>
                  </a:cubicBezTo>
                  <a:cubicBezTo>
                    <a:pt x="52" y="1484"/>
                    <a:pt x="40" y="1487"/>
                    <a:pt x="36" y="1490"/>
                  </a:cubicBezTo>
                  <a:cubicBezTo>
                    <a:pt x="30" y="1496"/>
                    <a:pt x="25" y="1501"/>
                    <a:pt x="20" y="1510"/>
                  </a:cubicBezTo>
                  <a:cubicBezTo>
                    <a:pt x="16" y="1518"/>
                    <a:pt x="23" y="1518"/>
                    <a:pt x="26" y="1520"/>
                  </a:cubicBezTo>
                  <a:cubicBezTo>
                    <a:pt x="24" y="1523"/>
                    <a:pt x="19" y="1532"/>
                    <a:pt x="18" y="1535"/>
                  </a:cubicBezTo>
                  <a:cubicBezTo>
                    <a:pt x="17" y="1534"/>
                    <a:pt x="16" y="1534"/>
                    <a:pt x="15" y="1534"/>
                  </a:cubicBezTo>
                  <a:cubicBezTo>
                    <a:pt x="15" y="1534"/>
                    <a:pt x="14" y="1534"/>
                    <a:pt x="13" y="1534"/>
                  </a:cubicBezTo>
                  <a:cubicBezTo>
                    <a:pt x="12" y="1536"/>
                    <a:pt x="9" y="1544"/>
                    <a:pt x="9" y="1547"/>
                  </a:cubicBezTo>
                  <a:cubicBezTo>
                    <a:pt x="8" y="1551"/>
                    <a:pt x="4" y="1552"/>
                    <a:pt x="2" y="1557"/>
                  </a:cubicBezTo>
                  <a:cubicBezTo>
                    <a:pt x="0" y="1562"/>
                    <a:pt x="0" y="1569"/>
                    <a:pt x="0" y="1575"/>
                  </a:cubicBezTo>
                  <a:cubicBezTo>
                    <a:pt x="3" y="1594"/>
                    <a:pt x="9" y="1601"/>
                    <a:pt x="19" y="1613"/>
                  </a:cubicBezTo>
                  <a:cubicBezTo>
                    <a:pt x="32" y="1626"/>
                    <a:pt x="25" y="1624"/>
                    <a:pt x="19" y="1628"/>
                  </a:cubicBezTo>
                  <a:cubicBezTo>
                    <a:pt x="19" y="1627"/>
                    <a:pt x="19" y="1627"/>
                    <a:pt x="19" y="1627"/>
                  </a:cubicBezTo>
                  <a:cubicBezTo>
                    <a:pt x="23" y="1627"/>
                    <a:pt x="26" y="1637"/>
                    <a:pt x="32" y="1639"/>
                  </a:cubicBezTo>
                  <a:cubicBezTo>
                    <a:pt x="32" y="1639"/>
                    <a:pt x="36" y="1636"/>
                    <a:pt x="37" y="1636"/>
                  </a:cubicBezTo>
                  <a:cubicBezTo>
                    <a:pt x="38" y="1636"/>
                    <a:pt x="38" y="1636"/>
                    <a:pt x="38" y="1636"/>
                  </a:cubicBezTo>
                  <a:cubicBezTo>
                    <a:pt x="43" y="1642"/>
                    <a:pt x="37" y="1646"/>
                    <a:pt x="42" y="1650"/>
                  </a:cubicBezTo>
                  <a:cubicBezTo>
                    <a:pt x="50" y="1656"/>
                    <a:pt x="59" y="1655"/>
                    <a:pt x="66" y="1657"/>
                  </a:cubicBezTo>
                  <a:cubicBezTo>
                    <a:pt x="77" y="1659"/>
                    <a:pt x="73" y="1661"/>
                    <a:pt x="67" y="1661"/>
                  </a:cubicBezTo>
                  <a:cubicBezTo>
                    <a:pt x="66" y="1661"/>
                    <a:pt x="65" y="1661"/>
                    <a:pt x="64" y="1661"/>
                  </a:cubicBezTo>
                  <a:cubicBezTo>
                    <a:pt x="64" y="1661"/>
                    <a:pt x="63" y="1661"/>
                    <a:pt x="63" y="1661"/>
                  </a:cubicBezTo>
                  <a:cubicBezTo>
                    <a:pt x="56" y="1661"/>
                    <a:pt x="54" y="1668"/>
                    <a:pt x="67" y="1672"/>
                  </a:cubicBezTo>
                  <a:cubicBezTo>
                    <a:pt x="70" y="1673"/>
                    <a:pt x="74" y="1674"/>
                    <a:pt x="78" y="1674"/>
                  </a:cubicBezTo>
                  <a:cubicBezTo>
                    <a:pt x="86" y="1674"/>
                    <a:pt x="94" y="1671"/>
                    <a:pt x="95" y="1666"/>
                  </a:cubicBezTo>
                  <a:cubicBezTo>
                    <a:pt x="96" y="1674"/>
                    <a:pt x="110" y="1675"/>
                    <a:pt x="124" y="1675"/>
                  </a:cubicBezTo>
                  <a:cubicBezTo>
                    <a:pt x="129" y="1675"/>
                    <a:pt x="134" y="1675"/>
                    <a:pt x="139" y="1675"/>
                  </a:cubicBezTo>
                  <a:cubicBezTo>
                    <a:pt x="149" y="1675"/>
                    <a:pt x="157" y="1676"/>
                    <a:pt x="157" y="1680"/>
                  </a:cubicBezTo>
                  <a:cubicBezTo>
                    <a:pt x="161" y="1682"/>
                    <a:pt x="164" y="1683"/>
                    <a:pt x="168" y="1683"/>
                  </a:cubicBezTo>
                  <a:cubicBezTo>
                    <a:pt x="176" y="1683"/>
                    <a:pt x="185" y="1678"/>
                    <a:pt x="194" y="1677"/>
                  </a:cubicBezTo>
                  <a:cubicBezTo>
                    <a:pt x="197" y="1677"/>
                    <a:pt x="201" y="1677"/>
                    <a:pt x="204" y="1677"/>
                  </a:cubicBezTo>
                  <a:cubicBezTo>
                    <a:pt x="210" y="1677"/>
                    <a:pt x="217" y="1677"/>
                    <a:pt x="223" y="1677"/>
                  </a:cubicBezTo>
                  <a:cubicBezTo>
                    <a:pt x="224" y="1677"/>
                    <a:pt x="225" y="1677"/>
                    <a:pt x="227" y="1677"/>
                  </a:cubicBezTo>
                  <a:cubicBezTo>
                    <a:pt x="238" y="1677"/>
                    <a:pt x="248" y="1675"/>
                    <a:pt x="258" y="1675"/>
                  </a:cubicBezTo>
                  <a:cubicBezTo>
                    <a:pt x="259" y="1675"/>
                    <a:pt x="260" y="1675"/>
                    <a:pt x="261" y="1675"/>
                  </a:cubicBezTo>
                  <a:cubicBezTo>
                    <a:pt x="272" y="1675"/>
                    <a:pt x="274" y="1679"/>
                    <a:pt x="287" y="1679"/>
                  </a:cubicBezTo>
                  <a:cubicBezTo>
                    <a:pt x="288" y="1679"/>
                    <a:pt x="290" y="1680"/>
                    <a:pt x="292" y="1680"/>
                  </a:cubicBezTo>
                  <a:cubicBezTo>
                    <a:pt x="296" y="1680"/>
                    <a:pt x="300" y="1679"/>
                    <a:pt x="302" y="1677"/>
                  </a:cubicBezTo>
                  <a:cubicBezTo>
                    <a:pt x="304" y="1676"/>
                    <a:pt x="302" y="1673"/>
                    <a:pt x="307" y="1673"/>
                  </a:cubicBezTo>
                  <a:cubicBezTo>
                    <a:pt x="316" y="1674"/>
                    <a:pt x="317" y="1682"/>
                    <a:pt x="316" y="1686"/>
                  </a:cubicBezTo>
                  <a:lnTo>
                    <a:pt x="316" y="1686"/>
                  </a:lnTo>
                  <a:cubicBezTo>
                    <a:pt x="317" y="1683"/>
                    <a:pt x="329" y="1682"/>
                    <a:pt x="344" y="1682"/>
                  </a:cubicBezTo>
                  <a:cubicBezTo>
                    <a:pt x="368" y="1682"/>
                    <a:pt x="402" y="1685"/>
                    <a:pt x="409" y="1685"/>
                  </a:cubicBezTo>
                  <a:cubicBezTo>
                    <a:pt x="420" y="1685"/>
                    <a:pt x="433" y="1690"/>
                    <a:pt x="444" y="1690"/>
                  </a:cubicBezTo>
                  <a:cubicBezTo>
                    <a:pt x="454" y="1690"/>
                    <a:pt x="465" y="1688"/>
                    <a:pt x="474" y="1685"/>
                  </a:cubicBezTo>
                  <a:cubicBezTo>
                    <a:pt x="477" y="1684"/>
                    <a:pt x="489" y="1675"/>
                    <a:pt x="484" y="1675"/>
                  </a:cubicBezTo>
                  <a:lnTo>
                    <a:pt x="484" y="1675"/>
                  </a:lnTo>
                  <a:cubicBezTo>
                    <a:pt x="491" y="1675"/>
                    <a:pt x="487" y="1685"/>
                    <a:pt x="495" y="1685"/>
                  </a:cubicBezTo>
                  <a:cubicBezTo>
                    <a:pt x="496" y="1685"/>
                    <a:pt x="497" y="1685"/>
                    <a:pt x="499" y="1684"/>
                  </a:cubicBezTo>
                  <a:cubicBezTo>
                    <a:pt x="500" y="1684"/>
                    <a:pt x="510" y="1679"/>
                    <a:pt x="514" y="1679"/>
                  </a:cubicBezTo>
                  <a:cubicBezTo>
                    <a:pt x="515" y="1679"/>
                    <a:pt x="515" y="1679"/>
                    <a:pt x="515" y="1679"/>
                  </a:cubicBezTo>
                  <a:cubicBezTo>
                    <a:pt x="516" y="1680"/>
                    <a:pt x="507" y="1690"/>
                    <a:pt x="512" y="1690"/>
                  </a:cubicBezTo>
                  <a:cubicBezTo>
                    <a:pt x="512" y="1690"/>
                    <a:pt x="513" y="1690"/>
                    <a:pt x="513" y="1690"/>
                  </a:cubicBezTo>
                  <a:cubicBezTo>
                    <a:pt x="522" y="1689"/>
                    <a:pt x="538" y="1685"/>
                    <a:pt x="538" y="1678"/>
                  </a:cubicBezTo>
                  <a:cubicBezTo>
                    <a:pt x="538" y="1678"/>
                    <a:pt x="539" y="1678"/>
                    <a:pt x="539" y="1678"/>
                  </a:cubicBezTo>
                  <a:cubicBezTo>
                    <a:pt x="545" y="1678"/>
                    <a:pt x="550" y="1685"/>
                    <a:pt x="552" y="1687"/>
                  </a:cubicBezTo>
                  <a:cubicBezTo>
                    <a:pt x="554" y="1688"/>
                    <a:pt x="567" y="1693"/>
                    <a:pt x="571" y="1693"/>
                  </a:cubicBezTo>
                  <a:cubicBezTo>
                    <a:pt x="572" y="1693"/>
                    <a:pt x="572" y="1692"/>
                    <a:pt x="572" y="1692"/>
                  </a:cubicBezTo>
                  <a:cubicBezTo>
                    <a:pt x="575" y="1690"/>
                    <a:pt x="574" y="1683"/>
                    <a:pt x="584" y="1683"/>
                  </a:cubicBezTo>
                  <a:cubicBezTo>
                    <a:pt x="584" y="1682"/>
                    <a:pt x="585" y="1682"/>
                    <a:pt x="586" y="1682"/>
                  </a:cubicBezTo>
                  <a:cubicBezTo>
                    <a:pt x="591" y="1682"/>
                    <a:pt x="595" y="1684"/>
                    <a:pt x="601" y="1684"/>
                  </a:cubicBezTo>
                  <a:cubicBezTo>
                    <a:pt x="602" y="1684"/>
                    <a:pt x="603" y="1684"/>
                    <a:pt x="604" y="1684"/>
                  </a:cubicBezTo>
                  <a:cubicBezTo>
                    <a:pt x="611" y="1683"/>
                    <a:pt x="613" y="1681"/>
                    <a:pt x="621" y="1681"/>
                  </a:cubicBezTo>
                  <a:cubicBezTo>
                    <a:pt x="631" y="1681"/>
                    <a:pt x="633" y="1686"/>
                    <a:pt x="644" y="1688"/>
                  </a:cubicBezTo>
                  <a:cubicBezTo>
                    <a:pt x="645" y="1688"/>
                    <a:pt x="647" y="1688"/>
                    <a:pt x="649" y="1688"/>
                  </a:cubicBezTo>
                  <a:cubicBezTo>
                    <a:pt x="655" y="1688"/>
                    <a:pt x="663" y="1687"/>
                    <a:pt x="663" y="1682"/>
                  </a:cubicBezTo>
                  <a:cubicBezTo>
                    <a:pt x="665" y="1683"/>
                    <a:pt x="677" y="1690"/>
                    <a:pt x="679" y="1690"/>
                  </a:cubicBezTo>
                  <a:cubicBezTo>
                    <a:pt x="679" y="1690"/>
                    <a:pt x="680" y="1690"/>
                    <a:pt x="680" y="1690"/>
                  </a:cubicBezTo>
                  <a:cubicBezTo>
                    <a:pt x="678" y="1687"/>
                    <a:pt x="670" y="1680"/>
                    <a:pt x="680" y="1680"/>
                  </a:cubicBezTo>
                  <a:cubicBezTo>
                    <a:pt x="680" y="1680"/>
                    <a:pt x="681" y="1680"/>
                    <a:pt x="681" y="1680"/>
                  </a:cubicBezTo>
                  <a:cubicBezTo>
                    <a:pt x="687" y="1680"/>
                    <a:pt x="690" y="1683"/>
                    <a:pt x="695" y="1685"/>
                  </a:cubicBezTo>
                  <a:cubicBezTo>
                    <a:pt x="700" y="1686"/>
                    <a:pt x="707" y="1687"/>
                    <a:pt x="713" y="1687"/>
                  </a:cubicBezTo>
                  <a:cubicBezTo>
                    <a:pt x="721" y="1687"/>
                    <a:pt x="729" y="1686"/>
                    <a:pt x="732" y="1683"/>
                  </a:cubicBezTo>
                  <a:lnTo>
                    <a:pt x="732" y="1683"/>
                  </a:lnTo>
                  <a:cubicBezTo>
                    <a:pt x="729" y="1686"/>
                    <a:pt x="748" y="1693"/>
                    <a:pt x="752" y="1693"/>
                  </a:cubicBezTo>
                  <a:cubicBezTo>
                    <a:pt x="753" y="1690"/>
                    <a:pt x="755" y="1689"/>
                    <a:pt x="758" y="1689"/>
                  </a:cubicBezTo>
                  <a:cubicBezTo>
                    <a:pt x="760" y="1689"/>
                    <a:pt x="763" y="1690"/>
                    <a:pt x="766" y="1690"/>
                  </a:cubicBezTo>
                  <a:cubicBezTo>
                    <a:pt x="769" y="1690"/>
                    <a:pt x="770" y="1690"/>
                    <a:pt x="771" y="1690"/>
                  </a:cubicBezTo>
                  <a:cubicBezTo>
                    <a:pt x="773" y="1690"/>
                    <a:pt x="772" y="1689"/>
                    <a:pt x="774" y="1687"/>
                  </a:cubicBezTo>
                  <a:cubicBezTo>
                    <a:pt x="775" y="1686"/>
                    <a:pt x="777" y="1685"/>
                    <a:pt x="779" y="1685"/>
                  </a:cubicBezTo>
                  <a:cubicBezTo>
                    <a:pt x="782" y="1685"/>
                    <a:pt x="785" y="1686"/>
                    <a:pt x="789" y="1686"/>
                  </a:cubicBezTo>
                  <a:cubicBezTo>
                    <a:pt x="797" y="1688"/>
                    <a:pt x="795" y="1690"/>
                    <a:pt x="797" y="1690"/>
                  </a:cubicBezTo>
                  <a:cubicBezTo>
                    <a:pt x="797" y="1690"/>
                    <a:pt x="798" y="1689"/>
                    <a:pt x="800" y="1688"/>
                  </a:cubicBezTo>
                  <a:lnTo>
                    <a:pt x="802" y="1688"/>
                  </a:lnTo>
                  <a:cubicBezTo>
                    <a:pt x="803" y="1690"/>
                    <a:pt x="804" y="1690"/>
                    <a:pt x="805" y="1692"/>
                  </a:cubicBezTo>
                  <a:lnTo>
                    <a:pt x="811" y="1703"/>
                  </a:lnTo>
                  <a:cubicBezTo>
                    <a:pt x="819" y="1714"/>
                    <a:pt x="824" y="1720"/>
                    <a:pt x="832" y="1723"/>
                  </a:cubicBezTo>
                  <a:lnTo>
                    <a:pt x="832" y="1723"/>
                  </a:lnTo>
                  <a:cubicBezTo>
                    <a:pt x="831" y="1723"/>
                    <a:pt x="830" y="1723"/>
                    <a:pt x="829" y="1723"/>
                  </a:cubicBezTo>
                  <a:cubicBezTo>
                    <a:pt x="827" y="1723"/>
                    <a:pt x="826" y="1723"/>
                    <a:pt x="825" y="1725"/>
                  </a:cubicBezTo>
                  <a:cubicBezTo>
                    <a:pt x="823" y="1728"/>
                    <a:pt x="831" y="1733"/>
                    <a:pt x="833" y="1734"/>
                  </a:cubicBezTo>
                  <a:cubicBezTo>
                    <a:pt x="846" y="1738"/>
                    <a:pt x="848" y="1745"/>
                    <a:pt x="844" y="1756"/>
                  </a:cubicBezTo>
                  <a:cubicBezTo>
                    <a:pt x="841" y="1764"/>
                    <a:pt x="869" y="1764"/>
                    <a:pt x="860" y="1770"/>
                  </a:cubicBezTo>
                  <a:cubicBezTo>
                    <a:pt x="855" y="1773"/>
                    <a:pt x="867" y="1792"/>
                    <a:pt x="875" y="1792"/>
                  </a:cubicBezTo>
                  <a:cubicBezTo>
                    <a:pt x="876" y="1792"/>
                    <a:pt x="877" y="1792"/>
                    <a:pt x="877" y="1792"/>
                  </a:cubicBezTo>
                  <a:lnTo>
                    <a:pt x="877" y="1792"/>
                  </a:lnTo>
                  <a:cubicBezTo>
                    <a:pt x="874" y="1794"/>
                    <a:pt x="874" y="1798"/>
                    <a:pt x="876" y="1804"/>
                  </a:cubicBezTo>
                  <a:cubicBezTo>
                    <a:pt x="876" y="1807"/>
                    <a:pt x="880" y="1808"/>
                    <a:pt x="882" y="1813"/>
                  </a:cubicBezTo>
                  <a:cubicBezTo>
                    <a:pt x="886" y="1819"/>
                    <a:pt x="886" y="1823"/>
                    <a:pt x="890" y="1830"/>
                  </a:cubicBezTo>
                  <a:cubicBezTo>
                    <a:pt x="893" y="1836"/>
                    <a:pt x="900" y="1839"/>
                    <a:pt x="903" y="1844"/>
                  </a:cubicBezTo>
                  <a:cubicBezTo>
                    <a:pt x="907" y="1851"/>
                    <a:pt x="911" y="1857"/>
                    <a:pt x="914" y="1864"/>
                  </a:cubicBezTo>
                  <a:cubicBezTo>
                    <a:pt x="920" y="1875"/>
                    <a:pt x="921" y="1883"/>
                    <a:pt x="929" y="1892"/>
                  </a:cubicBezTo>
                  <a:cubicBezTo>
                    <a:pt x="934" y="1897"/>
                    <a:pt x="942" y="1899"/>
                    <a:pt x="943" y="1901"/>
                  </a:cubicBezTo>
                  <a:cubicBezTo>
                    <a:pt x="946" y="1904"/>
                    <a:pt x="941" y="1910"/>
                    <a:pt x="941" y="1915"/>
                  </a:cubicBezTo>
                  <a:cubicBezTo>
                    <a:pt x="943" y="1920"/>
                    <a:pt x="950" y="1921"/>
                    <a:pt x="953" y="1921"/>
                  </a:cubicBezTo>
                  <a:cubicBezTo>
                    <a:pt x="954" y="1921"/>
                    <a:pt x="958" y="1919"/>
                    <a:pt x="961" y="1919"/>
                  </a:cubicBezTo>
                  <a:cubicBezTo>
                    <a:pt x="964" y="1919"/>
                    <a:pt x="966" y="1920"/>
                    <a:pt x="967" y="1924"/>
                  </a:cubicBezTo>
                  <a:cubicBezTo>
                    <a:pt x="967" y="1932"/>
                    <a:pt x="963" y="1938"/>
                    <a:pt x="967" y="1946"/>
                  </a:cubicBezTo>
                  <a:cubicBezTo>
                    <a:pt x="971" y="1959"/>
                    <a:pt x="989" y="1955"/>
                    <a:pt x="987" y="1968"/>
                  </a:cubicBezTo>
                  <a:cubicBezTo>
                    <a:pt x="986" y="1977"/>
                    <a:pt x="1003" y="1996"/>
                    <a:pt x="1008" y="2002"/>
                  </a:cubicBezTo>
                  <a:cubicBezTo>
                    <a:pt x="1013" y="2009"/>
                    <a:pt x="1019" y="2014"/>
                    <a:pt x="1023" y="2023"/>
                  </a:cubicBezTo>
                  <a:cubicBezTo>
                    <a:pt x="1024" y="2025"/>
                    <a:pt x="1027" y="2043"/>
                    <a:pt x="1028" y="2043"/>
                  </a:cubicBezTo>
                  <a:cubicBezTo>
                    <a:pt x="1028" y="2043"/>
                    <a:pt x="1028" y="2043"/>
                    <a:pt x="1028" y="2043"/>
                  </a:cubicBezTo>
                  <a:cubicBezTo>
                    <a:pt x="1029" y="2041"/>
                    <a:pt x="1029" y="2037"/>
                    <a:pt x="1031" y="2037"/>
                  </a:cubicBezTo>
                  <a:cubicBezTo>
                    <a:pt x="1032" y="2037"/>
                    <a:pt x="1033" y="2037"/>
                    <a:pt x="1034" y="2038"/>
                  </a:cubicBezTo>
                  <a:cubicBezTo>
                    <a:pt x="1038" y="2041"/>
                    <a:pt x="1040" y="2044"/>
                    <a:pt x="1042" y="2048"/>
                  </a:cubicBezTo>
                  <a:cubicBezTo>
                    <a:pt x="1045" y="2054"/>
                    <a:pt x="1051" y="2066"/>
                    <a:pt x="1046" y="2069"/>
                  </a:cubicBezTo>
                  <a:cubicBezTo>
                    <a:pt x="1049" y="2068"/>
                    <a:pt x="1051" y="2067"/>
                    <a:pt x="1052" y="2067"/>
                  </a:cubicBezTo>
                  <a:cubicBezTo>
                    <a:pt x="1059" y="2067"/>
                    <a:pt x="1052" y="2083"/>
                    <a:pt x="1058" y="2090"/>
                  </a:cubicBezTo>
                  <a:cubicBezTo>
                    <a:pt x="1065" y="2097"/>
                    <a:pt x="1073" y="2094"/>
                    <a:pt x="1080" y="2103"/>
                  </a:cubicBezTo>
                  <a:cubicBezTo>
                    <a:pt x="1083" y="2106"/>
                    <a:pt x="1084" y="2117"/>
                    <a:pt x="1086" y="2120"/>
                  </a:cubicBezTo>
                  <a:cubicBezTo>
                    <a:pt x="1092" y="2137"/>
                    <a:pt x="1096" y="2125"/>
                    <a:pt x="1104" y="2142"/>
                  </a:cubicBezTo>
                  <a:cubicBezTo>
                    <a:pt x="1108" y="2152"/>
                    <a:pt x="1112" y="2160"/>
                    <a:pt x="1119" y="2170"/>
                  </a:cubicBezTo>
                  <a:cubicBezTo>
                    <a:pt x="1120" y="2172"/>
                    <a:pt x="1130" y="2179"/>
                    <a:pt x="1130" y="2180"/>
                  </a:cubicBezTo>
                  <a:cubicBezTo>
                    <a:pt x="1139" y="2196"/>
                    <a:pt x="1138" y="2220"/>
                    <a:pt x="1153" y="2234"/>
                  </a:cubicBezTo>
                  <a:cubicBezTo>
                    <a:pt x="1155" y="2235"/>
                    <a:pt x="1156" y="2236"/>
                    <a:pt x="1157" y="2236"/>
                  </a:cubicBezTo>
                  <a:cubicBezTo>
                    <a:pt x="1158" y="2236"/>
                    <a:pt x="1158" y="2235"/>
                    <a:pt x="1159" y="2235"/>
                  </a:cubicBezTo>
                  <a:cubicBezTo>
                    <a:pt x="1160" y="2235"/>
                    <a:pt x="1161" y="2236"/>
                    <a:pt x="1164" y="2241"/>
                  </a:cubicBezTo>
                  <a:cubicBezTo>
                    <a:pt x="1164" y="2244"/>
                    <a:pt x="1165" y="2249"/>
                    <a:pt x="1167" y="2253"/>
                  </a:cubicBezTo>
                  <a:cubicBezTo>
                    <a:pt x="1169" y="2255"/>
                    <a:pt x="1170" y="2253"/>
                    <a:pt x="1173" y="2256"/>
                  </a:cubicBezTo>
                  <a:cubicBezTo>
                    <a:pt x="1177" y="2260"/>
                    <a:pt x="1180" y="2265"/>
                    <a:pt x="1185" y="2273"/>
                  </a:cubicBezTo>
                  <a:cubicBezTo>
                    <a:pt x="1189" y="2282"/>
                    <a:pt x="1196" y="2290"/>
                    <a:pt x="1204" y="2297"/>
                  </a:cubicBezTo>
                  <a:cubicBezTo>
                    <a:pt x="1217" y="2310"/>
                    <a:pt x="1234" y="2317"/>
                    <a:pt x="1247" y="2317"/>
                  </a:cubicBezTo>
                  <a:cubicBezTo>
                    <a:pt x="1250" y="2317"/>
                    <a:pt x="1252" y="2317"/>
                    <a:pt x="1254" y="2316"/>
                  </a:cubicBezTo>
                  <a:lnTo>
                    <a:pt x="1254" y="2316"/>
                  </a:lnTo>
                  <a:cubicBezTo>
                    <a:pt x="1252" y="2317"/>
                    <a:pt x="1253" y="2317"/>
                    <a:pt x="1254" y="2317"/>
                  </a:cubicBezTo>
                  <a:cubicBezTo>
                    <a:pt x="1256" y="2317"/>
                    <a:pt x="1261" y="2316"/>
                    <a:pt x="1256" y="2316"/>
                  </a:cubicBezTo>
                  <a:lnTo>
                    <a:pt x="1256" y="2316"/>
                  </a:lnTo>
                  <a:cubicBezTo>
                    <a:pt x="1256" y="2316"/>
                    <a:pt x="1256" y="2316"/>
                    <a:pt x="1256" y="2316"/>
                  </a:cubicBezTo>
                  <a:cubicBezTo>
                    <a:pt x="1269" y="2316"/>
                    <a:pt x="1271" y="2284"/>
                    <a:pt x="1260" y="2282"/>
                  </a:cubicBezTo>
                  <a:cubicBezTo>
                    <a:pt x="1255" y="2281"/>
                    <a:pt x="1243" y="2275"/>
                    <a:pt x="1238" y="2275"/>
                  </a:cubicBezTo>
                  <a:cubicBezTo>
                    <a:pt x="1238" y="2275"/>
                    <a:pt x="1238" y="2275"/>
                    <a:pt x="1237" y="2275"/>
                  </a:cubicBezTo>
                  <a:cubicBezTo>
                    <a:pt x="1234" y="2277"/>
                    <a:pt x="1231" y="2280"/>
                    <a:pt x="1228" y="2280"/>
                  </a:cubicBezTo>
                  <a:cubicBezTo>
                    <a:pt x="1225" y="2280"/>
                    <a:pt x="1222" y="2278"/>
                    <a:pt x="1217" y="2271"/>
                  </a:cubicBezTo>
                  <a:cubicBezTo>
                    <a:pt x="1209" y="2261"/>
                    <a:pt x="1203" y="2246"/>
                    <a:pt x="1194" y="2234"/>
                  </a:cubicBezTo>
                  <a:cubicBezTo>
                    <a:pt x="1189" y="2227"/>
                    <a:pt x="1176" y="2227"/>
                    <a:pt x="1174" y="2220"/>
                  </a:cubicBezTo>
                  <a:cubicBezTo>
                    <a:pt x="1169" y="2209"/>
                    <a:pt x="1179" y="2201"/>
                    <a:pt x="1173" y="2188"/>
                  </a:cubicBezTo>
                  <a:cubicBezTo>
                    <a:pt x="1172" y="2186"/>
                    <a:pt x="1171" y="2186"/>
                    <a:pt x="1170" y="2186"/>
                  </a:cubicBezTo>
                  <a:cubicBezTo>
                    <a:pt x="1168" y="2186"/>
                    <a:pt x="1165" y="2191"/>
                    <a:pt x="1163" y="2192"/>
                  </a:cubicBezTo>
                  <a:cubicBezTo>
                    <a:pt x="1160" y="2186"/>
                    <a:pt x="1167" y="2177"/>
                    <a:pt x="1161" y="2172"/>
                  </a:cubicBezTo>
                  <a:cubicBezTo>
                    <a:pt x="1161" y="2172"/>
                    <a:pt x="1160" y="2172"/>
                    <a:pt x="1160" y="2172"/>
                  </a:cubicBezTo>
                  <a:cubicBezTo>
                    <a:pt x="1158" y="2172"/>
                    <a:pt x="1151" y="2175"/>
                    <a:pt x="1146" y="2175"/>
                  </a:cubicBezTo>
                  <a:cubicBezTo>
                    <a:pt x="1141" y="2175"/>
                    <a:pt x="1138" y="2173"/>
                    <a:pt x="1138" y="2168"/>
                  </a:cubicBezTo>
                  <a:cubicBezTo>
                    <a:pt x="1138" y="2161"/>
                    <a:pt x="1146" y="2164"/>
                    <a:pt x="1142" y="2153"/>
                  </a:cubicBezTo>
                  <a:cubicBezTo>
                    <a:pt x="1141" y="2150"/>
                    <a:pt x="1138" y="2144"/>
                    <a:pt x="1134" y="2140"/>
                  </a:cubicBezTo>
                  <a:cubicBezTo>
                    <a:pt x="1133" y="2138"/>
                    <a:pt x="1132" y="2138"/>
                    <a:pt x="1130" y="2138"/>
                  </a:cubicBezTo>
                  <a:cubicBezTo>
                    <a:pt x="1128" y="2138"/>
                    <a:pt x="1126" y="2140"/>
                    <a:pt x="1123" y="2140"/>
                  </a:cubicBezTo>
                  <a:cubicBezTo>
                    <a:pt x="1121" y="2140"/>
                    <a:pt x="1119" y="2139"/>
                    <a:pt x="1114" y="2132"/>
                  </a:cubicBezTo>
                  <a:cubicBezTo>
                    <a:pt x="1120" y="2131"/>
                    <a:pt x="1122" y="2126"/>
                    <a:pt x="1122" y="2120"/>
                  </a:cubicBezTo>
                  <a:cubicBezTo>
                    <a:pt x="1120" y="2113"/>
                    <a:pt x="1117" y="2103"/>
                    <a:pt x="1111" y="2103"/>
                  </a:cubicBezTo>
                  <a:cubicBezTo>
                    <a:pt x="1110" y="2103"/>
                    <a:pt x="1109" y="2103"/>
                    <a:pt x="1108" y="2103"/>
                  </a:cubicBezTo>
                  <a:cubicBezTo>
                    <a:pt x="1118" y="2097"/>
                    <a:pt x="1110" y="2089"/>
                    <a:pt x="1100" y="2085"/>
                  </a:cubicBezTo>
                  <a:cubicBezTo>
                    <a:pt x="1106" y="2081"/>
                    <a:pt x="1077" y="2050"/>
                    <a:pt x="1072" y="2042"/>
                  </a:cubicBezTo>
                  <a:lnTo>
                    <a:pt x="1072" y="2042"/>
                  </a:lnTo>
                  <a:cubicBezTo>
                    <a:pt x="1078" y="2052"/>
                    <a:pt x="1077" y="2057"/>
                    <a:pt x="1075" y="2057"/>
                  </a:cubicBezTo>
                  <a:cubicBezTo>
                    <a:pt x="1072" y="2057"/>
                    <a:pt x="1068" y="2053"/>
                    <a:pt x="1064" y="2044"/>
                  </a:cubicBezTo>
                  <a:cubicBezTo>
                    <a:pt x="1058" y="2031"/>
                    <a:pt x="1051" y="2018"/>
                    <a:pt x="1044" y="2006"/>
                  </a:cubicBezTo>
                  <a:lnTo>
                    <a:pt x="1044" y="2006"/>
                  </a:lnTo>
                  <a:cubicBezTo>
                    <a:pt x="1035" y="2011"/>
                    <a:pt x="1054" y="2042"/>
                    <a:pt x="1058" y="2054"/>
                  </a:cubicBezTo>
                  <a:cubicBezTo>
                    <a:pt x="1052" y="2044"/>
                    <a:pt x="1046" y="2034"/>
                    <a:pt x="1040" y="2025"/>
                  </a:cubicBezTo>
                  <a:cubicBezTo>
                    <a:pt x="1037" y="2019"/>
                    <a:pt x="1031" y="2008"/>
                    <a:pt x="1033" y="2003"/>
                  </a:cubicBezTo>
                  <a:cubicBezTo>
                    <a:pt x="1036" y="1998"/>
                    <a:pt x="1042" y="2003"/>
                    <a:pt x="1040" y="1993"/>
                  </a:cubicBezTo>
                  <a:cubicBezTo>
                    <a:pt x="1035" y="1974"/>
                    <a:pt x="1022" y="1976"/>
                    <a:pt x="1012" y="1962"/>
                  </a:cubicBezTo>
                  <a:cubicBezTo>
                    <a:pt x="1003" y="1949"/>
                    <a:pt x="1002" y="1938"/>
                    <a:pt x="1002" y="1925"/>
                  </a:cubicBezTo>
                  <a:cubicBezTo>
                    <a:pt x="1001" y="1926"/>
                    <a:pt x="1000" y="1926"/>
                    <a:pt x="998" y="1926"/>
                  </a:cubicBezTo>
                  <a:cubicBezTo>
                    <a:pt x="992" y="1926"/>
                    <a:pt x="983" y="1922"/>
                    <a:pt x="978" y="1918"/>
                  </a:cubicBezTo>
                  <a:cubicBezTo>
                    <a:pt x="969" y="1910"/>
                    <a:pt x="980" y="1910"/>
                    <a:pt x="978" y="1907"/>
                  </a:cubicBezTo>
                  <a:cubicBezTo>
                    <a:pt x="977" y="1906"/>
                    <a:pt x="976" y="1905"/>
                    <a:pt x="975" y="1904"/>
                  </a:cubicBezTo>
                  <a:lnTo>
                    <a:pt x="975" y="1904"/>
                  </a:lnTo>
                  <a:cubicBezTo>
                    <a:pt x="978" y="1904"/>
                    <a:pt x="979" y="1902"/>
                    <a:pt x="979" y="1900"/>
                  </a:cubicBezTo>
                  <a:cubicBezTo>
                    <a:pt x="977" y="1893"/>
                    <a:pt x="969" y="1882"/>
                    <a:pt x="964" y="1876"/>
                  </a:cubicBezTo>
                  <a:cubicBezTo>
                    <a:pt x="959" y="1870"/>
                    <a:pt x="950" y="1858"/>
                    <a:pt x="944" y="1857"/>
                  </a:cubicBezTo>
                  <a:cubicBezTo>
                    <a:pt x="940" y="1856"/>
                    <a:pt x="938" y="1856"/>
                    <a:pt x="935" y="1850"/>
                  </a:cubicBezTo>
                  <a:cubicBezTo>
                    <a:pt x="932" y="1846"/>
                    <a:pt x="931" y="1842"/>
                    <a:pt x="933" y="1839"/>
                  </a:cubicBezTo>
                  <a:cubicBezTo>
                    <a:pt x="935" y="1835"/>
                    <a:pt x="933" y="1835"/>
                    <a:pt x="930" y="1830"/>
                  </a:cubicBezTo>
                  <a:cubicBezTo>
                    <a:pt x="926" y="1823"/>
                    <a:pt x="917" y="1820"/>
                    <a:pt x="912" y="1813"/>
                  </a:cubicBezTo>
                  <a:cubicBezTo>
                    <a:pt x="907" y="1807"/>
                    <a:pt x="901" y="1800"/>
                    <a:pt x="897" y="1792"/>
                  </a:cubicBezTo>
                  <a:cubicBezTo>
                    <a:pt x="894" y="1786"/>
                    <a:pt x="894" y="1778"/>
                    <a:pt x="893" y="1775"/>
                  </a:cubicBezTo>
                  <a:cubicBezTo>
                    <a:pt x="892" y="1775"/>
                    <a:pt x="892" y="1775"/>
                    <a:pt x="892" y="1775"/>
                  </a:cubicBezTo>
                  <a:cubicBezTo>
                    <a:pt x="892" y="1775"/>
                    <a:pt x="891" y="1776"/>
                    <a:pt x="890" y="1776"/>
                  </a:cubicBezTo>
                  <a:cubicBezTo>
                    <a:pt x="890" y="1776"/>
                    <a:pt x="890" y="1776"/>
                    <a:pt x="889" y="1775"/>
                  </a:cubicBezTo>
                  <a:lnTo>
                    <a:pt x="886" y="1769"/>
                  </a:lnTo>
                  <a:lnTo>
                    <a:pt x="867" y="1741"/>
                  </a:lnTo>
                  <a:cubicBezTo>
                    <a:pt x="862" y="1733"/>
                    <a:pt x="853" y="1715"/>
                    <a:pt x="845" y="1715"/>
                  </a:cubicBezTo>
                  <a:cubicBezTo>
                    <a:pt x="844" y="1715"/>
                    <a:pt x="843" y="1715"/>
                    <a:pt x="842" y="1716"/>
                  </a:cubicBezTo>
                  <a:cubicBezTo>
                    <a:pt x="849" y="1711"/>
                    <a:pt x="837" y="1692"/>
                    <a:pt x="831" y="1684"/>
                  </a:cubicBezTo>
                  <a:cubicBezTo>
                    <a:pt x="824" y="1674"/>
                    <a:pt x="818" y="1675"/>
                    <a:pt x="813" y="1665"/>
                  </a:cubicBezTo>
                  <a:lnTo>
                    <a:pt x="812" y="1665"/>
                  </a:lnTo>
                  <a:cubicBezTo>
                    <a:pt x="807" y="1664"/>
                    <a:pt x="814" y="1658"/>
                    <a:pt x="809" y="1656"/>
                  </a:cubicBezTo>
                  <a:cubicBezTo>
                    <a:pt x="806" y="1655"/>
                    <a:pt x="801" y="1655"/>
                    <a:pt x="797" y="1655"/>
                  </a:cubicBezTo>
                  <a:cubicBezTo>
                    <a:pt x="794" y="1655"/>
                    <a:pt x="791" y="1655"/>
                    <a:pt x="790" y="1656"/>
                  </a:cubicBezTo>
                  <a:cubicBezTo>
                    <a:pt x="783" y="1656"/>
                    <a:pt x="775" y="1656"/>
                    <a:pt x="769" y="1658"/>
                  </a:cubicBezTo>
                  <a:cubicBezTo>
                    <a:pt x="766" y="1660"/>
                    <a:pt x="768" y="1663"/>
                    <a:pt x="767" y="1666"/>
                  </a:cubicBezTo>
                  <a:cubicBezTo>
                    <a:pt x="767" y="1662"/>
                    <a:pt x="765" y="1660"/>
                    <a:pt x="761" y="1660"/>
                  </a:cubicBezTo>
                  <a:cubicBezTo>
                    <a:pt x="756" y="1660"/>
                    <a:pt x="750" y="1663"/>
                    <a:pt x="745" y="1663"/>
                  </a:cubicBezTo>
                  <a:cubicBezTo>
                    <a:pt x="745" y="1663"/>
                    <a:pt x="745" y="1663"/>
                    <a:pt x="744" y="1663"/>
                  </a:cubicBezTo>
                  <a:cubicBezTo>
                    <a:pt x="735" y="1662"/>
                    <a:pt x="744" y="1647"/>
                    <a:pt x="735" y="1647"/>
                  </a:cubicBezTo>
                  <a:cubicBezTo>
                    <a:pt x="735" y="1647"/>
                    <a:pt x="734" y="1647"/>
                    <a:pt x="733" y="1648"/>
                  </a:cubicBezTo>
                  <a:cubicBezTo>
                    <a:pt x="716" y="1650"/>
                    <a:pt x="722" y="1664"/>
                    <a:pt x="716" y="1670"/>
                  </a:cubicBezTo>
                  <a:cubicBezTo>
                    <a:pt x="716" y="1671"/>
                    <a:pt x="715" y="1672"/>
                    <a:pt x="713" y="1672"/>
                  </a:cubicBezTo>
                  <a:cubicBezTo>
                    <a:pt x="708" y="1672"/>
                    <a:pt x="698" y="1661"/>
                    <a:pt x="699" y="1660"/>
                  </a:cubicBezTo>
                  <a:lnTo>
                    <a:pt x="699" y="1660"/>
                  </a:lnTo>
                  <a:cubicBezTo>
                    <a:pt x="695" y="1663"/>
                    <a:pt x="698" y="1665"/>
                    <a:pt x="689" y="1665"/>
                  </a:cubicBezTo>
                  <a:cubicBezTo>
                    <a:pt x="688" y="1665"/>
                    <a:pt x="686" y="1665"/>
                    <a:pt x="684" y="1665"/>
                  </a:cubicBezTo>
                  <a:cubicBezTo>
                    <a:pt x="682" y="1665"/>
                    <a:pt x="679" y="1665"/>
                    <a:pt x="678" y="1666"/>
                  </a:cubicBezTo>
                  <a:cubicBezTo>
                    <a:pt x="676" y="1667"/>
                    <a:pt x="678" y="1670"/>
                    <a:pt x="676" y="1672"/>
                  </a:cubicBezTo>
                  <a:cubicBezTo>
                    <a:pt x="675" y="1673"/>
                    <a:pt x="672" y="1674"/>
                    <a:pt x="669" y="1674"/>
                  </a:cubicBezTo>
                  <a:cubicBezTo>
                    <a:pt x="667" y="1674"/>
                    <a:pt x="665" y="1673"/>
                    <a:pt x="663" y="1673"/>
                  </a:cubicBezTo>
                  <a:cubicBezTo>
                    <a:pt x="664" y="1669"/>
                    <a:pt x="663" y="1666"/>
                    <a:pt x="657" y="1666"/>
                  </a:cubicBezTo>
                  <a:cubicBezTo>
                    <a:pt x="656" y="1666"/>
                    <a:pt x="654" y="1666"/>
                    <a:pt x="652" y="1666"/>
                  </a:cubicBezTo>
                  <a:cubicBezTo>
                    <a:pt x="647" y="1667"/>
                    <a:pt x="643" y="1668"/>
                    <a:pt x="641" y="1668"/>
                  </a:cubicBezTo>
                  <a:cubicBezTo>
                    <a:pt x="637" y="1668"/>
                    <a:pt x="636" y="1667"/>
                    <a:pt x="636" y="1662"/>
                  </a:cubicBezTo>
                  <a:cubicBezTo>
                    <a:pt x="636" y="1660"/>
                    <a:pt x="630" y="1659"/>
                    <a:pt x="624" y="1659"/>
                  </a:cubicBezTo>
                  <a:cubicBezTo>
                    <a:pt x="620" y="1659"/>
                    <a:pt x="617" y="1659"/>
                    <a:pt x="616" y="1660"/>
                  </a:cubicBezTo>
                  <a:cubicBezTo>
                    <a:pt x="613" y="1663"/>
                    <a:pt x="618" y="1665"/>
                    <a:pt x="611" y="1666"/>
                  </a:cubicBezTo>
                  <a:cubicBezTo>
                    <a:pt x="608" y="1666"/>
                    <a:pt x="605" y="1666"/>
                    <a:pt x="603" y="1666"/>
                  </a:cubicBezTo>
                  <a:cubicBezTo>
                    <a:pt x="596" y="1666"/>
                    <a:pt x="590" y="1666"/>
                    <a:pt x="584" y="1665"/>
                  </a:cubicBezTo>
                  <a:cubicBezTo>
                    <a:pt x="574" y="1663"/>
                    <a:pt x="573" y="1659"/>
                    <a:pt x="565" y="1656"/>
                  </a:cubicBezTo>
                  <a:cubicBezTo>
                    <a:pt x="561" y="1655"/>
                    <a:pt x="556" y="1654"/>
                    <a:pt x="551" y="1654"/>
                  </a:cubicBezTo>
                  <a:cubicBezTo>
                    <a:pt x="546" y="1654"/>
                    <a:pt x="542" y="1655"/>
                    <a:pt x="539" y="1656"/>
                  </a:cubicBezTo>
                  <a:cubicBezTo>
                    <a:pt x="537" y="1658"/>
                    <a:pt x="535" y="1658"/>
                    <a:pt x="533" y="1658"/>
                  </a:cubicBezTo>
                  <a:cubicBezTo>
                    <a:pt x="524" y="1658"/>
                    <a:pt x="512" y="1652"/>
                    <a:pt x="513" y="1651"/>
                  </a:cubicBezTo>
                  <a:lnTo>
                    <a:pt x="513" y="1651"/>
                  </a:lnTo>
                  <a:cubicBezTo>
                    <a:pt x="502" y="1657"/>
                    <a:pt x="523" y="1665"/>
                    <a:pt x="523" y="1669"/>
                  </a:cubicBezTo>
                  <a:cubicBezTo>
                    <a:pt x="523" y="1669"/>
                    <a:pt x="522" y="1669"/>
                    <a:pt x="520" y="1669"/>
                  </a:cubicBezTo>
                  <a:cubicBezTo>
                    <a:pt x="516" y="1669"/>
                    <a:pt x="512" y="1669"/>
                    <a:pt x="511" y="1667"/>
                  </a:cubicBezTo>
                  <a:cubicBezTo>
                    <a:pt x="511" y="1665"/>
                    <a:pt x="508" y="1664"/>
                    <a:pt x="505" y="1664"/>
                  </a:cubicBezTo>
                  <a:cubicBezTo>
                    <a:pt x="501" y="1664"/>
                    <a:pt x="496" y="1665"/>
                    <a:pt x="493" y="1666"/>
                  </a:cubicBezTo>
                  <a:cubicBezTo>
                    <a:pt x="491" y="1667"/>
                    <a:pt x="489" y="1667"/>
                    <a:pt x="488" y="1667"/>
                  </a:cubicBezTo>
                  <a:cubicBezTo>
                    <a:pt x="481" y="1667"/>
                    <a:pt x="484" y="1660"/>
                    <a:pt x="478" y="1656"/>
                  </a:cubicBezTo>
                  <a:cubicBezTo>
                    <a:pt x="477" y="1655"/>
                    <a:pt x="476" y="1654"/>
                    <a:pt x="475" y="1654"/>
                  </a:cubicBezTo>
                  <a:cubicBezTo>
                    <a:pt x="473" y="1654"/>
                    <a:pt x="471" y="1658"/>
                    <a:pt x="470" y="1659"/>
                  </a:cubicBezTo>
                  <a:cubicBezTo>
                    <a:pt x="470" y="1662"/>
                    <a:pt x="465" y="1663"/>
                    <a:pt x="461" y="1663"/>
                  </a:cubicBezTo>
                  <a:cubicBezTo>
                    <a:pt x="459" y="1663"/>
                    <a:pt x="457" y="1663"/>
                    <a:pt x="455" y="1663"/>
                  </a:cubicBezTo>
                  <a:cubicBezTo>
                    <a:pt x="449" y="1663"/>
                    <a:pt x="445" y="1662"/>
                    <a:pt x="442" y="1662"/>
                  </a:cubicBezTo>
                  <a:cubicBezTo>
                    <a:pt x="438" y="1662"/>
                    <a:pt x="434" y="1663"/>
                    <a:pt x="428" y="1666"/>
                  </a:cubicBezTo>
                  <a:cubicBezTo>
                    <a:pt x="427" y="1667"/>
                    <a:pt x="421" y="1669"/>
                    <a:pt x="418" y="1669"/>
                  </a:cubicBezTo>
                  <a:cubicBezTo>
                    <a:pt x="417" y="1669"/>
                    <a:pt x="417" y="1669"/>
                    <a:pt x="417" y="1669"/>
                  </a:cubicBezTo>
                  <a:cubicBezTo>
                    <a:pt x="413" y="1666"/>
                    <a:pt x="430" y="1656"/>
                    <a:pt x="417" y="1654"/>
                  </a:cubicBezTo>
                  <a:cubicBezTo>
                    <a:pt x="408" y="1652"/>
                    <a:pt x="399" y="1652"/>
                    <a:pt x="391" y="1652"/>
                  </a:cubicBezTo>
                  <a:cubicBezTo>
                    <a:pt x="385" y="1652"/>
                    <a:pt x="379" y="1652"/>
                    <a:pt x="374" y="1652"/>
                  </a:cubicBezTo>
                  <a:cubicBezTo>
                    <a:pt x="375" y="1652"/>
                    <a:pt x="385" y="1652"/>
                    <a:pt x="384" y="1656"/>
                  </a:cubicBezTo>
                  <a:cubicBezTo>
                    <a:pt x="384" y="1657"/>
                    <a:pt x="363" y="1655"/>
                    <a:pt x="363" y="1660"/>
                  </a:cubicBezTo>
                  <a:lnTo>
                    <a:pt x="363" y="1660"/>
                  </a:lnTo>
                  <a:cubicBezTo>
                    <a:pt x="363" y="1659"/>
                    <a:pt x="363" y="1659"/>
                    <a:pt x="364" y="1659"/>
                  </a:cubicBezTo>
                  <a:cubicBezTo>
                    <a:pt x="368" y="1659"/>
                    <a:pt x="379" y="1664"/>
                    <a:pt x="376" y="1665"/>
                  </a:cubicBezTo>
                  <a:cubicBezTo>
                    <a:pt x="370" y="1666"/>
                    <a:pt x="362" y="1670"/>
                    <a:pt x="357" y="1670"/>
                  </a:cubicBezTo>
                  <a:cubicBezTo>
                    <a:pt x="354" y="1670"/>
                    <a:pt x="352" y="1668"/>
                    <a:pt x="352" y="1664"/>
                  </a:cubicBezTo>
                  <a:cubicBezTo>
                    <a:pt x="355" y="1662"/>
                    <a:pt x="359" y="1657"/>
                    <a:pt x="351" y="1656"/>
                  </a:cubicBezTo>
                  <a:cubicBezTo>
                    <a:pt x="343" y="1655"/>
                    <a:pt x="332" y="1654"/>
                    <a:pt x="323" y="1654"/>
                  </a:cubicBezTo>
                  <a:cubicBezTo>
                    <a:pt x="319" y="1654"/>
                    <a:pt x="316" y="1654"/>
                    <a:pt x="313" y="1655"/>
                  </a:cubicBezTo>
                  <a:cubicBezTo>
                    <a:pt x="304" y="1656"/>
                    <a:pt x="312" y="1663"/>
                    <a:pt x="310" y="1667"/>
                  </a:cubicBezTo>
                  <a:cubicBezTo>
                    <a:pt x="304" y="1667"/>
                    <a:pt x="283" y="1662"/>
                    <a:pt x="280" y="1658"/>
                  </a:cubicBezTo>
                  <a:cubicBezTo>
                    <a:pt x="277" y="1655"/>
                    <a:pt x="295" y="1654"/>
                    <a:pt x="298" y="1654"/>
                  </a:cubicBezTo>
                  <a:cubicBezTo>
                    <a:pt x="294" y="1654"/>
                    <a:pt x="289" y="1654"/>
                    <a:pt x="283" y="1654"/>
                  </a:cubicBezTo>
                  <a:cubicBezTo>
                    <a:pt x="276" y="1654"/>
                    <a:pt x="269" y="1654"/>
                    <a:pt x="266" y="1651"/>
                  </a:cubicBezTo>
                  <a:cubicBezTo>
                    <a:pt x="260" y="1648"/>
                    <a:pt x="263" y="1640"/>
                    <a:pt x="264" y="1635"/>
                  </a:cubicBezTo>
                  <a:lnTo>
                    <a:pt x="264" y="1635"/>
                  </a:lnTo>
                  <a:cubicBezTo>
                    <a:pt x="258" y="1642"/>
                    <a:pt x="253" y="1649"/>
                    <a:pt x="244" y="1656"/>
                  </a:cubicBezTo>
                  <a:cubicBezTo>
                    <a:pt x="242" y="1657"/>
                    <a:pt x="240" y="1657"/>
                    <a:pt x="237" y="1657"/>
                  </a:cubicBezTo>
                  <a:cubicBezTo>
                    <a:pt x="235" y="1657"/>
                    <a:pt x="233" y="1657"/>
                    <a:pt x="231" y="1657"/>
                  </a:cubicBezTo>
                  <a:cubicBezTo>
                    <a:pt x="229" y="1657"/>
                    <a:pt x="226" y="1657"/>
                    <a:pt x="225" y="1657"/>
                  </a:cubicBezTo>
                  <a:cubicBezTo>
                    <a:pt x="223" y="1658"/>
                    <a:pt x="219" y="1662"/>
                    <a:pt x="216" y="1662"/>
                  </a:cubicBezTo>
                  <a:cubicBezTo>
                    <a:pt x="215" y="1662"/>
                    <a:pt x="213" y="1662"/>
                    <a:pt x="212" y="1661"/>
                  </a:cubicBezTo>
                  <a:cubicBezTo>
                    <a:pt x="207" y="1656"/>
                    <a:pt x="219" y="1649"/>
                    <a:pt x="216" y="1643"/>
                  </a:cubicBezTo>
                  <a:cubicBezTo>
                    <a:pt x="215" y="1641"/>
                    <a:pt x="213" y="1641"/>
                    <a:pt x="211" y="1641"/>
                  </a:cubicBezTo>
                  <a:cubicBezTo>
                    <a:pt x="206" y="1641"/>
                    <a:pt x="201" y="1643"/>
                    <a:pt x="198" y="1644"/>
                  </a:cubicBezTo>
                  <a:cubicBezTo>
                    <a:pt x="193" y="1647"/>
                    <a:pt x="193" y="1649"/>
                    <a:pt x="186" y="1649"/>
                  </a:cubicBezTo>
                  <a:cubicBezTo>
                    <a:pt x="179" y="1650"/>
                    <a:pt x="172" y="1650"/>
                    <a:pt x="165" y="1650"/>
                  </a:cubicBezTo>
                  <a:cubicBezTo>
                    <a:pt x="164" y="1650"/>
                    <a:pt x="162" y="1650"/>
                    <a:pt x="160" y="1650"/>
                  </a:cubicBezTo>
                  <a:lnTo>
                    <a:pt x="160" y="1650"/>
                  </a:lnTo>
                  <a:cubicBezTo>
                    <a:pt x="164" y="1653"/>
                    <a:pt x="170" y="1658"/>
                    <a:pt x="159" y="1658"/>
                  </a:cubicBezTo>
                  <a:cubicBezTo>
                    <a:pt x="150" y="1658"/>
                    <a:pt x="150" y="1651"/>
                    <a:pt x="157" y="1650"/>
                  </a:cubicBezTo>
                  <a:lnTo>
                    <a:pt x="157" y="1650"/>
                  </a:lnTo>
                  <a:cubicBezTo>
                    <a:pt x="158" y="1650"/>
                    <a:pt x="159" y="1650"/>
                    <a:pt x="160" y="1650"/>
                  </a:cubicBezTo>
                  <a:lnTo>
                    <a:pt x="160" y="1650"/>
                  </a:lnTo>
                  <a:cubicBezTo>
                    <a:pt x="160" y="1650"/>
                    <a:pt x="159" y="1650"/>
                    <a:pt x="159" y="1649"/>
                  </a:cubicBezTo>
                  <a:cubicBezTo>
                    <a:pt x="158" y="1649"/>
                    <a:pt x="157" y="1650"/>
                    <a:pt x="157" y="1650"/>
                  </a:cubicBezTo>
                  <a:lnTo>
                    <a:pt x="157" y="1650"/>
                  </a:lnTo>
                  <a:cubicBezTo>
                    <a:pt x="148" y="1649"/>
                    <a:pt x="139" y="1648"/>
                    <a:pt x="131" y="1648"/>
                  </a:cubicBezTo>
                  <a:cubicBezTo>
                    <a:pt x="122" y="1648"/>
                    <a:pt x="114" y="1649"/>
                    <a:pt x="108" y="1651"/>
                  </a:cubicBezTo>
                  <a:cubicBezTo>
                    <a:pt x="105" y="1652"/>
                    <a:pt x="103" y="1655"/>
                    <a:pt x="100" y="1655"/>
                  </a:cubicBezTo>
                  <a:cubicBezTo>
                    <a:pt x="99" y="1655"/>
                    <a:pt x="99" y="1655"/>
                    <a:pt x="98" y="1655"/>
                  </a:cubicBezTo>
                  <a:cubicBezTo>
                    <a:pt x="91" y="1651"/>
                    <a:pt x="91" y="1647"/>
                    <a:pt x="86" y="1642"/>
                  </a:cubicBezTo>
                  <a:cubicBezTo>
                    <a:pt x="71" y="1632"/>
                    <a:pt x="63" y="1627"/>
                    <a:pt x="49" y="1616"/>
                  </a:cubicBezTo>
                  <a:cubicBezTo>
                    <a:pt x="47" y="1614"/>
                    <a:pt x="39" y="1614"/>
                    <a:pt x="39" y="1612"/>
                  </a:cubicBezTo>
                  <a:cubicBezTo>
                    <a:pt x="38" y="1606"/>
                    <a:pt x="47" y="1607"/>
                    <a:pt x="44" y="1600"/>
                  </a:cubicBezTo>
                  <a:lnTo>
                    <a:pt x="44" y="1600"/>
                  </a:lnTo>
                  <a:cubicBezTo>
                    <a:pt x="44" y="1600"/>
                    <a:pt x="44" y="1600"/>
                    <a:pt x="43" y="1600"/>
                  </a:cubicBezTo>
                  <a:cubicBezTo>
                    <a:pt x="41" y="1600"/>
                    <a:pt x="36" y="1599"/>
                    <a:pt x="34" y="1594"/>
                  </a:cubicBezTo>
                  <a:cubicBezTo>
                    <a:pt x="33" y="1589"/>
                    <a:pt x="32" y="1583"/>
                    <a:pt x="28" y="1583"/>
                  </a:cubicBezTo>
                  <a:cubicBezTo>
                    <a:pt x="19" y="1581"/>
                    <a:pt x="19" y="1579"/>
                    <a:pt x="14" y="1568"/>
                  </a:cubicBezTo>
                  <a:cubicBezTo>
                    <a:pt x="16" y="1565"/>
                    <a:pt x="25" y="1560"/>
                    <a:pt x="29" y="1560"/>
                  </a:cubicBezTo>
                  <a:cubicBezTo>
                    <a:pt x="30" y="1560"/>
                    <a:pt x="30" y="1561"/>
                    <a:pt x="30" y="1561"/>
                  </a:cubicBezTo>
                  <a:cubicBezTo>
                    <a:pt x="28" y="1564"/>
                    <a:pt x="25" y="1570"/>
                    <a:pt x="28" y="1574"/>
                  </a:cubicBezTo>
                  <a:cubicBezTo>
                    <a:pt x="29" y="1575"/>
                    <a:pt x="30" y="1576"/>
                    <a:pt x="30" y="1576"/>
                  </a:cubicBezTo>
                  <a:cubicBezTo>
                    <a:pt x="31" y="1576"/>
                    <a:pt x="32" y="1574"/>
                    <a:pt x="33" y="1572"/>
                  </a:cubicBezTo>
                  <a:cubicBezTo>
                    <a:pt x="33" y="1566"/>
                    <a:pt x="31" y="1547"/>
                    <a:pt x="40" y="1546"/>
                  </a:cubicBezTo>
                  <a:cubicBezTo>
                    <a:pt x="42" y="1545"/>
                    <a:pt x="45" y="1537"/>
                    <a:pt x="50" y="1528"/>
                  </a:cubicBezTo>
                  <a:cubicBezTo>
                    <a:pt x="55" y="1519"/>
                    <a:pt x="61" y="1510"/>
                    <a:pt x="65" y="1505"/>
                  </a:cubicBezTo>
                  <a:cubicBezTo>
                    <a:pt x="63" y="1504"/>
                    <a:pt x="61" y="1503"/>
                    <a:pt x="60" y="1503"/>
                  </a:cubicBezTo>
                  <a:cubicBezTo>
                    <a:pt x="58" y="1503"/>
                    <a:pt x="56" y="1504"/>
                    <a:pt x="55" y="1504"/>
                  </a:cubicBezTo>
                  <a:cubicBezTo>
                    <a:pt x="53" y="1504"/>
                    <a:pt x="52" y="1504"/>
                    <a:pt x="51" y="1503"/>
                  </a:cubicBezTo>
                  <a:cubicBezTo>
                    <a:pt x="55" y="1497"/>
                    <a:pt x="66" y="1496"/>
                    <a:pt x="67" y="1493"/>
                  </a:cubicBezTo>
                  <a:cubicBezTo>
                    <a:pt x="70" y="1487"/>
                    <a:pt x="68" y="1478"/>
                    <a:pt x="69" y="1473"/>
                  </a:cubicBezTo>
                  <a:lnTo>
                    <a:pt x="69" y="1473"/>
                  </a:lnTo>
                  <a:cubicBezTo>
                    <a:pt x="69" y="1473"/>
                    <a:pt x="70" y="1473"/>
                    <a:pt x="70" y="1473"/>
                  </a:cubicBezTo>
                  <a:cubicBezTo>
                    <a:pt x="78" y="1473"/>
                    <a:pt x="120" y="1461"/>
                    <a:pt x="109" y="1452"/>
                  </a:cubicBezTo>
                  <a:lnTo>
                    <a:pt x="109" y="1452"/>
                  </a:lnTo>
                  <a:cubicBezTo>
                    <a:pt x="105" y="1455"/>
                    <a:pt x="106" y="1457"/>
                    <a:pt x="105" y="1459"/>
                  </a:cubicBezTo>
                  <a:cubicBezTo>
                    <a:pt x="105" y="1460"/>
                    <a:pt x="104" y="1460"/>
                    <a:pt x="104" y="1460"/>
                  </a:cubicBezTo>
                  <a:cubicBezTo>
                    <a:pt x="102" y="1460"/>
                    <a:pt x="99" y="1452"/>
                    <a:pt x="99" y="1450"/>
                  </a:cubicBezTo>
                  <a:cubicBezTo>
                    <a:pt x="100" y="1447"/>
                    <a:pt x="102" y="1442"/>
                    <a:pt x="106" y="1438"/>
                  </a:cubicBezTo>
                  <a:cubicBezTo>
                    <a:pt x="108" y="1436"/>
                    <a:pt x="109" y="1436"/>
                    <a:pt x="110" y="1436"/>
                  </a:cubicBezTo>
                  <a:cubicBezTo>
                    <a:pt x="114" y="1436"/>
                    <a:pt x="116" y="1440"/>
                    <a:pt x="119" y="1440"/>
                  </a:cubicBezTo>
                  <a:cubicBezTo>
                    <a:pt x="121" y="1440"/>
                    <a:pt x="123" y="1439"/>
                    <a:pt x="125" y="1437"/>
                  </a:cubicBezTo>
                  <a:cubicBezTo>
                    <a:pt x="130" y="1433"/>
                    <a:pt x="136" y="1426"/>
                    <a:pt x="139" y="1420"/>
                  </a:cubicBezTo>
                  <a:cubicBezTo>
                    <a:pt x="143" y="1413"/>
                    <a:pt x="135" y="1414"/>
                    <a:pt x="142" y="1405"/>
                  </a:cubicBezTo>
                  <a:cubicBezTo>
                    <a:pt x="145" y="1400"/>
                    <a:pt x="147" y="1397"/>
                    <a:pt x="149" y="1397"/>
                  </a:cubicBezTo>
                  <a:cubicBezTo>
                    <a:pt x="150" y="1397"/>
                    <a:pt x="151" y="1397"/>
                    <a:pt x="152" y="1398"/>
                  </a:cubicBezTo>
                  <a:cubicBezTo>
                    <a:pt x="152" y="1400"/>
                    <a:pt x="153" y="1405"/>
                    <a:pt x="154" y="1405"/>
                  </a:cubicBezTo>
                  <a:cubicBezTo>
                    <a:pt x="154" y="1405"/>
                    <a:pt x="154" y="1405"/>
                    <a:pt x="154" y="1405"/>
                  </a:cubicBezTo>
                  <a:cubicBezTo>
                    <a:pt x="157" y="1405"/>
                    <a:pt x="161" y="1369"/>
                    <a:pt x="170" y="1369"/>
                  </a:cubicBezTo>
                  <a:cubicBezTo>
                    <a:pt x="173" y="1369"/>
                    <a:pt x="175" y="1371"/>
                    <a:pt x="178" y="1371"/>
                  </a:cubicBezTo>
                  <a:cubicBezTo>
                    <a:pt x="180" y="1371"/>
                    <a:pt x="182" y="1370"/>
                    <a:pt x="186" y="1366"/>
                  </a:cubicBezTo>
                  <a:cubicBezTo>
                    <a:pt x="188" y="1364"/>
                    <a:pt x="196" y="1353"/>
                    <a:pt x="197" y="1350"/>
                  </a:cubicBezTo>
                  <a:lnTo>
                    <a:pt x="197" y="1350"/>
                  </a:lnTo>
                  <a:cubicBezTo>
                    <a:pt x="196" y="1351"/>
                    <a:pt x="182" y="1358"/>
                    <a:pt x="178" y="1358"/>
                  </a:cubicBezTo>
                  <a:cubicBezTo>
                    <a:pt x="177" y="1358"/>
                    <a:pt x="176" y="1357"/>
                    <a:pt x="178" y="1354"/>
                  </a:cubicBezTo>
                  <a:cubicBezTo>
                    <a:pt x="185" y="1348"/>
                    <a:pt x="191" y="1343"/>
                    <a:pt x="198" y="1335"/>
                  </a:cubicBezTo>
                  <a:lnTo>
                    <a:pt x="207" y="1324"/>
                  </a:lnTo>
                  <a:cubicBezTo>
                    <a:pt x="210" y="1321"/>
                    <a:pt x="211" y="1319"/>
                    <a:pt x="209" y="1318"/>
                  </a:cubicBezTo>
                  <a:cubicBezTo>
                    <a:pt x="209" y="1318"/>
                    <a:pt x="209" y="1318"/>
                    <a:pt x="210" y="1318"/>
                  </a:cubicBezTo>
                  <a:cubicBezTo>
                    <a:pt x="212" y="1318"/>
                    <a:pt x="215" y="1327"/>
                    <a:pt x="216" y="1327"/>
                  </a:cubicBezTo>
                  <a:cubicBezTo>
                    <a:pt x="216" y="1327"/>
                    <a:pt x="217" y="1327"/>
                    <a:pt x="217" y="1327"/>
                  </a:cubicBezTo>
                  <a:cubicBezTo>
                    <a:pt x="221" y="1327"/>
                    <a:pt x="222" y="1318"/>
                    <a:pt x="222" y="1317"/>
                  </a:cubicBezTo>
                  <a:cubicBezTo>
                    <a:pt x="222" y="1313"/>
                    <a:pt x="221" y="1305"/>
                    <a:pt x="227" y="1303"/>
                  </a:cubicBezTo>
                  <a:cubicBezTo>
                    <a:pt x="228" y="1302"/>
                    <a:pt x="229" y="1302"/>
                    <a:pt x="229" y="1302"/>
                  </a:cubicBezTo>
                  <a:cubicBezTo>
                    <a:pt x="232" y="1302"/>
                    <a:pt x="233" y="1306"/>
                    <a:pt x="236" y="1306"/>
                  </a:cubicBezTo>
                  <a:cubicBezTo>
                    <a:pt x="231" y="1306"/>
                    <a:pt x="239" y="1286"/>
                    <a:pt x="240" y="1282"/>
                  </a:cubicBezTo>
                  <a:cubicBezTo>
                    <a:pt x="243" y="1277"/>
                    <a:pt x="246" y="1271"/>
                    <a:pt x="251" y="1268"/>
                  </a:cubicBezTo>
                  <a:cubicBezTo>
                    <a:pt x="252" y="1267"/>
                    <a:pt x="253" y="1267"/>
                    <a:pt x="254" y="1267"/>
                  </a:cubicBezTo>
                  <a:cubicBezTo>
                    <a:pt x="255" y="1267"/>
                    <a:pt x="256" y="1267"/>
                    <a:pt x="257" y="1267"/>
                  </a:cubicBezTo>
                  <a:cubicBezTo>
                    <a:pt x="257" y="1267"/>
                    <a:pt x="258" y="1267"/>
                    <a:pt x="260" y="1266"/>
                  </a:cubicBezTo>
                  <a:cubicBezTo>
                    <a:pt x="262" y="1263"/>
                    <a:pt x="275" y="1250"/>
                    <a:pt x="273" y="1247"/>
                  </a:cubicBezTo>
                  <a:cubicBezTo>
                    <a:pt x="270" y="1243"/>
                    <a:pt x="269" y="1242"/>
                    <a:pt x="274" y="1236"/>
                  </a:cubicBezTo>
                  <a:cubicBezTo>
                    <a:pt x="274" y="1236"/>
                    <a:pt x="280" y="1228"/>
                    <a:pt x="281" y="1228"/>
                  </a:cubicBezTo>
                  <a:lnTo>
                    <a:pt x="281" y="1228"/>
                  </a:lnTo>
                  <a:cubicBezTo>
                    <a:pt x="281" y="1229"/>
                    <a:pt x="278" y="1244"/>
                    <a:pt x="283" y="1244"/>
                  </a:cubicBezTo>
                  <a:cubicBezTo>
                    <a:pt x="284" y="1244"/>
                    <a:pt x="285" y="1243"/>
                    <a:pt x="287" y="1242"/>
                  </a:cubicBezTo>
                  <a:cubicBezTo>
                    <a:pt x="295" y="1235"/>
                    <a:pt x="290" y="1225"/>
                    <a:pt x="300" y="1220"/>
                  </a:cubicBezTo>
                  <a:cubicBezTo>
                    <a:pt x="310" y="1213"/>
                    <a:pt x="312" y="1204"/>
                    <a:pt x="315" y="1195"/>
                  </a:cubicBezTo>
                  <a:cubicBezTo>
                    <a:pt x="317" y="1187"/>
                    <a:pt x="318" y="1189"/>
                    <a:pt x="322" y="1187"/>
                  </a:cubicBezTo>
                  <a:cubicBezTo>
                    <a:pt x="324" y="1185"/>
                    <a:pt x="326" y="1178"/>
                    <a:pt x="328" y="1175"/>
                  </a:cubicBezTo>
                  <a:cubicBezTo>
                    <a:pt x="327" y="1170"/>
                    <a:pt x="330" y="1158"/>
                    <a:pt x="337" y="1158"/>
                  </a:cubicBezTo>
                  <a:cubicBezTo>
                    <a:pt x="337" y="1158"/>
                    <a:pt x="338" y="1158"/>
                    <a:pt x="338" y="1158"/>
                  </a:cubicBezTo>
                  <a:cubicBezTo>
                    <a:pt x="339" y="1158"/>
                    <a:pt x="344" y="1160"/>
                    <a:pt x="348" y="1160"/>
                  </a:cubicBezTo>
                  <a:cubicBezTo>
                    <a:pt x="352" y="1160"/>
                    <a:pt x="355" y="1159"/>
                    <a:pt x="354" y="1153"/>
                  </a:cubicBezTo>
                  <a:cubicBezTo>
                    <a:pt x="353" y="1148"/>
                    <a:pt x="350" y="1147"/>
                    <a:pt x="357" y="1140"/>
                  </a:cubicBezTo>
                  <a:cubicBezTo>
                    <a:pt x="357" y="1139"/>
                    <a:pt x="358" y="1139"/>
                    <a:pt x="359" y="1139"/>
                  </a:cubicBezTo>
                  <a:cubicBezTo>
                    <a:pt x="361" y="1139"/>
                    <a:pt x="362" y="1141"/>
                    <a:pt x="364" y="1141"/>
                  </a:cubicBezTo>
                  <a:cubicBezTo>
                    <a:pt x="364" y="1141"/>
                    <a:pt x="364" y="1141"/>
                    <a:pt x="364" y="1141"/>
                  </a:cubicBezTo>
                  <a:cubicBezTo>
                    <a:pt x="368" y="1140"/>
                    <a:pt x="371" y="1136"/>
                    <a:pt x="374" y="1133"/>
                  </a:cubicBezTo>
                  <a:lnTo>
                    <a:pt x="367" y="1127"/>
                  </a:lnTo>
                  <a:cubicBezTo>
                    <a:pt x="365" y="1129"/>
                    <a:pt x="360" y="1132"/>
                    <a:pt x="357" y="1132"/>
                  </a:cubicBezTo>
                  <a:cubicBezTo>
                    <a:pt x="357" y="1132"/>
                    <a:pt x="357" y="1132"/>
                    <a:pt x="357" y="1132"/>
                  </a:cubicBezTo>
                  <a:cubicBezTo>
                    <a:pt x="352" y="1131"/>
                    <a:pt x="363" y="1119"/>
                    <a:pt x="364" y="1117"/>
                  </a:cubicBezTo>
                  <a:cubicBezTo>
                    <a:pt x="372" y="1108"/>
                    <a:pt x="372" y="1115"/>
                    <a:pt x="381" y="1109"/>
                  </a:cubicBezTo>
                  <a:cubicBezTo>
                    <a:pt x="383" y="1108"/>
                    <a:pt x="395" y="1099"/>
                    <a:pt x="395" y="1098"/>
                  </a:cubicBezTo>
                  <a:cubicBezTo>
                    <a:pt x="395" y="1092"/>
                    <a:pt x="390" y="1094"/>
                    <a:pt x="396" y="1085"/>
                  </a:cubicBezTo>
                  <a:cubicBezTo>
                    <a:pt x="398" y="1082"/>
                    <a:pt x="403" y="1078"/>
                    <a:pt x="403" y="1075"/>
                  </a:cubicBezTo>
                  <a:cubicBezTo>
                    <a:pt x="401" y="1067"/>
                    <a:pt x="424" y="1044"/>
                    <a:pt x="429" y="1038"/>
                  </a:cubicBezTo>
                  <a:cubicBezTo>
                    <a:pt x="432" y="1034"/>
                    <a:pt x="434" y="1033"/>
                    <a:pt x="435" y="1033"/>
                  </a:cubicBezTo>
                  <a:cubicBezTo>
                    <a:pt x="437" y="1033"/>
                    <a:pt x="438" y="1034"/>
                    <a:pt x="439" y="1034"/>
                  </a:cubicBezTo>
                  <a:cubicBezTo>
                    <a:pt x="440" y="1034"/>
                    <a:pt x="440" y="1034"/>
                    <a:pt x="440" y="1034"/>
                  </a:cubicBezTo>
                  <a:cubicBezTo>
                    <a:pt x="445" y="1034"/>
                    <a:pt x="452" y="1024"/>
                    <a:pt x="454" y="1020"/>
                  </a:cubicBezTo>
                  <a:cubicBezTo>
                    <a:pt x="460" y="1016"/>
                    <a:pt x="467" y="1009"/>
                    <a:pt x="466" y="1003"/>
                  </a:cubicBezTo>
                  <a:cubicBezTo>
                    <a:pt x="464" y="1000"/>
                    <a:pt x="468" y="996"/>
                    <a:pt x="472" y="992"/>
                  </a:cubicBezTo>
                  <a:cubicBezTo>
                    <a:pt x="474" y="989"/>
                    <a:pt x="473" y="987"/>
                    <a:pt x="475" y="982"/>
                  </a:cubicBezTo>
                  <a:cubicBezTo>
                    <a:pt x="478" y="977"/>
                    <a:pt x="481" y="974"/>
                    <a:pt x="486" y="970"/>
                  </a:cubicBezTo>
                  <a:lnTo>
                    <a:pt x="485" y="965"/>
                  </a:lnTo>
                  <a:cubicBezTo>
                    <a:pt x="483" y="958"/>
                    <a:pt x="468" y="947"/>
                    <a:pt x="461" y="947"/>
                  </a:cubicBezTo>
                  <a:close/>
                </a:path>
              </a:pathLst>
            </a:custGeom>
            <a:solidFill>
              <a:srgbClr val="FFB8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33" name="Google Shape;1033;p41"/>
          <p:cNvGrpSpPr/>
          <p:nvPr/>
        </p:nvGrpSpPr>
        <p:grpSpPr>
          <a:xfrm rot="-5400000">
            <a:off x="5676446" y="3262030"/>
            <a:ext cx="1812553" cy="2898223"/>
            <a:chOff x="6203765" y="2033125"/>
            <a:chExt cx="1020965" cy="1632495"/>
          </a:xfrm>
        </p:grpSpPr>
        <p:sp>
          <p:nvSpPr>
            <p:cNvPr id="1034" name="Google Shape;1034;p41"/>
            <p:cNvSpPr/>
            <p:nvPr/>
          </p:nvSpPr>
          <p:spPr>
            <a:xfrm>
              <a:off x="6203780" y="2033125"/>
              <a:ext cx="1020949" cy="1632494"/>
            </a:xfrm>
            <a:custGeom>
              <a:avLst/>
              <a:gdLst/>
              <a:ahLst/>
              <a:cxnLst/>
              <a:rect l="l" t="t" r="r" b="b"/>
              <a:pathLst>
                <a:path w="24924" h="36710" extrusionOk="0">
                  <a:moveTo>
                    <a:pt x="3392" y="0"/>
                  </a:moveTo>
                  <a:cubicBezTo>
                    <a:pt x="1527" y="0"/>
                    <a:pt x="0" y="1526"/>
                    <a:pt x="0" y="3392"/>
                  </a:cubicBezTo>
                  <a:lnTo>
                    <a:pt x="0" y="33318"/>
                  </a:lnTo>
                  <a:cubicBezTo>
                    <a:pt x="0" y="35184"/>
                    <a:pt x="1527" y="36710"/>
                    <a:pt x="3392" y="36710"/>
                  </a:cubicBezTo>
                  <a:lnTo>
                    <a:pt x="21532" y="36710"/>
                  </a:lnTo>
                  <a:cubicBezTo>
                    <a:pt x="23398" y="36710"/>
                    <a:pt x="24924" y="35184"/>
                    <a:pt x="24924" y="33318"/>
                  </a:cubicBezTo>
                  <a:lnTo>
                    <a:pt x="24924" y="3392"/>
                  </a:lnTo>
                  <a:cubicBezTo>
                    <a:pt x="24924" y="1526"/>
                    <a:pt x="23398" y="0"/>
                    <a:pt x="21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85725" dist="76200" dir="78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6203765" y="3371919"/>
              <a:ext cx="1020949" cy="293701"/>
            </a:xfrm>
            <a:custGeom>
              <a:avLst/>
              <a:gdLst/>
              <a:ahLst/>
              <a:cxnLst/>
              <a:rect l="l" t="t" r="r" b="b"/>
              <a:pathLst>
                <a:path w="24924" h="7170" extrusionOk="0">
                  <a:moveTo>
                    <a:pt x="0" y="0"/>
                  </a:moveTo>
                  <a:lnTo>
                    <a:pt x="0" y="3778"/>
                  </a:lnTo>
                  <a:cubicBezTo>
                    <a:pt x="0" y="5644"/>
                    <a:pt x="1527" y="7170"/>
                    <a:pt x="3392" y="7170"/>
                  </a:cubicBezTo>
                  <a:lnTo>
                    <a:pt x="21532" y="7170"/>
                  </a:lnTo>
                  <a:cubicBezTo>
                    <a:pt x="23398" y="7170"/>
                    <a:pt x="24924" y="5644"/>
                    <a:pt x="24924" y="3778"/>
                  </a:cubicBezTo>
                  <a:lnTo>
                    <a:pt x="249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036" name="Google Shape;1036;p41"/>
            <p:cNvGrpSpPr/>
            <p:nvPr/>
          </p:nvGrpSpPr>
          <p:grpSpPr>
            <a:xfrm>
              <a:off x="6203955" y="2080756"/>
              <a:ext cx="984963" cy="1291330"/>
              <a:chOff x="3665875" y="1828238"/>
              <a:chExt cx="1748249" cy="2292031"/>
            </a:xfrm>
          </p:grpSpPr>
          <p:sp>
            <p:nvSpPr>
              <p:cNvPr id="1037" name="Google Shape;1037;p41"/>
              <p:cNvSpPr/>
              <p:nvPr/>
            </p:nvSpPr>
            <p:spPr>
              <a:xfrm>
                <a:off x="4910050" y="1828238"/>
                <a:ext cx="504074" cy="489597"/>
              </a:xfrm>
              <a:custGeom>
                <a:avLst/>
                <a:gdLst/>
                <a:ahLst/>
                <a:cxnLst/>
                <a:rect l="l" t="t" r="r" b="b"/>
                <a:pathLst>
                  <a:path w="2890" h="2807" extrusionOk="0">
                    <a:moveTo>
                      <a:pt x="899" y="0"/>
                    </a:moveTo>
                    <a:cubicBezTo>
                      <a:pt x="843" y="0"/>
                      <a:pt x="803" y="22"/>
                      <a:pt x="783" y="59"/>
                    </a:cubicBezTo>
                    <a:cubicBezTo>
                      <a:pt x="761" y="104"/>
                      <a:pt x="788" y="181"/>
                      <a:pt x="858" y="238"/>
                    </a:cubicBezTo>
                    <a:cubicBezTo>
                      <a:pt x="918" y="286"/>
                      <a:pt x="981" y="330"/>
                      <a:pt x="1049" y="367"/>
                    </a:cubicBezTo>
                    <a:cubicBezTo>
                      <a:pt x="1171" y="435"/>
                      <a:pt x="1298" y="495"/>
                      <a:pt x="1421" y="561"/>
                    </a:cubicBezTo>
                    <a:cubicBezTo>
                      <a:pt x="1468" y="586"/>
                      <a:pt x="1510" y="620"/>
                      <a:pt x="1554" y="649"/>
                    </a:cubicBezTo>
                    <a:cubicBezTo>
                      <a:pt x="1551" y="659"/>
                      <a:pt x="1547" y="669"/>
                      <a:pt x="1545" y="678"/>
                    </a:cubicBezTo>
                    <a:cubicBezTo>
                      <a:pt x="1476" y="669"/>
                      <a:pt x="1405" y="670"/>
                      <a:pt x="1340" y="651"/>
                    </a:cubicBezTo>
                    <a:cubicBezTo>
                      <a:pt x="1207" y="611"/>
                      <a:pt x="1078" y="555"/>
                      <a:pt x="943" y="516"/>
                    </a:cubicBezTo>
                    <a:cubicBezTo>
                      <a:pt x="814" y="478"/>
                      <a:pt x="681" y="446"/>
                      <a:pt x="548" y="427"/>
                    </a:cubicBezTo>
                    <a:cubicBezTo>
                      <a:pt x="535" y="425"/>
                      <a:pt x="522" y="424"/>
                      <a:pt x="509" y="424"/>
                    </a:cubicBezTo>
                    <a:cubicBezTo>
                      <a:pt x="454" y="424"/>
                      <a:pt x="397" y="439"/>
                      <a:pt x="346" y="456"/>
                    </a:cubicBezTo>
                    <a:cubicBezTo>
                      <a:pt x="224" y="497"/>
                      <a:pt x="198" y="614"/>
                      <a:pt x="286" y="709"/>
                    </a:cubicBezTo>
                    <a:cubicBezTo>
                      <a:pt x="375" y="802"/>
                      <a:pt x="488" y="853"/>
                      <a:pt x="609" y="888"/>
                    </a:cubicBezTo>
                    <a:cubicBezTo>
                      <a:pt x="748" y="929"/>
                      <a:pt x="891" y="963"/>
                      <a:pt x="1031" y="1000"/>
                    </a:cubicBezTo>
                    <a:cubicBezTo>
                      <a:pt x="1067" y="1010"/>
                      <a:pt x="1104" y="1020"/>
                      <a:pt x="1138" y="1035"/>
                    </a:cubicBezTo>
                    <a:cubicBezTo>
                      <a:pt x="1153" y="1042"/>
                      <a:pt x="1174" y="1061"/>
                      <a:pt x="1174" y="1075"/>
                    </a:cubicBezTo>
                    <a:cubicBezTo>
                      <a:pt x="1174" y="1089"/>
                      <a:pt x="1154" y="1110"/>
                      <a:pt x="1139" y="1116"/>
                    </a:cubicBezTo>
                    <a:cubicBezTo>
                      <a:pt x="1100" y="1133"/>
                      <a:pt x="1058" y="1151"/>
                      <a:pt x="1016" y="1157"/>
                    </a:cubicBezTo>
                    <a:cubicBezTo>
                      <a:pt x="927" y="1169"/>
                      <a:pt x="835" y="1182"/>
                      <a:pt x="745" y="1182"/>
                    </a:cubicBezTo>
                    <a:cubicBezTo>
                      <a:pt x="740" y="1182"/>
                      <a:pt x="735" y="1182"/>
                      <a:pt x="729" y="1182"/>
                    </a:cubicBezTo>
                    <a:cubicBezTo>
                      <a:pt x="722" y="1182"/>
                      <a:pt x="714" y="1182"/>
                      <a:pt x="706" y="1182"/>
                    </a:cubicBezTo>
                    <a:cubicBezTo>
                      <a:pt x="509" y="1182"/>
                      <a:pt x="321" y="1215"/>
                      <a:pt x="144" y="1303"/>
                    </a:cubicBezTo>
                    <a:cubicBezTo>
                      <a:pt x="90" y="1330"/>
                      <a:pt x="48" y="1382"/>
                      <a:pt x="1" y="1422"/>
                    </a:cubicBezTo>
                    <a:lnTo>
                      <a:pt x="1" y="1469"/>
                    </a:lnTo>
                    <a:cubicBezTo>
                      <a:pt x="101" y="1588"/>
                      <a:pt x="245" y="1600"/>
                      <a:pt x="383" y="1611"/>
                    </a:cubicBezTo>
                    <a:cubicBezTo>
                      <a:pt x="431" y="1614"/>
                      <a:pt x="480" y="1616"/>
                      <a:pt x="528" y="1616"/>
                    </a:cubicBezTo>
                    <a:cubicBezTo>
                      <a:pt x="607" y="1616"/>
                      <a:pt x="687" y="1612"/>
                      <a:pt x="767" y="1612"/>
                    </a:cubicBezTo>
                    <a:lnTo>
                      <a:pt x="835" y="1612"/>
                    </a:lnTo>
                    <a:cubicBezTo>
                      <a:pt x="838" y="1619"/>
                      <a:pt x="842" y="1624"/>
                      <a:pt x="845" y="1630"/>
                    </a:cubicBezTo>
                    <a:cubicBezTo>
                      <a:pt x="794" y="1695"/>
                      <a:pt x="744" y="1762"/>
                      <a:pt x="690" y="1825"/>
                    </a:cubicBezTo>
                    <a:cubicBezTo>
                      <a:pt x="563" y="1973"/>
                      <a:pt x="429" y="2116"/>
                      <a:pt x="355" y="2301"/>
                    </a:cubicBezTo>
                    <a:cubicBezTo>
                      <a:pt x="328" y="2366"/>
                      <a:pt x="305" y="2434"/>
                      <a:pt x="293" y="2503"/>
                    </a:cubicBezTo>
                    <a:cubicBezTo>
                      <a:pt x="280" y="2591"/>
                      <a:pt x="319" y="2642"/>
                      <a:pt x="392" y="2642"/>
                    </a:cubicBezTo>
                    <a:cubicBezTo>
                      <a:pt x="408" y="2642"/>
                      <a:pt x="424" y="2639"/>
                      <a:pt x="442" y="2635"/>
                    </a:cubicBezTo>
                    <a:cubicBezTo>
                      <a:pt x="483" y="2624"/>
                      <a:pt x="523" y="2604"/>
                      <a:pt x="561" y="2583"/>
                    </a:cubicBezTo>
                    <a:cubicBezTo>
                      <a:pt x="835" y="2424"/>
                      <a:pt x="1048" y="2199"/>
                      <a:pt x="1229" y="1942"/>
                    </a:cubicBezTo>
                    <a:cubicBezTo>
                      <a:pt x="1259" y="1898"/>
                      <a:pt x="1292" y="1856"/>
                      <a:pt x="1325" y="1815"/>
                    </a:cubicBezTo>
                    <a:cubicBezTo>
                      <a:pt x="1339" y="1799"/>
                      <a:pt x="1356" y="1787"/>
                      <a:pt x="1384" y="1763"/>
                    </a:cubicBezTo>
                    <a:cubicBezTo>
                      <a:pt x="1389" y="1801"/>
                      <a:pt x="1397" y="1825"/>
                      <a:pt x="1395" y="1847"/>
                    </a:cubicBezTo>
                    <a:cubicBezTo>
                      <a:pt x="1383" y="1985"/>
                      <a:pt x="1361" y="2122"/>
                      <a:pt x="1357" y="2259"/>
                    </a:cubicBezTo>
                    <a:cubicBezTo>
                      <a:pt x="1353" y="2383"/>
                      <a:pt x="1359" y="2507"/>
                      <a:pt x="1380" y="2629"/>
                    </a:cubicBezTo>
                    <a:cubicBezTo>
                      <a:pt x="1391" y="2692"/>
                      <a:pt x="1445" y="2747"/>
                      <a:pt x="1479" y="2806"/>
                    </a:cubicBezTo>
                    <a:lnTo>
                      <a:pt x="1574" y="2806"/>
                    </a:lnTo>
                    <a:cubicBezTo>
                      <a:pt x="1642" y="2760"/>
                      <a:pt x="1674" y="2691"/>
                      <a:pt x="1698" y="2617"/>
                    </a:cubicBezTo>
                    <a:cubicBezTo>
                      <a:pt x="1779" y="2383"/>
                      <a:pt x="1818" y="2140"/>
                      <a:pt x="1848" y="1895"/>
                    </a:cubicBezTo>
                    <a:cubicBezTo>
                      <a:pt x="1859" y="1810"/>
                      <a:pt x="1880" y="1725"/>
                      <a:pt x="1901" y="1641"/>
                    </a:cubicBezTo>
                    <a:cubicBezTo>
                      <a:pt x="1905" y="1623"/>
                      <a:pt x="1931" y="1610"/>
                      <a:pt x="1947" y="1594"/>
                    </a:cubicBezTo>
                    <a:cubicBezTo>
                      <a:pt x="1961" y="1610"/>
                      <a:pt x="1983" y="1623"/>
                      <a:pt x="1987" y="1640"/>
                    </a:cubicBezTo>
                    <a:cubicBezTo>
                      <a:pt x="2014" y="1737"/>
                      <a:pt x="2034" y="1836"/>
                      <a:pt x="2057" y="1933"/>
                    </a:cubicBezTo>
                    <a:cubicBezTo>
                      <a:pt x="2080" y="2026"/>
                      <a:pt x="2100" y="2121"/>
                      <a:pt x="2130" y="2212"/>
                    </a:cubicBezTo>
                    <a:cubicBezTo>
                      <a:pt x="2146" y="2265"/>
                      <a:pt x="2186" y="2302"/>
                      <a:pt x="2246" y="2309"/>
                    </a:cubicBezTo>
                    <a:cubicBezTo>
                      <a:pt x="2256" y="2311"/>
                      <a:pt x="2265" y="2311"/>
                      <a:pt x="2274" y="2311"/>
                    </a:cubicBezTo>
                    <a:cubicBezTo>
                      <a:pt x="2356" y="2311"/>
                      <a:pt x="2406" y="2259"/>
                      <a:pt x="2413" y="2158"/>
                    </a:cubicBezTo>
                    <a:cubicBezTo>
                      <a:pt x="2418" y="2067"/>
                      <a:pt x="2418" y="1976"/>
                      <a:pt x="2407" y="1887"/>
                    </a:cubicBezTo>
                    <a:cubicBezTo>
                      <a:pt x="2389" y="1736"/>
                      <a:pt x="2360" y="1587"/>
                      <a:pt x="2338" y="1437"/>
                    </a:cubicBezTo>
                    <a:cubicBezTo>
                      <a:pt x="2333" y="1402"/>
                      <a:pt x="2337" y="1365"/>
                      <a:pt x="2337" y="1330"/>
                    </a:cubicBezTo>
                    <a:cubicBezTo>
                      <a:pt x="2345" y="1327"/>
                      <a:pt x="2353" y="1323"/>
                      <a:pt x="2361" y="1321"/>
                    </a:cubicBezTo>
                    <a:cubicBezTo>
                      <a:pt x="2383" y="1344"/>
                      <a:pt x="2410" y="1364"/>
                      <a:pt x="2425" y="1390"/>
                    </a:cubicBezTo>
                    <a:cubicBezTo>
                      <a:pt x="2468" y="1463"/>
                      <a:pt x="2502" y="1540"/>
                      <a:pt x="2544" y="1613"/>
                    </a:cubicBezTo>
                    <a:cubicBezTo>
                      <a:pt x="2567" y="1652"/>
                      <a:pt x="2593" y="1690"/>
                      <a:pt x="2625" y="1721"/>
                    </a:cubicBezTo>
                    <a:cubicBezTo>
                      <a:pt x="2651" y="1746"/>
                      <a:pt x="2683" y="1758"/>
                      <a:pt x="2715" y="1758"/>
                    </a:cubicBezTo>
                    <a:cubicBezTo>
                      <a:pt x="2755" y="1758"/>
                      <a:pt x="2795" y="1739"/>
                      <a:pt x="2824" y="1705"/>
                    </a:cubicBezTo>
                    <a:cubicBezTo>
                      <a:pt x="2875" y="1642"/>
                      <a:pt x="2889" y="1570"/>
                      <a:pt x="2885" y="1489"/>
                    </a:cubicBezTo>
                    <a:cubicBezTo>
                      <a:pt x="2877" y="1337"/>
                      <a:pt x="2816" y="1206"/>
                      <a:pt x="2736" y="1083"/>
                    </a:cubicBezTo>
                    <a:cubicBezTo>
                      <a:pt x="2647" y="951"/>
                      <a:pt x="2550" y="824"/>
                      <a:pt x="2459" y="693"/>
                    </a:cubicBezTo>
                    <a:cubicBezTo>
                      <a:pt x="2412" y="625"/>
                      <a:pt x="2367" y="555"/>
                      <a:pt x="2323" y="484"/>
                    </a:cubicBezTo>
                    <a:cubicBezTo>
                      <a:pt x="2281" y="415"/>
                      <a:pt x="2216" y="377"/>
                      <a:pt x="2140" y="369"/>
                    </a:cubicBezTo>
                    <a:cubicBezTo>
                      <a:pt x="1852" y="339"/>
                      <a:pt x="1586" y="238"/>
                      <a:pt x="1323" y="124"/>
                    </a:cubicBezTo>
                    <a:cubicBezTo>
                      <a:pt x="1211" y="76"/>
                      <a:pt x="1092" y="43"/>
                      <a:pt x="974" y="11"/>
                    </a:cubicBezTo>
                    <a:cubicBezTo>
                      <a:pt x="947" y="4"/>
                      <a:pt x="921" y="0"/>
                      <a:pt x="899" y="0"/>
                    </a:cubicBezTo>
                    <a:close/>
                  </a:path>
                </a:pathLst>
              </a:custGeom>
              <a:solidFill>
                <a:srgbClr val="FFB83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8" name="Google Shape;1038;p41"/>
              <p:cNvSpPr/>
              <p:nvPr/>
            </p:nvSpPr>
            <p:spPr>
              <a:xfrm>
                <a:off x="3665875" y="3420525"/>
                <a:ext cx="844422" cy="699744"/>
              </a:xfrm>
              <a:custGeom>
                <a:avLst/>
                <a:gdLst/>
                <a:ahLst/>
                <a:cxnLst/>
                <a:rect l="l" t="t" r="r" b="b"/>
                <a:pathLst>
                  <a:path w="7856" h="6510" extrusionOk="0">
                    <a:moveTo>
                      <a:pt x="271" y="0"/>
                    </a:moveTo>
                    <a:cubicBezTo>
                      <a:pt x="181" y="0"/>
                      <a:pt x="91" y="2"/>
                      <a:pt x="1" y="5"/>
                    </a:cubicBezTo>
                    <a:lnTo>
                      <a:pt x="1" y="6509"/>
                    </a:lnTo>
                    <a:lnTo>
                      <a:pt x="7856" y="6509"/>
                    </a:lnTo>
                    <a:cubicBezTo>
                      <a:pt x="7779" y="6009"/>
                      <a:pt x="7637" y="5521"/>
                      <a:pt x="7285" y="5216"/>
                    </a:cubicBezTo>
                    <a:cubicBezTo>
                      <a:pt x="6975" y="4949"/>
                      <a:pt x="6575" y="4889"/>
                      <a:pt x="6173" y="4889"/>
                    </a:cubicBezTo>
                    <a:cubicBezTo>
                      <a:pt x="6033" y="4889"/>
                      <a:pt x="5894" y="4896"/>
                      <a:pt x="5758" y="4905"/>
                    </a:cubicBezTo>
                    <a:cubicBezTo>
                      <a:pt x="5265" y="4935"/>
                      <a:pt x="4773" y="4966"/>
                      <a:pt x="4279" y="4995"/>
                    </a:cubicBezTo>
                    <a:cubicBezTo>
                      <a:pt x="4159" y="5003"/>
                      <a:pt x="4036" y="5009"/>
                      <a:pt x="3912" y="5009"/>
                    </a:cubicBezTo>
                    <a:cubicBezTo>
                      <a:pt x="3562" y="5009"/>
                      <a:pt x="3214" y="4957"/>
                      <a:pt x="2943" y="4726"/>
                    </a:cubicBezTo>
                    <a:cubicBezTo>
                      <a:pt x="2485" y="4337"/>
                      <a:pt x="2431" y="3603"/>
                      <a:pt x="2483" y="2969"/>
                    </a:cubicBezTo>
                    <a:cubicBezTo>
                      <a:pt x="2536" y="2334"/>
                      <a:pt x="2649" y="1660"/>
                      <a:pt x="2399" y="1086"/>
                    </a:cubicBezTo>
                    <a:cubicBezTo>
                      <a:pt x="2175" y="574"/>
                      <a:pt x="1693" y="246"/>
                      <a:pt x="1194" y="108"/>
                    </a:cubicBezTo>
                    <a:cubicBezTo>
                      <a:pt x="892" y="24"/>
                      <a:pt x="582" y="0"/>
                      <a:pt x="271" y="0"/>
                    </a:cubicBezTo>
                    <a:close/>
                  </a:path>
                </a:pathLst>
              </a:custGeom>
              <a:solidFill>
                <a:srgbClr val="FFE4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1040" name="Google Shape;1040;p41"/>
          <p:cNvSpPr txBox="1"/>
          <p:nvPr/>
        </p:nvSpPr>
        <p:spPr>
          <a:xfrm>
            <a:off x="5554357" y="4239665"/>
            <a:ext cx="16824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 dirty="0">
                <a:latin typeface="Lato"/>
                <a:ea typeface="Lato"/>
                <a:cs typeface="Lato"/>
                <a:sym typeface="Lato"/>
              </a:rPr>
              <a:t>Verificar ritmo y música</a:t>
            </a:r>
            <a:endParaRPr sz="2133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BC79DF-30D9-4371-9443-DDD87F47B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Observan Video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21DDB6-C408-4E1F-9DDF-00F930354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https://youtu.be/rf5rcXhGPps</a:t>
            </a:r>
            <a:r>
              <a:rPr lang="es-CL" dirty="0"/>
              <a:t> </a:t>
            </a:r>
            <a:r>
              <a:rPr lang="en-US" b="0" i="0" dirty="0">
                <a:effectLst/>
                <a:latin typeface="Roboto" panose="020B0604020202020204" charset="0"/>
              </a:rPr>
              <a:t>Introduction to Rhythm Reading: Stage Three</a:t>
            </a:r>
          </a:p>
          <a:p>
            <a:endParaRPr lang="es-CL" dirty="0"/>
          </a:p>
          <a:p>
            <a:r>
              <a:rPr lang="es-CL" dirty="0">
                <a:hlinkClick r:id="rId3"/>
              </a:rPr>
              <a:t>https://youtu.be/yTUXC_O2FI8</a:t>
            </a:r>
            <a:r>
              <a:rPr lang="es-CL" dirty="0"/>
              <a:t> </a:t>
            </a:r>
            <a:r>
              <a:rPr lang="en-US" b="0" i="0" dirty="0">
                <a:effectLst/>
                <a:latin typeface="Roboto" panose="020B0604020202020204" charset="0"/>
              </a:rPr>
              <a:t>Introduction to Rhythm Reading: Bonus Reading: Bonus Challenge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4601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úsica y cuerdas">
            <a:extLst>
              <a:ext uri="{FF2B5EF4-FFF2-40B4-BE49-F238E27FC236}">
                <a16:creationId xmlns:a16="http://schemas.microsoft.com/office/drawing/2014/main" id="{E2EE7FCF-9BCE-490D-8BE6-441A69E12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473883"/>
            <a:ext cx="10149840" cy="591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56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Diagrama, Dibujo de ingeniería&#10;&#10;Descripción generada automáticamente">
            <a:extLst>
              <a:ext uri="{FF2B5EF4-FFF2-40B4-BE49-F238E27FC236}">
                <a16:creationId xmlns:a16="http://schemas.microsoft.com/office/drawing/2014/main" id="{F0D1E60F-CE7B-4042-BB52-AF73E27E414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8159" b="6631"/>
          <a:stretch/>
        </p:blipFill>
        <p:spPr>
          <a:xfrm>
            <a:off x="589281" y="457517"/>
            <a:ext cx="10922000" cy="5973000"/>
          </a:xfrm>
        </p:spPr>
      </p:pic>
    </p:spTree>
    <p:extLst>
      <p:ext uri="{BB962C8B-B14F-4D97-AF65-F5344CB8AC3E}">
        <p14:creationId xmlns:p14="http://schemas.microsoft.com/office/powerpoint/2010/main" val="23364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9FD6B5F-B934-4A1C-A487-12B2ED505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465"/>
          <a:stretch/>
        </p:blipFill>
        <p:spPr>
          <a:xfrm>
            <a:off x="381000" y="509905"/>
            <a:ext cx="1143000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FC4966A-C0C5-4604-92F4-695EA5D40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5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lantilla con un diseño musical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208400_TF03460577.potx" id="{00542CC5-C7D4-4923-B443-BBF1C8DBDC78}" vid="{EC540A58-1450-43D4-AE35-3E537B0A85EF}"/>
    </a:ext>
  </a:extLst>
</a:theme>
</file>

<file path=ppt/theme/theme2.xml><?xml version="1.0" encoding="utf-8"?>
<a:theme xmlns:a="http://schemas.openxmlformats.org/drawingml/2006/main" name="Tema de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Diapositivas con diseño de partitura</Template>
  <TotalTime>81</TotalTime>
  <Words>154</Words>
  <Application>Microsoft Office PowerPoint</Application>
  <PresentationFormat>Panorámica</PresentationFormat>
  <Paragraphs>23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Abril Fatface</vt:lpstr>
      <vt:lpstr>Arial</vt:lpstr>
      <vt:lpstr>Arial</vt:lpstr>
      <vt:lpstr>Lato</vt:lpstr>
      <vt:lpstr>Roboto</vt:lpstr>
      <vt:lpstr>Plantilla con un diseño musical</vt:lpstr>
      <vt:lpstr>Clases de Música 6° Básico</vt:lpstr>
      <vt:lpstr>¿Qué música elegí para mi ritmograma?</vt:lpstr>
      <vt:lpstr>¿Qué es un ritmograma?</vt:lpstr>
      <vt:lpstr>Organización del Ritmograma</vt:lpstr>
      <vt:lpstr>Observan Video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 6° Básico</dc:title>
  <dc:creator>Claudia Coñuecar</dc:creator>
  <cp:lastModifiedBy>Claudia Coñuecar</cp:lastModifiedBy>
  <cp:revision>3</cp:revision>
  <dcterms:created xsi:type="dcterms:W3CDTF">2021-04-15T00:38:04Z</dcterms:created>
  <dcterms:modified xsi:type="dcterms:W3CDTF">2021-04-15T23:54:53Z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