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1352E8-C1BF-E14E-989E-81131ECBB7B9}" type="datetimeFigureOut">
              <a:rPr lang="es-ES" smtClean="0"/>
              <a:t>16-04-21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8882C-C038-4B4C-8EE5-6051903DBA87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805" y="4511024"/>
            <a:ext cx="6553200" cy="749908"/>
          </a:xfrm>
        </p:spPr>
        <p:txBody>
          <a:bodyPr>
            <a:normAutofit/>
          </a:bodyPr>
          <a:lstStyle/>
          <a:p>
            <a:pPr algn="r"/>
            <a:r>
              <a:rPr lang="es-ES" dirty="0" smtClean="0"/>
              <a:t>1º BÁSICO</a:t>
            </a:r>
          </a:p>
          <a:p>
            <a:pPr algn="r"/>
            <a:r>
              <a:rPr lang="es-ES" dirty="0" smtClean="0"/>
              <a:t>SEMANA 12 AL 16 DE ABRIL 2021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805" y="3239991"/>
            <a:ext cx="6629400" cy="1219201"/>
          </a:xfrm>
        </p:spPr>
        <p:txBody>
          <a:bodyPr/>
          <a:lstStyle/>
          <a:p>
            <a:r>
              <a:rPr lang="es-ES" dirty="0" smtClean="0"/>
              <a:t>RUTA DE TRABAJO</a:t>
            </a:r>
            <a:br>
              <a:rPr lang="es-ES" dirty="0" smtClean="0"/>
            </a:br>
            <a:r>
              <a:rPr lang="es-ES" dirty="0" smtClean="0"/>
              <a:t>CIENCIAS NATURALES</a:t>
            </a:r>
            <a:endParaRPr lang="es-ES" dirty="0"/>
          </a:p>
        </p:txBody>
      </p:sp>
      <p:pic>
        <p:nvPicPr>
          <p:cNvPr id="4" name="Imagen 3" descr="cuarentena-lectura-nino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33" y="320258"/>
            <a:ext cx="5774492" cy="2618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4932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EVALUACIÓN DIAGNÓSTICA</a:t>
            </a:r>
            <a:endParaRPr lang="es-ES" dirty="0"/>
          </a:p>
        </p:txBody>
      </p:sp>
      <p:pic>
        <p:nvPicPr>
          <p:cNvPr id="4" name="Imagen 3" descr="Captura de pantalla 2021-04-16 a la(s) 03.07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10391" r="43440" b="16292"/>
          <a:stretch/>
        </p:blipFill>
        <p:spPr>
          <a:xfrm rot="229527">
            <a:off x="2671022" y="1322497"/>
            <a:ext cx="4155309" cy="5276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474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LIBRO APTUS DE CIENCIAS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0986" y="1752600"/>
            <a:ext cx="4399331" cy="4373563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s-ES" sz="3200" b="1" u="sng" dirty="0" smtClean="0"/>
              <a:t>MODULO 1 </a:t>
            </a:r>
          </a:p>
          <a:p>
            <a:pPr marL="114300" indent="0" algn="ctr">
              <a:buNone/>
            </a:pPr>
            <a:endParaRPr lang="es-ES" sz="3200" b="1" u="sng" dirty="0"/>
          </a:p>
          <a:p>
            <a:pPr marL="114300" indent="0" algn="ctr">
              <a:buNone/>
            </a:pPr>
            <a:r>
              <a:rPr lang="es-ES" sz="3200" dirty="0" smtClean="0"/>
              <a:t>PÁGINAS 4, 5, 6, 7, 8, 9,10 </a:t>
            </a:r>
            <a:r>
              <a:rPr lang="es-ES" sz="2000" dirty="0" smtClean="0"/>
              <a:t>(SOLO ACT. 1 EN LA 10)</a:t>
            </a:r>
          </a:p>
          <a:p>
            <a:pPr marL="114300" indent="0" algn="ctr">
              <a:buNone/>
            </a:pPr>
            <a:endParaRPr lang="es-ES" sz="2000" dirty="0"/>
          </a:p>
          <a:p>
            <a:pPr marL="114300" indent="0" algn="ctr">
              <a:buNone/>
            </a:pPr>
            <a:r>
              <a:rPr lang="es-ES" sz="3200" dirty="0" smtClean="0"/>
              <a:t>13.</a:t>
            </a:r>
            <a:endParaRPr lang="es-ES" sz="3200" dirty="0" smtClean="0"/>
          </a:p>
          <a:p>
            <a:pPr marL="114300" indent="0" algn="ctr">
              <a:buNone/>
            </a:pPr>
            <a:endParaRPr lang="es-ES" sz="3600" dirty="0"/>
          </a:p>
          <a:p>
            <a:pPr marL="114300" indent="0">
              <a:buNone/>
            </a:pPr>
            <a:endParaRPr lang="es-ES" sz="2800" dirty="0" smtClean="0"/>
          </a:p>
          <a:p>
            <a:pPr marL="11430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3159" r="10370" b="25517"/>
          <a:stretch/>
        </p:blipFill>
        <p:spPr bwMode="auto">
          <a:xfrm rot="222067">
            <a:off x="704871" y="1862288"/>
            <a:ext cx="3541832" cy="443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0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LIBRO APTUS DE CIENCIAS</a:t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6242" y="3522294"/>
            <a:ext cx="4556449" cy="288742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3600" b="1" u="sng" dirty="0" smtClean="0"/>
              <a:t>MODULO 1 </a:t>
            </a:r>
          </a:p>
          <a:p>
            <a:pPr marL="114300" indent="0" algn="ctr">
              <a:buNone/>
            </a:pPr>
            <a:endParaRPr lang="es-ES" sz="3600" b="1" u="sng" dirty="0"/>
          </a:p>
          <a:p>
            <a:pPr marL="114300" indent="0" algn="ctr">
              <a:buNone/>
            </a:pPr>
            <a:r>
              <a:rPr lang="es-ES" sz="3600" dirty="0" smtClean="0"/>
              <a:t>PÁG. 14 </a:t>
            </a:r>
          </a:p>
          <a:p>
            <a:pPr marL="114300" indent="0" algn="ctr">
              <a:buNone/>
            </a:pPr>
            <a:endParaRPr lang="es-ES" sz="1800" dirty="0"/>
          </a:p>
          <a:p>
            <a:pPr marL="114300" indent="0" algn="ctr">
              <a:buNone/>
            </a:pPr>
            <a:r>
              <a:rPr lang="es-ES" sz="1800" dirty="0" smtClean="0"/>
              <a:t>(LOS RECORTES ESTÁN EN LA PÁG. 19)</a:t>
            </a:r>
            <a:endParaRPr lang="es-ES" sz="18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13159" r="10370" b="25517"/>
          <a:stretch/>
        </p:blipFill>
        <p:spPr bwMode="auto">
          <a:xfrm rot="222067">
            <a:off x="704871" y="1862288"/>
            <a:ext cx="3541832" cy="443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33377" y="1926328"/>
            <a:ext cx="3623720" cy="1155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chemeClr val="bg1"/>
                </a:solidFill>
              </a:rPr>
              <a:t>MATERIAL RECORTABLE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14" y="408372"/>
            <a:ext cx="1026314" cy="1026314"/>
          </a:xfrm>
          <a:prstGeom prst="rect">
            <a:avLst/>
          </a:prstGeom>
        </p:spPr>
      </p:pic>
      <p:pic>
        <p:nvPicPr>
          <p:cNvPr id="7" name="Imagen 6" descr="BU00529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46" y="2129440"/>
            <a:ext cx="735154" cy="7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0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LIBRO APTUS DE CIENCIAS</a:t>
            </a:r>
            <a:br>
              <a:rPr lang="es-ES" dirty="0" smtClean="0"/>
            </a:br>
            <a:r>
              <a:rPr lang="es-ES" dirty="0" smtClean="0"/>
              <a:t>(SE SUBE AL BUZÓN)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6518" y="1908258"/>
            <a:ext cx="8259926" cy="462726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s-ES" sz="2800" u="sng" dirty="0" smtClean="0"/>
              <a:t>IMPORTANTE</a:t>
            </a:r>
          </a:p>
          <a:p>
            <a:pPr marL="114300" indent="0" algn="ctr">
              <a:buNone/>
            </a:pPr>
            <a:endParaRPr lang="es-ES" sz="2000" dirty="0"/>
          </a:p>
          <a:p>
            <a:pPr marL="114300" indent="0" algn="ctr">
              <a:buNone/>
            </a:pPr>
            <a:r>
              <a:rPr lang="es-ES" sz="2000" dirty="0" smtClean="0"/>
              <a:t>1.- RECORTAR DE FORMA ORDENADA POR LAS LINEAS SEGMENTADAS</a:t>
            </a:r>
          </a:p>
          <a:p>
            <a:pPr marL="114300" indent="0" algn="ctr">
              <a:buNone/>
            </a:pPr>
            <a:endParaRPr lang="es-ES" sz="2000" dirty="0"/>
          </a:p>
          <a:p>
            <a:pPr marL="114300" indent="0" algn="ctr">
              <a:buNone/>
            </a:pPr>
            <a:r>
              <a:rPr lang="es-ES" sz="2000" dirty="0" smtClean="0"/>
              <a:t>2.- CLASIFICAR SEG</a:t>
            </a:r>
            <a:r>
              <a:rPr lang="es-ES" sz="2000" dirty="0" smtClean="0"/>
              <a:t>ÚN CORRESPONDA LA FRASE DE CADA IMAGÉN CON EL ORGANO DEL SENTIDO.</a:t>
            </a:r>
          </a:p>
          <a:p>
            <a:pPr marL="114300" indent="0" algn="ctr">
              <a:buNone/>
            </a:pPr>
            <a:endParaRPr lang="es-ES" sz="2000" dirty="0"/>
          </a:p>
          <a:p>
            <a:pPr marL="114300" indent="0" algn="ctr">
              <a:buNone/>
            </a:pPr>
            <a:r>
              <a:rPr lang="es-ES" sz="2000" dirty="0" smtClean="0"/>
              <a:t>3.- PEGAR EN LA PÁGINA 14.</a:t>
            </a:r>
          </a:p>
          <a:p>
            <a:pPr marL="114300" indent="0" algn="ctr">
              <a:buNone/>
            </a:pPr>
            <a:endParaRPr lang="es-ES" sz="2000" dirty="0"/>
          </a:p>
          <a:p>
            <a:pPr marL="114300" indent="0" algn="ctr">
              <a:buNone/>
            </a:pPr>
            <a:r>
              <a:rPr lang="es-ES" sz="2000" dirty="0" smtClean="0"/>
              <a:t>4.- FECHA MÁXIMA DE ENTREGA: DOMINGO 18 DE ABRIL 2021</a:t>
            </a: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14" y="408372"/>
            <a:ext cx="1026314" cy="1026314"/>
          </a:xfrm>
          <a:prstGeom prst="rect">
            <a:avLst/>
          </a:prstGeom>
        </p:spPr>
      </p:pic>
      <p:pic>
        <p:nvPicPr>
          <p:cNvPr id="7" name="Imagen 6" descr="BU0052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28" y="528634"/>
            <a:ext cx="735154" cy="7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2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Órbita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Boticario.thmx</Template>
  <TotalTime>1037</TotalTime>
  <Words>120</Words>
  <Application>Microsoft Macintosh PowerPoint</Application>
  <PresentationFormat>Presentación en pantalla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Boticario</vt:lpstr>
      <vt:lpstr>RUTA DE TRABAJO CIENCIAS NATURALES</vt:lpstr>
      <vt:lpstr>EVALUACIÓN DIAGNÓSTICA</vt:lpstr>
      <vt:lpstr>LIBRO APTUS DE CIENCIAS</vt:lpstr>
      <vt:lpstr>LIBRO APTUS DE CIENCIAS (SE SUBE AL BUZÓN)</vt:lpstr>
      <vt:lpstr>LIBRO APTUS DE CIENCIAS (SE SUBE AL BUZÓN)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CIENCIAS NATURALES</dc:title>
  <dc:creator>Camila astudillo</dc:creator>
  <cp:lastModifiedBy>Camila astudillo</cp:lastModifiedBy>
  <cp:revision>7</cp:revision>
  <dcterms:created xsi:type="dcterms:W3CDTF">2021-04-16T06:33:06Z</dcterms:created>
  <dcterms:modified xsi:type="dcterms:W3CDTF">2021-04-16T23:51:24Z</dcterms:modified>
</cp:coreProperties>
</file>