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97" r:id="rId3"/>
    <p:sldId id="306" r:id="rId4"/>
    <p:sldId id="296" r:id="rId5"/>
    <p:sldId id="307" r:id="rId6"/>
    <p:sldId id="302" r:id="rId7"/>
    <p:sldId id="308" r:id="rId8"/>
    <p:sldId id="303" r:id="rId9"/>
    <p:sldId id="309" r:id="rId10"/>
    <p:sldId id="304" r:id="rId11"/>
    <p:sldId id="305" r:id="rId12"/>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3BBC82-A7BE-4493-B123-6A665D044662}" type="datetimeFigureOut">
              <a:rPr lang="es-CL" smtClean="0"/>
              <a:t>15-04-2021</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803E9B-C0F4-47CB-9197-604E628516C9}" type="slidenum">
              <a:rPr lang="es-CL" smtClean="0"/>
              <a:t>‹Nº›</a:t>
            </a:fld>
            <a:endParaRPr lang="es-CL"/>
          </a:p>
        </p:txBody>
      </p:sp>
    </p:spTree>
    <p:extLst>
      <p:ext uri="{BB962C8B-B14F-4D97-AF65-F5344CB8AC3E}">
        <p14:creationId xmlns:p14="http://schemas.microsoft.com/office/powerpoint/2010/main" val="3181935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A91515-114A-48E0-A213-F7BD3FDBD2D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CC3B6D77-7552-4619-9F59-99EBAA9761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AD9B3418-4DAA-40E7-B69F-707BC8C79912}"/>
              </a:ext>
            </a:extLst>
          </p:cNvPr>
          <p:cNvSpPr>
            <a:spLocks noGrp="1"/>
          </p:cNvSpPr>
          <p:nvPr>
            <p:ph type="dt" sz="half" idx="10"/>
          </p:nvPr>
        </p:nvSpPr>
        <p:spPr/>
        <p:txBody>
          <a:bodyPr/>
          <a:lstStyle/>
          <a:p>
            <a:fld id="{9F3B4130-2109-4BDD-8232-CCF93DABDA62}" type="datetimeFigureOut">
              <a:rPr lang="es-CL" smtClean="0"/>
              <a:t>15-04-2021</a:t>
            </a:fld>
            <a:endParaRPr lang="es-CL"/>
          </a:p>
        </p:txBody>
      </p:sp>
      <p:sp>
        <p:nvSpPr>
          <p:cNvPr id="5" name="Marcador de pie de página 4">
            <a:extLst>
              <a:ext uri="{FF2B5EF4-FFF2-40B4-BE49-F238E27FC236}">
                <a16:creationId xmlns:a16="http://schemas.microsoft.com/office/drawing/2014/main" id="{4BAC5473-D0CE-4C47-AA36-46E852FA7E75}"/>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BB7121D6-71B2-49AC-B0C4-F64353CA1CB6}"/>
              </a:ext>
            </a:extLst>
          </p:cNvPr>
          <p:cNvSpPr>
            <a:spLocks noGrp="1"/>
          </p:cNvSpPr>
          <p:nvPr>
            <p:ph type="sldNum" sz="quarter" idx="12"/>
          </p:nvPr>
        </p:nvSpPr>
        <p:spPr/>
        <p:txBody>
          <a:bodyPr/>
          <a:lstStyle/>
          <a:p>
            <a:fld id="{C3AAED32-4A26-4375-BB71-0468FD5CF02D}" type="slidenum">
              <a:rPr lang="es-CL" smtClean="0"/>
              <a:t>‹Nº›</a:t>
            </a:fld>
            <a:endParaRPr lang="es-CL"/>
          </a:p>
        </p:txBody>
      </p:sp>
    </p:spTree>
    <p:extLst>
      <p:ext uri="{BB962C8B-B14F-4D97-AF65-F5344CB8AC3E}">
        <p14:creationId xmlns:p14="http://schemas.microsoft.com/office/powerpoint/2010/main" val="2558256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4D98DC-D17E-41AC-8F41-E80EA5D8B86D}"/>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6B6EAA66-977C-4612-A8E8-9F017FA8824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ACA229AF-2777-4046-892D-AA63F8F46BD4}"/>
              </a:ext>
            </a:extLst>
          </p:cNvPr>
          <p:cNvSpPr>
            <a:spLocks noGrp="1"/>
          </p:cNvSpPr>
          <p:nvPr>
            <p:ph type="dt" sz="half" idx="10"/>
          </p:nvPr>
        </p:nvSpPr>
        <p:spPr/>
        <p:txBody>
          <a:bodyPr/>
          <a:lstStyle/>
          <a:p>
            <a:fld id="{9F3B4130-2109-4BDD-8232-CCF93DABDA62}" type="datetimeFigureOut">
              <a:rPr lang="es-CL" smtClean="0"/>
              <a:t>15-04-2021</a:t>
            </a:fld>
            <a:endParaRPr lang="es-CL"/>
          </a:p>
        </p:txBody>
      </p:sp>
      <p:sp>
        <p:nvSpPr>
          <p:cNvPr id="5" name="Marcador de pie de página 4">
            <a:extLst>
              <a:ext uri="{FF2B5EF4-FFF2-40B4-BE49-F238E27FC236}">
                <a16:creationId xmlns:a16="http://schemas.microsoft.com/office/drawing/2014/main" id="{7A0B89B3-9DB0-4A94-BC31-15E38FB510C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53300FFC-763A-476E-8800-F8900E9968CF}"/>
              </a:ext>
            </a:extLst>
          </p:cNvPr>
          <p:cNvSpPr>
            <a:spLocks noGrp="1"/>
          </p:cNvSpPr>
          <p:nvPr>
            <p:ph type="sldNum" sz="quarter" idx="12"/>
          </p:nvPr>
        </p:nvSpPr>
        <p:spPr/>
        <p:txBody>
          <a:bodyPr/>
          <a:lstStyle/>
          <a:p>
            <a:fld id="{C3AAED32-4A26-4375-BB71-0468FD5CF02D}" type="slidenum">
              <a:rPr lang="es-CL" smtClean="0"/>
              <a:t>‹Nº›</a:t>
            </a:fld>
            <a:endParaRPr lang="es-CL"/>
          </a:p>
        </p:txBody>
      </p:sp>
    </p:spTree>
    <p:extLst>
      <p:ext uri="{BB962C8B-B14F-4D97-AF65-F5344CB8AC3E}">
        <p14:creationId xmlns:p14="http://schemas.microsoft.com/office/powerpoint/2010/main" val="2786286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24DD80E-747D-4C7B-9E27-F4CAF2CC245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72411AED-2FFA-464B-88E8-14E7F948569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AB568681-EF96-4A08-AE76-8B2522828D10}"/>
              </a:ext>
            </a:extLst>
          </p:cNvPr>
          <p:cNvSpPr>
            <a:spLocks noGrp="1"/>
          </p:cNvSpPr>
          <p:nvPr>
            <p:ph type="dt" sz="half" idx="10"/>
          </p:nvPr>
        </p:nvSpPr>
        <p:spPr/>
        <p:txBody>
          <a:bodyPr/>
          <a:lstStyle/>
          <a:p>
            <a:fld id="{9F3B4130-2109-4BDD-8232-CCF93DABDA62}" type="datetimeFigureOut">
              <a:rPr lang="es-CL" smtClean="0"/>
              <a:t>15-04-2021</a:t>
            </a:fld>
            <a:endParaRPr lang="es-CL"/>
          </a:p>
        </p:txBody>
      </p:sp>
      <p:sp>
        <p:nvSpPr>
          <p:cNvPr id="5" name="Marcador de pie de página 4">
            <a:extLst>
              <a:ext uri="{FF2B5EF4-FFF2-40B4-BE49-F238E27FC236}">
                <a16:creationId xmlns:a16="http://schemas.microsoft.com/office/drawing/2014/main" id="{E6BA4110-20C1-4811-AF53-CC26E3F6AA8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313A37C-78D3-46A7-91D8-4F3A7D257821}"/>
              </a:ext>
            </a:extLst>
          </p:cNvPr>
          <p:cNvSpPr>
            <a:spLocks noGrp="1"/>
          </p:cNvSpPr>
          <p:nvPr>
            <p:ph type="sldNum" sz="quarter" idx="12"/>
          </p:nvPr>
        </p:nvSpPr>
        <p:spPr/>
        <p:txBody>
          <a:bodyPr/>
          <a:lstStyle/>
          <a:p>
            <a:fld id="{C3AAED32-4A26-4375-BB71-0468FD5CF02D}" type="slidenum">
              <a:rPr lang="es-CL" smtClean="0"/>
              <a:t>‹Nº›</a:t>
            </a:fld>
            <a:endParaRPr lang="es-CL"/>
          </a:p>
        </p:txBody>
      </p:sp>
    </p:spTree>
    <p:extLst>
      <p:ext uri="{BB962C8B-B14F-4D97-AF65-F5344CB8AC3E}">
        <p14:creationId xmlns:p14="http://schemas.microsoft.com/office/powerpoint/2010/main" val="2450982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154B15-915E-4670-9C36-D5098519778C}"/>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43E919BA-21FF-456F-84B7-E5C51870DDC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61CA642F-3AF0-4020-9D25-7435B53E3007}"/>
              </a:ext>
            </a:extLst>
          </p:cNvPr>
          <p:cNvSpPr>
            <a:spLocks noGrp="1"/>
          </p:cNvSpPr>
          <p:nvPr>
            <p:ph type="dt" sz="half" idx="10"/>
          </p:nvPr>
        </p:nvSpPr>
        <p:spPr/>
        <p:txBody>
          <a:bodyPr/>
          <a:lstStyle/>
          <a:p>
            <a:fld id="{9F3B4130-2109-4BDD-8232-CCF93DABDA62}" type="datetimeFigureOut">
              <a:rPr lang="es-CL" smtClean="0"/>
              <a:t>15-04-2021</a:t>
            </a:fld>
            <a:endParaRPr lang="es-CL"/>
          </a:p>
        </p:txBody>
      </p:sp>
      <p:sp>
        <p:nvSpPr>
          <p:cNvPr id="5" name="Marcador de pie de página 4">
            <a:extLst>
              <a:ext uri="{FF2B5EF4-FFF2-40B4-BE49-F238E27FC236}">
                <a16:creationId xmlns:a16="http://schemas.microsoft.com/office/drawing/2014/main" id="{075D18C9-60E1-4B51-A80D-4FD79F49E8FD}"/>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E9152BEB-67EB-4ED4-9901-E028CA438105}"/>
              </a:ext>
            </a:extLst>
          </p:cNvPr>
          <p:cNvSpPr>
            <a:spLocks noGrp="1"/>
          </p:cNvSpPr>
          <p:nvPr>
            <p:ph type="sldNum" sz="quarter" idx="12"/>
          </p:nvPr>
        </p:nvSpPr>
        <p:spPr/>
        <p:txBody>
          <a:bodyPr/>
          <a:lstStyle/>
          <a:p>
            <a:fld id="{C3AAED32-4A26-4375-BB71-0468FD5CF02D}" type="slidenum">
              <a:rPr lang="es-CL" smtClean="0"/>
              <a:t>‹Nº›</a:t>
            </a:fld>
            <a:endParaRPr lang="es-CL"/>
          </a:p>
        </p:txBody>
      </p:sp>
    </p:spTree>
    <p:extLst>
      <p:ext uri="{BB962C8B-B14F-4D97-AF65-F5344CB8AC3E}">
        <p14:creationId xmlns:p14="http://schemas.microsoft.com/office/powerpoint/2010/main" val="2677044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494AC7-FF94-4E5C-A549-8832541A32F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C8A70B56-2B80-47C9-8EF3-E72C3A7E60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59C3964-A0AF-4F25-9295-4C1375459ACB}"/>
              </a:ext>
            </a:extLst>
          </p:cNvPr>
          <p:cNvSpPr>
            <a:spLocks noGrp="1"/>
          </p:cNvSpPr>
          <p:nvPr>
            <p:ph type="dt" sz="half" idx="10"/>
          </p:nvPr>
        </p:nvSpPr>
        <p:spPr/>
        <p:txBody>
          <a:bodyPr/>
          <a:lstStyle/>
          <a:p>
            <a:fld id="{9F3B4130-2109-4BDD-8232-CCF93DABDA62}" type="datetimeFigureOut">
              <a:rPr lang="es-CL" smtClean="0"/>
              <a:t>15-04-2021</a:t>
            </a:fld>
            <a:endParaRPr lang="es-CL"/>
          </a:p>
        </p:txBody>
      </p:sp>
      <p:sp>
        <p:nvSpPr>
          <p:cNvPr id="5" name="Marcador de pie de página 4">
            <a:extLst>
              <a:ext uri="{FF2B5EF4-FFF2-40B4-BE49-F238E27FC236}">
                <a16:creationId xmlns:a16="http://schemas.microsoft.com/office/drawing/2014/main" id="{7B7D8AAD-CA2E-49CE-84C1-A88A3E29029D}"/>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6EF56A1-3CC2-4FF7-815D-4E8B70473A3E}"/>
              </a:ext>
            </a:extLst>
          </p:cNvPr>
          <p:cNvSpPr>
            <a:spLocks noGrp="1"/>
          </p:cNvSpPr>
          <p:nvPr>
            <p:ph type="sldNum" sz="quarter" idx="12"/>
          </p:nvPr>
        </p:nvSpPr>
        <p:spPr/>
        <p:txBody>
          <a:bodyPr/>
          <a:lstStyle/>
          <a:p>
            <a:fld id="{C3AAED32-4A26-4375-BB71-0468FD5CF02D}" type="slidenum">
              <a:rPr lang="es-CL" smtClean="0"/>
              <a:t>‹Nº›</a:t>
            </a:fld>
            <a:endParaRPr lang="es-CL"/>
          </a:p>
        </p:txBody>
      </p:sp>
    </p:spTree>
    <p:extLst>
      <p:ext uri="{BB962C8B-B14F-4D97-AF65-F5344CB8AC3E}">
        <p14:creationId xmlns:p14="http://schemas.microsoft.com/office/powerpoint/2010/main" val="620243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CD264D-88ED-4A61-8750-14E3F2D98B0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F07B7B45-F6F0-41E3-8AA4-EA32038DFCE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E7A4DB00-2EA4-46BD-9E33-463B7996503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122B891B-1DB8-4987-9FA9-F78FA50BDA9C}"/>
              </a:ext>
            </a:extLst>
          </p:cNvPr>
          <p:cNvSpPr>
            <a:spLocks noGrp="1"/>
          </p:cNvSpPr>
          <p:nvPr>
            <p:ph type="dt" sz="half" idx="10"/>
          </p:nvPr>
        </p:nvSpPr>
        <p:spPr/>
        <p:txBody>
          <a:bodyPr/>
          <a:lstStyle/>
          <a:p>
            <a:fld id="{9F3B4130-2109-4BDD-8232-CCF93DABDA62}" type="datetimeFigureOut">
              <a:rPr lang="es-CL" smtClean="0"/>
              <a:t>15-04-2021</a:t>
            </a:fld>
            <a:endParaRPr lang="es-CL"/>
          </a:p>
        </p:txBody>
      </p:sp>
      <p:sp>
        <p:nvSpPr>
          <p:cNvPr id="6" name="Marcador de pie de página 5">
            <a:extLst>
              <a:ext uri="{FF2B5EF4-FFF2-40B4-BE49-F238E27FC236}">
                <a16:creationId xmlns:a16="http://schemas.microsoft.com/office/drawing/2014/main" id="{FFD4A1AE-EAE3-43D7-B30B-4B06E875BB8C}"/>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3117A7CC-B2DB-41B9-B60E-C8DE7D65AF5A}"/>
              </a:ext>
            </a:extLst>
          </p:cNvPr>
          <p:cNvSpPr>
            <a:spLocks noGrp="1"/>
          </p:cNvSpPr>
          <p:nvPr>
            <p:ph type="sldNum" sz="quarter" idx="12"/>
          </p:nvPr>
        </p:nvSpPr>
        <p:spPr/>
        <p:txBody>
          <a:bodyPr/>
          <a:lstStyle/>
          <a:p>
            <a:fld id="{C3AAED32-4A26-4375-BB71-0468FD5CF02D}" type="slidenum">
              <a:rPr lang="es-CL" smtClean="0"/>
              <a:t>‹Nº›</a:t>
            </a:fld>
            <a:endParaRPr lang="es-CL"/>
          </a:p>
        </p:txBody>
      </p:sp>
    </p:spTree>
    <p:extLst>
      <p:ext uri="{BB962C8B-B14F-4D97-AF65-F5344CB8AC3E}">
        <p14:creationId xmlns:p14="http://schemas.microsoft.com/office/powerpoint/2010/main" val="1991615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80F5D4-24B5-456D-87E5-7F90AB4205B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AD46FEA7-068F-486A-A2B7-34412F9B03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353B0694-7B2B-42C2-9A12-4286584EC887}"/>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308209B7-D0D8-418A-BF23-3BE9AF2C54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C382657-205D-4C90-8698-B49A725CD102}"/>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9E55F5D2-C8BE-4F3C-956A-4D74BDCA31C7}"/>
              </a:ext>
            </a:extLst>
          </p:cNvPr>
          <p:cNvSpPr>
            <a:spLocks noGrp="1"/>
          </p:cNvSpPr>
          <p:nvPr>
            <p:ph type="dt" sz="half" idx="10"/>
          </p:nvPr>
        </p:nvSpPr>
        <p:spPr/>
        <p:txBody>
          <a:bodyPr/>
          <a:lstStyle/>
          <a:p>
            <a:fld id="{9F3B4130-2109-4BDD-8232-CCF93DABDA62}" type="datetimeFigureOut">
              <a:rPr lang="es-CL" smtClean="0"/>
              <a:t>15-04-2021</a:t>
            </a:fld>
            <a:endParaRPr lang="es-CL"/>
          </a:p>
        </p:txBody>
      </p:sp>
      <p:sp>
        <p:nvSpPr>
          <p:cNvPr id="8" name="Marcador de pie de página 7">
            <a:extLst>
              <a:ext uri="{FF2B5EF4-FFF2-40B4-BE49-F238E27FC236}">
                <a16:creationId xmlns:a16="http://schemas.microsoft.com/office/drawing/2014/main" id="{1D4CFF68-9CD2-42C5-BF3D-E8E90C87727A}"/>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DF4A47B8-70BC-44C3-A849-E01232715D0B}"/>
              </a:ext>
            </a:extLst>
          </p:cNvPr>
          <p:cNvSpPr>
            <a:spLocks noGrp="1"/>
          </p:cNvSpPr>
          <p:nvPr>
            <p:ph type="sldNum" sz="quarter" idx="12"/>
          </p:nvPr>
        </p:nvSpPr>
        <p:spPr/>
        <p:txBody>
          <a:bodyPr/>
          <a:lstStyle/>
          <a:p>
            <a:fld id="{C3AAED32-4A26-4375-BB71-0468FD5CF02D}" type="slidenum">
              <a:rPr lang="es-CL" smtClean="0"/>
              <a:t>‹Nº›</a:t>
            </a:fld>
            <a:endParaRPr lang="es-CL"/>
          </a:p>
        </p:txBody>
      </p:sp>
    </p:spTree>
    <p:extLst>
      <p:ext uri="{BB962C8B-B14F-4D97-AF65-F5344CB8AC3E}">
        <p14:creationId xmlns:p14="http://schemas.microsoft.com/office/powerpoint/2010/main" val="851799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5A6BE6-64E4-448D-A28A-F051B22A8FA9}"/>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FAAC418F-5C59-4CF1-B808-58068C4EDBD2}"/>
              </a:ext>
            </a:extLst>
          </p:cNvPr>
          <p:cNvSpPr>
            <a:spLocks noGrp="1"/>
          </p:cNvSpPr>
          <p:nvPr>
            <p:ph type="dt" sz="half" idx="10"/>
          </p:nvPr>
        </p:nvSpPr>
        <p:spPr/>
        <p:txBody>
          <a:bodyPr/>
          <a:lstStyle/>
          <a:p>
            <a:fld id="{9F3B4130-2109-4BDD-8232-CCF93DABDA62}" type="datetimeFigureOut">
              <a:rPr lang="es-CL" smtClean="0"/>
              <a:t>15-04-2021</a:t>
            </a:fld>
            <a:endParaRPr lang="es-CL"/>
          </a:p>
        </p:txBody>
      </p:sp>
      <p:sp>
        <p:nvSpPr>
          <p:cNvPr id="4" name="Marcador de pie de página 3">
            <a:extLst>
              <a:ext uri="{FF2B5EF4-FFF2-40B4-BE49-F238E27FC236}">
                <a16:creationId xmlns:a16="http://schemas.microsoft.com/office/drawing/2014/main" id="{D7F834F3-B8DA-4FF4-BCC0-2D6A392FEBFD}"/>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EFE0941D-FB73-42E4-A92A-0392548DBCEB}"/>
              </a:ext>
            </a:extLst>
          </p:cNvPr>
          <p:cNvSpPr>
            <a:spLocks noGrp="1"/>
          </p:cNvSpPr>
          <p:nvPr>
            <p:ph type="sldNum" sz="quarter" idx="12"/>
          </p:nvPr>
        </p:nvSpPr>
        <p:spPr/>
        <p:txBody>
          <a:bodyPr/>
          <a:lstStyle/>
          <a:p>
            <a:fld id="{C3AAED32-4A26-4375-BB71-0468FD5CF02D}" type="slidenum">
              <a:rPr lang="es-CL" smtClean="0"/>
              <a:t>‹Nº›</a:t>
            </a:fld>
            <a:endParaRPr lang="es-CL"/>
          </a:p>
        </p:txBody>
      </p:sp>
    </p:spTree>
    <p:extLst>
      <p:ext uri="{BB962C8B-B14F-4D97-AF65-F5344CB8AC3E}">
        <p14:creationId xmlns:p14="http://schemas.microsoft.com/office/powerpoint/2010/main" val="1235961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F5151F6-CBB2-43F8-902F-57AAB8852844}"/>
              </a:ext>
            </a:extLst>
          </p:cNvPr>
          <p:cNvSpPr>
            <a:spLocks noGrp="1"/>
          </p:cNvSpPr>
          <p:nvPr>
            <p:ph type="dt" sz="half" idx="10"/>
          </p:nvPr>
        </p:nvSpPr>
        <p:spPr/>
        <p:txBody>
          <a:bodyPr/>
          <a:lstStyle/>
          <a:p>
            <a:fld id="{9F3B4130-2109-4BDD-8232-CCF93DABDA62}" type="datetimeFigureOut">
              <a:rPr lang="es-CL" smtClean="0"/>
              <a:t>15-04-2021</a:t>
            </a:fld>
            <a:endParaRPr lang="es-CL"/>
          </a:p>
        </p:txBody>
      </p:sp>
      <p:sp>
        <p:nvSpPr>
          <p:cNvPr id="3" name="Marcador de pie de página 2">
            <a:extLst>
              <a:ext uri="{FF2B5EF4-FFF2-40B4-BE49-F238E27FC236}">
                <a16:creationId xmlns:a16="http://schemas.microsoft.com/office/drawing/2014/main" id="{1248EA28-0F3D-4D3B-B623-EC4D565E16E1}"/>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3A74814F-F157-43F2-883F-9BC123154384}"/>
              </a:ext>
            </a:extLst>
          </p:cNvPr>
          <p:cNvSpPr>
            <a:spLocks noGrp="1"/>
          </p:cNvSpPr>
          <p:nvPr>
            <p:ph type="sldNum" sz="quarter" idx="12"/>
          </p:nvPr>
        </p:nvSpPr>
        <p:spPr/>
        <p:txBody>
          <a:bodyPr/>
          <a:lstStyle/>
          <a:p>
            <a:fld id="{C3AAED32-4A26-4375-BB71-0468FD5CF02D}" type="slidenum">
              <a:rPr lang="es-CL" smtClean="0"/>
              <a:t>‹Nº›</a:t>
            </a:fld>
            <a:endParaRPr lang="es-CL"/>
          </a:p>
        </p:txBody>
      </p:sp>
    </p:spTree>
    <p:extLst>
      <p:ext uri="{BB962C8B-B14F-4D97-AF65-F5344CB8AC3E}">
        <p14:creationId xmlns:p14="http://schemas.microsoft.com/office/powerpoint/2010/main" val="1507929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1CAF1E-D966-4F63-B9C3-D892FD01BD3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89492C0A-B20D-42B7-8FDB-43522681FC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5BDA005B-2577-4549-BD3D-F8DADCF66C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68A70FD-D977-41BC-96FC-66E58410102D}"/>
              </a:ext>
            </a:extLst>
          </p:cNvPr>
          <p:cNvSpPr>
            <a:spLocks noGrp="1"/>
          </p:cNvSpPr>
          <p:nvPr>
            <p:ph type="dt" sz="half" idx="10"/>
          </p:nvPr>
        </p:nvSpPr>
        <p:spPr/>
        <p:txBody>
          <a:bodyPr/>
          <a:lstStyle/>
          <a:p>
            <a:fld id="{9F3B4130-2109-4BDD-8232-CCF93DABDA62}" type="datetimeFigureOut">
              <a:rPr lang="es-CL" smtClean="0"/>
              <a:t>15-04-2021</a:t>
            </a:fld>
            <a:endParaRPr lang="es-CL"/>
          </a:p>
        </p:txBody>
      </p:sp>
      <p:sp>
        <p:nvSpPr>
          <p:cNvPr id="6" name="Marcador de pie de página 5">
            <a:extLst>
              <a:ext uri="{FF2B5EF4-FFF2-40B4-BE49-F238E27FC236}">
                <a16:creationId xmlns:a16="http://schemas.microsoft.com/office/drawing/2014/main" id="{10E8147E-CCFE-4464-BB8D-F952945D0C1E}"/>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C58E5073-D371-4F11-A769-4F2BAFBCB65F}"/>
              </a:ext>
            </a:extLst>
          </p:cNvPr>
          <p:cNvSpPr>
            <a:spLocks noGrp="1"/>
          </p:cNvSpPr>
          <p:nvPr>
            <p:ph type="sldNum" sz="quarter" idx="12"/>
          </p:nvPr>
        </p:nvSpPr>
        <p:spPr/>
        <p:txBody>
          <a:bodyPr/>
          <a:lstStyle/>
          <a:p>
            <a:fld id="{C3AAED32-4A26-4375-BB71-0468FD5CF02D}" type="slidenum">
              <a:rPr lang="es-CL" smtClean="0"/>
              <a:t>‹Nº›</a:t>
            </a:fld>
            <a:endParaRPr lang="es-CL"/>
          </a:p>
        </p:txBody>
      </p:sp>
    </p:spTree>
    <p:extLst>
      <p:ext uri="{BB962C8B-B14F-4D97-AF65-F5344CB8AC3E}">
        <p14:creationId xmlns:p14="http://schemas.microsoft.com/office/powerpoint/2010/main" val="2004699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032E51-2429-44AD-9836-A8FF0CD7F24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6A7F6523-824B-415F-895E-2693D48852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9C17834C-08A2-45EE-BBB1-A54AAF5EF0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86C5AC4-6DAB-4E82-8780-5221D1E22715}"/>
              </a:ext>
            </a:extLst>
          </p:cNvPr>
          <p:cNvSpPr>
            <a:spLocks noGrp="1"/>
          </p:cNvSpPr>
          <p:nvPr>
            <p:ph type="dt" sz="half" idx="10"/>
          </p:nvPr>
        </p:nvSpPr>
        <p:spPr/>
        <p:txBody>
          <a:bodyPr/>
          <a:lstStyle/>
          <a:p>
            <a:fld id="{9F3B4130-2109-4BDD-8232-CCF93DABDA62}" type="datetimeFigureOut">
              <a:rPr lang="es-CL" smtClean="0"/>
              <a:t>15-04-2021</a:t>
            </a:fld>
            <a:endParaRPr lang="es-CL"/>
          </a:p>
        </p:txBody>
      </p:sp>
      <p:sp>
        <p:nvSpPr>
          <p:cNvPr id="6" name="Marcador de pie de página 5">
            <a:extLst>
              <a:ext uri="{FF2B5EF4-FFF2-40B4-BE49-F238E27FC236}">
                <a16:creationId xmlns:a16="http://schemas.microsoft.com/office/drawing/2014/main" id="{90C11A49-4AC5-466C-B484-01B30B99551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58FF93CD-99F3-4A71-9A5C-982CBD77C16B}"/>
              </a:ext>
            </a:extLst>
          </p:cNvPr>
          <p:cNvSpPr>
            <a:spLocks noGrp="1"/>
          </p:cNvSpPr>
          <p:nvPr>
            <p:ph type="sldNum" sz="quarter" idx="12"/>
          </p:nvPr>
        </p:nvSpPr>
        <p:spPr/>
        <p:txBody>
          <a:bodyPr/>
          <a:lstStyle/>
          <a:p>
            <a:fld id="{C3AAED32-4A26-4375-BB71-0468FD5CF02D}" type="slidenum">
              <a:rPr lang="es-CL" smtClean="0"/>
              <a:t>‹Nº›</a:t>
            </a:fld>
            <a:endParaRPr lang="es-CL"/>
          </a:p>
        </p:txBody>
      </p:sp>
    </p:spTree>
    <p:extLst>
      <p:ext uri="{BB962C8B-B14F-4D97-AF65-F5344CB8AC3E}">
        <p14:creationId xmlns:p14="http://schemas.microsoft.com/office/powerpoint/2010/main" val="2895948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F97EBEB-0D9C-4C2D-A4F3-4729D9BB6A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02CA4710-A79C-4AF1-BAD7-9BE8100C7E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22804891-0792-4585-9C17-008BA64D66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3B4130-2109-4BDD-8232-CCF93DABDA62}" type="datetimeFigureOut">
              <a:rPr lang="es-CL" smtClean="0"/>
              <a:t>15-04-2021</a:t>
            </a:fld>
            <a:endParaRPr lang="es-CL"/>
          </a:p>
        </p:txBody>
      </p:sp>
      <p:sp>
        <p:nvSpPr>
          <p:cNvPr id="5" name="Marcador de pie de página 4">
            <a:extLst>
              <a:ext uri="{FF2B5EF4-FFF2-40B4-BE49-F238E27FC236}">
                <a16:creationId xmlns:a16="http://schemas.microsoft.com/office/drawing/2014/main" id="{41ABB3F8-40DF-4571-8ED9-7D79DD30D7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1A5296E7-8F4C-4BE3-8DE7-7203FCE012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AAED32-4A26-4375-BB71-0468FD5CF02D}" type="slidenum">
              <a:rPr lang="es-CL" smtClean="0"/>
              <a:t>‹Nº›</a:t>
            </a:fld>
            <a:endParaRPr lang="es-CL"/>
          </a:p>
        </p:txBody>
      </p:sp>
    </p:spTree>
    <p:extLst>
      <p:ext uri="{BB962C8B-B14F-4D97-AF65-F5344CB8AC3E}">
        <p14:creationId xmlns:p14="http://schemas.microsoft.com/office/powerpoint/2010/main" val="2500086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4" name="Imagen 3">
            <a:extLst>
              <a:ext uri="{FF2B5EF4-FFF2-40B4-BE49-F238E27FC236}">
                <a16:creationId xmlns:a16="http://schemas.microsoft.com/office/drawing/2014/main" id="{2C6F91E6-E745-426E-A9F0-6F0F6CD2A286}"/>
              </a:ext>
            </a:extLst>
          </p:cNvPr>
          <p:cNvPicPr>
            <a:picLocks noChangeAspect="1"/>
          </p:cNvPicPr>
          <p:nvPr/>
        </p:nvPicPr>
        <p:blipFill>
          <a:blip r:embed="rId3"/>
          <a:stretch>
            <a:fillRect/>
          </a:stretch>
        </p:blipFill>
        <p:spPr>
          <a:xfrm rot="20362528">
            <a:off x="3914919" y="1939295"/>
            <a:ext cx="4362162" cy="378467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reflection stA="0" endPos="65000" dist="50800" dir="5400000" sy="-100000" algn="bl" rotWithShape="0"/>
          </a:effectLst>
          <a:scene3d>
            <a:camera prst="orthographicFront">
              <a:rot lat="0" lon="0" rev="360000"/>
            </a:camera>
            <a:lightRig rig="twoPt" dir="t">
              <a:rot lat="0" lon="0" rev="7200000"/>
            </a:lightRig>
          </a:scene3d>
          <a:sp3d contourW="12700">
            <a:bevelT w="25400" h="19050"/>
            <a:contourClr>
              <a:srgbClr val="969696"/>
            </a:contourClr>
          </a:sp3d>
        </p:spPr>
      </p:pic>
      <p:sp>
        <p:nvSpPr>
          <p:cNvPr id="2" name="Título 1">
            <a:extLst>
              <a:ext uri="{FF2B5EF4-FFF2-40B4-BE49-F238E27FC236}">
                <a16:creationId xmlns:a16="http://schemas.microsoft.com/office/drawing/2014/main" id="{0714C71C-9B27-4C3F-BFD0-4CF5EB8E5C32}"/>
              </a:ext>
            </a:extLst>
          </p:cNvPr>
          <p:cNvSpPr>
            <a:spLocks noGrp="1"/>
          </p:cNvSpPr>
          <p:nvPr>
            <p:ph type="ctrTitle"/>
          </p:nvPr>
        </p:nvSpPr>
        <p:spPr>
          <a:xfrm>
            <a:off x="1249633" y="282657"/>
            <a:ext cx="10264234" cy="1028700"/>
          </a:xfrm>
        </p:spPr>
        <p:txBody>
          <a:bodyPr>
            <a:normAutofit/>
          </a:bodyPr>
          <a:lstStyle/>
          <a:p>
            <a:r>
              <a:rPr lang="es-CL" b="1" dirty="0">
                <a:effectLst>
                  <a:outerShdw blurRad="38100" dist="38100" dir="2700000" algn="tl">
                    <a:srgbClr val="000000">
                      <a:alpha val="43137"/>
                    </a:srgbClr>
                  </a:outerShdw>
                </a:effectLst>
              </a:rPr>
              <a:t>Elementos de análisis narrativo</a:t>
            </a:r>
          </a:p>
        </p:txBody>
      </p:sp>
    </p:spTree>
    <p:extLst>
      <p:ext uri="{BB962C8B-B14F-4D97-AF65-F5344CB8AC3E}">
        <p14:creationId xmlns:p14="http://schemas.microsoft.com/office/powerpoint/2010/main" val="1000755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96E5E5-91F1-4676-9D98-29C478622971}"/>
              </a:ext>
            </a:extLst>
          </p:cNvPr>
          <p:cNvSpPr>
            <a:spLocks noGrp="1"/>
          </p:cNvSpPr>
          <p:nvPr>
            <p:ph type="title"/>
          </p:nvPr>
        </p:nvSpPr>
        <p:spPr>
          <a:xfrm>
            <a:off x="7173156" y="365125"/>
            <a:ext cx="4180643" cy="1325563"/>
          </a:xfrm>
        </p:spPr>
        <p:txBody>
          <a:bodyPr/>
          <a:lstStyle/>
          <a:p>
            <a:r>
              <a:rPr lang="es-CL" b="1" dirty="0">
                <a:effectLst>
                  <a:outerShdw blurRad="38100" dist="38100" dir="2700000" algn="tl">
                    <a:srgbClr val="000000">
                      <a:alpha val="43137"/>
                    </a:srgbClr>
                  </a:outerShdw>
                </a:effectLst>
              </a:rPr>
              <a:t>Autoevaluación</a:t>
            </a:r>
          </a:p>
        </p:txBody>
      </p:sp>
      <p:graphicFrame>
        <p:nvGraphicFramePr>
          <p:cNvPr id="4" name="Tabla 4">
            <a:extLst>
              <a:ext uri="{FF2B5EF4-FFF2-40B4-BE49-F238E27FC236}">
                <a16:creationId xmlns:a16="http://schemas.microsoft.com/office/drawing/2014/main" id="{521134BD-78AB-4B21-8B7C-439F303AEBBF}"/>
              </a:ext>
            </a:extLst>
          </p:cNvPr>
          <p:cNvGraphicFramePr>
            <a:graphicFrameLocks noGrp="1"/>
          </p:cNvGraphicFramePr>
          <p:nvPr>
            <p:ph idx="1"/>
            <p:extLst>
              <p:ext uri="{D42A27DB-BD31-4B8C-83A1-F6EECF244321}">
                <p14:modId xmlns:p14="http://schemas.microsoft.com/office/powerpoint/2010/main" val="1082156820"/>
              </p:ext>
            </p:extLst>
          </p:nvPr>
        </p:nvGraphicFramePr>
        <p:xfrm>
          <a:off x="838200" y="1825625"/>
          <a:ext cx="10515597" cy="2225040"/>
        </p:xfrm>
        <a:graphic>
          <a:graphicData uri="http://schemas.openxmlformats.org/drawingml/2006/table">
            <a:tbl>
              <a:tblPr firstRow="1" bandRow="1">
                <a:tableStyleId>{5C22544A-7EE6-4342-B048-85BDC9FD1C3A}</a:tableStyleId>
              </a:tblPr>
              <a:tblGrid>
                <a:gridCol w="8367944">
                  <a:extLst>
                    <a:ext uri="{9D8B030D-6E8A-4147-A177-3AD203B41FA5}">
                      <a16:colId xmlns:a16="http://schemas.microsoft.com/office/drawing/2014/main" val="529405191"/>
                    </a:ext>
                  </a:extLst>
                </a:gridCol>
                <a:gridCol w="1047565">
                  <a:extLst>
                    <a:ext uri="{9D8B030D-6E8A-4147-A177-3AD203B41FA5}">
                      <a16:colId xmlns:a16="http://schemas.microsoft.com/office/drawing/2014/main" val="2841697558"/>
                    </a:ext>
                  </a:extLst>
                </a:gridCol>
                <a:gridCol w="1100088">
                  <a:extLst>
                    <a:ext uri="{9D8B030D-6E8A-4147-A177-3AD203B41FA5}">
                      <a16:colId xmlns:a16="http://schemas.microsoft.com/office/drawing/2014/main" val="1610410944"/>
                    </a:ext>
                  </a:extLst>
                </a:gridCol>
              </a:tblGrid>
              <a:tr h="370840">
                <a:tc>
                  <a:txBody>
                    <a:bodyPr/>
                    <a:lstStyle/>
                    <a:p>
                      <a:r>
                        <a:rPr lang="es-CL" dirty="0"/>
                        <a:t>Criterios</a:t>
                      </a:r>
                    </a:p>
                  </a:txBody>
                  <a:tcPr/>
                </a:tc>
                <a:tc>
                  <a:txBody>
                    <a:bodyPr/>
                    <a:lstStyle/>
                    <a:p>
                      <a:r>
                        <a:rPr lang="es-CL" dirty="0"/>
                        <a:t>SI</a:t>
                      </a:r>
                    </a:p>
                  </a:txBody>
                  <a:tcPr/>
                </a:tc>
                <a:tc>
                  <a:txBody>
                    <a:bodyPr/>
                    <a:lstStyle/>
                    <a:p>
                      <a:r>
                        <a:rPr lang="es-CL" dirty="0"/>
                        <a:t>NO</a:t>
                      </a:r>
                    </a:p>
                  </a:txBody>
                  <a:tcPr/>
                </a:tc>
                <a:extLst>
                  <a:ext uri="{0D108BD9-81ED-4DB2-BD59-A6C34878D82A}">
                    <a16:rowId xmlns:a16="http://schemas.microsoft.com/office/drawing/2014/main" val="732129575"/>
                  </a:ext>
                </a:extLst>
              </a:tr>
              <a:tr h="370840">
                <a:tc>
                  <a:txBody>
                    <a:bodyPr/>
                    <a:lstStyle/>
                    <a:p>
                      <a:r>
                        <a:rPr lang="es-CL" dirty="0"/>
                        <a:t>1. Creo haber comprendido el concepto de narrador y sus clasificaciones.</a:t>
                      </a:r>
                    </a:p>
                  </a:txBody>
                  <a:tcPr/>
                </a:tc>
                <a:tc>
                  <a:txBody>
                    <a:bodyPr/>
                    <a:lstStyle/>
                    <a:p>
                      <a:endParaRPr lang="es-CL"/>
                    </a:p>
                  </a:txBody>
                  <a:tcPr/>
                </a:tc>
                <a:tc>
                  <a:txBody>
                    <a:bodyPr/>
                    <a:lstStyle/>
                    <a:p>
                      <a:endParaRPr lang="es-CL"/>
                    </a:p>
                  </a:txBody>
                  <a:tcPr/>
                </a:tc>
                <a:extLst>
                  <a:ext uri="{0D108BD9-81ED-4DB2-BD59-A6C34878D82A}">
                    <a16:rowId xmlns:a16="http://schemas.microsoft.com/office/drawing/2014/main" val="611934248"/>
                  </a:ext>
                </a:extLst>
              </a:tr>
              <a:tr h="370840">
                <a:tc>
                  <a:txBody>
                    <a:bodyPr/>
                    <a:lstStyle/>
                    <a:p>
                      <a:r>
                        <a:rPr lang="es-CL" dirty="0"/>
                        <a:t>2. Creo haber comprendido el concepto de estilo narrativo y sus clasificaciones</a:t>
                      </a:r>
                    </a:p>
                  </a:txBody>
                  <a:tcPr/>
                </a:tc>
                <a:tc>
                  <a:txBody>
                    <a:bodyPr/>
                    <a:lstStyle/>
                    <a:p>
                      <a:endParaRPr lang="es-CL"/>
                    </a:p>
                  </a:txBody>
                  <a:tcPr/>
                </a:tc>
                <a:tc>
                  <a:txBody>
                    <a:bodyPr/>
                    <a:lstStyle/>
                    <a:p>
                      <a:endParaRPr lang="es-CL"/>
                    </a:p>
                  </a:txBody>
                  <a:tcPr/>
                </a:tc>
                <a:extLst>
                  <a:ext uri="{0D108BD9-81ED-4DB2-BD59-A6C34878D82A}">
                    <a16:rowId xmlns:a16="http://schemas.microsoft.com/office/drawing/2014/main" val="1637830197"/>
                  </a:ext>
                </a:extLst>
              </a:tr>
              <a:tr h="370840">
                <a:tc>
                  <a:txBody>
                    <a:bodyPr/>
                    <a:lstStyle/>
                    <a:p>
                      <a:r>
                        <a:rPr lang="es-CL" dirty="0"/>
                        <a:t>3. Considero que la práctica me sirvió para aclarar conceptos.</a:t>
                      </a:r>
                    </a:p>
                  </a:txBody>
                  <a:tcPr/>
                </a:tc>
                <a:tc>
                  <a:txBody>
                    <a:bodyPr/>
                    <a:lstStyle/>
                    <a:p>
                      <a:endParaRPr lang="es-CL"/>
                    </a:p>
                  </a:txBody>
                  <a:tcPr/>
                </a:tc>
                <a:tc>
                  <a:txBody>
                    <a:bodyPr/>
                    <a:lstStyle/>
                    <a:p>
                      <a:endParaRPr lang="es-CL"/>
                    </a:p>
                  </a:txBody>
                  <a:tcPr/>
                </a:tc>
                <a:extLst>
                  <a:ext uri="{0D108BD9-81ED-4DB2-BD59-A6C34878D82A}">
                    <a16:rowId xmlns:a16="http://schemas.microsoft.com/office/drawing/2014/main" val="11540189"/>
                  </a:ext>
                </a:extLst>
              </a:tr>
              <a:tr h="370840">
                <a:tc>
                  <a:txBody>
                    <a:bodyPr/>
                    <a:lstStyle/>
                    <a:p>
                      <a:r>
                        <a:rPr lang="es-CL" dirty="0"/>
                        <a:t>4. La explicaciones del profesor son claras y me facilitan la comprensión del contenido.</a:t>
                      </a:r>
                    </a:p>
                  </a:txBody>
                  <a:tcPr/>
                </a:tc>
                <a:tc>
                  <a:txBody>
                    <a:bodyPr/>
                    <a:lstStyle/>
                    <a:p>
                      <a:endParaRPr lang="es-CL"/>
                    </a:p>
                  </a:txBody>
                  <a:tcPr/>
                </a:tc>
                <a:tc>
                  <a:txBody>
                    <a:bodyPr/>
                    <a:lstStyle/>
                    <a:p>
                      <a:endParaRPr lang="es-CL"/>
                    </a:p>
                  </a:txBody>
                  <a:tcPr/>
                </a:tc>
                <a:extLst>
                  <a:ext uri="{0D108BD9-81ED-4DB2-BD59-A6C34878D82A}">
                    <a16:rowId xmlns:a16="http://schemas.microsoft.com/office/drawing/2014/main" val="1248507322"/>
                  </a:ext>
                </a:extLst>
              </a:tr>
              <a:tr h="370840">
                <a:tc>
                  <a:txBody>
                    <a:bodyPr/>
                    <a:lstStyle/>
                    <a:p>
                      <a:r>
                        <a:rPr lang="es-CL" dirty="0"/>
                        <a:t>5. Creo ser responsable con la asignatura.</a:t>
                      </a:r>
                    </a:p>
                  </a:txBody>
                  <a:tcPr/>
                </a:tc>
                <a:tc>
                  <a:txBody>
                    <a:bodyPr/>
                    <a:lstStyle/>
                    <a:p>
                      <a:endParaRPr lang="es-CL"/>
                    </a:p>
                  </a:txBody>
                  <a:tcPr/>
                </a:tc>
                <a:tc>
                  <a:txBody>
                    <a:bodyPr/>
                    <a:lstStyle/>
                    <a:p>
                      <a:endParaRPr lang="es-CL" dirty="0"/>
                    </a:p>
                  </a:txBody>
                  <a:tcPr/>
                </a:tc>
                <a:extLst>
                  <a:ext uri="{0D108BD9-81ED-4DB2-BD59-A6C34878D82A}">
                    <a16:rowId xmlns:a16="http://schemas.microsoft.com/office/drawing/2014/main" val="922938221"/>
                  </a:ext>
                </a:extLst>
              </a:tr>
            </a:tbl>
          </a:graphicData>
        </a:graphic>
      </p:graphicFrame>
      <p:graphicFrame>
        <p:nvGraphicFramePr>
          <p:cNvPr id="5" name="Tabla 5">
            <a:extLst>
              <a:ext uri="{FF2B5EF4-FFF2-40B4-BE49-F238E27FC236}">
                <a16:creationId xmlns:a16="http://schemas.microsoft.com/office/drawing/2014/main" id="{A6BBFE0D-E803-455A-A083-81573DC9C3AD}"/>
              </a:ext>
            </a:extLst>
          </p:cNvPr>
          <p:cNvGraphicFramePr>
            <a:graphicFrameLocks noGrp="1"/>
          </p:cNvGraphicFramePr>
          <p:nvPr>
            <p:extLst>
              <p:ext uri="{D42A27DB-BD31-4B8C-83A1-F6EECF244321}">
                <p14:modId xmlns:p14="http://schemas.microsoft.com/office/powerpoint/2010/main" val="4276595011"/>
              </p:ext>
            </p:extLst>
          </p:nvPr>
        </p:nvGraphicFramePr>
        <p:xfrm>
          <a:off x="2582415" y="4412777"/>
          <a:ext cx="8128000" cy="7416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096423230"/>
                    </a:ext>
                  </a:extLst>
                </a:gridCol>
                <a:gridCol w="4064000">
                  <a:extLst>
                    <a:ext uri="{9D8B030D-6E8A-4147-A177-3AD203B41FA5}">
                      <a16:colId xmlns:a16="http://schemas.microsoft.com/office/drawing/2014/main" val="983532725"/>
                    </a:ext>
                  </a:extLst>
                </a:gridCol>
              </a:tblGrid>
              <a:tr h="370840">
                <a:tc>
                  <a:txBody>
                    <a:bodyPr/>
                    <a:lstStyle/>
                    <a:p>
                      <a:r>
                        <a:rPr lang="es-CL" dirty="0"/>
                        <a:t>¿Crees estar aprendiendo?</a:t>
                      </a:r>
                    </a:p>
                  </a:txBody>
                  <a:tcPr/>
                </a:tc>
                <a:tc>
                  <a:txBody>
                    <a:bodyPr/>
                    <a:lstStyle/>
                    <a:p>
                      <a:r>
                        <a:rPr lang="es-CL" dirty="0"/>
                        <a:t>¿Cómo puedes saberlo?</a:t>
                      </a:r>
                    </a:p>
                  </a:txBody>
                  <a:tcPr/>
                </a:tc>
                <a:extLst>
                  <a:ext uri="{0D108BD9-81ED-4DB2-BD59-A6C34878D82A}">
                    <a16:rowId xmlns:a16="http://schemas.microsoft.com/office/drawing/2014/main" val="1347269459"/>
                  </a:ext>
                </a:extLst>
              </a:tr>
              <a:tr h="370840">
                <a:tc>
                  <a:txBody>
                    <a:bodyPr/>
                    <a:lstStyle/>
                    <a:p>
                      <a:endParaRPr lang="es-CL" dirty="0"/>
                    </a:p>
                  </a:txBody>
                  <a:tcPr/>
                </a:tc>
                <a:tc>
                  <a:txBody>
                    <a:bodyPr/>
                    <a:lstStyle/>
                    <a:p>
                      <a:endParaRPr lang="es-CL" dirty="0"/>
                    </a:p>
                  </a:txBody>
                  <a:tcPr/>
                </a:tc>
                <a:extLst>
                  <a:ext uri="{0D108BD9-81ED-4DB2-BD59-A6C34878D82A}">
                    <a16:rowId xmlns:a16="http://schemas.microsoft.com/office/drawing/2014/main" val="2480743702"/>
                  </a:ext>
                </a:extLst>
              </a:tr>
            </a:tbl>
          </a:graphicData>
        </a:graphic>
      </p:graphicFrame>
    </p:spTree>
    <p:extLst>
      <p:ext uri="{BB962C8B-B14F-4D97-AF65-F5344CB8AC3E}">
        <p14:creationId xmlns:p14="http://schemas.microsoft.com/office/powerpoint/2010/main" val="3018849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85DC4B-AAB5-419F-BEB9-E5F48A8644C2}"/>
              </a:ext>
            </a:extLst>
          </p:cNvPr>
          <p:cNvSpPr>
            <a:spLocks noGrp="1"/>
          </p:cNvSpPr>
          <p:nvPr>
            <p:ph type="title"/>
          </p:nvPr>
        </p:nvSpPr>
        <p:spPr/>
        <p:txBody>
          <a:bodyPr/>
          <a:lstStyle/>
          <a:p>
            <a:r>
              <a:rPr lang="es-CL" b="1" dirty="0">
                <a:effectLst>
                  <a:outerShdw blurRad="38100" dist="38100" dir="2700000" algn="tl">
                    <a:srgbClr val="000000">
                      <a:alpha val="43137"/>
                    </a:srgbClr>
                  </a:outerShdw>
                </a:effectLst>
              </a:rPr>
              <a:t>Sugerencias, reclamos, agradecimientos</a:t>
            </a:r>
          </a:p>
        </p:txBody>
      </p:sp>
      <p:graphicFrame>
        <p:nvGraphicFramePr>
          <p:cNvPr id="5" name="Tabla 5">
            <a:extLst>
              <a:ext uri="{FF2B5EF4-FFF2-40B4-BE49-F238E27FC236}">
                <a16:creationId xmlns:a16="http://schemas.microsoft.com/office/drawing/2014/main" id="{B00A12FD-826B-4CE0-9AD0-D8C6A8321BD3}"/>
              </a:ext>
            </a:extLst>
          </p:cNvPr>
          <p:cNvGraphicFramePr>
            <a:graphicFrameLocks noGrp="1"/>
          </p:cNvGraphicFramePr>
          <p:nvPr>
            <p:ph idx="1"/>
            <p:extLst>
              <p:ext uri="{D42A27DB-BD31-4B8C-83A1-F6EECF244321}">
                <p14:modId xmlns:p14="http://schemas.microsoft.com/office/powerpoint/2010/main" val="140722091"/>
              </p:ext>
            </p:extLst>
          </p:nvPr>
        </p:nvGraphicFramePr>
        <p:xfrm>
          <a:off x="838200" y="1825625"/>
          <a:ext cx="10515600" cy="741680"/>
        </p:xfrm>
        <a:graphic>
          <a:graphicData uri="http://schemas.openxmlformats.org/drawingml/2006/table">
            <a:tbl>
              <a:tblPr firstRow="1" bandRow="1">
                <a:tableStyleId>{5C22544A-7EE6-4342-B048-85BDC9FD1C3A}</a:tableStyleId>
              </a:tblPr>
              <a:tblGrid>
                <a:gridCol w="3192262">
                  <a:extLst>
                    <a:ext uri="{9D8B030D-6E8A-4147-A177-3AD203B41FA5}">
                      <a16:colId xmlns:a16="http://schemas.microsoft.com/office/drawing/2014/main" val="302604778"/>
                    </a:ext>
                  </a:extLst>
                </a:gridCol>
                <a:gridCol w="7323338">
                  <a:extLst>
                    <a:ext uri="{9D8B030D-6E8A-4147-A177-3AD203B41FA5}">
                      <a16:colId xmlns:a16="http://schemas.microsoft.com/office/drawing/2014/main" val="2927975285"/>
                    </a:ext>
                  </a:extLst>
                </a:gridCol>
              </a:tblGrid>
              <a:tr h="370840">
                <a:tc>
                  <a:txBody>
                    <a:bodyPr/>
                    <a:lstStyle/>
                    <a:p>
                      <a:r>
                        <a:rPr lang="es-CL" dirty="0"/>
                        <a:t>Nombre del estudiante</a:t>
                      </a:r>
                    </a:p>
                  </a:txBody>
                  <a:tcPr/>
                </a:tc>
                <a:tc>
                  <a:txBody>
                    <a:bodyPr/>
                    <a:lstStyle/>
                    <a:p>
                      <a:r>
                        <a:rPr lang="es-CL" dirty="0"/>
                        <a:t>Observaciones</a:t>
                      </a:r>
                    </a:p>
                  </a:txBody>
                  <a:tcPr/>
                </a:tc>
                <a:extLst>
                  <a:ext uri="{0D108BD9-81ED-4DB2-BD59-A6C34878D82A}">
                    <a16:rowId xmlns:a16="http://schemas.microsoft.com/office/drawing/2014/main" val="4078248555"/>
                  </a:ext>
                </a:extLst>
              </a:tr>
              <a:tr h="370840">
                <a:tc>
                  <a:txBody>
                    <a:bodyPr/>
                    <a:lstStyle/>
                    <a:p>
                      <a:endParaRPr lang="es-CL"/>
                    </a:p>
                  </a:txBody>
                  <a:tcPr/>
                </a:tc>
                <a:tc>
                  <a:txBody>
                    <a:bodyPr/>
                    <a:lstStyle/>
                    <a:p>
                      <a:endParaRPr lang="es-CL" dirty="0"/>
                    </a:p>
                  </a:txBody>
                  <a:tcPr/>
                </a:tc>
                <a:extLst>
                  <a:ext uri="{0D108BD9-81ED-4DB2-BD59-A6C34878D82A}">
                    <a16:rowId xmlns:a16="http://schemas.microsoft.com/office/drawing/2014/main" val="361100863"/>
                  </a:ext>
                </a:extLst>
              </a:tr>
            </a:tbl>
          </a:graphicData>
        </a:graphic>
      </p:graphicFrame>
    </p:spTree>
    <p:extLst>
      <p:ext uri="{BB962C8B-B14F-4D97-AF65-F5344CB8AC3E}">
        <p14:creationId xmlns:p14="http://schemas.microsoft.com/office/powerpoint/2010/main" val="2675139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D73157-EF92-4D61-8E89-A5CE081118C8}"/>
              </a:ext>
            </a:extLst>
          </p:cNvPr>
          <p:cNvSpPr>
            <a:spLocks noGrp="1"/>
          </p:cNvSpPr>
          <p:nvPr>
            <p:ph type="title"/>
          </p:nvPr>
        </p:nvSpPr>
        <p:spPr>
          <a:xfrm>
            <a:off x="3238500" y="1055232"/>
            <a:ext cx="10515600" cy="1325563"/>
          </a:xfrm>
        </p:spPr>
        <p:txBody>
          <a:bodyPr/>
          <a:lstStyle/>
          <a:p>
            <a:r>
              <a:rPr lang="es-CL" b="1" dirty="0">
                <a:effectLst>
                  <a:outerShdw blurRad="38100" dist="38100" dir="2700000" algn="tl">
                    <a:srgbClr val="000000">
                      <a:alpha val="43137"/>
                    </a:srgbClr>
                  </a:outerShdw>
                </a:effectLst>
              </a:rPr>
              <a:t>De la teoría a la práctica</a:t>
            </a:r>
          </a:p>
        </p:txBody>
      </p:sp>
      <p:pic>
        <p:nvPicPr>
          <p:cNvPr id="6" name="Imagen 5">
            <a:extLst>
              <a:ext uri="{FF2B5EF4-FFF2-40B4-BE49-F238E27FC236}">
                <a16:creationId xmlns:a16="http://schemas.microsoft.com/office/drawing/2014/main" id="{C1CC1326-28B4-4181-9D6A-7A2C48DAE7A9}"/>
              </a:ext>
            </a:extLst>
          </p:cNvPr>
          <p:cNvPicPr>
            <a:picLocks noChangeAspect="1"/>
          </p:cNvPicPr>
          <p:nvPr/>
        </p:nvPicPr>
        <p:blipFill>
          <a:blip r:embed="rId2"/>
          <a:stretch>
            <a:fillRect/>
          </a:stretch>
        </p:blipFill>
        <p:spPr>
          <a:xfrm rot="410506">
            <a:off x="6648265" y="2598010"/>
            <a:ext cx="5161272" cy="3440848"/>
          </a:xfrm>
          <a:prstGeom prst="rect">
            <a:avLst/>
          </a:prstGeom>
        </p:spPr>
      </p:pic>
      <p:pic>
        <p:nvPicPr>
          <p:cNvPr id="1028" name="Picture 4" descr="Fotos de Cerebro fondo blanco, Imágenes de Cerebro fondo blanco ⬇ Descargar  | Depositphotos">
            <a:extLst>
              <a:ext uri="{FF2B5EF4-FFF2-40B4-BE49-F238E27FC236}">
                <a16:creationId xmlns:a16="http://schemas.microsoft.com/office/drawing/2014/main" id="{99A2F86C-5123-48BC-802B-17EC60A73A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147986">
            <a:off x="441328" y="2258259"/>
            <a:ext cx="5715000" cy="41203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305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8A0FD2-0697-4A34-B077-666023B34B0C}"/>
              </a:ext>
            </a:extLst>
          </p:cNvPr>
          <p:cNvSpPr>
            <a:spLocks noGrp="1"/>
          </p:cNvSpPr>
          <p:nvPr>
            <p:ph type="title"/>
          </p:nvPr>
        </p:nvSpPr>
        <p:spPr/>
        <p:txBody>
          <a:bodyPr/>
          <a:lstStyle/>
          <a:p>
            <a:r>
              <a:rPr lang="es-CL" b="1" dirty="0">
                <a:effectLst>
                  <a:outerShdw blurRad="38100" dist="38100" dir="2700000" algn="tl">
                    <a:srgbClr val="000000">
                      <a:alpha val="43137"/>
                    </a:srgbClr>
                  </a:outerShdw>
                </a:effectLst>
              </a:rPr>
              <a:t>Instrucciones</a:t>
            </a:r>
          </a:p>
        </p:txBody>
      </p:sp>
      <p:sp>
        <p:nvSpPr>
          <p:cNvPr id="3" name="Marcador de contenido 2">
            <a:extLst>
              <a:ext uri="{FF2B5EF4-FFF2-40B4-BE49-F238E27FC236}">
                <a16:creationId xmlns:a16="http://schemas.microsoft.com/office/drawing/2014/main" id="{0F51ED91-B9F3-4A93-B46E-F3E82721733B}"/>
              </a:ext>
            </a:extLst>
          </p:cNvPr>
          <p:cNvSpPr>
            <a:spLocks noGrp="1"/>
          </p:cNvSpPr>
          <p:nvPr>
            <p:ph idx="1"/>
          </p:nvPr>
        </p:nvSpPr>
        <p:spPr/>
        <p:txBody>
          <a:bodyPr/>
          <a:lstStyle/>
          <a:p>
            <a:r>
              <a:rPr lang="es-CL" dirty="0"/>
              <a:t>Desarrolla cada una de las actividades en la diapositiva en blanco propuesta.</a:t>
            </a:r>
          </a:p>
          <a:p>
            <a:pPr algn="just"/>
            <a:r>
              <a:rPr lang="es-CL" dirty="0"/>
              <a:t>Dispones de 40 minutos para la ejercitación, luego de lo cual, revisaremos.</a:t>
            </a:r>
          </a:p>
          <a:p>
            <a:pPr algn="just"/>
            <a:r>
              <a:rPr lang="es-CL" dirty="0"/>
              <a:t>Completa la pauta de autoevaluación y de observaciones, en donde puedes considerar, sugerencias, reclamos, agradecimientos u otros, que servirán para mejorar la práctica pedagógica.</a:t>
            </a:r>
          </a:p>
          <a:p>
            <a:pPr algn="just"/>
            <a:r>
              <a:rPr lang="es-CL" dirty="0"/>
              <a:t>Envía tus actividades al Buzón dispuesto, guardando el archivo con tu nombre.</a:t>
            </a:r>
          </a:p>
          <a:p>
            <a:endParaRPr lang="es-CL" dirty="0"/>
          </a:p>
        </p:txBody>
      </p:sp>
    </p:spTree>
    <p:extLst>
      <p:ext uri="{BB962C8B-B14F-4D97-AF65-F5344CB8AC3E}">
        <p14:creationId xmlns:p14="http://schemas.microsoft.com/office/powerpoint/2010/main" val="3578298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ECE881-C235-45C1-9578-BFFBAB9AB399}"/>
              </a:ext>
            </a:extLst>
          </p:cNvPr>
          <p:cNvSpPr>
            <a:spLocks noGrp="1"/>
          </p:cNvSpPr>
          <p:nvPr>
            <p:ph type="title"/>
          </p:nvPr>
        </p:nvSpPr>
        <p:spPr/>
        <p:txBody>
          <a:bodyPr/>
          <a:lstStyle/>
          <a:p>
            <a:r>
              <a:rPr lang="es-CL" dirty="0"/>
              <a:t>Práctica N°2</a:t>
            </a:r>
          </a:p>
        </p:txBody>
      </p:sp>
      <p:sp>
        <p:nvSpPr>
          <p:cNvPr id="3" name="Marcador de contenido 2">
            <a:extLst>
              <a:ext uri="{FF2B5EF4-FFF2-40B4-BE49-F238E27FC236}">
                <a16:creationId xmlns:a16="http://schemas.microsoft.com/office/drawing/2014/main" id="{D5B2A2F4-FDBD-4AAC-9A9F-30591F8E2B8B}"/>
              </a:ext>
            </a:extLst>
          </p:cNvPr>
          <p:cNvSpPr>
            <a:spLocks noGrp="1"/>
          </p:cNvSpPr>
          <p:nvPr>
            <p:ph idx="1"/>
          </p:nvPr>
        </p:nvSpPr>
        <p:spPr>
          <a:xfrm>
            <a:off x="1059401" y="1690688"/>
            <a:ext cx="10294399" cy="4351338"/>
          </a:xfrm>
        </p:spPr>
        <p:txBody>
          <a:bodyPr/>
          <a:lstStyle/>
          <a:p>
            <a:pPr marL="0" marR="0" lvl="0" indent="0" algn="just" defTabSz="914400" rtl="0" eaLnBrk="1" fontAlgn="base" latinLnBrk="0" hangingPunct="1">
              <a:lnSpc>
                <a:spcPct val="115000"/>
              </a:lnSpc>
              <a:spcBef>
                <a:spcPct val="20000"/>
              </a:spcBef>
              <a:spcAft>
                <a:spcPct val="0"/>
              </a:spcAft>
              <a:buClrTx/>
              <a:buSzTx/>
              <a:buFontTx/>
              <a:buNone/>
              <a:tabLst/>
              <a:defRPr/>
            </a:pPr>
            <a:r>
              <a:rPr kumimoji="0" lang="es-MX" sz="1800" b="0" i="0" u="none" strike="noStrike" kern="0" cap="none" spc="0" normalizeH="0" baseline="0" noProof="0" dirty="0">
                <a:ln>
                  <a:noFill/>
                </a:ln>
                <a:solidFill>
                  <a:srgbClr val="808080"/>
                </a:solidFill>
                <a:effectLst/>
                <a:uLnTx/>
                <a:uFillTx/>
                <a:latin typeface="Berlin Sans FB" panose="020E0602020502020306" pitchFamily="34" charset="0"/>
                <a:ea typeface="Calibri" panose="020F0502020204030204" pitchFamily="34" charset="0"/>
                <a:cs typeface="Times New Roman" panose="02020603050405020304" pitchFamily="18" charset="0"/>
              </a:rPr>
              <a:t>Lea el siguiente texto, identifique el estilo narrativo empleado y luego reconstrúyalo utilizando los estilos narrativos no presentes. </a:t>
            </a:r>
          </a:p>
          <a:p>
            <a:pPr marL="0" marR="0" lvl="0" indent="0" algn="just" defTabSz="914400" rtl="0" eaLnBrk="1" fontAlgn="base" latinLnBrk="0" hangingPunct="1">
              <a:lnSpc>
                <a:spcPct val="115000"/>
              </a:lnSpc>
              <a:spcBef>
                <a:spcPct val="20000"/>
              </a:spcBef>
              <a:spcAft>
                <a:spcPct val="0"/>
              </a:spcAft>
              <a:buClrTx/>
              <a:buSzTx/>
              <a:buFontTx/>
              <a:buNone/>
              <a:tabLst/>
              <a:defRPr/>
            </a:pPr>
            <a:endParaRPr kumimoji="0" lang="es-MX" sz="1800" b="0" i="1" u="none" strike="noStrike" kern="0" cap="none" spc="0" normalizeH="0" baseline="0" noProof="0" dirty="0">
              <a:ln>
                <a:noFill/>
              </a:ln>
              <a:solidFill>
                <a:srgbClr val="80808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15000"/>
              </a:lnSpc>
              <a:spcBef>
                <a:spcPct val="20000"/>
              </a:spcBef>
              <a:spcAft>
                <a:spcPct val="0"/>
              </a:spcAft>
              <a:buClrTx/>
              <a:buSzTx/>
              <a:buFontTx/>
              <a:buNone/>
              <a:tabLst/>
              <a:defRPr/>
            </a:pPr>
            <a:r>
              <a:rPr kumimoji="0" lang="es-MX" sz="1800" u="none" strike="noStrike" kern="0" cap="none" spc="0" normalizeH="0" baseline="0" noProof="0" dirty="0">
                <a:ln>
                  <a:noFill/>
                </a:ln>
                <a:solidFill>
                  <a:srgbClr val="808080"/>
                </a:solidFill>
                <a:effectLst/>
                <a:uLnTx/>
                <a:uFillTx/>
                <a:latin typeface="Comic Sans MS" panose="030F0702030302020204" pitchFamily="66" charset="0"/>
                <a:ea typeface="Calibri" panose="020F0502020204030204" pitchFamily="34" charset="0"/>
                <a:cs typeface="Times New Roman" panose="02020603050405020304" pitchFamily="18" charset="0"/>
              </a:rPr>
              <a:t>Cuando llegó a casa todo estaba en silencio: miró hacia las habitaciones que estaban en completo orden, olió un condimentado olor a guiso saliendo desde la cocina. La cautela de sus pasos parecía señalar que no sabía quien estaba cocinando. Cuando se asomó para ver, ¡qué alegría!, ¡tanto tiempo!, su hermana Susana había vuelto a la casa.</a:t>
            </a:r>
            <a:endParaRPr kumimoji="0" lang="es-CL" sz="1800" u="none" strike="noStrike" kern="0" cap="none" spc="0" normalizeH="0" baseline="0" noProof="0" dirty="0">
              <a:ln>
                <a:noFill/>
              </a:ln>
              <a:solidFill>
                <a:srgbClr val="808080"/>
              </a:solidFill>
              <a:effectLst/>
              <a:uLnTx/>
              <a:uFillTx/>
              <a:latin typeface="Comic Sans MS" panose="030F0702030302020204" pitchFamily="66" charset="0"/>
              <a:ea typeface="Calibri" panose="020F0502020204030204" pitchFamily="34" charset="0"/>
              <a:cs typeface="Times New Roman" panose="02020603050405020304" pitchFamily="18" charset="0"/>
            </a:endParaRPr>
          </a:p>
          <a:p>
            <a:endParaRPr lang="es-CL" dirty="0"/>
          </a:p>
        </p:txBody>
      </p:sp>
    </p:spTree>
    <p:extLst>
      <p:ext uri="{BB962C8B-B14F-4D97-AF65-F5344CB8AC3E}">
        <p14:creationId xmlns:p14="http://schemas.microsoft.com/office/powerpoint/2010/main" val="4066770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38E5D0-EE59-4361-9DCD-A9AA774C50F0}"/>
              </a:ext>
            </a:extLst>
          </p:cNvPr>
          <p:cNvSpPr>
            <a:spLocks noGrp="1"/>
          </p:cNvSpPr>
          <p:nvPr>
            <p:ph type="title"/>
          </p:nvPr>
        </p:nvSpPr>
        <p:spPr/>
        <p:txBody>
          <a:bodyPr/>
          <a:lstStyle/>
          <a:p>
            <a:r>
              <a:rPr lang="es-CL" b="1" dirty="0">
                <a:effectLst>
                  <a:outerShdw blurRad="38100" dist="38100" dir="2700000" algn="tl">
                    <a:srgbClr val="000000">
                      <a:alpha val="43137"/>
                    </a:srgbClr>
                  </a:outerShdw>
                </a:effectLst>
              </a:rPr>
              <a:t>Aplicación</a:t>
            </a:r>
          </a:p>
        </p:txBody>
      </p:sp>
      <p:sp>
        <p:nvSpPr>
          <p:cNvPr id="3" name="Marcador de contenido 2">
            <a:extLst>
              <a:ext uri="{FF2B5EF4-FFF2-40B4-BE49-F238E27FC236}">
                <a16:creationId xmlns:a16="http://schemas.microsoft.com/office/drawing/2014/main" id="{90A9A75A-25AB-4767-881A-2BFB4C069CFA}"/>
              </a:ext>
            </a:extLst>
          </p:cNvPr>
          <p:cNvSpPr>
            <a:spLocks noGrp="1"/>
          </p:cNvSpPr>
          <p:nvPr>
            <p:ph idx="1"/>
          </p:nvPr>
        </p:nvSpPr>
        <p:spPr/>
        <p:txBody>
          <a:bodyPr/>
          <a:lstStyle/>
          <a:p>
            <a:endParaRPr lang="es-CL" dirty="0"/>
          </a:p>
        </p:txBody>
      </p:sp>
    </p:spTree>
    <p:extLst>
      <p:ext uri="{BB962C8B-B14F-4D97-AF65-F5344CB8AC3E}">
        <p14:creationId xmlns:p14="http://schemas.microsoft.com/office/powerpoint/2010/main" val="1674256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ECE881-C235-45C1-9578-BFFBAB9AB399}"/>
              </a:ext>
            </a:extLst>
          </p:cNvPr>
          <p:cNvSpPr>
            <a:spLocks noGrp="1"/>
          </p:cNvSpPr>
          <p:nvPr>
            <p:ph type="title"/>
          </p:nvPr>
        </p:nvSpPr>
        <p:spPr>
          <a:xfrm>
            <a:off x="838200" y="365125"/>
            <a:ext cx="10515600" cy="655807"/>
          </a:xfrm>
        </p:spPr>
        <p:txBody>
          <a:bodyPr>
            <a:normAutofit fontScale="90000"/>
          </a:bodyPr>
          <a:lstStyle/>
          <a:p>
            <a:r>
              <a:rPr lang="es-CL" dirty="0"/>
              <a:t>Práctica N°3</a:t>
            </a:r>
          </a:p>
        </p:txBody>
      </p:sp>
      <p:sp>
        <p:nvSpPr>
          <p:cNvPr id="3" name="Marcador de contenido 2">
            <a:extLst>
              <a:ext uri="{FF2B5EF4-FFF2-40B4-BE49-F238E27FC236}">
                <a16:creationId xmlns:a16="http://schemas.microsoft.com/office/drawing/2014/main" id="{D5B2A2F4-FDBD-4AAC-9A9F-30591F8E2B8B}"/>
              </a:ext>
            </a:extLst>
          </p:cNvPr>
          <p:cNvSpPr>
            <a:spLocks noGrp="1"/>
          </p:cNvSpPr>
          <p:nvPr>
            <p:ph idx="1"/>
          </p:nvPr>
        </p:nvSpPr>
        <p:spPr>
          <a:xfrm>
            <a:off x="838200" y="1034881"/>
            <a:ext cx="10294399" cy="5457994"/>
          </a:xfrm>
        </p:spPr>
        <p:txBody>
          <a:bodyPr/>
          <a:lstStyle/>
          <a:p>
            <a:pPr marL="0" marR="0" lvl="0" indent="0" algn="just" defTabSz="914400" rtl="0" eaLnBrk="1" fontAlgn="base" latinLnBrk="0" hangingPunct="1">
              <a:lnSpc>
                <a:spcPct val="115000"/>
              </a:lnSpc>
              <a:spcBef>
                <a:spcPct val="20000"/>
              </a:spcBef>
              <a:spcAft>
                <a:spcPct val="0"/>
              </a:spcAft>
              <a:buClrTx/>
              <a:buSzTx/>
              <a:buFontTx/>
              <a:buNone/>
              <a:tabLst/>
              <a:defRPr/>
            </a:pPr>
            <a:r>
              <a:rPr kumimoji="0" lang="es-MX" sz="1800" b="0" i="0" u="none" strike="noStrike" kern="0" cap="none" spc="0" normalizeH="0" baseline="0" noProof="0" dirty="0">
                <a:ln>
                  <a:noFill/>
                </a:ln>
                <a:solidFill>
                  <a:srgbClr val="808080"/>
                </a:solidFill>
                <a:effectLst/>
                <a:uLnTx/>
                <a:uFillTx/>
                <a:latin typeface="Berlin Sans FB" panose="020E0602020502020306" pitchFamily="34" charset="0"/>
                <a:ea typeface="Calibri" panose="020F0502020204030204" pitchFamily="34" charset="0"/>
                <a:cs typeface="Times New Roman" panose="02020603050405020304" pitchFamily="18" charset="0"/>
              </a:rPr>
              <a:t>Lea la historia que sigue y reescríbela cambiando la modalidad de narrador testigo por una de las voces que se proponen. </a:t>
            </a:r>
          </a:p>
          <a:p>
            <a:pPr marL="0" marR="0" lvl="0" indent="0" algn="just" defTabSz="914400" rtl="0" eaLnBrk="1" fontAlgn="base" latinLnBrk="0" hangingPunct="1">
              <a:lnSpc>
                <a:spcPct val="115000"/>
              </a:lnSpc>
              <a:spcBef>
                <a:spcPct val="20000"/>
              </a:spcBef>
              <a:spcAft>
                <a:spcPct val="0"/>
              </a:spcAft>
              <a:buClrTx/>
              <a:buSzTx/>
              <a:buFontTx/>
              <a:buNone/>
              <a:tabLst/>
              <a:defRPr/>
            </a:pPr>
            <a:endParaRPr kumimoji="0" lang="es-MX" sz="1800" b="0" i="1" u="none" strike="noStrike" kern="0" cap="none" spc="0" normalizeH="0" baseline="0" noProof="0" dirty="0">
              <a:ln>
                <a:noFill/>
              </a:ln>
              <a:solidFill>
                <a:srgbClr val="80808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s-CL" sz="1400" dirty="0">
                <a:latin typeface="Comic Sans MS" panose="030F0702030302020204" pitchFamily="66" charset="0"/>
              </a:rPr>
              <a:t>El pueblo que desapareció con el tren</a:t>
            </a:r>
          </a:p>
          <a:p>
            <a:pPr marL="0" indent="0" algn="just">
              <a:buNone/>
            </a:pPr>
            <a:endParaRPr lang="es-CL" sz="1400" dirty="0">
              <a:latin typeface="Comic Sans MS" panose="030F0702030302020204" pitchFamily="66" charset="0"/>
            </a:endParaRPr>
          </a:p>
          <a:p>
            <a:pPr marL="0" indent="0" algn="just">
              <a:buNone/>
            </a:pPr>
            <a:r>
              <a:rPr lang="es-CL" sz="1400" dirty="0">
                <a:latin typeface="Comic Sans MS" panose="030F0702030302020204" pitchFamily="66" charset="0"/>
              </a:rPr>
              <a:t>Eduardo Gómez era mi tío por parte de mi madre. Durante mis vacaciones de verano, yo lo visitaba cuando él era el jefe de la estación de ferrocarriles de una pueblo llamado </a:t>
            </a:r>
            <a:r>
              <a:rPr lang="es-CL" sz="1400" dirty="0" err="1">
                <a:latin typeface="Comic Sans MS" panose="030F0702030302020204" pitchFamily="66" charset="0"/>
              </a:rPr>
              <a:t>Quelhue</a:t>
            </a:r>
            <a:r>
              <a:rPr lang="es-CL" sz="1400" dirty="0">
                <a:latin typeface="Comic Sans MS" panose="030F0702030302020204" pitchFamily="66" charset="0"/>
              </a:rPr>
              <a:t>, ubicado en un ramal a la costa. Allí, él me enseñaba los distintos itinerarios en un mapa marrón cubierto de cagadas de moscas.</a:t>
            </a:r>
          </a:p>
          <a:p>
            <a:pPr marL="0" indent="0" algn="just">
              <a:buNone/>
            </a:pPr>
            <a:r>
              <a:rPr lang="es-CL" sz="1400" dirty="0">
                <a:latin typeface="Comic Sans MS" panose="030F0702030302020204" pitchFamily="66" charset="0"/>
              </a:rPr>
              <a:t>Mi tío al que todos conocían como el tío Lalo, vivió en ese pueblo con su mujer, la tía Gilda, y sus tres hijos. Cuando su esposa falleció de tuberculosis, sus hijos se casaron y luego se fueron a Temuco y a Santiago.</a:t>
            </a:r>
          </a:p>
          <a:p>
            <a:pPr marL="0" indent="0" algn="just">
              <a:buNone/>
            </a:pPr>
            <a:r>
              <a:rPr lang="es-CL" sz="1400" dirty="0">
                <a:latin typeface="Comic Sans MS" panose="030F0702030302020204" pitchFamily="66" charset="0"/>
              </a:rPr>
              <a:t>Por esa misma época, cancelaron los trenes a la costa, pavimentaron el camino, cerraron la estación y el pueblo desapareció junto con sus habitantes. Mi tío se jubiló, pero siguió viviendo en la vetusta estación oxidada, esperando tal vez el paso de un tren imaginario.</a:t>
            </a:r>
          </a:p>
          <a:p>
            <a:pPr marL="0" indent="0" algn="just">
              <a:buNone/>
            </a:pPr>
            <a:endParaRPr lang="es-CL" sz="1400" dirty="0">
              <a:latin typeface="Comic Sans MS" panose="030F0702030302020204" pitchFamily="66" charset="0"/>
            </a:endParaRPr>
          </a:p>
          <a:p>
            <a:pPr marL="0" indent="0" algn="just">
              <a:buNone/>
            </a:pPr>
            <a:r>
              <a:rPr lang="es-CL" sz="1400">
                <a:latin typeface="Comic Sans MS" panose="030F0702030302020204" pitchFamily="66" charset="0"/>
              </a:rPr>
              <a:t>MODALIDADES </a:t>
            </a:r>
            <a:r>
              <a:rPr lang="es-CL" sz="1400" dirty="0">
                <a:latin typeface="Comic Sans MS" panose="030F0702030302020204" pitchFamily="66" charset="0"/>
              </a:rPr>
              <a:t>DE NARRADOR</a:t>
            </a:r>
          </a:p>
          <a:p>
            <a:pPr marL="342900" indent="-342900" algn="just">
              <a:buAutoNum type="alphaLcPeriod"/>
            </a:pPr>
            <a:r>
              <a:rPr lang="es-CL" sz="1400" dirty="0">
                <a:latin typeface="Comic Sans MS" panose="030F0702030302020204" pitchFamily="66" charset="0"/>
              </a:rPr>
              <a:t>Narrador protagonista en primera persona singular.</a:t>
            </a:r>
          </a:p>
          <a:p>
            <a:pPr marL="342900" indent="-342900" algn="just">
              <a:buAutoNum type="alphaLcPeriod"/>
            </a:pPr>
            <a:r>
              <a:rPr lang="es-CL" sz="1400" dirty="0">
                <a:latin typeface="Comic Sans MS" panose="030F0702030302020204" pitchFamily="66" charset="0"/>
              </a:rPr>
              <a:t>Narrador protagonista en primera persona plural.</a:t>
            </a:r>
          </a:p>
          <a:p>
            <a:pPr marL="342900" indent="-342900" algn="just">
              <a:buAutoNum type="alphaLcPeriod"/>
            </a:pPr>
            <a:r>
              <a:rPr lang="es-CL" sz="1400" dirty="0">
                <a:latin typeface="Comic Sans MS" panose="030F0702030302020204" pitchFamily="66" charset="0"/>
              </a:rPr>
              <a:t>Voz impersonal.</a:t>
            </a:r>
          </a:p>
        </p:txBody>
      </p:sp>
    </p:spTree>
    <p:extLst>
      <p:ext uri="{BB962C8B-B14F-4D97-AF65-F5344CB8AC3E}">
        <p14:creationId xmlns:p14="http://schemas.microsoft.com/office/powerpoint/2010/main" val="3744089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3A01A2-CE9E-429D-87DB-8AAC48A8E916}"/>
              </a:ext>
            </a:extLst>
          </p:cNvPr>
          <p:cNvSpPr>
            <a:spLocks noGrp="1"/>
          </p:cNvSpPr>
          <p:nvPr>
            <p:ph type="title"/>
          </p:nvPr>
        </p:nvSpPr>
        <p:spPr/>
        <p:txBody>
          <a:bodyPr/>
          <a:lstStyle/>
          <a:p>
            <a:r>
              <a:rPr lang="es-CL" b="1" dirty="0">
                <a:effectLst>
                  <a:outerShdw blurRad="38100" dist="38100" dir="2700000" algn="tl">
                    <a:srgbClr val="000000">
                      <a:alpha val="43137"/>
                    </a:srgbClr>
                  </a:outerShdw>
                </a:effectLst>
              </a:rPr>
              <a:t>Aplicación</a:t>
            </a:r>
          </a:p>
        </p:txBody>
      </p:sp>
      <p:sp>
        <p:nvSpPr>
          <p:cNvPr id="3" name="Marcador de contenido 2">
            <a:extLst>
              <a:ext uri="{FF2B5EF4-FFF2-40B4-BE49-F238E27FC236}">
                <a16:creationId xmlns:a16="http://schemas.microsoft.com/office/drawing/2014/main" id="{A8D130A4-4E19-4640-B942-E435368F5877}"/>
              </a:ext>
            </a:extLst>
          </p:cNvPr>
          <p:cNvSpPr>
            <a:spLocks noGrp="1"/>
          </p:cNvSpPr>
          <p:nvPr>
            <p:ph idx="1"/>
          </p:nvPr>
        </p:nvSpPr>
        <p:spPr/>
        <p:txBody>
          <a:bodyPr/>
          <a:lstStyle/>
          <a:p>
            <a:endParaRPr lang="es-CL"/>
          </a:p>
        </p:txBody>
      </p:sp>
    </p:spTree>
    <p:extLst>
      <p:ext uri="{BB962C8B-B14F-4D97-AF65-F5344CB8AC3E}">
        <p14:creationId xmlns:p14="http://schemas.microsoft.com/office/powerpoint/2010/main" val="2875987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17ACE5-B617-4FF4-A459-AFBBE375B567}"/>
              </a:ext>
            </a:extLst>
          </p:cNvPr>
          <p:cNvSpPr>
            <a:spLocks noGrp="1"/>
          </p:cNvSpPr>
          <p:nvPr>
            <p:ph type="title"/>
          </p:nvPr>
        </p:nvSpPr>
        <p:spPr>
          <a:xfrm>
            <a:off x="838200" y="365125"/>
            <a:ext cx="10515600" cy="709073"/>
          </a:xfrm>
        </p:spPr>
        <p:txBody>
          <a:bodyPr/>
          <a:lstStyle/>
          <a:p>
            <a:r>
              <a:rPr lang="es-CL" sz="2400" b="1" dirty="0"/>
              <a:t>Práctica 4.</a:t>
            </a:r>
            <a:r>
              <a:rPr lang="es-CL" dirty="0"/>
              <a:t> </a:t>
            </a:r>
            <a:r>
              <a:rPr lang="es-CL" sz="2000" b="1" dirty="0"/>
              <a:t>Lea atentamente y luego responda las siguientes preguntas</a:t>
            </a:r>
          </a:p>
        </p:txBody>
      </p:sp>
      <p:sp>
        <p:nvSpPr>
          <p:cNvPr id="3" name="Marcador de contenido 2">
            <a:extLst>
              <a:ext uri="{FF2B5EF4-FFF2-40B4-BE49-F238E27FC236}">
                <a16:creationId xmlns:a16="http://schemas.microsoft.com/office/drawing/2014/main" id="{9AD147B9-0024-45A5-92C5-B93BFFF04943}"/>
              </a:ext>
            </a:extLst>
          </p:cNvPr>
          <p:cNvSpPr>
            <a:spLocks noGrp="1"/>
          </p:cNvSpPr>
          <p:nvPr>
            <p:ph idx="1"/>
          </p:nvPr>
        </p:nvSpPr>
        <p:spPr>
          <a:xfrm>
            <a:off x="838200" y="1207363"/>
            <a:ext cx="10515600" cy="4969600"/>
          </a:xfrm>
        </p:spPr>
        <p:txBody>
          <a:bodyPr>
            <a:normAutofit/>
          </a:bodyPr>
          <a:lstStyle/>
          <a:p>
            <a:pPr marL="0" indent="0" algn="ctr">
              <a:buNone/>
            </a:pPr>
            <a:r>
              <a:rPr lang="es-CL" dirty="0"/>
              <a:t>Espiral </a:t>
            </a:r>
          </a:p>
          <a:p>
            <a:pPr marL="0" indent="0" algn="just">
              <a:buNone/>
            </a:pPr>
            <a:r>
              <a:rPr lang="es-CL" sz="1600" dirty="0">
                <a:latin typeface="Comic Sans MS" panose="030F0702030302020204" pitchFamily="66" charset="0"/>
              </a:rPr>
              <a:t>Regresé a casa en la madrugada, cayéndome de sueño. Al entrar, todo obscuro. Para no despertar a nadie avancé de puntillas y llegué a la escalera de caracol que conducía a mi cuarto. Apenas puse el pie en el primer escalón dudé de si ésa era mi casa o una casa idéntica a la mía. Y mientras subía temí que otro muchacho, igual a mí, estuviera durmiendo en mi cuarto y acaso soñándome en el acto mismo de subir por la escalera de caracol. Di la última vuelta, abrí la puerta y allí estaba él, o yo, todo iluminado de Luna, sentado en la cama, con los ojos bien abiertos. Nos quedamos un instante mirándonos de hito en hito. Nos sonreímos. Sentí que la sonrisa de él era la que también me pesaba en la boca: como en un espejo, uno de los dos era falaz. «¿Quién sueña con quién?», exclamó uno de nosotros, o quizá ambos simultáneamente. En ese momento oímos ruidos de pasos en la escalera de caracol: de un salto nos metimos uno en otro y así fundidos nos pusimos a soñar al que venía subiendo, que era yo otra vez.</a:t>
            </a:r>
          </a:p>
          <a:p>
            <a:pPr marL="0" indent="0" algn="just">
              <a:buNone/>
            </a:pPr>
            <a:endParaRPr lang="es-CL" sz="1600" dirty="0">
              <a:latin typeface="Comic Sans MS" panose="030F0702030302020204" pitchFamily="66" charset="0"/>
            </a:endParaRPr>
          </a:p>
          <a:p>
            <a:pPr marL="0" indent="0" algn="just">
              <a:buNone/>
            </a:pPr>
            <a:r>
              <a:rPr lang="es-CL" sz="1600" dirty="0"/>
              <a:t>1. ¿Qué tipo de narrador es? ¿Por qué?</a:t>
            </a:r>
          </a:p>
          <a:p>
            <a:pPr marL="0" indent="0" algn="just">
              <a:buNone/>
            </a:pPr>
            <a:r>
              <a:rPr lang="es-CL" sz="1600" dirty="0"/>
              <a:t> 2. ¿Qué crees que ocurriría si se usara otro tipo de narrador? ¿Cuál sería el efecto provocado en la narración?</a:t>
            </a:r>
          </a:p>
          <a:p>
            <a:pPr marL="0" indent="0" algn="just">
              <a:buNone/>
            </a:pPr>
            <a:r>
              <a:rPr lang="es-CL" sz="1600" dirty="0">
                <a:latin typeface="Comic Sans MS" panose="030F0702030302020204" pitchFamily="66" charset="0"/>
              </a:rPr>
              <a:t>3</a:t>
            </a:r>
            <a:r>
              <a:rPr lang="es-CL" sz="1600" dirty="0"/>
              <a:t>. ¿Qué estilo o estilos narrativos reconoces en este texto? Indica qué marcas textuales te permiten identificar esto.</a:t>
            </a:r>
          </a:p>
        </p:txBody>
      </p:sp>
    </p:spTree>
    <p:extLst>
      <p:ext uri="{BB962C8B-B14F-4D97-AF65-F5344CB8AC3E}">
        <p14:creationId xmlns:p14="http://schemas.microsoft.com/office/powerpoint/2010/main" val="37554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5E91F3-C9C0-44B1-8057-36A5334B9BFB}"/>
              </a:ext>
            </a:extLst>
          </p:cNvPr>
          <p:cNvSpPr>
            <a:spLocks noGrp="1"/>
          </p:cNvSpPr>
          <p:nvPr>
            <p:ph type="title"/>
          </p:nvPr>
        </p:nvSpPr>
        <p:spPr/>
        <p:txBody>
          <a:bodyPr/>
          <a:lstStyle/>
          <a:p>
            <a:r>
              <a:rPr lang="es-CL" b="1" dirty="0">
                <a:effectLst>
                  <a:outerShdw blurRad="38100" dist="38100" dir="2700000" algn="tl">
                    <a:srgbClr val="000000">
                      <a:alpha val="43137"/>
                    </a:srgbClr>
                  </a:outerShdw>
                </a:effectLst>
              </a:rPr>
              <a:t>Aplicación</a:t>
            </a:r>
          </a:p>
        </p:txBody>
      </p:sp>
      <p:sp>
        <p:nvSpPr>
          <p:cNvPr id="3" name="Marcador de contenido 2">
            <a:extLst>
              <a:ext uri="{FF2B5EF4-FFF2-40B4-BE49-F238E27FC236}">
                <a16:creationId xmlns:a16="http://schemas.microsoft.com/office/drawing/2014/main" id="{DEA8DBC4-9556-4C28-BE4A-5549361467D7}"/>
              </a:ext>
            </a:extLst>
          </p:cNvPr>
          <p:cNvSpPr>
            <a:spLocks noGrp="1"/>
          </p:cNvSpPr>
          <p:nvPr>
            <p:ph idx="1"/>
          </p:nvPr>
        </p:nvSpPr>
        <p:spPr/>
        <p:txBody>
          <a:bodyPr/>
          <a:lstStyle/>
          <a:p>
            <a:endParaRPr lang="es-CL"/>
          </a:p>
        </p:txBody>
      </p:sp>
    </p:spTree>
    <p:extLst>
      <p:ext uri="{BB962C8B-B14F-4D97-AF65-F5344CB8AC3E}">
        <p14:creationId xmlns:p14="http://schemas.microsoft.com/office/powerpoint/2010/main" val="126014571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486</TotalTime>
  <Words>773</Words>
  <Application>Microsoft Office PowerPoint</Application>
  <PresentationFormat>Panorámica</PresentationFormat>
  <Paragraphs>48</Paragraphs>
  <Slides>11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Arial</vt:lpstr>
      <vt:lpstr>Berlin Sans FB</vt:lpstr>
      <vt:lpstr>Calibri</vt:lpstr>
      <vt:lpstr>Calibri Light</vt:lpstr>
      <vt:lpstr>Comic Sans MS</vt:lpstr>
      <vt:lpstr>Tema de Office</vt:lpstr>
      <vt:lpstr>Elementos de análisis narrativo</vt:lpstr>
      <vt:lpstr>De la teoría a la práctica</vt:lpstr>
      <vt:lpstr>Instrucciones</vt:lpstr>
      <vt:lpstr>Práctica N°2</vt:lpstr>
      <vt:lpstr>Aplicación</vt:lpstr>
      <vt:lpstr>Práctica N°3</vt:lpstr>
      <vt:lpstr>Aplicación</vt:lpstr>
      <vt:lpstr>Práctica 4. Lea atentamente y luego responda las siguientes preguntas</vt:lpstr>
      <vt:lpstr>Aplicación</vt:lpstr>
      <vt:lpstr>Autoevaluación</vt:lpstr>
      <vt:lpstr>Sugerencias, reclamos, agradecimientos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Elementos de análisis narrativo</dc:title>
  <dc:creator>Hernán González Parra</dc:creator>
  <cp:lastModifiedBy>Hernán González Parra</cp:lastModifiedBy>
  <cp:revision>44</cp:revision>
  <dcterms:created xsi:type="dcterms:W3CDTF">2021-04-04T16:38:01Z</dcterms:created>
  <dcterms:modified xsi:type="dcterms:W3CDTF">2021-04-16T02:32:15Z</dcterms:modified>
</cp:coreProperties>
</file>