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sldIdLst>
    <p:sldId id="256" r:id="rId2"/>
    <p:sldId id="260" r:id="rId3"/>
    <p:sldId id="268" r:id="rId4"/>
    <p:sldId id="257" r:id="rId5"/>
    <p:sldId id="269" r:id="rId6"/>
    <p:sldId id="270" r:id="rId7"/>
    <p:sldId id="259" r:id="rId8"/>
    <p:sldId id="258" r:id="rId9"/>
    <p:sldId id="261" r:id="rId10"/>
    <p:sldId id="264" r:id="rId11"/>
    <p:sldId id="263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953" autoAdjust="0"/>
  </p:normalViewPr>
  <p:slideViewPr>
    <p:cSldViewPr snapToGrid="0" snapToObjects="1">
      <p:cViewPr varScale="1">
        <p:scale>
          <a:sx n="107" d="100"/>
          <a:sy n="107" d="100"/>
        </p:scale>
        <p:origin x="-1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E6F0-60AE-A343-A708-522AB76384BC}" type="datetimeFigureOut">
              <a:rPr lang="es-ES" smtClean="0"/>
              <a:t>15-04-21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E6F0-60AE-A343-A708-522AB76384BC}" type="datetimeFigureOut">
              <a:rPr lang="es-ES" smtClean="0"/>
              <a:t>15-04-21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6B42-AA9D-5C40-AA52-BA1FC42DB0C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E6F0-60AE-A343-A708-522AB76384BC}" type="datetimeFigureOut">
              <a:rPr lang="es-ES" smtClean="0"/>
              <a:t>15-04-21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6B42-AA9D-5C40-AA52-BA1FC42DB0C6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E6F0-60AE-A343-A708-522AB76384BC}" type="datetimeFigureOut">
              <a:rPr lang="es-ES" smtClean="0"/>
              <a:t>15-04-21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6B42-AA9D-5C40-AA52-BA1FC42DB0C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E6F0-60AE-A343-A708-522AB76384BC}" type="datetimeFigureOut">
              <a:rPr lang="es-ES" smtClean="0"/>
              <a:t>15-04-21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6B42-AA9D-5C40-AA52-BA1FC42DB0C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E6F0-60AE-A343-A708-522AB76384BC}" type="datetimeFigureOut">
              <a:rPr lang="es-ES" smtClean="0"/>
              <a:t>15-04-21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6B42-AA9D-5C40-AA52-BA1FC42DB0C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E6F0-60AE-A343-A708-522AB76384BC}" type="datetimeFigureOut">
              <a:rPr lang="es-ES" smtClean="0"/>
              <a:t>15-04-21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6B42-AA9D-5C40-AA52-BA1FC42DB0C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E6F0-60AE-A343-A708-522AB76384BC}" type="datetimeFigureOut">
              <a:rPr lang="es-ES" smtClean="0"/>
              <a:t>15-04-21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E6F0-60AE-A343-A708-522AB76384BC}" type="datetimeFigureOut">
              <a:rPr lang="es-ES" smtClean="0"/>
              <a:t>15-04-21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6B42-AA9D-5C40-AA52-BA1FC42DB0C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E6F0-60AE-A343-A708-522AB76384BC}" type="datetimeFigureOut">
              <a:rPr lang="es-ES" smtClean="0"/>
              <a:t>15-04-21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6B42-AA9D-5C40-AA52-BA1FC42DB0C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E6F0-60AE-A343-A708-522AB76384BC}" type="datetimeFigureOut">
              <a:rPr lang="es-ES" smtClean="0"/>
              <a:t>15-04-21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6B42-AA9D-5C40-AA52-BA1FC42DB0C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E6F0-60AE-A343-A708-522AB76384BC}" type="datetimeFigureOut">
              <a:rPr lang="es-ES" smtClean="0"/>
              <a:t>15-04-21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6B42-AA9D-5C40-AA52-BA1FC42DB0C6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E6F0-60AE-A343-A708-522AB76384BC}" type="datetimeFigureOut">
              <a:rPr lang="es-ES" smtClean="0"/>
              <a:t>15-04-21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2A1E6F0-60AE-A343-A708-522AB76384BC}" type="datetimeFigureOut">
              <a:rPr lang="es-ES" smtClean="0"/>
              <a:t>15-04-21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BD36B42-AA9D-5C40-AA52-BA1FC42DB0C6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303599">
            <a:off x="205482" y="622916"/>
            <a:ext cx="7583488" cy="1679575"/>
          </a:xfrm>
        </p:spPr>
        <p:txBody>
          <a:bodyPr/>
          <a:lstStyle/>
          <a:p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RUTA DE TRABAJO</a:t>
            </a:r>
            <a:b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ARTES VISUALES</a:t>
            </a:r>
            <a:endParaRPr lang="es-E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0513" y="5784388"/>
            <a:ext cx="7583487" cy="1073612"/>
          </a:xfrm>
        </p:spPr>
        <p:txBody>
          <a:bodyPr/>
          <a:lstStyle/>
          <a:p>
            <a:pPr algn="r"/>
            <a:r>
              <a:rPr lang="es-ES" dirty="0" smtClean="0"/>
              <a:t>1º B</a:t>
            </a:r>
            <a:r>
              <a:rPr lang="es-ES" dirty="0" smtClean="0"/>
              <a:t>ÁSICO</a:t>
            </a:r>
          </a:p>
          <a:p>
            <a:pPr algn="r"/>
            <a:r>
              <a:rPr lang="es-ES" dirty="0" smtClean="0"/>
              <a:t>SEMANA 12 AL 16 ABRIL 2021</a:t>
            </a:r>
            <a:endParaRPr lang="es-ES" dirty="0"/>
          </a:p>
        </p:txBody>
      </p:sp>
      <p:pic>
        <p:nvPicPr>
          <p:cNvPr id="4" name="Imagen 3" descr="image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r="5252" b="6745"/>
          <a:stretch/>
        </p:blipFill>
        <p:spPr>
          <a:xfrm rot="21201571">
            <a:off x="1902460" y="2457919"/>
            <a:ext cx="5434498" cy="3623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193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TAREA</a:t>
            </a:r>
            <a:b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(SE SUBE AL BUZ</a:t>
            </a:r>
            <a:r>
              <a:rPr lang="es-E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ÓN)</a:t>
            </a:r>
            <a:endParaRPr lang="es-E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7432" y="1600200"/>
            <a:ext cx="8512011" cy="49082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b="1" u="sng" dirty="0" smtClean="0">
                <a:solidFill>
                  <a:srgbClr val="7F5C08"/>
                </a:solidFill>
              </a:rPr>
              <a:t>INSTRUCCIONES DE LA ACTIVIDAD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7F5C08"/>
                </a:solidFill>
              </a:rPr>
              <a:t>6.- SI YA TIENES LA BASE DE TU ROSTRO CORTADO (HOJA BLANCA), DEBES PINTARLA ACORDE AL COLOR DE PIEL QUE T</a:t>
            </a:r>
            <a:r>
              <a:rPr lang="es-ES" dirty="0" smtClean="0">
                <a:solidFill>
                  <a:srgbClr val="7F5C08"/>
                </a:solidFill>
              </a:rPr>
              <a:t>Ú ESCOJAS Y LUEGO </a:t>
            </a:r>
            <a:r>
              <a:rPr lang="es-ES" dirty="0" smtClean="0">
                <a:solidFill>
                  <a:srgbClr val="7F5C08"/>
                </a:solidFill>
              </a:rPr>
              <a:t>PUEDES PEGARLA EN LA CARTULINA.</a:t>
            </a:r>
          </a:p>
          <a:p>
            <a:pPr marL="0" indent="0" algn="ctr">
              <a:buNone/>
            </a:pPr>
            <a:r>
              <a:rPr lang="es-ES" dirty="0">
                <a:solidFill>
                  <a:srgbClr val="7F5C08"/>
                </a:solidFill>
              </a:rPr>
              <a:t>7</a:t>
            </a:r>
            <a:r>
              <a:rPr lang="es-ES" dirty="0" smtClean="0">
                <a:solidFill>
                  <a:srgbClr val="7F5C08"/>
                </a:solidFill>
              </a:rPr>
              <a:t>.- </a:t>
            </a:r>
            <a:r>
              <a:rPr lang="es-ES" dirty="0">
                <a:solidFill>
                  <a:srgbClr val="7F5C08"/>
                </a:solidFill>
              </a:rPr>
              <a:t>SI YA TIENES LAS IMÁGENES LISTAS, PUEDES COMENZAR A PEGAR CADA UNA DE ELLAS EN LA HOJA </a:t>
            </a:r>
            <a:r>
              <a:rPr lang="es-ES" dirty="0" smtClean="0">
                <a:solidFill>
                  <a:srgbClr val="7F5C08"/>
                </a:solidFill>
              </a:rPr>
              <a:t>BLANCA CREANDO UN NUEVO ROSTRO.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7F5C08"/>
                </a:solidFill>
              </a:rPr>
              <a:t>8.- RECUERDA QUE DEBES COLOCAR EL T</a:t>
            </a:r>
            <a:r>
              <a:rPr lang="es-ES" dirty="0" smtClean="0">
                <a:solidFill>
                  <a:srgbClr val="7F5C08"/>
                </a:solidFill>
              </a:rPr>
              <a:t>ITULO (ARRIBA) Y EL NOMBRE DEL ALUMNO (ABAJO) 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7F5C08"/>
                </a:solidFill>
              </a:rPr>
              <a:t>9.- FECHA MÁXIMA DE ENTREGA: MIÉRCOLES 21 DE ABRIL</a:t>
            </a:r>
            <a:endParaRPr lang="es-ES" dirty="0">
              <a:solidFill>
                <a:srgbClr val="7F5C08"/>
              </a:solidFill>
            </a:endParaRPr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17" y="89647"/>
            <a:ext cx="1176849" cy="117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1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TAREA</a:t>
            </a:r>
            <a:b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(SE SUBE AL BUZ</a:t>
            </a:r>
            <a:r>
              <a:rPr lang="es-E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ÓN)</a:t>
            </a:r>
            <a:endParaRPr lang="es-E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17" y="89647"/>
            <a:ext cx="1176849" cy="1176849"/>
          </a:xfrm>
          <a:prstGeom prst="rect">
            <a:avLst/>
          </a:prstGeom>
        </p:spPr>
      </p:pic>
      <p:pic>
        <p:nvPicPr>
          <p:cNvPr id="3" name="Imagen 2" descr="8a59d64888e57f943f065a6cf44a21e6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52257" r="50613" b="3167"/>
          <a:stretch/>
        </p:blipFill>
        <p:spPr>
          <a:xfrm>
            <a:off x="911996" y="1721750"/>
            <a:ext cx="7450955" cy="4835554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3407247" y="6187972"/>
            <a:ext cx="315477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NOMBRE DEL ESTUDIANTE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053088" y="1712405"/>
            <a:ext cx="32729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“MI ROSTRO ENTRETENIDO”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001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TAREA</a:t>
            </a:r>
            <a:b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(SE SUBE AL BUZ</a:t>
            </a:r>
            <a:r>
              <a:rPr lang="es-E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ÓN)</a:t>
            </a:r>
            <a:endParaRPr lang="es-E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17" y="89647"/>
            <a:ext cx="1176849" cy="1176849"/>
          </a:xfrm>
          <a:prstGeom prst="rect">
            <a:avLst/>
          </a:prstGeom>
        </p:spPr>
      </p:pic>
      <p:pic>
        <p:nvPicPr>
          <p:cNvPr id="7" name="Imagen 6" descr="8a59d64888e57f943f065a6cf44a21e6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6" t="1461" r="2951" b="53703"/>
          <a:stretch/>
        </p:blipFill>
        <p:spPr>
          <a:xfrm>
            <a:off x="1441058" y="1630168"/>
            <a:ext cx="6560071" cy="4544671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8" name="CuadroTexto 7"/>
          <p:cNvSpPr txBox="1"/>
          <p:nvPr/>
        </p:nvSpPr>
        <p:spPr>
          <a:xfrm>
            <a:off x="3053088" y="1630168"/>
            <a:ext cx="327291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“MI ROSTRO ENTRETENIDO”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3407247" y="5818640"/>
            <a:ext cx="315477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NOMBRE DEL ESTUDIANTE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784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9647"/>
            <a:ext cx="9144000" cy="1143000"/>
          </a:xfrm>
        </p:spPr>
        <p:txBody>
          <a:bodyPr/>
          <a:lstStyle/>
          <a:p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PARTES B</a:t>
            </a:r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ÁSICAS</a:t>
            </a:r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DEL ROSTRO</a:t>
            </a:r>
            <a:endParaRPr lang="es-E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Marcador de contenido 3" descr="904142036484862001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15469" r="7786" b="29992"/>
          <a:stretch/>
        </p:blipFill>
        <p:spPr>
          <a:xfrm>
            <a:off x="2369197" y="1318786"/>
            <a:ext cx="4616271" cy="5165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odecágono 4"/>
          <p:cNvSpPr/>
          <p:nvPr/>
        </p:nvSpPr>
        <p:spPr>
          <a:xfrm>
            <a:off x="549556" y="1563007"/>
            <a:ext cx="1416633" cy="1465320"/>
          </a:xfrm>
          <a:prstGeom prst="dodecag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PELO</a:t>
            </a:r>
            <a:endParaRPr lang="es-ES" dirty="0"/>
          </a:p>
        </p:txBody>
      </p:sp>
      <p:sp>
        <p:nvSpPr>
          <p:cNvPr id="7" name="Dodecágono 6"/>
          <p:cNvSpPr/>
          <p:nvPr/>
        </p:nvSpPr>
        <p:spPr>
          <a:xfrm>
            <a:off x="549556" y="3498212"/>
            <a:ext cx="1416633" cy="1465320"/>
          </a:xfrm>
          <a:prstGeom prst="dodecag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OJOS</a:t>
            </a:r>
            <a:endParaRPr lang="es-ES" dirty="0"/>
          </a:p>
        </p:txBody>
      </p:sp>
      <p:sp>
        <p:nvSpPr>
          <p:cNvPr id="8" name="Dodecágono 7"/>
          <p:cNvSpPr/>
          <p:nvPr/>
        </p:nvSpPr>
        <p:spPr>
          <a:xfrm>
            <a:off x="7155931" y="1563007"/>
            <a:ext cx="1416633" cy="1465320"/>
          </a:xfrm>
          <a:prstGeom prst="dodecag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OREJAS</a:t>
            </a:r>
            <a:endParaRPr lang="es-ES" dirty="0"/>
          </a:p>
        </p:txBody>
      </p:sp>
      <p:sp>
        <p:nvSpPr>
          <p:cNvPr id="9" name="Dodecágono 8"/>
          <p:cNvSpPr/>
          <p:nvPr/>
        </p:nvSpPr>
        <p:spPr>
          <a:xfrm>
            <a:off x="7155931" y="5392680"/>
            <a:ext cx="1416633" cy="1465320"/>
          </a:xfrm>
          <a:prstGeom prst="dodecag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CEJAS</a:t>
            </a:r>
            <a:endParaRPr lang="es-ES" dirty="0"/>
          </a:p>
        </p:txBody>
      </p:sp>
      <p:sp>
        <p:nvSpPr>
          <p:cNvPr id="10" name="Dodecágono 9"/>
          <p:cNvSpPr/>
          <p:nvPr/>
        </p:nvSpPr>
        <p:spPr>
          <a:xfrm>
            <a:off x="549556" y="5392680"/>
            <a:ext cx="1416633" cy="1465320"/>
          </a:xfrm>
          <a:prstGeom prst="dodecag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BOCA</a:t>
            </a:r>
            <a:endParaRPr lang="es-ES" dirty="0"/>
          </a:p>
        </p:txBody>
      </p:sp>
      <p:sp>
        <p:nvSpPr>
          <p:cNvPr id="11" name="Dodecágono 10"/>
          <p:cNvSpPr/>
          <p:nvPr/>
        </p:nvSpPr>
        <p:spPr>
          <a:xfrm>
            <a:off x="7155931" y="3498212"/>
            <a:ext cx="1416633" cy="1465320"/>
          </a:xfrm>
          <a:prstGeom prst="dodecag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NARIZ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363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288881"/>
            <a:ext cx="7583488" cy="1143000"/>
          </a:xfrm>
        </p:spPr>
        <p:txBody>
          <a:bodyPr/>
          <a:lstStyle/>
          <a:p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VIDEO: “LAS </a:t>
            </a:r>
            <a:b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PARTES DEL ROSTRO”</a:t>
            </a:r>
            <a:endParaRPr lang="es-E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Marcador de contenido 3" descr="Captura de pantalla 2021-04-15 a la(s) 01.34.4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25215" r="35543" b="27511"/>
          <a:stretch/>
        </p:blipFill>
        <p:spPr>
          <a:xfrm>
            <a:off x="664867" y="1721752"/>
            <a:ext cx="7926602" cy="4691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207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1161074">
            <a:off x="249575" y="584465"/>
            <a:ext cx="7583488" cy="2313828"/>
          </a:xfrm>
          <a:solidFill>
            <a:srgbClr val="FFFFFF"/>
          </a:solidFill>
          <a:ln w="57150" cmpd="sng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LOS ROSTROS</a:t>
            </a:r>
            <a:r>
              <a:rPr lang="mr-IN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</a:t>
            </a:r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</a:t>
            </a:r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ÁN</a:t>
            </a:r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TODOS IGUALES?</a:t>
            </a:r>
            <a:endParaRPr lang="es-E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 rot="21161074">
            <a:off x="3133369" y="3062263"/>
            <a:ext cx="5887280" cy="2313828"/>
          </a:xfrm>
          <a:prstGeom prst="rect">
            <a:avLst/>
          </a:prstGeom>
          <a:solidFill>
            <a:srgbClr val="FFFFFF"/>
          </a:solidFill>
          <a:ln w="57150" cmpd="sng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¿CUALES SON LAS DIFERENCIAS?</a:t>
            </a:r>
            <a:endParaRPr lang="es-E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agen 4" descr="preguntas-correct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0" y="4348094"/>
            <a:ext cx="3040994" cy="225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1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modelos-gafas-sol-formas-rostro-848x477x80xx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r="489"/>
          <a:stretch/>
        </p:blipFill>
        <p:spPr>
          <a:xfrm>
            <a:off x="587943" y="718331"/>
            <a:ext cx="7878957" cy="5384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366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900" y="89645"/>
            <a:ext cx="8944099" cy="2509925"/>
          </a:xfrm>
        </p:spPr>
        <p:txBody>
          <a:bodyPr/>
          <a:lstStyle/>
          <a:p>
            <a:r>
              <a:rPr lang="es-E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RECORDEMOS</a:t>
            </a:r>
            <a:r>
              <a:rPr lang="mr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es-ES_tradnl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QUE NO TODOS TENEMOS EL MISMO COLOR DE PIEL NI TAMPOCO EL MISMO COLOR NI FORMA DE PELO  </a:t>
            </a:r>
            <a:endParaRPr lang="es-E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Marcador de contenido 3" descr="images (1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" b="5423"/>
          <a:stretch>
            <a:fillRect/>
          </a:stretch>
        </p:blipFill>
        <p:spPr>
          <a:xfrm>
            <a:off x="955675" y="2599570"/>
            <a:ext cx="7232650" cy="4091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144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 de pantalla 2021-04-15 a la(s) 01.41.2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26026" r="36049" b="30213"/>
          <a:stretch/>
        </p:blipFill>
        <p:spPr>
          <a:xfrm>
            <a:off x="1673092" y="1672905"/>
            <a:ext cx="5852208" cy="4774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79463" y="321655"/>
            <a:ext cx="7583488" cy="1143000"/>
          </a:xfrm>
        </p:spPr>
        <p:txBody>
          <a:bodyPr/>
          <a:lstStyle/>
          <a:p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VIDEO: </a:t>
            </a:r>
            <a:b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“MI CARITA REDONDITA”</a:t>
            </a:r>
            <a:endParaRPr lang="es-E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735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TAREA</a:t>
            </a:r>
            <a:b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(SE SUBE AL BUZ</a:t>
            </a:r>
            <a:r>
              <a:rPr lang="es-E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ÓN)</a:t>
            </a:r>
            <a:endParaRPr lang="es-E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45253" y="1563007"/>
            <a:ext cx="5391889" cy="50919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000" u="sng" dirty="0" smtClean="0">
                <a:solidFill>
                  <a:srgbClr val="7F5C08"/>
                </a:solidFill>
              </a:rPr>
              <a:t>MATERIALES</a:t>
            </a:r>
          </a:p>
          <a:p>
            <a:pPr marL="0" indent="0">
              <a:buNone/>
            </a:pPr>
            <a:r>
              <a:rPr lang="es-ES_tradnl" dirty="0" smtClean="0">
                <a:solidFill>
                  <a:srgbClr val="7F5C08"/>
                </a:solidFill>
                <a:effectLst/>
              </a:rPr>
              <a:t>* REVISTAS CON </a:t>
            </a:r>
            <a:r>
              <a:rPr lang="es-ES_tradnl" dirty="0">
                <a:solidFill>
                  <a:srgbClr val="7F5C08"/>
                </a:solidFill>
                <a:effectLst/>
              </a:rPr>
              <a:t>IMÁGENES, DONDE APAREZCAN ROSTROS (OJOS, NARIZ, BOCA, </a:t>
            </a:r>
            <a:r>
              <a:rPr lang="es-ES_tradnl" dirty="0" smtClean="0">
                <a:solidFill>
                  <a:srgbClr val="7F5C08"/>
                </a:solidFill>
                <a:effectLst/>
              </a:rPr>
              <a:t>OREJAS, MANOS)</a:t>
            </a:r>
            <a:endParaRPr lang="es-ES_tradnl" dirty="0">
              <a:solidFill>
                <a:srgbClr val="7F5C08"/>
              </a:solidFill>
              <a:effectLst/>
            </a:endParaRPr>
          </a:p>
          <a:p>
            <a:pPr marL="0" indent="0">
              <a:buNone/>
            </a:pPr>
            <a:r>
              <a:rPr lang="es-ES_tradnl" dirty="0" smtClean="0">
                <a:solidFill>
                  <a:srgbClr val="7F5C08"/>
                </a:solidFill>
                <a:effectLst/>
              </a:rPr>
              <a:t>* TIJERAS</a:t>
            </a:r>
            <a:endParaRPr lang="es-ES_tradnl" dirty="0">
              <a:solidFill>
                <a:srgbClr val="7F5C08"/>
              </a:solidFill>
              <a:effectLst/>
            </a:endParaRPr>
          </a:p>
          <a:p>
            <a:pPr marL="0" indent="0">
              <a:buNone/>
            </a:pPr>
            <a:r>
              <a:rPr lang="es-ES_tradnl" dirty="0" smtClean="0">
                <a:solidFill>
                  <a:srgbClr val="7F5C08"/>
                </a:solidFill>
                <a:effectLst/>
              </a:rPr>
              <a:t>* PEGAMENTO </a:t>
            </a:r>
            <a:r>
              <a:rPr lang="es-ES_tradnl" dirty="0">
                <a:solidFill>
                  <a:srgbClr val="7F5C08"/>
                </a:solidFill>
                <a:effectLst/>
              </a:rPr>
              <a:t>EN </a:t>
            </a:r>
            <a:r>
              <a:rPr lang="es-ES_tradnl" dirty="0" smtClean="0">
                <a:solidFill>
                  <a:srgbClr val="7F5C08"/>
                </a:solidFill>
                <a:effectLst/>
              </a:rPr>
              <a:t>BARRA</a:t>
            </a:r>
          </a:p>
          <a:p>
            <a:pPr marL="0" indent="0">
              <a:buNone/>
            </a:pPr>
            <a:r>
              <a:rPr lang="es-ES_tradnl" dirty="0" smtClean="0">
                <a:solidFill>
                  <a:srgbClr val="7F5C08"/>
                </a:solidFill>
                <a:effectLst/>
              </a:rPr>
              <a:t>* 1 CARTULINA </a:t>
            </a:r>
            <a:r>
              <a:rPr lang="es-ES_tradnl" dirty="0">
                <a:solidFill>
                  <a:srgbClr val="7F5C08"/>
                </a:solidFill>
                <a:effectLst/>
              </a:rPr>
              <a:t>DE </a:t>
            </a:r>
            <a:r>
              <a:rPr lang="es-ES_tradnl" dirty="0" smtClean="0">
                <a:solidFill>
                  <a:srgbClr val="7F5C08"/>
                </a:solidFill>
                <a:effectLst/>
              </a:rPr>
              <a:t>COLOR CLARO</a:t>
            </a:r>
            <a:endParaRPr lang="es-ES_tradnl" dirty="0">
              <a:solidFill>
                <a:srgbClr val="7F5C08"/>
              </a:solidFill>
              <a:effectLst/>
            </a:endParaRPr>
          </a:p>
          <a:p>
            <a:pPr marL="0" indent="0">
              <a:buNone/>
            </a:pPr>
            <a:r>
              <a:rPr lang="es-ES_tradnl" dirty="0" smtClean="0">
                <a:solidFill>
                  <a:srgbClr val="7F5C08"/>
                </a:solidFill>
                <a:effectLst/>
              </a:rPr>
              <a:t> *</a:t>
            </a:r>
            <a:r>
              <a:rPr lang="es-ES_tradnl" dirty="0">
                <a:solidFill>
                  <a:srgbClr val="7F5C08"/>
                </a:solidFill>
                <a:effectLst/>
              </a:rPr>
              <a:t> </a:t>
            </a:r>
            <a:r>
              <a:rPr lang="es-ES_tradnl" dirty="0" smtClean="0">
                <a:solidFill>
                  <a:srgbClr val="7F5C08"/>
                </a:solidFill>
                <a:effectLst/>
              </a:rPr>
              <a:t>1-2</a:t>
            </a:r>
            <a:r>
              <a:rPr lang="es-ES_tradnl" dirty="0" smtClean="0">
                <a:solidFill>
                  <a:srgbClr val="7F5C08"/>
                </a:solidFill>
                <a:effectLst/>
              </a:rPr>
              <a:t> </a:t>
            </a:r>
            <a:r>
              <a:rPr lang="es-ES_tradnl" dirty="0">
                <a:solidFill>
                  <a:srgbClr val="7F5C08"/>
                </a:solidFill>
                <a:effectLst/>
              </a:rPr>
              <a:t>HOJAS </a:t>
            </a:r>
            <a:r>
              <a:rPr lang="es-ES_tradnl" dirty="0" smtClean="0">
                <a:solidFill>
                  <a:srgbClr val="7F5C08"/>
                </a:solidFill>
                <a:effectLst/>
              </a:rPr>
              <a:t>BLANCAS</a:t>
            </a:r>
          </a:p>
          <a:p>
            <a:pPr marL="0" indent="0">
              <a:buNone/>
            </a:pPr>
            <a:r>
              <a:rPr lang="es-ES_tradnl" dirty="0" smtClean="0">
                <a:solidFill>
                  <a:srgbClr val="7F5C08"/>
                </a:solidFill>
                <a:effectLst/>
              </a:rPr>
              <a:t>* LAPICES DE COLORES</a:t>
            </a:r>
            <a:endParaRPr lang="es-ES_tradnl" dirty="0">
              <a:solidFill>
                <a:srgbClr val="7F5C08"/>
              </a:solidFill>
              <a:effectLst/>
            </a:endParaRPr>
          </a:p>
          <a:p>
            <a:pPr marL="0" indent="0" algn="ctr">
              <a:buNone/>
            </a:pPr>
            <a:endParaRPr lang="es-ES" dirty="0">
              <a:solidFill>
                <a:srgbClr val="7F5C08"/>
              </a:solidFill>
            </a:endParaRPr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17" y="89647"/>
            <a:ext cx="1176849" cy="1176849"/>
          </a:xfrm>
          <a:prstGeom prst="rect">
            <a:avLst/>
          </a:prstGeom>
        </p:spPr>
      </p:pic>
      <p:pic>
        <p:nvPicPr>
          <p:cNvPr id="5" name="Imagen 4" descr="material-escolar-para-los-alumnos_1098-3255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t="24800" r="55895"/>
          <a:stretch/>
        </p:blipFill>
        <p:spPr>
          <a:xfrm>
            <a:off x="280884" y="1880492"/>
            <a:ext cx="3114151" cy="4554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413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TAREA</a:t>
            </a:r>
            <a:br>
              <a:rPr lang="es-E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(SE SUBE AL BUZ</a:t>
            </a:r>
            <a:r>
              <a:rPr lang="es-E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ÓN)</a:t>
            </a:r>
            <a:endParaRPr lang="es-E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7432" y="1600200"/>
            <a:ext cx="8512011" cy="49082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b="1" u="sng" dirty="0" smtClean="0">
                <a:solidFill>
                  <a:srgbClr val="7F5C08"/>
                </a:solidFill>
              </a:rPr>
              <a:t>INSTRUCCIONES DE LA ACTIVIDAD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7F5C08"/>
                </a:solidFill>
              </a:rPr>
              <a:t>1.- BUSCAR EN LAS REVISTAS DISTINTAS PARTES DEL ROSTRO (OJOS, NARIZ, OREJAS, BOCA, MANOS).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7F5C08"/>
                </a:solidFill>
              </a:rPr>
              <a:t>2.- RECORTAR LAS PARTES QUE ESCOGISTE, OJAL</a:t>
            </a:r>
            <a:r>
              <a:rPr lang="es-ES" dirty="0" smtClean="0">
                <a:solidFill>
                  <a:srgbClr val="7F5C08"/>
                </a:solidFill>
              </a:rPr>
              <a:t>Á QUE LAS QUE ESCOJAS SEAN DIVERTIDAS</a:t>
            </a:r>
            <a:r>
              <a:rPr lang="es-ES" dirty="0" smtClean="0">
                <a:solidFill>
                  <a:srgbClr val="7F5C08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7F5C08"/>
                </a:solidFill>
              </a:rPr>
              <a:t>3.- CON LAS HOJAS BLANCAS CREAREMOS EL FONDO DE NUESTRO ROSTRO.</a:t>
            </a:r>
          </a:p>
          <a:p>
            <a:pPr marL="0" indent="0" algn="ctr">
              <a:buNone/>
            </a:pPr>
            <a:r>
              <a:rPr lang="es-ES" dirty="0">
                <a:solidFill>
                  <a:srgbClr val="7F5C08"/>
                </a:solidFill>
              </a:rPr>
              <a:t>4.-DEBES CREAR 2 ROSTROS </a:t>
            </a:r>
            <a:r>
              <a:rPr lang="es-ES" dirty="0" smtClean="0">
                <a:solidFill>
                  <a:srgbClr val="7F5C08"/>
                </a:solidFill>
              </a:rPr>
              <a:t>UTILIZANDO TODA TU CREATIVIDAD, PERO OJO</a:t>
            </a:r>
            <a:r>
              <a:rPr lang="mr-IN" dirty="0" smtClean="0">
                <a:solidFill>
                  <a:srgbClr val="7F5C08"/>
                </a:solidFill>
              </a:rPr>
              <a:t>…</a:t>
            </a:r>
            <a:r>
              <a:rPr lang="es-ES_tradnl" dirty="0" smtClean="0">
                <a:solidFill>
                  <a:srgbClr val="7F5C08"/>
                </a:solidFill>
              </a:rPr>
              <a:t> DEBES COLOCAR LAS PARTES B</a:t>
            </a:r>
            <a:r>
              <a:rPr lang="es-ES_tradnl" dirty="0" smtClean="0">
                <a:solidFill>
                  <a:srgbClr val="7F5C08"/>
                </a:solidFill>
              </a:rPr>
              <a:t>ÁSICAS DE UN ROSTRO.</a:t>
            </a:r>
            <a:endParaRPr lang="es-ES" dirty="0">
              <a:solidFill>
                <a:srgbClr val="7F5C08"/>
              </a:solidFill>
            </a:endParaRPr>
          </a:p>
          <a:p>
            <a:pPr marL="0" indent="0" algn="ctr">
              <a:buNone/>
            </a:pPr>
            <a:r>
              <a:rPr lang="es-ES" dirty="0">
                <a:solidFill>
                  <a:srgbClr val="7F5C08"/>
                </a:solidFill>
              </a:rPr>
              <a:t>5</a:t>
            </a:r>
            <a:r>
              <a:rPr lang="es-ES" dirty="0" smtClean="0">
                <a:solidFill>
                  <a:srgbClr val="7F5C08"/>
                </a:solidFill>
              </a:rPr>
              <a:t>.-PUEDES HACERLO EN LA MITAD DE CARTULINA CADA ROSTRO O EN LA MISMA LOS DOS ROSTROS.</a:t>
            </a:r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17" y="89647"/>
            <a:ext cx="1176849" cy="117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8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Verano.thmx</Template>
  <TotalTime>817</TotalTime>
  <Words>320</Words>
  <Application>Microsoft Macintosh PowerPoint</Application>
  <PresentationFormat>Presentación en pantalla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Summer</vt:lpstr>
      <vt:lpstr>RUTA DE TRABAJO ARTES VISUALES</vt:lpstr>
      <vt:lpstr>PARTES BÁSICAS DEL ROSTRO</vt:lpstr>
      <vt:lpstr>VIDEO: “LAS  PARTES DEL ROSTRO”</vt:lpstr>
      <vt:lpstr>LOS ROSTROS…  ¿SERÁN TODOS IGUALES?</vt:lpstr>
      <vt:lpstr>Presentación de PowerPoint</vt:lpstr>
      <vt:lpstr>RECORDEMOS… QUE NO TODOS TENEMOS EL MISMO COLOR DE PIEL NI TAMPOCO EL MISMO COLOR NI FORMA DE PELO  </vt:lpstr>
      <vt:lpstr>VIDEO:  “MI CARITA REDONDITA”</vt:lpstr>
      <vt:lpstr>TAREA (SE SUBE AL BUZÓN)</vt:lpstr>
      <vt:lpstr>TAREA (SE SUBE AL BUZÓN)</vt:lpstr>
      <vt:lpstr>TAREA (SE SUBE AL BUZÓN)</vt:lpstr>
      <vt:lpstr>TAREA (SE SUBE AL BUZÓN)</vt:lpstr>
      <vt:lpstr>TAREA (SE SUBE AL BUZÓN)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ARTES VISUALES</dc:title>
  <dc:creator>Camila astudillo</dc:creator>
  <cp:lastModifiedBy>Camila astudillo</cp:lastModifiedBy>
  <cp:revision>12</cp:revision>
  <dcterms:created xsi:type="dcterms:W3CDTF">2021-04-15T04:40:55Z</dcterms:created>
  <dcterms:modified xsi:type="dcterms:W3CDTF">2021-04-15T18:18:51Z</dcterms:modified>
</cp:coreProperties>
</file>