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8" r:id="rId3"/>
    <p:sldId id="261" r:id="rId4"/>
    <p:sldId id="263" r:id="rId5"/>
    <p:sldId id="262" r:id="rId6"/>
    <p:sldId id="280" r:id="rId7"/>
    <p:sldId id="264" r:id="rId8"/>
    <p:sldId id="281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65" r:id="rId21"/>
    <p:sldId id="266" r:id="rId22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AAB897-40B3-4E4E-92FF-33EE0FA9E11B}" v="80" dt="2021-04-15T13:46:18.4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udia Coñuecar" userId="40a48c7a74c5fee3" providerId="LiveId" clId="{CDAAB897-40B3-4E4E-92FF-33EE0FA9E11B}"/>
    <pc:docChg chg="custSel addSld delSld modSld">
      <pc:chgData name="Claudia Coñuecar" userId="40a48c7a74c5fee3" providerId="LiveId" clId="{CDAAB897-40B3-4E4E-92FF-33EE0FA9E11B}" dt="2021-04-15T13:46:18.427" v="513" actId="20577"/>
      <pc:docMkLst>
        <pc:docMk/>
      </pc:docMkLst>
      <pc:sldChg chg="modSp mod">
        <pc:chgData name="Claudia Coñuecar" userId="40a48c7a74c5fee3" providerId="LiveId" clId="{CDAAB897-40B3-4E4E-92FF-33EE0FA9E11B}" dt="2021-04-15T13:33:40.052" v="495" actId="20577"/>
        <pc:sldMkLst>
          <pc:docMk/>
          <pc:sldMk cId="777733200" sldId="256"/>
        </pc:sldMkLst>
        <pc:spChg chg="mod">
          <ac:chgData name="Claudia Coñuecar" userId="40a48c7a74c5fee3" providerId="LiveId" clId="{CDAAB897-40B3-4E4E-92FF-33EE0FA9E11B}" dt="2021-04-15T13:33:40.052" v="495" actId="20577"/>
          <ac:spMkLst>
            <pc:docMk/>
            <pc:sldMk cId="777733200" sldId="256"/>
            <ac:spMk id="2" creationId="{AD58B1D2-947E-4E21-B8D1-E2E803209678}"/>
          </ac:spMkLst>
        </pc:spChg>
      </pc:sldChg>
      <pc:sldChg chg="modSp">
        <pc:chgData name="Claudia Coñuecar" userId="40a48c7a74c5fee3" providerId="LiveId" clId="{CDAAB897-40B3-4E4E-92FF-33EE0FA9E11B}" dt="2021-04-12T13:42:33.494" v="17" actId="20577"/>
        <pc:sldMkLst>
          <pc:docMk/>
          <pc:sldMk cId="2276795429" sldId="258"/>
        </pc:sldMkLst>
        <pc:graphicFrameChg chg="mod">
          <ac:chgData name="Claudia Coñuecar" userId="40a48c7a74c5fee3" providerId="LiveId" clId="{CDAAB897-40B3-4E4E-92FF-33EE0FA9E11B}" dt="2021-04-12T13:42:33.494" v="17" actId="20577"/>
          <ac:graphicFrameMkLst>
            <pc:docMk/>
            <pc:sldMk cId="2276795429" sldId="258"/>
            <ac:graphicFrameMk id="9" creationId="{8FF6EDB8-0D3A-4193-BDFE-DD56CEA7DAB2}"/>
          </ac:graphicFrameMkLst>
        </pc:graphicFrameChg>
      </pc:sldChg>
      <pc:sldChg chg="addSp modSp mod setBg">
        <pc:chgData name="Claudia Coñuecar" userId="40a48c7a74c5fee3" providerId="LiveId" clId="{CDAAB897-40B3-4E4E-92FF-33EE0FA9E11B}" dt="2021-04-12T14:32:21.588" v="492" actId="1076"/>
        <pc:sldMkLst>
          <pc:docMk/>
          <pc:sldMk cId="2090933718" sldId="265"/>
        </pc:sldMkLst>
        <pc:spChg chg="mod">
          <ac:chgData name="Claudia Coñuecar" userId="40a48c7a74c5fee3" providerId="LiveId" clId="{CDAAB897-40B3-4E4E-92FF-33EE0FA9E11B}" dt="2021-04-12T14:31:59.910" v="486" actId="26606"/>
          <ac:spMkLst>
            <pc:docMk/>
            <pc:sldMk cId="2090933718" sldId="265"/>
            <ac:spMk id="2" creationId="{D3822B94-DCF3-4C37-AD8C-CD3311545F55}"/>
          </ac:spMkLst>
        </pc:spChg>
        <pc:spChg chg="mod">
          <ac:chgData name="Claudia Coñuecar" userId="40a48c7a74c5fee3" providerId="LiveId" clId="{CDAAB897-40B3-4E4E-92FF-33EE0FA9E11B}" dt="2021-04-12T14:32:21.588" v="492" actId="1076"/>
          <ac:spMkLst>
            <pc:docMk/>
            <pc:sldMk cId="2090933718" sldId="265"/>
            <ac:spMk id="3" creationId="{4090B178-7516-43F7-B689-8058D9A7B236}"/>
          </ac:spMkLst>
        </pc:spChg>
        <pc:spChg chg="add">
          <ac:chgData name="Claudia Coñuecar" userId="40a48c7a74c5fee3" providerId="LiveId" clId="{CDAAB897-40B3-4E4E-92FF-33EE0FA9E11B}" dt="2021-04-12T14:31:59.910" v="486" actId="26606"/>
          <ac:spMkLst>
            <pc:docMk/>
            <pc:sldMk cId="2090933718" sldId="265"/>
            <ac:spMk id="9" creationId="{8F90786E-B72D-4C32-BDCE-A170B007822D}"/>
          </ac:spMkLst>
        </pc:spChg>
        <pc:spChg chg="add">
          <ac:chgData name="Claudia Coñuecar" userId="40a48c7a74c5fee3" providerId="LiveId" clId="{CDAAB897-40B3-4E4E-92FF-33EE0FA9E11B}" dt="2021-04-12T14:31:59.910" v="486" actId="26606"/>
          <ac:spMkLst>
            <pc:docMk/>
            <pc:sldMk cId="2090933718" sldId="265"/>
            <ac:spMk id="11" creationId="{5E46F2E7-848F-4A6C-A098-4764FDEA771A}"/>
          </ac:spMkLst>
        </pc:spChg>
        <pc:picChg chg="add mod ord">
          <ac:chgData name="Claudia Coñuecar" userId="40a48c7a74c5fee3" providerId="LiveId" clId="{CDAAB897-40B3-4E4E-92FF-33EE0FA9E11B}" dt="2021-04-12T14:32:16.053" v="491" actId="1076"/>
          <ac:picMkLst>
            <pc:docMk/>
            <pc:sldMk cId="2090933718" sldId="265"/>
            <ac:picMk id="4" creationId="{8060D8E5-DBA7-44C1-828B-E25828392233}"/>
          </ac:picMkLst>
        </pc:picChg>
      </pc:sldChg>
      <pc:sldChg chg="del">
        <pc:chgData name="Claudia Coñuecar" userId="40a48c7a74c5fee3" providerId="LiveId" clId="{CDAAB897-40B3-4E4E-92FF-33EE0FA9E11B}" dt="2021-04-12T13:43:04.056" v="19" actId="2696"/>
        <pc:sldMkLst>
          <pc:docMk/>
          <pc:sldMk cId="504368104" sldId="267"/>
        </pc:sldMkLst>
      </pc:sldChg>
      <pc:sldChg chg="del">
        <pc:chgData name="Claudia Coñuecar" userId="40a48c7a74c5fee3" providerId="LiveId" clId="{CDAAB897-40B3-4E4E-92FF-33EE0FA9E11B}" dt="2021-04-12T13:42:41.278" v="18" actId="2696"/>
        <pc:sldMkLst>
          <pc:docMk/>
          <pc:sldMk cId="4049954314" sldId="268"/>
        </pc:sldMkLst>
      </pc:sldChg>
      <pc:sldChg chg="addSp delSp modSp new mod setBg">
        <pc:chgData name="Claudia Coñuecar" userId="40a48c7a74c5fee3" providerId="LiveId" clId="{CDAAB897-40B3-4E4E-92FF-33EE0FA9E11B}" dt="2021-04-15T13:46:18.427" v="513" actId="20577"/>
        <pc:sldMkLst>
          <pc:docMk/>
          <pc:sldMk cId="254723598" sldId="270"/>
        </pc:sldMkLst>
        <pc:spChg chg="mod">
          <ac:chgData name="Claudia Coñuecar" userId="40a48c7a74c5fee3" providerId="LiveId" clId="{CDAAB897-40B3-4E4E-92FF-33EE0FA9E11B}" dt="2021-04-12T13:45:58.319" v="107" actId="26606"/>
          <ac:spMkLst>
            <pc:docMk/>
            <pc:sldMk cId="254723598" sldId="270"/>
            <ac:spMk id="2" creationId="{343C2699-4527-444F-882C-15A84A39DC1F}"/>
          </ac:spMkLst>
        </pc:spChg>
        <pc:spChg chg="del mod">
          <ac:chgData name="Claudia Coñuecar" userId="40a48c7a74c5fee3" providerId="LiveId" clId="{CDAAB897-40B3-4E4E-92FF-33EE0FA9E11B}" dt="2021-04-12T13:45:58.319" v="107" actId="26606"/>
          <ac:spMkLst>
            <pc:docMk/>
            <pc:sldMk cId="254723598" sldId="270"/>
            <ac:spMk id="3" creationId="{6E0EB37F-BC31-4FD0-99BD-38809C3BAD1F}"/>
          </ac:spMkLst>
        </pc:spChg>
        <pc:spChg chg="add">
          <ac:chgData name="Claudia Coñuecar" userId="40a48c7a74c5fee3" providerId="LiveId" clId="{CDAAB897-40B3-4E4E-92FF-33EE0FA9E11B}" dt="2021-04-12T13:45:58.319" v="107" actId="26606"/>
          <ac:spMkLst>
            <pc:docMk/>
            <pc:sldMk cId="254723598" sldId="270"/>
            <ac:spMk id="9" creationId="{1D63C574-BFD2-41A1-A567-B0C3CC7FDD4F}"/>
          </ac:spMkLst>
        </pc:spChg>
        <pc:spChg chg="add">
          <ac:chgData name="Claudia Coñuecar" userId="40a48c7a74c5fee3" providerId="LiveId" clId="{CDAAB897-40B3-4E4E-92FF-33EE0FA9E11B}" dt="2021-04-12T13:45:58.319" v="107" actId="26606"/>
          <ac:spMkLst>
            <pc:docMk/>
            <pc:sldMk cId="254723598" sldId="270"/>
            <ac:spMk id="11" creationId="{E2A46BAB-8C31-42B2-90E8-B26DD3E81D37}"/>
          </ac:spMkLst>
        </pc:spChg>
        <pc:grpChg chg="add">
          <ac:chgData name="Claudia Coñuecar" userId="40a48c7a74c5fee3" providerId="LiveId" clId="{CDAAB897-40B3-4E4E-92FF-33EE0FA9E11B}" dt="2021-04-12T13:45:58.319" v="107" actId="26606"/>
          <ac:grpSpMkLst>
            <pc:docMk/>
            <pc:sldMk cId="254723598" sldId="270"/>
            <ac:grpSpMk id="13" creationId="{B3F7A3C7-0737-4E57-B30E-8EEFE638B401}"/>
          </ac:grpSpMkLst>
        </pc:grpChg>
        <pc:grpChg chg="add">
          <ac:chgData name="Claudia Coñuecar" userId="40a48c7a74c5fee3" providerId="LiveId" clId="{CDAAB897-40B3-4E4E-92FF-33EE0FA9E11B}" dt="2021-04-12T13:45:58.319" v="107" actId="26606"/>
          <ac:grpSpMkLst>
            <pc:docMk/>
            <pc:sldMk cId="254723598" sldId="270"/>
            <ac:grpSpMk id="17" creationId="{43F5E015-E085-4624-B431-B42414448684}"/>
          </ac:grpSpMkLst>
        </pc:grpChg>
        <pc:graphicFrameChg chg="add mod">
          <ac:chgData name="Claudia Coñuecar" userId="40a48c7a74c5fee3" providerId="LiveId" clId="{CDAAB897-40B3-4E4E-92FF-33EE0FA9E11B}" dt="2021-04-15T13:46:18.427" v="513" actId="20577"/>
          <ac:graphicFrameMkLst>
            <pc:docMk/>
            <pc:sldMk cId="254723598" sldId="270"/>
            <ac:graphicFrameMk id="5" creationId="{8991B303-2769-458D-AB9D-2B0DBFDBF186}"/>
          </ac:graphicFrameMkLst>
        </pc:graphicFrameChg>
      </pc:sldChg>
      <pc:sldChg chg="addSp delSp modSp new mod setBg">
        <pc:chgData name="Claudia Coñuecar" userId="40a48c7a74c5fee3" providerId="LiveId" clId="{CDAAB897-40B3-4E4E-92FF-33EE0FA9E11B}" dt="2021-04-12T13:46:51.618" v="121"/>
        <pc:sldMkLst>
          <pc:docMk/>
          <pc:sldMk cId="4182728052" sldId="271"/>
        </pc:sldMkLst>
        <pc:spChg chg="del">
          <ac:chgData name="Claudia Coñuecar" userId="40a48c7a74c5fee3" providerId="LiveId" clId="{CDAAB897-40B3-4E4E-92FF-33EE0FA9E11B}" dt="2021-04-12T13:46:19.499" v="114" actId="21"/>
          <ac:spMkLst>
            <pc:docMk/>
            <pc:sldMk cId="4182728052" sldId="271"/>
            <ac:spMk id="2" creationId="{91D9C73B-E8F1-4EBE-B8DC-5E1296FDD605}"/>
          </ac:spMkLst>
        </pc:spChg>
        <pc:spChg chg="del">
          <ac:chgData name="Claudia Coñuecar" userId="40a48c7a74c5fee3" providerId="LiveId" clId="{CDAAB897-40B3-4E4E-92FF-33EE0FA9E11B}" dt="2021-04-12T13:46:22.241" v="115" actId="21"/>
          <ac:spMkLst>
            <pc:docMk/>
            <pc:sldMk cId="4182728052" sldId="271"/>
            <ac:spMk id="3" creationId="{F5836AEC-7510-4B00-8136-5E2B218707FF}"/>
          </ac:spMkLst>
        </pc:spChg>
        <pc:picChg chg="add mod">
          <ac:chgData name="Claudia Coñuecar" userId="40a48c7a74c5fee3" providerId="LiveId" clId="{CDAAB897-40B3-4E4E-92FF-33EE0FA9E11B}" dt="2021-04-12T13:46:43.650" v="119" actId="26606"/>
          <ac:picMkLst>
            <pc:docMk/>
            <pc:sldMk cId="4182728052" sldId="271"/>
            <ac:picMk id="1026" creationId="{3B85E191-3044-4E6A-942E-E986A262B638}"/>
          </ac:picMkLst>
        </pc:picChg>
        <pc:picChg chg="add mod">
          <ac:chgData name="Claudia Coñuecar" userId="40a48c7a74c5fee3" providerId="LiveId" clId="{CDAAB897-40B3-4E4E-92FF-33EE0FA9E11B}" dt="2021-04-12T13:46:43.650" v="119" actId="26606"/>
          <ac:picMkLst>
            <pc:docMk/>
            <pc:sldMk cId="4182728052" sldId="271"/>
            <ac:picMk id="1028" creationId="{F1689E7E-E31A-48D9-86CC-720180C73169}"/>
          </ac:picMkLst>
        </pc:picChg>
      </pc:sldChg>
      <pc:sldChg chg="addSp modSp new mod setBg addAnim">
        <pc:chgData name="Claudia Coñuecar" userId="40a48c7a74c5fee3" providerId="LiveId" clId="{CDAAB897-40B3-4E4E-92FF-33EE0FA9E11B}" dt="2021-04-12T13:54:05.251" v="147" actId="14100"/>
        <pc:sldMkLst>
          <pc:docMk/>
          <pc:sldMk cId="2524200773" sldId="272"/>
        </pc:sldMkLst>
        <pc:spChg chg="mod">
          <ac:chgData name="Claudia Coñuecar" userId="40a48c7a74c5fee3" providerId="LiveId" clId="{CDAAB897-40B3-4E4E-92FF-33EE0FA9E11B}" dt="2021-04-12T13:53:59.385" v="144" actId="26606"/>
          <ac:spMkLst>
            <pc:docMk/>
            <pc:sldMk cId="2524200773" sldId="272"/>
            <ac:spMk id="2" creationId="{8BCCF0FA-BAF5-478B-81C9-9694D136C0ED}"/>
          </ac:spMkLst>
        </pc:spChg>
        <pc:spChg chg="mod">
          <ac:chgData name="Claudia Coñuecar" userId="40a48c7a74c5fee3" providerId="LiveId" clId="{CDAAB897-40B3-4E4E-92FF-33EE0FA9E11B}" dt="2021-04-12T13:54:05.251" v="147" actId="14100"/>
          <ac:spMkLst>
            <pc:docMk/>
            <pc:sldMk cId="2524200773" sldId="272"/>
            <ac:spMk id="3" creationId="{5506966D-E1B4-4E8C-9FB6-1409D90F0FD2}"/>
          </ac:spMkLst>
        </pc:spChg>
        <pc:spChg chg="add">
          <ac:chgData name="Claudia Coñuecar" userId="40a48c7a74c5fee3" providerId="LiveId" clId="{CDAAB897-40B3-4E4E-92FF-33EE0FA9E11B}" dt="2021-04-12T13:53:59.385" v="144" actId="26606"/>
          <ac:spMkLst>
            <pc:docMk/>
            <pc:sldMk cId="2524200773" sldId="272"/>
            <ac:spMk id="71" creationId="{ECC07320-C2CA-4E29-8481-9D9E143C7788}"/>
          </ac:spMkLst>
        </pc:spChg>
        <pc:picChg chg="add mod">
          <ac:chgData name="Claudia Coñuecar" userId="40a48c7a74c5fee3" providerId="LiveId" clId="{CDAAB897-40B3-4E4E-92FF-33EE0FA9E11B}" dt="2021-04-12T13:53:59.385" v="144" actId="26606"/>
          <ac:picMkLst>
            <pc:docMk/>
            <pc:sldMk cId="2524200773" sldId="272"/>
            <ac:picMk id="2050" creationId="{0CFDF796-20D7-42BA-9758-319B4EA8326B}"/>
          </ac:picMkLst>
        </pc:picChg>
      </pc:sldChg>
      <pc:sldChg chg="modSp new mod setBg">
        <pc:chgData name="Claudia Coñuecar" userId="40a48c7a74c5fee3" providerId="LiveId" clId="{CDAAB897-40B3-4E4E-92FF-33EE0FA9E11B}" dt="2021-04-12T13:57:40.187" v="225"/>
        <pc:sldMkLst>
          <pc:docMk/>
          <pc:sldMk cId="1098070605" sldId="273"/>
        </pc:sldMkLst>
        <pc:spChg chg="mod">
          <ac:chgData name="Claudia Coñuecar" userId="40a48c7a74c5fee3" providerId="LiveId" clId="{CDAAB897-40B3-4E4E-92FF-33EE0FA9E11B}" dt="2021-04-12T13:55:04.981" v="157" actId="20577"/>
          <ac:spMkLst>
            <pc:docMk/>
            <pc:sldMk cId="1098070605" sldId="273"/>
            <ac:spMk id="2" creationId="{2D5EE5D5-228E-43B3-A304-B0C43208037E}"/>
          </ac:spMkLst>
        </pc:spChg>
        <pc:spChg chg="mod">
          <ac:chgData name="Claudia Coñuecar" userId="40a48c7a74c5fee3" providerId="LiveId" clId="{CDAAB897-40B3-4E4E-92FF-33EE0FA9E11B}" dt="2021-04-12T13:57:13.851" v="219" actId="2710"/>
          <ac:spMkLst>
            <pc:docMk/>
            <pc:sldMk cId="1098070605" sldId="273"/>
            <ac:spMk id="3" creationId="{CD8B3720-C2FF-4D83-821C-A84927782108}"/>
          </ac:spMkLst>
        </pc:spChg>
      </pc:sldChg>
      <pc:sldChg chg="addSp delSp modSp new mod setBg">
        <pc:chgData name="Claudia Coñuecar" userId="40a48c7a74c5fee3" providerId="LiveId" clId="{CDAAB897-40B3-4E4E-92FF-33EE0FA9E11B}" dt="2021-04-12T13:58:20.071" v="228" actId="26606"/>
        <pc:sldMkLst>
          <pc:docMk/>
          <pc:sldMk cId="4084010508" sldId="274"/>
        </pc:sldMkLst>
        <pc:spChg chg="del">
          <ac:chgData name="Claudia Coñuecar" userId="40a48c7a74c5fee3" providerId="LiveId" clId="{CDAAB897-40B3-4E4E-92FF-33EE0FA9E11B}" dt="2021-04-12T13:58:20.071" v="228" actId="26606"/>
          <ac:spMkLst>
            <pc:docMk/>
            <pc:sldMk cId="4084010508" sldId="274"/>
            <ac:spMk id="2" creationId="{E143589B-8915-43D6-804B-AB0FDF505BA7}"/>
          </ac:spMkLst>
        </pc:spChg>
        <pc:spChg chg="del">
          <ac:chgData name="Claudia Coñuecar" userId="40a48c7a74c5fee3" providerId="LiveId" clId="{CDAAB897-40B3-4E4E-92FF-33EE0FA9E11B}" dt="2021-04-12T13:58:20.071" v="228" actId="26606"/>
          <ac:spMkLst>
            <pc:docMk/>
            <pc:sldMk cId="4084010508" sldId="274"/>
            <ac:spMk id="3" creationId="{998C6105-2D3B-4093-86A5-5EFF81518CB8}"/>
          </ac:spMkLst>
        </pc:spChg>
        <pc:picChg chg="add mod">
          <ac:chgData name="Claudia Coñuecar" userId="40a48c7a74c5fee3" providerId="LiveId" clId="{CDAAB897-40B3-4E4E-92FF-33EE0FA9E11B}" dt="2021-04-12T13:58:20.071" v="228" actId="26606"/>
          <ac:picMkLst>
            <pc:docMk/>
            <pc:sldMk cId="4084010508" sldId="274"/>
            <ac:picMk id="3074" creationId="{0E35CD37-6CEE-4337-A590-72AD0B310C06}"/>
          </ac:picMkLst>
        </pc:picChg>
      </pc:sldChg>
      <pc:sldChg chg="addSp modSp new mod setBg">
        <pc:chgData name="Claudia Coñuecar" userId="40a48c7a74c5fee3" providerId="LiveId" clId="{CDAAB897-40B3-4E4E-92FF-33EE0FA9E11B}" dt="2021-04-12T14:04:27.221" v="254" actId="26606"/>
        <pc:sldMkLst>
          <pc:docMk/>
          <pc:sldMk cId="1940422037" sldId="275"/>
        </pc:sldMkLst>
        <pc:spChg chg="mod">
          <ac:chgData name="Claudia Coñuecar" userId="40a48c7a74c5fee3" providerId="LiveId" clId="{CDAAB897-40B3-4E4E-92FF-33EE0FA9E11B}" dt="2021-04-12T14:04:27.221" v="254" actId="26606"/>
          <ac:spMkLst>
            <pc:docMk/>
            <pc:sldMk cId="1940422037" sldId="275"/>
            <ac:spMk id="2" creationId="{E3F36A30-CDAD-45E3-B359-77B085767C4B}"/>
          </ac:spMkLst>
        </pc:spChg>
        <pc:spChg chg="mod">
          <ac:chgData name="Claudia Coñuecar" userId="40a48c7a74c5fee3" providerId="LiveId" clId="{CDAAB897-40B3-4E4E-92FF-33EE0FA9E11B}" dt="2021-04-12T14:04:27.221" v="254" actId="26606"/>
          <ac:spMkLst>
            <pc:docMk/>
            <pc:sldMk cId="1940422037" sldId="275"/>
            <ac:spMk id="3" creationId="{1EBF543C-7091-4568-A3A7-5335FDB09EAE}"/>
          </ac:spMkLst>
        </pc:spChg>
        <pc:spChg chg="add">
          <ac:chgData name="Claudia Coñuecar" userId="40a48c7a74c5fee3" providerId="LiveId" clId="{CDAAB897-40B3-4E4E-92FF-33EE0FA9E11B}" dt="2021-04-12T14:04:27.221" v="254" actId="26606"/>
          <ac:spMkLst>
            <pc:docMk/>
            <pc:sldMk cId="1940422037" sldId="275"/>
            <ac:spMk id="71" creationId="{F609FF9A-4FCE-468E-A86A-C9AB525EAE71}"/>
          </ac:spMkLst>
        </pc:spChg>
        <pc:spChg chg="add">
          <ac:chgData name="Claudia Coñuecar" userId="40a48c7a74c5fee3" providerId="LiveId" clId="{CDAAB897-40B3-4E4E-92FF-33EE0FA9E11B}" dt="2021-04-12T14:04:27.221" v="254" actId="26606"/>
          <ac:spMkLst>
            <pc:docMk/>
            <pc:sldMk cId="1940422037" sldId="275"/>
            <ac:spMk id="73" creationId="{021E12D4-3A88-428D-8E5E-AF1AFD923D63}"/>
          </ac:spMkLst>
        </pc:spChg>
        <pc:picChg chg="add mod ord">
          <ac:chgData name="Claudia Coñuecar" userId="40a48c7a74c5fee3" providerId="LiveId" clId="{CDAAB897-40B3-4E4E-92FF-33EE0FA9E11B}" dt="2021-04-12T14:04:27.221" v="254" actId="26606"/>
          <ac:picMkLst>
            <pc:docMk/>
            <pc:sldMk cId="1940422037" sldId="275"/>
            <ac:picMk id="4098" creationId="{7718270D-14C4-4F95-A0DE-AA71BB0D2B8D}"/>
          </ac:picMkLst>
        </pc:picChg>
      </pc:sldChg>
      <pc:sldChg chg="addSp delSp modSp new mod setBg addAnim">
        <pc:chgData name="Claudia Coñuecar" userId="40a48c7a74c5fee3" providerId="LiveId" clId="{CDAAB897-40B3-4E4E-92FF-33EE0FA9E11B}" dt="2021-04-12T14:15:16.771" v="289"/>
        <pc:sldMkLst>
          <pc:docMk/>
          <pc:sldMk cId="3946747293" sldId="276"/>
        </pc:sldMkLst>
        <pc:spChg chg="mod">
          <ac:chgData name="Claudia Coñuecar" userId="40a48c7a74c5fee3" providerId="LiveId" clId="{CDAAB897-40B3-4E4E-92FF-33EE0FA9E11B}" dt="2021-04-12T14:15:16.771" v="287" actId="26606"/>
          <ac:spMkLst>
            <pc:docMk/>
            <pc:sldMk cId="3946747293" sldId="276"/>
            <ac:spMk id="2" creationId="{4F6D9E9B-39A5-481F-8C1E-D34C16E4E045}"/>
          </ac:spMkLst>
        </pc:spChg>
        <pc:spChg chg="del">
          <ac:chgData name="Claudia Coñuecar" userId="40a48c7a74c5fee3" providerId="LiveId" clId="{CDAAB897-40B3-4E4E-92FF-33EE0FA9E11B}" dt="2021-04-12T14:12:12.774" v="256"/>
          <ac:spMkLst>
            <pc:docMk/>
            <pc:sldMk cId="3946747293" sldId="276"/>
            <ac:spMk id="3" creationId="{AFA3B27C-D630-42A9-8C45-DEE4ECACCFD6}"/>
          </ac:spMkLst>
        </pc:spChg>
        <pc:spChg chg="add mod ord">
          <ac:chgData name="Claudia Coñuecar" userId="40a48c7a74c5fee3" providerId="LiveId" clId="{CDAAB897-40B3-4E4E-92FF-33EE0FA9E11B}" dt="2021-04-12T14:15:16.771" v="287" actId="26606"/>
          <ac:spMkLst>
            <pc:docMk/>
            <pc:sldMk cId="3946747293" sldId="276"/>
            <ac:spMk id="4" creationId="{BB795725-AB55-46AB-92CD-36AC9AEF7834}"/>
          </ac:spMkLst>
        </pc:spChg>
        <pc:spChg chg="add">
          <ac:chgData name="Claudia Coñuecar" userId="40a48c7a74c5fee3" providerId="LiveId" clId="{CDAAB897-40B3-4E4E-92FF-33EE0FA9E11B}" dt="2021-04-12T14:15:16.771" v="287" actId="26606"/>
          <ac:spMkLst>
            <pc:docMk/>
            <pc:sldMk cId="3946747293" sldId="276"/>
            <ac:spMk id="10" creationId="{04812C46-200A-4DEB-A05E-3ED6C68C2387}"/>
          </ac:spMkLst>
        </pc:spChg>
        <pc:picChg chg="add mod">
          <ac:chgData name="Claudia Coñuecar" userId="40a48c7a74c5fee3" providerId="LiveId" clId="{CDAAB897-40B3-4E4E-92FF-33EE0FA9E11B}" dt="2021-04-12T14:15:16.771" v="287" actId="26606"/>
          <ac:picMkLst>
            <pc:docMk/>
            <pc:sldMk cId="3946747293" sldId="276"/>
            <ac:picMk id="5" creationId="{A6E3E737-31A9-425A-B26D-0F6DFC85C0FC}"/>
          </ac:picMkLst>
        </pc:picChg>
        <pc:picChg chg="add del mod">
          <ac:chgData name="Claudia Coñuecar" userId="40a48c7a74c5fee3" providerId="LiveId" clId="{CDAAB897-40B3-4E4E-92FF-33EE0FA9E11B}" dt="2021-04-12T14:12:17.618" v="257" actId="21"/>
          <ac:picMkLst>
            <pc:docMk/>
            <pc:sldMk cId="3946747293" sldId="276"/>
            <ac:picMk id="5122" creationId="{032A8F42-9F0F-4256-B44E-B1C5957D6AD0}"/>
          </ac:picMkLst>
        </pc:picChg>
      </pc:sldChg>
      <pc:sldChg chg="modSp new mod">
        <pc:chgData name="Claudia Coñuecar" userId="40a48c7a74c5fee3" providerId="LiveId" clId="{CDAAB897-40B3-4E4E-92FF-33EE0FA9E11B}" dt="2021-04-12T14:25:09.963" v="409" actId="27636"/>
        <pc:sldMkLst>
          <pc:docMk/>
          <pc:sldMk cId="2684053788" sldId="277"/>
        </pc:sldMkLst>
        <pc:spChg chg="mod">
          <ac:chgData name="Claudia Coñuecar" userId="40a48c7a74c5fee3" providerId="LiveId" clId="{CDAAB897-40B3-4E4E-92FF-33EE0FA9E11B}" dt="2021-04-12T14:18:17.046" v="294" actId="20577"/>
          <ac:spMkLst>
            <pc:docMk/>
            <pc:sldMk cId="2684053788" sldId="277"/>
            <ac:spMk id="2" creationId="{957C0A57-1416-4FEA-9066-423FE5C11B8D}"/>
          </ac:spMkLst>
        </pc:spChg>
        <pc:spChg chg="mod">
          <ac:chgData name="Claudia Coñuecar" userId="40a48c7a74c5fee3" providerId="LiveId" clId="{CDAAB897-40B3-4E4E-92FF-33EE0FA9E11B}" dt="2021-04-12T14:25:09.963" v="409" actId="27636"/>
          <ac:spMkLst>
            <pc:docMk/>
            <pc:sldMk cId="2684053788" sldId="277"/>
            <ac:spMk id="3" creationId="{6435CF5E-F6A7-427A-AB0E-7C263179253B}"/>
          </ac:spMkLst>
        </pc:spChg>
      </pc:sldChg>
      <pc:sldChg chg="addSp delSp modSp new mod">
        <pc:chgData name="Claudia Coñuecar" userId="40a48c7a74c5fee3" providerId="LiveId" clId="{CDAAB897-40B3-4E4E-92FF-33EE0FA9E11B}" dt="2021-04-12T14:24:15.775" v="404" actId="1076"/>
        <pc:sldMkLst>
          <pc:docMk/>
          <pc:sldMk cId="3565868538" sldId="278"/>
        </pc:sldMkLst>
        <pc:spChg chg="del">
          <ac:chgData name="Claudia Coñuecar" userId="40a48c7a74c5fee3" providerId="LiveId" clId="{CDAAB897-40B3-4E4E-92FF-33EE0FA9E11B}" dt="2021-04-12T14:24:07.628" v="400" actId="21"/>
          <ac:spMkLst>
            <pc:docMk/>
            <pc:sldMk cId="3565868538" sldId="278"/>
            <ac:spMk id="2" creationId="{79646B6F-5938-4E6C-9DEF-7337494B9D32}"/>
          </ac:spMkLst>
        </pc:spChg>
        <pc:spChg chg="del">
          <ac:chgData name="Claudia Coñuecar" userId="40a48c7a74c5fee3" providerId="LiveId" clId="{CDAAB897-40B3-4E4E-92FF-33EE0FA9E11B}" dt="2021-04-12T14:23:58.607" v="396"/>
          <ac:spMkLst>
            <pc:docMk/>
            <pc:sldMk cId="3565868538" sldId="278"/>
            <ac:spMk id="3" creationId="{5449FF94-55A2-4234-ADC9-8DE8B5B4A11D}"/>
          </ac:spMkLst>
        </pc:spChg>
        <pc:picChg chg="add mod">
          <ac:chgData name="Claudia Coñuecar" userId="40a48c7a74c5fee3" providerId="LiveId" clId="{CDAAB897-40B3-4E4E-92FF-33EE0FA9E11B}" dt="2021-04-12T14:24:15.775" v="404" actId="1076"/>
          <ac:picMkLst>
            <pc:docMk/>
            <pc:sldMk cId="3565868538" sldId="278"/>
            <ac:picMk id="6146" creationId="{1344C648-23AA-4963-9360-D582864A577E}"/>
          </ac:picMkLst>
        </pc:picChg>
        <pc:picChg chg="add del mod">
          <ac:chgData name="Claudia Coñuecar" userId="40a48c7a74c5fee3" providerId="LiveId" clId="{CDAAB897-40B3-4E4E-92FF-33EE0FA9E11B}" dt="2021-04-12T14:23:56.020" v="395"/>
          <ac:picMkLst>
            <pc:docMk/>
            <pc:sldMk cId="3565868538" sldId="278"/>
            <ac:picMk id="6148" creationId="{6268C6AE-D5C7-46E1-883A-497F3FFD7501}"/>
          </ac:picMkLst>
        </pc:picChg>
        <pc:picChg chg="add mod">
          <ac:chgData name="Claudia Coñuecar" userId="40a48c7a74c5fee3" providerId="LiveId" clId="{CDAAB897-40B3-4E4E-92FF-33EE0FA9E11B}" dt="2021-04-12T14:24:11.964" v="403" actId="14100"/>
          <ac:picMkLst>
            <pc:docMk/>
            <pc:sldMk cId="3565868538" sldId="278"/>
            <ac:picMk id="6150" creationId="{4A8C28F5-8DFB-4FC3-B8CF-3B6D5B0A68F1}"/>
          </ac:picMkLst>
        </pc:picChg>
      </pc:sldChg>
      <pc:sldChg chg="addSp modSp new mod setBg">
        <pc:chgData name="Claudia Coñuecar" userId="40a48c7a74c5fee3" providerId="LiveId" clId="{CDAAB897-40B3-4E4E-92FF-33EE0FA9E11B}" dt="2021-04-12T14:27:32.420" v="431" actId="26606"/>
        <pc:sldMkLst>
          <pc:docMk/>
          <pc:sldMk cId="645999499" sldId="279"/>
        </pc:sldMkLst>
        <pc:spChg chg="mod">
          <ac:chgData name="Claudia Coñuecar" userId="40a48c7a74c5fee3" providerId="LiveId" clId="{CDAAB897-40B3-4E4E-92FF-33EE0FA9E11B}" dt="2021-04-12T14:27:32.420" v="431" actId="26606"/>
          <ac:spMkLst>
            <pc:docMk/>
            <pc:sldMk cId="645999499" sldId="279"/>
            <ac:spMk id="2" creationId="{23A809ED-4123-4B07-A0DC-C176310CF749}"/>
          </ac:spMkLst>
        </pc:spChg>
        <pc:spChg chg="mod">
          <ac:chgData name="Claudia Coñuecar" userId="40a48c7a74c5fee3" providerId="LiveId" clId="{CDAAB897-40B3-4E4E-92FF-33EE0FA9E11B}" dt="2021-04-12T14:27:32.420" v="431" actId="26606"/>
          <ac:spMkLst>
            <pc:docMk/>
            <pc:sldMk cId="645999499" sldId="279"/>
            <ac:spMk id="3" creationId="{56C2AC7F-5B76-4E56-B1E9-630FE2C5799D}"/>
          </ac:spMkLst>
        </pc:spChg>
        <pc:spChg chg="add">
          <ac:chgData name="Claudia Coñuecar" userId="40a48c7a74c5fee3" providerId="LiveId" clId="{CDAAB897-40B3-4E4E-92FF-33EE0FA9E11B}" dt="2021-04-12T14:27:32.420" v="431" actId="26606"/>
          <ac:spMkLst>
            <pc:docMk/>
            <pc:sldMk cId="645999499" sldId="279"/>
            <ac:spMk id="9" creationId="{04812C46-200A-4DEB-A05E-3ED6C68C2387}"/>
          </ac:spMkLst>
        </pc:spChg>
        <pc:spChg chg="add">
          <ac:chgData name="Claudia Coñuecar" userId="40a48c7a74c5fee3" providerId="LiveId" clId="{CDAAB897-40B3-4E4E-92FF-33EE0FA9E11B}" dt="2021-04-12T14:27:32.420" v="431" actId="26606"/>
          <ac:spMkLst>
            <pc:docMk/>
            <pc:sldMk cId="645999499" sldId="279"/>
            <ac:spMk id="11" creationId="{D1EA859B-E555-4109-94F3-6700E046E008}"/>
          </ac:spMkLst>
        </pc:spChg>
        <pc:picChg chg="add mod ord">
          <ac:chgData name="Claudia Coñuecar" userId="40a48c7a74c5fee3" providerId="LiveId" clId="{CDAAB897-40B3-4E4E-92FF-33EE0FA9E11B}" dt="2021-04-12T14:27:32.420" v="431" actId="26606"/>
          <ac:picMkLst>
            <pc:docMk/>
            <pc:sldMk cId="645999499" sldId="279"/>
            <ac:picMk id="4" creationId="{B5BFE36F-325E-49BC-8925-BB242A035E4D}"/>
          </ac:picMkLst>
        </pc:picChg>
      </pc:sldChg>
      <pc:sldChg chg="addSp modSp new mod setBg">
        <pc:chgData name="Claudia Coñuecar" userId="40a48c7a74c5fee3" providerId="LiveId" clId="{CDAAB897-40B3-4E4E-92FF-33EE0FA9E11B}" dt="2021-04-15T13:39:07.127" v="496" actId="1076"/>
        <pc:sldMkLst>
          <pc:docMk/>
          <pc:sldMk cId="1781570418" sldId="280"/>
        </pc:sldMkLst>
        <pc:spChg chg="mod">
          <ac:chgData name="Claudia Coñuecar" userId="40a48c7a74c5fee3" providerId="LiveId" clId="{CDAAB897-40B3-4E4E-92FF-33EE0FA9E11B}" dt="2021-04-12T14:29:04.455" v="448" actId="26606"/>
          <ac:spMkLst>
            <pc:docMk/>
            <pc:sldMk cId="1781570418" sldId="280"/>
            <ac:spMk id="2" creationId="{61153503-7FEB-48A7-B686-AED9FAF6E082}"/>
          </ac:spMkLst>
        </pc:spChg>
        <pc:spChg chg="mod">
          <ac:chgData name="Claudia Coñuecar" userId="40a48c7a74c5fee3" providerId="LiveId" clId="{CDAAB897-40B3-4E4E-92FF-33EE0FA9E11B}" dt="2021-04-12T14:29:04.455" v="448" actId="26606"/>
          <ac:spMkLst>
            <pc:docMk/>
            <pc:sldMk cId="1781570418" sldId="280"/>
            <ac:spMk id="3" creationId="{AD4F8684-AF0E-48BF-AC56-13A4190BE288}"/>
          </ac:spMkLst>
        </pc:spChg>
        <pc:spChg chg="add">
          <ac:chgData name="Claudia Coñuecar" userId="40a48c7a74c5fee3" providerId="LiveId" clId="{CDAAB897-40B3-4E4E-92FF-33EE0FA9E11B}" dt="2021-04-12T14:29:04.455" v="448" actId="26606"/>
          <ac:spMkLst>
            <pc:docMk/>
            <pc:sldMk cId="1781570418" sldId="280"/>
            <ac:spMk id="9" creationId="{8F90786E-B72D-4C32-BDCE-A170B007822D}"/>
          </ac:spMkLst>
        </pc:spChg>
        <pc:spChg chg="add">
          <ac:chgData name="Claudia Coñuecar" userId="40a48c7a74c5fee3" providerId="LiveId" clId="{CDAAB897-40B3-4E4E-92FF-33EE0FA9E11B}" dt="2021-04-12T14:29:04.455" v="448" actId="26606"/>
          <ac:spMkLst>
            <pc:docMk/>
            <pc:sldMk cId="1781570418" sldId="280"/>
            <ac:spMk id="11" creationId="{5E46F2E7-848F-4A6C-A098-4764FDEA771A}"/>
          </ac:spMkLst>
        </pc:spChg>
        <pc:picChg chg="add mod ord">
          <ac:chgData name="Claudia Coñuecar" userId="40a48c7a74c5fee3" providerId="LiveId" clId="{CDAAB897-40B3-4E4E-92FF-33EE0FA9E11B}" dt="2021-04-15T13:39:07.127" v="496" actId="1076"/>
          <ac:picMkLst>
            <pc:docMk/>
            <pc:sldMk cId="1781570418" sldId="280"/>
            <ac:picMk id="4" creationId="{BC80941D-0BB5-47B9-9D96-41A01BFAD348}"/>
          </ac:picMkLst>
        </pc:picChg>
      </pc:sldChg>
      <pc:sldChg chg="addSp modSp new mod setBg addAnim">
        <pc:chgData name="Claudia Coñuecar" userId="40a48c7a74c5fee3" providerId="LiveId" clId="{CDAAB897-40B3-4E4E-92FF-33EE0FA9E11B}" dt="2021-04-15T13:43:58.925" v="497" actId="1076"/>
        <pc:sldMkLst>
          <pc:docMk/>
          <pc:sldMk cId="4216788323" sldId="281"/>
        </pc:sldMkLst>
        <pc:spChg chg="mod">
          <ac:chgData name="Claudia Coñuecar" userId="40a48c7a74c5fee3" providerId="LiveId" clId="{CDAAB897-40B3-4E4E-92FF-33EE0FA9E11B}" dt="2021-04-12T14:30:43.920" v="471" actId="26606"/>
          <ac:spMkLst>
            <pc:docMk/>
            <pc:sldMk cId="4216788323" sldId="281"/>
            <ac:spMk id="2" creationId="{986DB65D-983B-4B88-9064-0C2B7BC1FD64}"/>
          </ac:spMkLst>
        </pc:spChg>
        <pc:spChg chg="mod">
          <ac:chgData name="Claudia Coñuecar" userId="40a48c7a74c5fee3" providerId="LiveId" clId="{CDAAB897-40B3-4E4E-92FF-33EE0FA9E11B}" dt="2021-04-15T13:43:58.925" v="497" actId="1076"/>
          <ac:spMkLst>
            <pc:docMk/>
            <pc:sldMk cId="4216788323" sldId="281"/>
            <ac:spMk id="3" creationId="{17FBF2B6-A65A-4463-9CD7-80B95FF7884C}"/>
          </ac:spMkLst>
        </pc:spChg>
        <pc:spChg chg="add">
          <ac:chgData name="Claudia Coñuecar" userId="40a48c7a74c5fee3" providerId="LiveId" clId="{CDAAB897-40B3-4E4E-92FF-33EE0FA9E11B}" dt="2021-04-12T14:30:43.920" v="471" actId="26606"/>
          <ac:spMkLst>
            <pc:docMk/>
            <pc:sldMk cId="4216788323" sldId="281"/>
            <ac:spMk id="9" creationId="{ECC07320-C2CA-4E29-8481-9D9E143C7788}"/>
          </ac:spMkLst>
        </pc:spChg>
        <pc:picChg chg="add mod">
          <ac:chgData name="Claudia Coñuecar" userId="40a48c7a74c5fee3" providerId="LiveId" clId="{CDAAB897-40B3-4E4E-92FF-33EE0FA9E11B}" dt="2021-04-12T14:31:20.554" v="482" actId="1076"/>
          <ac:picMkLst>
            <pc:docMk/>
            <pc:sldMk cId="4216788323" sldId="281"/>
            <ac:picMk id="4" creationId="{8700D5FE-B66E-412E-AF48-67BDB6FE770D}"/>
          </ac:picMkLst>
        </pc:picChg>
      </pc:sldChg>
    </pc:docChg>
  </pc:docChgLst>
  <pc:docChgLst>
    <pc:chgData name="Claudia Coñuecar" userId="40a48c7a74c5fee3" providerId="LiveId" clId="{DC09D0D8-6068-4884-8F18-4D485EA6A98B}"/>
    <pc:docChg chg="custSel mod addSld modSld">
      <pc:chgData name="Claudia Coñuecar" userId="40a48c7a74c5fee3" providerId="LiveId" clId="{DC09D0D8-6068-4884-8F18-4D485EA6A98B}" dt="2020-10-30T00:36:10.858" v="431" actId="1076"/>
      <pc:docMkLst>
        <pc:docMk/>
      </pc:docMkLst>
      <pc:sldChg chg="addSp modSp mod setBg setClrOvrMap">
        <pc:chgData name="Claudia Coñuecar" userId="40a48c7a74c5fee3" providerId="LiveId" clId="{DC09D0D8-6068-4884-8F18-4D485EA6A98B}" dt="2020-10-30T00:09:38.943" v="14" actId="14100"/>
        <pc:sldMkLst>
          <pc:docMk/>
          <pc:sldMk cId="2476139376" sldId="262"/>
        </pc:sldMkLst>
        <pc:spChg chg="mod">
          <ac:chgData name="Claudia Coñuecar" userId="40a48c7a74c5fee3" providerId="LiveId" clId="{DC09D0D8-6068-4884-8F18-4D485EA6A98B}" dt="2020-10-30T00:09:17.839" v="12" actId="26606"/>
          <ac:spMkLst>
            <pc:docMk/>
            <pc:sldMk cId="2476139376" sldId="262"/>
            <ac:spMk id="2" creationId="{5E3BB5D9-F16C-4489-9877-2D60A7D45A6E}"/>
          </ac:spMkLst>
        </pc:spChg>
        <pc:spChg chg="mod">
          <ac:chgData name="Claudia Coñuecar" userId="40a48c7a74c5fee3" providerId="LiveId" clId="{DC09D0D8-6068-4884-8F18-4D485EA6A98B}" dt="2020-10-30T00:09:38.943" v="14" actId="14100"/>
          <ac:spMkLst>
            <pc:docMk/>
            <pc:sldMk cId="2476139376" sldId="262"/>
            <ac:spMk id="3" creationId="{A280D2BF-CCB2-4E97-B116-A0666B38E95E}"/>
          </ac:spMkLst>
        </pc:spChg>
        <pc:spChg chg="add">
          <ac:chgData name="Claudia Coñuecar" userId="40a48c7a74c5fee3" providerId="LiveId" clId="{DC09D0D8-6068-4884-8F18-4D485EA6A98B}" dt="2020-10-30T00:09:17.839" v="12" actId="26606"/>
          <ac:spMkLst>
            <pc:docMk/>
            <pc:sldMk cId="2476139376" sldId="262"/>
            <ac:spMk id="9" creationId="{CF62D2A7-8207-488C-9F46-316BA81A16C8}"/>
          </ac:spMkLst>
        </pc:spChg>
        <pc:picChg chg="add mod">
          <ac:chgData name="Claudia Coñuecar" userId="40a48c7a74c5fee3" providerId="LiveId" clId="{DC09D0D8-6068-4884-8F18-4D485EA6A98B}" dt="2020-10-30T00:09:17.839" v="12" actId="26606"/>
          <ac:picMkLst>
            <pc:docMk/>
            <pc:sldMk cId="2476139376" sldId="262"/>
            <ac:picMk id="4" creationId="{E926868C-4E7D-4268-A4CD-4D2F0C43802D}"/>
          </ac:picMkLst>
        </pc:picChg>
      </pc:sldChg>
      <pc:sldChg chg="addSp modSp new mod setBg">
        <pc:chgData name="Claudia Coñuecar" userId="40a48c7a74c5fee3" providerId="LiveId" clId="{DC09D0D8-6068-4884-8F18-4D485EA6A98B}" dt="2020-10-30T00:20:50.557" v="53" actId="14100"/>
        <pc:sldMkLst>
          <pc:docMk/>
          <pc:sldMk cId="4164133391" sldId="264"/>
        </pc:sldMkLst>
        <pc:spChg chg="mod">
          <ac:chgData name="Claudia Coñuecar" userId="40a48c7a74c5fee3" providerId="LiveId" clId="{DC09D0D8-6068-4884-8F18-4D485EA6A98B}" dt="2020-10-30T00:18:06.428" v="48" actId="26606"/>
          <ac:spMkLst>
            <pc:docMk/>
            <pc:sldMk cId="4164133391" sldId="264"/>
            <ac:spMk id="2" creationId="{AA7E84D7-8977-4BD6-AB5E-D2D1E5ACC22B}"/>
          </ac:spMkLst>
        </pc:spChg>
        <pc:spChg chg="mod">
          <ac:chgData name="Claudia Coñuecar" userId="40a48c7a74c5fee3" providerId="LiveId" clId="{DC09D0D8-6068-4884-8F18-4D485EA6A98B}" dt="2020-10-30T00:20:50.557" v="53" actId="14100"/>
          <ac:spMkLst>
            <pc:docMk/>
            <pc:sldMk cId="4164133391" sldId="264"/>
            <ac:spMk id="3" creationId="{48F9D97B-C48C-467E-B663-8CA4BBDC3636}"/>
          </ac:spMkLst>
        </pc:spChg>
        <pc:spChg chg="add">
          <ac:chgData name="Claudia Coñuecar" userId="40a48c7a74c5fee3" providerId="LiveId" clId="{DC09D0D8-6068-4884-8F18-4D485EA6A98B}" dt="2020-10-30T00:18:06.428" v="48" actId="26606"/>
          <ac:spMkLst>
            <pc:docMk/>
            <pc:sldMk cId="4164133391" sldId="264"/>
            <ac:spMk id="10" creationId="{D2B783EE-0239-4717-BBEA-8C9EAC61C824}"/>
          </ac:spMkLst>
        </pc:spChg>
        <pc:spChg chg="add">
          <ac:chgData name="Claudia Coñuecar" userId="40a48c7a74c5fee3" providerId="LiveId" clId="{DC09D0D8-6068-4884-8F18-4D485EA6A98B}" dt="2020-10-30T00:18:06.428" v="48" actId="26606"/>
          <ac:spMkLst>
            <pc:docMk/>
            <pc:sldMk cId="4164133391" sldId="264"/>
            <ac:spMk id="12" creationId="{A7B99495-F43F-4D80-A44F-2CB4764EB90B}"/>
          </ac:spMkLst>
        </pc:spChg>
        <pc:spChg chg="add">
          <ac:chgData name="Claudia Coñuecar" userId="40a48c7a74c5fee3" providerId="LiveId" clId="{DC09D0D8-6068-4884-8F18-4D485EA6A98B}" dt="2020-10-30T00:18:06.428" v="48" actId="26606"/>
          <ac:spMkLst>
            <pc:docMk/>
            <pc:sldMk cId="4164133391" sldId="264"/>
            <ac:spMk id="14" creationId="{70BEB1E7-2F88-40BC-B73D-42E5B6F80BFC}"/>
          </ac:spMkLst>
        </pc:spChg>
        <pc:picChg chg="add mod ord">
          <ac:chgData name="Claudia Coñuecar" userId="40a48c7a74c5fee3" providerId="LiveId" clId="{DC09D0D8-6068-4884-8F18-4D485EA6A98B}" dt="2020-10-30T00:18:06.428" v="48" actId="26606"/>
          <ac:picMkLst>
            <pc:docMk/>
            <pc:sldMk cId="4164133391" sldId="264"/>
            <ac:picMk id="4" creationId="{726886C7-F715-4BD3-A4F0-65AA54C79597}"/>
          </ac:picMkLst>
        </pc:picChg>
        <pc:picChg chg="add mod">
          <ac:chgData name="Claudia Coñuecar" userId="40a48c7a74c5fee3" providerId="LiveId" clId="{DC09D0D8-6068-4884-8F18-4D485EA6A98B}" dt="2020-10-30T00:18:06.428" v="48" actId="26606"/>
          <ac:picMkLst>
            <pc:docMk/>
            <pc:sldMk cId="4164133391" sldId="264"/>
            <ac:picMk id="5" creationId="{1F2C9E64-E441-4D69-91A3-9E565C67328B}"/>
          </ac:picMkLst>
        </pc:picChg>
      </pc:sldChg>
      <pc:sldChg chg="modSp new mod">
        <pc:chgData name="Claudia Coñuecar" userId="40a48c7a74c5fee3" providerId="LiveId" clId="{DC09D0D8-6068-4884-8F18-4D485EA6A98B}" dt="2020-10-30T00:22:05.686" v="96" actId="20577"/>
        <pc:sldMkLst>
          <pc:docMk/>
          <pc:sldMk cId="2090933718" sldId="265"/>
        </pc:sldMkLst>
        <pc:spChg chg="mod">
          <ac:chgData name="Claudia Coñuecar" userId="40a48c7a74c5fee3" providerId="LiveId" clId="{DC09D0D8-6068-4884-8F18-4D485EA6A98B}" dt="2020-10-30T00:21:44.951" v="64" actId="20577"/>
          <ac:spMkLst>
            <pc:docMk/>
            <pc:sldMk cId="2090933718" sldId="265"/>
            <ac:spMk id="2" creationId="{D3822B94-DCF3-4C37-AD8C-CD3311545F55}"/>
          </ac:spMkLst>
        </pc:spChg>
        <pc:spChg chg="mod">
          <ac:chgData name="Claudia Coñuecar" userId="40a48c7a74c5fee3" providerId="LiveId" clId="{DC09D0D8-6068-4884-8F18-4D485EA6A98B}" dt="2020-10-30T00:22:05.686" v="96" actId="20577"/>
          <ac:spMkLst>
            <pc:docMk/>
            <pc:sldMk cId="2090933718" sldId="265"/>
            <ac:spMk id="3" creationId="{4090B178-7516-43F7-B689-8058D9A7B236}"/>
          </ac:spMkLst>
        </pc:spChg>
      </pc:sldChg>
      <pc:sldChg chg="addSp delSp modSp new mod setBg setClrOvrMap">
        <pc:chgData name="Claudia Coñuecar" userId="40a48c7a74c5fee3" providerId="LiveId" clId="{DC09D0D8-6068-4884-8F18-4D485EA6A98B}" dt="2020-10-30T00:36:10.858" v="431" actId="1076"/>
        <pc:sldMkLst>
          <pc:docMk/>
          <pc:sldMk cId="2353458828" sldId="266"/>
        </pc:sldMkLst>
        <pc:spChg chg="mod">
          <ac:chgData name="Claudia Coñuecar" userId="40a48c7a74c5fee3" providerId="LiveId" clId="{DC09D0D8-6068-4884-8F18-4D485EA6A98B}" dt="2020-10-30T00:35:55.818" v="428" actId="26606"/>
          <ac:spMkLst>
            <pc:docMk/>
            <pc:sldMk cId="2353458828" sldId="266"/>
            <ac:spMk id="2" creationId="{852A70E8-C6BF-49FF-BF8B-DF0790ACCEA0}"/>
          </ac:spMkLst>
        </pc:spChg>
        <pc:spChg chg="mod">
          <ac:chgData name="Claudia Coñuecar" userId="40a48c7a74c5fee3" providerId="LiveId" clId="{DC09D0D8-6068-4884-8F18-4D485EA6A98B}" dt="2020-10-30T00:36:10.858" v="431" actId="1076"/>
          <ac:spMkLst>
            <pc:docMk/>
            <pc:sldMk cId="2353458828" sldId="266"/>
            <ac:spMk id="3" creationId="{34B6A5DC-E452-4EE5-B2BA-51127D06048D}"/>
          </ac:spMkLst>
        </pc:spChg>
        <pc:spChg chg="add">
          <ac:chgData name="Claudia Coñuecar" userId="40a48c7a74c5fee3" providerId="LiveId" clId="{DC09D0D8-6068-4884-8F18-4D485EA6A98B}" dt="2020-10-30T00:35:55.818" v="428" actId="26606"/>
          <ac:spMkLst>
            <pc:docMk/>
            <pc:sldMk cId="2353458828" sldId="266"/>
            <ac:spMk id="10" creationId="{CF62D2A7-8207-488C-9F46-316BA81A16C8}"/>
          </ac:spMkLst>
        </pc:spChg>
        <pc:picChg chg="add del">
          <ac:chgData name="Claudia Coñuecar" userId="40a48c7a74c5fee3" providerId="LiveId" clId="{DC09D0D8-6068-4884-8F18-4D485EA6A98B}" dt="2020-10-30T00:35:19.830" v="421" actId="21"/>
          <ac:picMkLst>
            <pc:docMk/>
            <pc:sldMk cId="2353458828" sldId="266"/>
            <ac:picMk id="4" creationId="{5C451424-5BD3-4640-8B1A-3278E20682C8}"/>
          </ac:picMkLst>
        </pc:picChg>
        <pc:picChg chg="add mod modCrop">
          <ac:chgData name="Claudia Coñuecar" userId="40a48c7a74c5fee3" providerId="LiveId" clId="{DC09D0D8-6068-4884-8F18-4D485EA6A98B}" dt="2020-10-30T00:35:55.818" v="428" actId="26606"/>
          <ac:picMkLst>
            <pc:docMk/>
            <pc:sldMk cId="2353458828" sldId="266"/>
            <ac:picMk id="5" creationId="{42D3ABDC-DBAB-4226-855E-06FB1C0EFC4C}"/>
          </ac:picMkLst>
        </pc:picChg>
      </pc:sldChg>
      <pc:sldChg chg="modSp mod">
        <pc:chgData name="Claudia Coñuecar" userId="40a48c7a74c5fee3" providerId="LiveId" clId="{DC09D0D8-6068-4884-8F18-4D485EA6A98B}" dt="2020-10-30T00:23:36.517" v="123" actId="20577"/>
        <pc:sldMkLst>
          <pc:docMk/>
          <pc:sldMk cId="504368104" sldId="267"/>
        </pc:sldMkLst>
        <pc:spChg chg="mod">
          <ac:chgData name="Claudia Coñuecar" userId="40a48c7a74c5fee3" providerId="LiveId" clId="{DC09D0D8-6068-4884-8F18-4D485EA6A98B}" dt="2020-10-30T00:22:59.560" v="98" actId="1076"/>
          <ac:spMkLst>
            <pc:docMk/>
            <pc:sldMk cId="504368104" sldId="267"/>
            <ac:spMk id="2" creationId="{00000000-0000-0000-0000-000000000000}"/>
          </ac:spMkLst>
        </pc:spChg>
        <pc:spChg chg="mod">
          <ac:chgData name="Claudia Coñuecar" userId="40a48c7a74c5fee3" providerId="LiveId" clId="{DC09D0D8-6068-4884-8F18-4D485EA6A98B}" dt="2020-10-30T00:23:36.517" v="123" actId="20577"/>
          <ac:spMkLst>
            <pc:docMk/>
            <pc:sldMk cId="504368104" sldId="267"/>
            <ac:spMk id="3" creationId="{00000000-0000-0000-0000-000000000000}"/>
          </ac:spMkLst>
        </pc:spChg>
      </pc:sldChg>
      <pc:sldChg chg="addSp new">
        <pc:chgData name="Claudia Coñuecar" userId="40a48c7a74c5fee3" providerId="LiveId" clId="{DC09D0D8-6068-4884-8F18-4D485EA6A98B}" dt="2020-10-30T00:25:42.287" v="142"/>
        <pc:sldMkLst>
          <pc:docMk/>
          <pc:sldMk cId="4226286782" sldId="269"/>
        </pc:sldMkLst>
        <pc:picChg chg="add">
          <ac:chgData name="Claudia Coñuecar" userId="40a48c7a74c5fee3" providerId="LiveId" clId="{DC09D0D8-6068-4884-8F18-4D485EA6A98B}" dt="2020-10-30T00:25:42.287" v="142"/>
          <ac:picMkLst>
            <pc:docMk/>
            <pc:sldMk cId="4226286782" sldId="269"/>
            <ac:picMk id="4" creationId="{FF287602-1488-43FE-853F-E4CF38CD1AA7}"/>
          </ac:picMkLst>
        </pc:picChg>
      </pc:sldChg>
    </pc:docChg>
  </pc:docChgLst>
  <pc:docChgLst>
    <pc:chgData name="Claudia Coñuecar" userId="40a48c7a74c5fee3" providerId="LiveId" clId="{22388AD0-474A-4566-BA7C-D7FC09A13A51}"/>
    <pc:docChg chg="custSel modSld">
      <pc:chgData name="Claudia Coñuecar" userId="40a48c7a74c5fee3" providerId="LiveId" clId="{22388AD0-474A-4566-BA7C-D7FC09A13A51}" dt="2020-10-30T18:25:07.197" v="57"/>
      <pc:docMkLst>
        <pc:docMk/>
      </pc:docMkLst>
      <pc:sldChg chg="modSp mod">
        <pc:chgData name="Claudia Coñuecar" userId="40a48c7a74c5fee3" providerId="LiveId" clId="{22388AD0-474A-4566-BA7C-D7FC09A13A51}" dt="2020-10-30T18:25:07.197" v="57"/>
        <pc:sldMkLst>
          <pc:docMk/>
          <pc:sldMk cId="2090933718" sldId="265"/>
        </pc:sldMkLst>
        <pc:spChg chg="mod">
          <ac:chgData name="Claudia Coñuecar" userId="40a48c7a74c5fee3" providerId="LiveId" clId="{22388AD0-474A-4566-BA7C-D7FC09A13A51}" dt="2020-10-30T18:25:07.197" v="57"/>
          <ac:spMkLst>
            <pc:docMk/>
            <pc:sldMk cId="2090933718" sldId="265"/>
            <ac:spMk id="3" creationId="{4090B178-7516-43F7-B689-8058D9A7B236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720856-93F0-4CC7-B7FD-2466914A11D4}" type="doc">
      <dgm:prSet loTypeId="urn:microsoft.com/office/officeart/2018/5/layout/IconLeafLabelList" loCatId="icon" qsTypeId="urn:microsoft.com/office/officeart/2005/8/quickstyle/simple4" qsCatId="simple" csTypeId="urn:microsoft.com/office/officeart/2018/5/colors/Iconchunking_neutralicon_colorful5" csCatId="colorful" phldr="1"/>
      <dgm:spPr/>
    </dgm:pt>
    <dgm:pt modelId="{4AF52931-E4CA-4429-AACB-B8747CDB2409}">
      <dgm:prSet phldrT="[Text]" custT="1"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es-ES" sz="3200" noProof="0" dirty="0"/>
            <a:t>Norte</a:t>
          </a:r>
        </a:p>
      </dgm:t>
    </dgm:pt>
    <dgm:pt modelId="{67B2FC97-2FAE-4EFE-9DEE-E4216C657F35}" type="parTrans" cxnId="{F82329C8-C3B2-4E9B-9033-528488D72705}">
      <dgm:prSet/>
      <dgm:spPr/>
      <dgm:t>
        <a:bodyPr rtlCol="0"/>
        <a:lstStyle/>
        <a:p>
          <a:pPr rtl="0"/>
          <a:endParaRPr lang="es-ES" sz="1400" noProof="0" dirty="0"/>
        </a:p>
      </dgm:t>
    </dgm:pt>
    <dgm:pt modelId="{D86AF01C-9CBC-41F8-9354-48CD82BDFDC9}" type="sibTrans" cxnId="{F82329C8-C3B2-4E9B-9033-528488D72705}">
      <dgm:prSet/>
      <dgm:spPr/>
      <dgm:t>
        <a:bodyPr rtlCol="0"/>
        <a:lstStyle/>
        <a:p>
          <a:pPr rtl="0"/>
          <a:endParaRPr lang="es-ES" sz="1400" noProof="0" dirty="0"/>
        </a:p>
      </dgm:t>
    </dgm:pt>
    <dgm:pt modelId="{81BEB84D-9A77-49C6-9301-B3359FCAC75F}">
      <dgm:prSet phldrT="[Text]" custT="1"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es-ES" sz="3200" noProof="0" dirty="0"/>
            <a:t>Centro</a:t>
          </a:r>
        </a:p>
      </dgm:t>
    </dgm:pt>
    <dgm:pt modelId="{AE4D0D43-0332-4F79-8D35-BCD8C10758AE}" type="parTrans" cxnId="{420EF6C4-7321-43BE-A2FC-253606B1E06A}">
      <dgm:prSet/>
      <dgm:spPr/>
      <dgm:t>
        <a:bodyPr rtlCol="0"/>
        <a:lstStyle/>
        <a:p>
          <a:pPr rtl="0"/>
          <a:endParaRPr lang="es-ES" sz="1400" noProof="0" dirty="0"/>
        </a:p>
      </dgm:t>
    </dgm:pt>
    <dgm:pt modelId="{5D260F18-25D2-4074-87F1-7E78DDA61C58}" type="sibTrans" cxnId="{420EF6C4-7321-43BE-A2FC-253606B1E06A}">
      <dgm:prSet/>
      <dgm:spPr/>
      <dgm:t>
        <a:bodyPr rtlCol="0"/>
        <a:lstStyle/>
        <a:p>
          <a:pPr rtl="0"/>
          <a:endParaRPr lang="es-ES" sz="1400" noProof="0" dirty="0"/>
        </a:p>
      </dgm:t>
    </dgm:pt>
    <dgm:pt modelId="{BFF9359E-E9B1-4B73-BACC-2C7988765B16}">
      <dgm:prSet phldrT="[Text]" custT="1"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es-ES" sz="3200" noProof="0" dirty="0"/>
            <a:t>Sur</a:t>
          </a:r>
        </a:p>
        <a:p>
          <a:pPr rtl="0">
            <a:lnSpc>
              <a:spcPct val="100000"/>
            </a:lnSpc>
            <a:defRPr cap="all"/>
          </a:pPr>
          <a:r>
            <a:rPr lang="es-ES" sz="3200" noProof="0" dirty="0"/>
            <a:t>MAPUCHE Y CHILOÉ</a:t>
          </a:r>
        </a:p>
      </dgm:t>
    </dgm:pt>
    <dgm:pt modelId="{6E0A40FA-1B79-4089-8B9A-3BA22865FE4E}" type="parTrans" cxnId="{516EC545-1971-48B3-978C-4756FCDCCFD9}">
      <dgm:prSet/>
      <dgm:spPr/>
      <dgm:t>
        <a:bodyPr rtlCol="0"/>
        <a:lstStyle/>
        <a:p>
          <a:pPr rtl="0"/>
          <a:endParaRPr lang="es-ES" sz="1400" noProof="0" dirty="0"/>
        </a:p>
      </dgm:t>
    </dgm:pt>
    <dgm:pt modelId="{1CEF1965-C516-4C44-BAE3-2FA3F5116930}" type="sibTrans" cxnId="{516EC545-1971-48B3-978C-4756FCDCCFD9}">
      <dgm:prSet/>
      <dgm:spPr/>
      <dgm:t>
        <a:bodyPr rtlCol="0"/>
        <a:lstStyle/>
        <a:p>
          <a:pPr rtl="0"/>
          <a:endParaRPr lang="es-ES" sz="1400" noProof="0" dirty="0"/>
        </a:p>
      </dgm:t>
    </dgm:pt>
    <dgm:pt modelId="{29BB62C3-8DAE-49E7-A154-FB8CDD20BD56}" type="pres">
      <dgm:prSet presAssocID="{C7720856-93F0-4CC7-B7FD-2466914A11D4}" presName="root" presStyleCnt="0">
        <dgm:presLayoutVars>
          <dgm:dir/>
          <dgm:resizeHandles val="exact"/>
        </dgm:presLayoutVars>
      </dgm:prSet>
      <dgm:spPr/>
    </dgm:pt>
    <dgm:pt modelId="{FDCF1FF3-A522-43E2-ADBB-4D937E5D4C8B}" type="pres">
      <dgm:prSet presAssocID="{4AF52931-E4CA-4429-AACB-B8747CDB2409}" presName="compNode" presStyleCnt="0"/>
      <dgm:spPr/>
    </dgm:pt>
    <dgm:pt modelId="{4404E5A3-F3AE-4794-ABE8-672905731E8A}" type="pres">
      <dgm:prSet presAssocID="{4AF52931-E4CA-4429-AACB-B8747CDB2409}" presName="iconBgRect" presStyleLbl="bgShp" presStyleIdx="0" presStyleCnt="3" custAng="16200000"/>
      <dgm:spPr>
        <a:prstGeom prst="teardrop">
          <a:avLst/>
        </a:prstGeom>
        <a:solidFill>
          <a:schemeClr val="accent1"/>
        </a:solidFill>
      </dgm:spPr>
    </dgm:pt>
    <dgm:pt modelId="{66E983A8-4726-42A4-977A-7FF40FC16E6F}" type="pres">
      <dgm:prSet presAssocID="{4AF52931-E4CA-4429-AACB-B8747CDB2409}" presName="iconRect" presStyleLbl="node1" presStyleIdx="0" presStyleCnt="3" custLinFactNeighborX="-10041" custLinFactNeighborY="301"/>
      <dgm:spPr>
        <a:blipFill rotWithShape="1">
          <a:blip xmlns:r="http://schemas.openxmlformats.org/officeDocument/2006/relationships" r:embed="rId1"/>
          <a:srcRect/>
          <a:stretch>
            <a:fillRect l="-11000" r="-11000"/>
          </a:stretch>
        </a:blipFill>
        <a:ln>
          <a:noFill/>
        </a:ln>
      </dgm:spPr>
    </dgm:pt>
    <dgm:pt modelId="{816F14CD-531F-4A61-BE1E-1AB8218315CD}" type="pres">
      <dgm:prSet presAssocID="{4AF52931-E4CA-4429-AACB-B8747CDB2409}" presName="spaceRect" presStyleCnt="0"/>
      <dgm:spPr/>
    </dgm:pt>
    <dgm:pt modelId="{D004084F-AAF0-4394-A4B8-1C80AB3016EE}" type="pres">
      <dgm:prSet presAssocID="{4AF52931-E4CA-4429-AACB-B8747CDB2409}" presName="textRect" presStyleLbl="revTx" presStyleIdx="0" presStyleCnt="3">
        <dgm:presLayoutVars>
          <dgm:chMax val="1"/>
          <dgm:chPref val="1"/>
        </dgm:presLayoutVars>
      </dgm:prSet>
      <dgm:spPr/>
    </dgm:pt>
    <dgm:pt modelId="{F18176B8-4648-41E0-BE74-D3A38454740A}" type="pres">
      <dgm:prSet presAssocID="{D86AF01C-9CBC-41F8-9354-48CD82BDFDC9}" presName="sibTrans" presStyleCnt="0"/>
      <dgm:spPr/>
    </dgm:pt>
    <dgm:pt modelId="{852075D9-1865-4DCB-B7BC-419821E8D39E}" type="pres">
      <dgm:prSet presAssocID="{81BEB84D-9A77-49C6-9301-B3359FCAC75F}" presName="compNode" presStyleCnt="0"/>
      <dgm:spPr/>
    </dgm:pt>
    <dgm:pt modelId="{F7FA26C2-9A7D-456E-A3F1-57C85E3B8944}" type="pres">
      <dgm:prSet presAssocID="{81BEB84D-9A77-49C6-9301-B3359FCAC75F}" presName="iconBgRect" presStyleLbl="bgShp" presStyleIdx="1" presStyleCnt="3" custAng="16200000"/>
      <dgm:spPr>
        <a:prstGeom prst="teardrop">
          <a:avLst/>
        </a:prstGeom>
        <a:solidFill>
          <a:schemeClr val="accent1"/>
        </a:solidFill>
      </dgm:spPr>
    </dgm:pt>
    <dgm:pt modelId="{8D027E61-512C-4C5C-B861-C214EB2B7051}" type="pres">
      <dgm:prSet presAssocID="{81BEB84D-9A77-49C6-9301-B3359FCAC75F}" presName="iconRect" presStyleLbl="node1" presStyleIdx="1" presStyleCnt="3"/>
      <dgm:spPr>
        <a:blipFill rotWithShape="1">
          <a:blip xmlns:r="http://schemas.openxmlformats.org/officeDocument/2006/relationships" r:embed="rId2"/>
          <a:srcRect/>
          <a:stretch>
            <a:fillRect l="-11000" r="-11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lant"/>
        </a:ext>
      </dgm:extLst>
    </dgm:pt>
    <dgm:pt modelId="{80D50278-A184-474B-BE1F-D445925966D1}" type="pres">
      <dgm:prSet presAssocID="{81BEB84D-9A77-49C6-9301-B3359FCAC75F}" presName="spaceRect" presStyleCnt="0"/>
      <dgm:spPr/>
    </dgm:pt>
    <dgm:pt modelId="{4A3CA5A9-4015-4F4C-A300-8CD9B37F28EC}" type="pres">
      <dgm:prSet presAssocID="{81BEB84D-9A77-49C6-9301-B3359FCAC75F}" presName="textRect" presStyleLbl="revTx" presStyleIdx="1" presStyleCnt="3">
        <dgm:presLayoutVars>
          <dgm:chMax val="1"/>
          <dgm:chPref val="1"/>
        </dgm:presLayoutVars>
      </dgm:prSet>
      <dgm:spPr/>
    </dgm:pt>
    <dgm:pt modelId="{1226883D-D094-4C40-8CCE-4CC35ABC012F}" type="pres">
      <dgm:prSet presAssocID="{5D260F18-25D2-4074-87F1-7E78DDA61C58}" presName="sibTrans" presStyleCnt="0"/>
      <dgm:spPr/>
    </dgm:pt>
    <dgm:pt modelId="{AB01B044-5881-4A3A-96FC-B42D55A09448}" type="pres">
      <dgm:prSet presAssocID="{BFF9359E-E9B1-4B73-BACC-2C7988765B16}" presName="compNode" presStyleCnt="0"/>
      <dgm:spPr/>
    </dgm:pt>
    <dgm:pt modelId="{6E502D37-0C18-4C1D-B5B6-1EE0F7480188}" type="pres">
      <dgm:prSet presAssocID="{BFF9359E-E9B1-4B73-BACC-2C7988765B16}" presName="iconBgRect" presStyleLbl="bgShp" presStyleIdx="2" presStyleCnt="3" custAng="16200000"/>
      <dgm:spPr>
        <a:prstGeom prst="teardrop">
          <a:avLst/>
        </a:prstGeom>
        <a:solidFill>
          <a:schemeClr val="accent1"/>
        </a:solidFill>
      </dgm:spPr>
    </dgm:pt>
    <dgm:pt modelId="{7291F4F3-1EE7-4DA5-9945-2BDB8BB6DF14}" type="pres">
      <dgm:prSet presAssocID="{BFF9359E-E9B1-4B73-BACC-2C7988765B16}" presName="iconRect" presStyleLbl="node1" presStyleIdx="2" presStyleCnt="3"/>
      <dgm:spPr>
        <a:blipFill rotWithShape="1">
          <a:blip xmlns:r="http://schemas.openxmlformats.org/officeDocument/2006/relationships" r:embed="rId3"/>
          <a:srcRect/>
          <a:stretch>
            <a:fillRect l="-11000" r="-11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artial Sun"/>
        </a:ext>
      </dgm:extLst>
    </dgm:pt>
    <dgm:pt modelId="{D10C2546-83E9-4D63-9C0E-CEAB56718E16}" type="pres">
      <dgm:prSet presAssocID="{BFF9359E-E9B1-4B73-BACC-2C7988765B16}" presName="spaceRect" presStyleCnt="0"/>
      <dgm:spPr/>
    </dgm:pt>
    <dgm:pt modelId="{2D3AA4CD-88DE-4BAA-9BCF-1DE9D253FCAA}" type="pres">
      <dgm:prSet presAssocID="{BFF9359E-E9B1-4B73-BACC-2C7988765B16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9DFFC12E-9EC7-415F-AF62-C13E19722337}" type="presOf" srcId="{4AF52931-E4CA-4429-AACB-B8747CDB2409}" destId="{D004084F-AAF0-4394-A4B8-1C80AB3016EE}" srcOrd="0" destOrd="0" presId="urn:microsoft.com/office/officeart/2018/5/layout/IconLeafLabelList"/>
    <dgm:cxn modelId="{7F6D8240-3F76-4B70-803C-C0023D804140}" type="presOf" srcId="{81BEB84D-9A77-49C6-9301-B3359FCAC75F}" destId="{4A3CA5A9-4015-4F4C-A300-8CD9B37F28EC}" srcOrd="0" destOrd="0" presId="urn:microsoft.com/office/officeart/2018/5/layout/IconLeafLabelList"/>
    <dgm:cxn modelId="{516EC545-1971-48B3-978C-4756FCDCCFD9}" srcId="{C7720856-93F0-4CC7-B7FD-2466914A11D4}" destId="{BFF9359E-E9B1-4B73-BACC-2C7988765B16}" srcOrd="2" destOrd="0" parTransId="{6E0A40FA-1B79-4089-8B9A-3BA22865FE4E}" sibTransId="{1CEF1965-C516-4C44-BAE3-2FA3F5116930}"/>
    <dgm:cxn modelId="{656B1851-13C8-4201-B702-5947529A0870}" type="presOf" srcId="{C7720856-93F0-4CC7-B7FD-2466914A11D4}" destId="{29BB62C3-8DAE-49E7-A154-FB8CDD20BD56}" srcOrd="0" destOrd="0" presId="urn:microsoft.com/office/officeart/2018/5/layout/IconLeafLabelList"/>
    <dgm:cxn modelId="{888B9FBC-F4A1-4A8B-B703-D87865A65BD0}" type="presOf" srcId="{BFF9359E-E9B1-4B73-BACC-2C7988765B16}" destId="{2D3AA4CD-88DE-4BAA-9BCF-1DE9D253FCAA}" srcOrd="0" destOrd="0" presId="urn:microsoft.com/office/officeart/2018/5/layout/IconLeafLabelList"/>
    <dgm:cxn modelId="{420EF6C4-7321-43BE-A2FC-253606B1E06A}" srcId="{C7720856-93F0-4CC7-B7FD-2466914A11D4}" destId="{81BEB84D-9A77-49C6-9301-B3359FCAC75F}" srcOrd="1" destOrd="0" parTransId="{AE4D0D43-0332-4F79-8D35-BCD8C10758AE}" sibTransId="{5D260F18-25D2-4074-87F1-7E78DDA61C58}"/>
    <dgm:cxn modelId="{F82329C8-C3B2-4E9B-9033-528488D72705}" srcId="{C7720856-93F0-4CC7-B7FD-2466914A11D4}" destId="{4AF52931-E4CA-4429-AACB-B8747CDB2409}" srcOrd="0" destOrd="0" parTransId="{67B2FC97-2FAE-4EFE-9DEE-E4216C657F35}" sibTransId="{D86AF01C-9CBC-41F8-9354-48CD82BDFDC9}"/>
    <dgm:cxn modelId="{3F2044FB-E33A-4D48-99CA-0445F424817E}" type="presParOf" srcId="{29BB62C3-8DAE-49E7-A154-FB8CDD20BD56}" destId="{FDCF1FF3-A522-43E2-ADBB-4D937E5D4C8B}" srcOrd="0" destOrd="0" presId="urn:microsoft.com/office/officeart/2018/5/layout/IconLeafLabelList"/>
    <dgm:cxn modelId="{8EBEBDEA-C728-40C7-A500-45AAE044D48A}" type="presParOf" srcId="{FDCF1FF3-A522-43E2-ADBB-4D937E5D4C8B}" destId="{4404E5A3-F3AE-4794-ABE8-672905731E8A}" srcOrd="0" destOrd="0" presId="urn:microsoft.com/office/officeart/2018/5/layout/IconLeafLabelList"/>
    <dgm:cxn modelId="{210C2635-EFBE-4087-8A06-CBDDD1A40B20}" type="presParOf" srcId="{FDCF1FF3-A522-43E2-ADBB-4D937E5D4C8B}" destId="{66E983A8-4726-42A4-977A-7FF40FC16E6F}" srcOrd="1" destOrd="0" presId="urn:microsoft.com/office/officeart/2018/5/layout/IconLeafLabelList"/>
    <dgm:cxn modelId="{255544D8-259D-4D93-AADB-48214076CE87}" type="presParOf" srcId="{FDCF1FF3-A522-43E2-ADBB-4D937E5D4C8B}" destId="{816F14CD-531F-4A61-BE1E-1AB8218315CD}" srcOrd="2" destOrd="0" presId="urn:microsoft.com/office/officeart/2018/5/layout/IconLeafLabelList"/>
    <dgm:cxn modelId="{75E893F9-4E62-48F2-9C80-C2B211FD72A7}" type="presParOf" srcId="{FDCF1FF3-A522-43E2-ADBB-4D937E5D4C8B}" destId="{D004084F-AAF0-4394-A4B8-1C80AB3016EE}" srcOrd="3" destOrd="0" presId="urn:microsoft.com/office/officeart/2018/5/layout/IconLeafLabelList"/>
    <dgm:cxn modelId="{C861A5A0-34EA-4D31-8AB0-14505D90A258}" type="presParOf" srcId="{29BB62C3-8DAE-49E7-A154-FB8CDD20BD56}" destId="{F18176B8-4648-41E0-BE74-D3A38454740A}" srcOrd="1" destOrd="0" presId="urn:microsoft.com/office/officeart/2018/5/layout/IconLeafLabelList"/>
    <dgm:cxn modelId="{F1025440-F45A-49AD-8ACD-D6CBEFFD176A}" type="presParOf" srcId="{29BB62C3-8DAE-49E7-A154-FB8CDD20BD56}" destId="{852075D9-1865-4DCB-B7BC-419821E8D39E}" srcOrd="2" destOrd="0" presId="urn:microsoft.com/office/officeart/2018/5/layout/IconLeafLabelList"/>
    <dgm:cxn modelId="{4E0D6DED-5324-4EAB-A18D-B82CD8C0B661}" type="presParOf" srcId="{852075D9-1865-4DCB-B7BC-419821E8D39E}" destId="{F7FA26C2-9A7D-456E-A3F1-57C85E3B8944}" srcOrd="0" destOrd="0" presId="urn:microsoft.com/office/officeart/2018/5/layout/IconLeafLabelList"/>
    <dgm:cxn modelId="{C479A7F5-7C12-4315-B942-CBEA9BC48C5B}" type="presParOf" srcId="{852075D9-1865-4DCB-B7BC-419821E8D39E}" destId="{8D027E61-512C-4C5C-B861-C214EB2B7051}" srcOrd="1" destOrd="0" presId="urn:microsoft.com/office/officeart/2018/5/layout/IconLeafLabelList"/>
    <dgm:cxn modelId="{8A7B0371-E017-432F-84B1-A5868FC44181}" type="presParOf" srcId="{852075D9-1865-4DCB-B7BC-419821E8D39E}" destId="{80D50278-A184-474B-BE1F-D445925966D1}" srcOrd="2" destOrd="0" presId="urn:microsoft.com/office/officeart/2018/5/layout/IconLeafLabelList"/>
    <dgm:cxn modelId="{682FF9C3-C79A-4334-AAE6-6960E2F1CC3A}" type="presParOf" srcId="{852075D9-1865-4DCB-B7BC-419821E8D39E}" destId="{4A3CA5A9-4015-4F4C-A300-8CD9B37F28EC}" srcOrd="3" destOrd="0" presId="urn:microsoft.com/office/officeart/2018/5/layout/IconLeafLabelList"/>
    <dgm:cxn modelId="{D0FB4BF6-4142-4C49-9D81-EC1E04A003A7}" type="presParOf" srcId="{29BB62C3-8DAE-49E7-A154-FB8CDD20BD56}" destId="{1226883D-D094-4C40-8CCE-4CC35ABC012F}" srcOrd="3" destOrd="0" presId="urn:microsoft.com/office/officeart/2018/5/layout/IconLeafLabelList"/>
    <dgm:cxn modelId="{73C2163B-A42F-451B-A59A-AD037C1E51A0}" type="presParOf" srcId="{29BB62C3-8DAE-49E7-A154-FB8CDD20BD56}" destId="{AB01B044-5881-4A3A-96FC-B42D55A09448}" srcOrd="4" destOrd="0" presId="urn:microsoft.com/office/officeart/2018/5/layout/IconLeafLabelList"/>
    <dgm:cxn modelId="{1F109E53-B825-44B8-8CE6-F518A007B81B}" type="presParOf" srcId="{AB01B044-5881-4A3A-96FC-B42D55A09448}" destId="{6E502D37-0C18-4C1D-B5B6-1EE0F7480188}" srcOrd="0" destOrd="0" presId="urn:microsoft.com/office/officeart/2018/5/layout/IconLeafLabelList"/>
    <dgm:cxn modelId="{216E2022-AAA0-4710-9842-2FF0FCE38A9B}" type="presParOf" srcId="{AB01B044-5881-4A3A-96FC-B42D55A09448}" destId="{7291F4F3-1EE7-4DA5-9945-2BDB8BB6DF14}" srcOrd="1" destOrd="0" presId="urn:microsoft.com/office/officeart/2018/5/layout/IconLeafLabelList"/>
    <dgm:cxn modelId="{67F22EF7-F70F-4CD6-8168-8782AFA33100}" type="presParOf" srcId="{AB01B044-5881-4A3A-96FC-B42D55A09448}" destId="{D10C2546-83E9-4D63-9C0E-CEAB56718E16}" srcOrd="2" destOrd="0" presId="urn:microsoft.com/office/officeart/2018/5/layout/IconLeafLabelList"/>
    <dgm:cxn modelId="{C4F521B0-CF88-49A3-877D-1D085FB5FCB0}" type="presParOf" srcId="{AB01B044-5881-4A3A-96FC-B42D55A09448}" destId="{2D3AA4CD-88DE-4BAA-9BCF-1DE9D253FCAA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BE34799-CEEE-44C7-B61D-519843DBF672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FCFEAA5-E490-447A-81F1-64D235A51B6E}">
      <dgm:prSet/>
      <dgm:spPr/>
      <dgm:t>
        <a:bodyPr/>
        <a:lstStyle/>
        <a:p>
          <a:r>
            <a:rPr lang="es-ES" b="0" i="0" dirty="0"/>
            <a:t>El pandero es un instrumento de percusión perteneciente al grupo de los instrumentos de percusión madera. </a:t>
          </a:r>
          <a:endParaRPr lang="en-US" dirty="0"/>
        </a:p>
      </dgm:t>
    </dgm:pt>
    <dgm:pt modelId="{0AAF58FF-B2F7-49E3-9448-52E6838E2977}" type="parTrans" cxnId="{9DD5E16A-71C0-4DC0-BB0A-C72D7F3E555D}">
      <dgm:prSet/>
      <dgm:spPr/>
      <dgm:t>
        <a:bodyPr/>
        <a:lstStyle/>
        <a:p>
          <a:endParaRPr lang="en-US"/>
        </a:p>
      </dgm:t>
    </dgm:pt>
    <dgm:pt modelId="{1285DAB3-212B-40D2-BEA4-C56C0B84F533}" type="sibTrans" cxnId="{9DD5E16A-71C0-4DC0-BB0A-C72D7F3E555D}">
      <dgm:prSet/>
      <dgm:spPr/>
      <dgm:t>
        <a:bodyPr/>
        <a:lstStyle/>
        <a:p>
          <a:endParaRPr lang="en-US"/>
        </a:p>
      </dgm:t>
    </dgm:pt>
    <dgm:pt modelId="{7D7119B6-B1C3-42AE-87A8-1E282F86FDA1}">
      <dgm:prSet/>
      <dgm:spPr/>
      <dgm:t>
        <a:bodyPr/>
        <a:lstStyle/>
        <a:p>
          <a:r>
            <a:rPr lang="es-ES" b="0" i="0"/>
            <a:t>El pandero se originó en Medio Oriente, India, Grecia y Roma, y fue usado especialmente en contextos religiosos. </a:t>
          </a:r>
          <a:endParaRPr lang="en-US"/>
        </a:p>
      </dgm:t>
    </dgm:pt>
    <dgm:pt modelId="{10891C63-AAA1-452F-BB90-44FB6A2B13B2}" type="parTrans" cxnId="{0605D486-35C3-4A2D-B6A2-230EDF1CC652}">
      <dgm:prSet/>
      <dgm:spPr/>
      <dgm:t>
        <a:bodyPr/>
        <a:lstStyle/>
        <a:p>
          <a:endParaRPr lang="en-US"/>
        </a:p>
      </dgm:t>
    </dgm:pt>
    <dgm:pt modelId="{05969B9C-8BC9-46E1-810B-45647CCE65EF}" type="sibTrans" cxnId="{0605D486-35C3-4A2D-B6A2-230EDF1CC652}">
      <dgm:prSet/>
      <dgm:spPr/>
      <dgm:t>
        <a:bodyPr/>
        <a:lstStyle/>
        <a:p>
          <a:endParaRPr lang="en-US"/>
        </a:p>
      </dgm:t>
    </dgm:pt>
    <dgm:pt modelId="{48AE0F48-18CF-4DAA-8849-FD983191C730}">
      <dgm:prSet/>
      <dgm:spPr/>
      <dgm:t>
        <a:bodyPr/>
        <a:lstStyle/>
        <a:p>
          <a:r>
            <a:rPr lang="es-ES" b="0" i="0" dirty="0"/>
            <a:t>A diferencia de la pandereta, no posee tiene membrana. </a:t>
          </a:r>
          <a:endParaRPr lang="en-US" dirty="0"/>
        </a:p>
      </dgm:t>
    </dgm:pt>
    <dgm:pt modelId="{1FCCB6B2-55B9-4059-A58F-A46053227543}" type="parTrans" cxnId="{54B9CC1D-5145-4CAF-8FFE-3251243240A9}">
      <dgm:prSet/>
      <dgm:spPr/>
      <dgm:t>
        <a:bodyPr/>
        <a:lstStyle/>
        <a:p>
          <a:endParaRPr lang="en-US"/>
        </a:p>
      </dgm:t>
    </dgm:pt>
    <dgm:pt modelId="{C93F3FCA-3AFE-46EC-9095-9B8AA6B9EB31}" type="sibTrans" cxnId="{54B9CC1D-5145-4CAF-8FFE-3251243240A9}">
      <dgm:prSet/>
      <dgm:spPr/>
      <dgm:t>
        <a:bodyPr/>
        <a:lstStyle/>
        <a:p>
          <a:endParaRPr lang="en-US"/>
        </a:p>
      </dgm:t>
    </dgm:pt>
    <dgm:pt modelId="{F2383BEA-A1C2-462C-84A3-F3481F5268CF}" type="pres">
      <dgm:prSet presAssocID="{BBE34799-CEEE-44C7-B61D-519843DBF672}" presName="linear" presStyleCnt="0">
        <dgm:presLayoutVars>
          <dgm:animLvl val="lvl"/>
          <dgm:resizeHandles val="exact"/>
        </dgm:presLayoutVars>
      </dgm:prSet>
      <dgm:spPr/>
    </dgm:pt>
    <dgm:pt modelId="{38697BAF-9272-4BE2-B59A-6BB2366345DE}" type="pres">
      <dgm:prSet presAssocID="{4FCFEAA5-E490-447A-81F1-64D235A51B6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49FC3A14-124A-43E8-B615-B5E9D4648B6B}" type="pres">
      <dgm:prSet presAssocID="{1285DAB3-212B-40D2-BEA4-C56C0B84F533}" presName="spacer" presStyleCnt="0"/>
      <dgm:spPr/>
    </dgm:pt>
    <dgm:pt modelId="{DC8004CE-C063-4A8B-A5DD-F42D039356C4}" type="pres">
      <dgm:prSet presAssocID="{7D7119B6-B1C3-42AE-87A8-1E282F86FDA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E685EF67-D70C-4D55-98F8-E0C3250013D5}" type="pres">
      <dgm:prSet presAssocID="{05969B9C-8BC9-46E1-810B-45647CCE65EF}" presName="spacer" presStyleCnt="0"/>
      <dgm:spPr/>
    </dgm:pt>
    <dgm:pt modelId="{80F41BA8-8EB3-4E43-AD71-D5F2A187BBE1}" type="pres">
      <dgm:prSet presAssocID="{48AE0F48-18CF-4DAA-8849-FD983191C730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1EABCE0E-3E8A-45CD-8107-C2740B3FEF85}" type="presOf" srcId="{BBE34799-CEEE-44C7-B61D-519843DBF672}" destId="{F2383BEA-A1C2-462C-84A3-F3481F5268CF}" srcOrd="0" destOrd="0" presId="urn:microsoft.com/office/officeart/2005/8/layout/vList2"/>
    <dgm:cxn modelId="{54B9CC1D-5145-4CAF-8FFE-3251243240A9}" srcId="{BBE34799-CEEE-44C7-B61D-519843DBF672}" destId="{48AE0F48-18CF-4DAA-8849-FD983191C730}" srcOrd="2" destOrd="0" parTransId="{1FCCB6B2-55B9-4059-A58F-A46053227543}" sibTransId="{C93F3FCA-3AFE-46EC-9095-9B8AA6B9EB31}"/>
    <dgm:cxn modelId="{6D422164-D0FA-418F-A9F9-30623E36F845}" type="presOf" srcId="{4FCFEAA5-E490-447A-81F1-64D235A51B6E}" destId="{38697BAF-9272-4BE2-B59A-6BB2366345DE}" srcOrd="0" destOrd="0" presId="urn:microsoft.com/office/officeart/2005/8/layout/vList2"/>
    <dgm:cxn modelId="{9DD5E16A-71C0-4DC0-BB0A-C72D7F3E555D}" srcId="{BBE34799-CEEE-44C7-B61D-519843DBF672}" destId="{4FCFEAA5-E490-447A-81F1-64D235A51B6E}" srcOrd="0" destOrd="0" parTransId="{0AAF58FF-B2F7-49E3-9448-52E6838E2977}" sibTransId="{1285DAB3-212B-40D2-BEA4-C56C0B84F533}"/>
    <dgm:cxn modelId="{B23EC578-5F5F-41E0-A3A0-6DCA568D4C3B}" type="presOf" srcId="{48AE0F48-18CF-4DAA-8849-FD983191C730}" destId="{80F41BA8-8EB3-4E43-AD71-D5F2A187BBE1}" srcOrd="0" destOrd="0" presId="urn:microsoft.com/office/officeart/2005/8/layout/vList2"/>
    <dgm:cxn modelId="{0605D486-35C3-4A2D-B6A2-230EDF1CC652}" srcId="{BBE34799-CEEE-44C7-B61D-519843DBF672}" destId="{7D7119B6-B1C3-42AE-87A8-1E282F86FDA1}" srcOrd="1" destOrd="0" parTransId="{10891C63-AAA1-452F-BB90-44FB6A2B13B2}" sibTransId="{05969B9C-8BC9-46E1-810B-45647CCE65EF}"/>
    <dgm:cxn modelId="{C96EA3C8-CF3C-4991-90B0-F9F5760B80C8}" type="presOf" srcId="{7D7119B6-B1C3-42AE-87A8-1E282F86FDA1}" destId="{DC8004CE-C063-4A8B-A5DD-F42D039356C4}" srcOrd="0" destOrd="0" presId="urn:microsoft.com/office/officeart/2005/8/layout/vList2"/>
    <dgm:cxn modelId="{E3B3B510-F329-449B-A3D9-D76F11E3B3F5}" type="presParOf" srcId="{F2383BEA-A1C2-462C-84A3-F3481F5268CF}" destId="{38697BAF-9272-4BE2-B59A-6BB2366345DE}" srcOrd="0" destOrd="0" presId="urn:microsoft.com/office/officeart/2005/8/layout/vList2"/>
    <dgm:cxn modelId="{49B2E91D-B67B-49C4-9E50-9C734DA4FAAA}" type="presParOf" srcId="{F2383BEA-A1C2-462C-84A3-F3481F5268CF}" destId="{49FC3A14-124A-43E8-B615-B5E9D4648B6B}" srcOrd="1" destOrd="0" presId="urn:microsoft.com/office/officeart/2005/8/layout/vList2"/>
    <dgm:cxn modelId="{9F1072AE-6F4A-4039-A7FB-46CBD83BDFDC}" type="presParOf" srcId="{F2383BEA-A1C2-462C-84A3-F3481F5268CF}" destId="{DC8004CE-C063-4A8B-A5DD-F42D039356C4}" srcOrd="2" destOrd="0" presId="urn:microsoft.com/office/officeart/2005/8/layout/vList2"/>
    <dgm:cxn modelId="{D4120FBB-6EEC-45F7-8A8C-608067360C25}" type="presParOf" srcId="{F2383BEA-A1C2-462C-84A3-F3481F5268CF}" destId="{E685EF67-D70C-4D55-98F8-E0C3250013D5}" srcOrd="3" destOrd="0" presId="urn:microsoft.com/office/officeart/2005/8/layout/vList2"/>
    <dgm:cxn modelId="{47199D69-84D2-4A42-A8C5-713A3C53131B}" type="presParOf" srcId="{F2383BEA-A1C2-462C-84A3-F3481F5268CF}" destId="{80F41BA8-8EB3-4E43-AD71-D5F2A187BBE1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04E5A3-F3AE-4794-ABE8-672905731E8A}">
      <dsp:nvSpPr>
        <dsp:cNvPr id="0" name=""/>
        <dsp:cNvSpPr/>
      </dsp:nvSpPr>
      <dsp:spPr>
        <a:xfrm rot="16200000">
          <a:off x="866699" y="8618"/>
          <a:ext cx="1715625" cy="1715625"/>
        </a:xfrm>
        <a:prstGeom prst="teardrop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6E983A8-4726-42A4-977A-7FF40FC16E6F}">
      <dsp:nvSpPr>
        <dsp:cNvPr id="0" name=""/>
        <dsp:cNvSpPr/>
      </dsp:nvSpPr>
      <dsp:spPr>
        <a:xfrm>
          <a:off x="1133483" y="377206"/>
          <a:ext cx="984375" cy="984375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11000" r="-11000"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004084F-AAF0-4394-A4B8-1C80AB3016EE}">
      <dsp:nvSpPr>
        <dsp:cNvPr id="0" name=""/>
        <dsp:cNvSpPr/>
      </dsp:nvSpPr>
      <dsp:spPr>
        <a:xfrm>
          <a:off x="318262" y="2258618"/>
          <a:ext cx="2812500" cy="166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14224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ES" sz="3200" kern="1200" noProof="0" dirty="0"/>
            <a:t>Norte</a:t>
          </a:r>
        </a:p>
      </dsp:txBody>
      <dsp:txXfrm>
        <a:off x="318262" y="2258618"/>
        <a:ext cx="2812500" cy="1665000"/>
      </dsp:txXfrm>
    </dsp:sp>
    <dsp:sp modelId="{F7FA26C2-9A7D-456E-A3F1-57C85E3B8944}">
      <dsp:nvSpPr>
        <dsp:cNvPr id="0" name=""/>
        <dsp:cNvSpPr/>
      </dsp:nvSpPr>
      <dsp:spPr>
        <a:xfrm rot="16200000">
          <a:off x="4171387" y="8618"/>
          <a:ext cx="1715625" cy="1715625"/>
        </a:xfrm>
        <a:prstGeom prst="teardrop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D027E61-512C-4C5C-B861-C214EB2B7051}">
      <dsp:nvSpPr>
        <dsp:cNvPr id="0" name=""/>
        <dsp:cNvSpPr/>
      </dsp:nvSpPr>
      <dsp:spPr>
        <a:xfrm>
          <a:off x="4537012" y="374243"/>
          <a:ext cx="984375" cy="984375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11000" r="-11000"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A3CA5A9-4015-4F4C-A300-8CD9B37F28EC}">
      <dsp:nvSpPr>
        <dsp:cNvPr id="0" name=""/>
        <dsp:cNvSpPr/>
      </dsp:nvSpPr>
      <dsp:spPr>
        <a:xfrm>
          <a:off x="3622949" y="2258618"/>
          <a:ext cx="2812500" cy="166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14224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ES" sz="3200" kern="1200" noProof="0" dirty="0"/>
            <a:t>Centro</a:t>
          </a:r>
        </a:p>
      </dsp:txBody>
      <dsp:txXfrm>
        <a:off x="3622949" y="2258618"/>
        <a:ext cx="2812500" cy="1665000"/>
      </dsp:txXfrm>
    </dsp:sp>
    <dsp:sp modelId="{6E502D37-0C18-4C1D-B5B6-1EE0F7480188}">
      <dsp:nvSpPr>
        <dsp:cNvPr id="0" name=""/>
        <dsp:cNvSpPr/>
      </dsp:nvSpPr>
      <dsp:spPr>
        <a:xfrm rot="16200000">
          <a:off x="7476075" y="8618"/>
          <a:ext cx="1715625" cy="1715625"/>
        </a:xfrm>
        <a:prstGeom prst="teardrop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291F4F3-1EE7-4DA5-9945-2BDB8BB6DF14}">
      <dsp:nvSpPr>
        <dsp:cNvPr id="0" name=""/>
        <dsp:cNvSpPr/>
      </dsp:nvSpPr>
      <dsp:spPr>
        <a:xfrm>
          <a:off x="7841700" y="374243"/>
          <a:ext cx="984375" cy="984375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l="-11000" r="-11000"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D3AA4CD-88DE-4BAA-9BCF-1DE9D253FCAA}">
      <dsp:nvSpPr>
        <dsp:cNvPr id="0" name=""/>
        <dsp:cNvSpPr/>
      </dsp:nvSpPr>
      <dsp:spPr>
        <a:xfrm>
          <a:off x="6927637" y="2258618"/>
          <a:ext cx="2812500" cy="166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14224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ES" sz="3200" kern="1200" noProof="0" dirty="0"/>
            <a:t>Sur</a:t>
          </a:r>
        </a:p>
        <a:p>
          <a:pPr marL="0" lvl="0" indent="0" algn="ctr" defTabSz="14224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ES" sz="3200" kern="1200" noProof="0" dirty="0"/>
            <a:t>MAPUCHE Y CHILOÉ</a:t>
          </a:r>
        </a:p>
      </dsp:txBody>
      <dsp:txXfrm>
        <a:off x="6927637" y="2258618"/>
        <a:ext cx="2812500" cy="1665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697BAF-9272-4BE2-B59A-6BB2366345DE}">
      <dsp:nvSpPr>
        <dsp:cNvPr id="0" name=""/>
        <dsp:cNvSpPr/>
      </dsp:nvSpPr>
      <dsp:spPr>
        <a:xfrm>
          <a:off x="0" y="727221"/>
          <a:ext cx="6367912" cy="159471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900" b="0" i="0" kern="1200" dirty="0"/>
            <a:t>El pandero es un instrumento de percusión perteneciente al grupo de los instrumentos de percusión madera. </a:t>
          </a:r>
          <a:endParaRPr lang="en-US" sz="2900" kern="1200" dirty="0"/>
        </a:p>
      </dsp:txBody>
      <dsp:txXfrm>
        <a:off x="77847" y="805068"/>
        <a:ext cx="6212218" cy="1439016"/>
      </dsp:txXfrm>
    </dsp:sp>
    <dsp:sp modelId="{DC8004CE-C063-4A8B-A5DD-F42D039356C4}">
      <dsp:nvSpPr>
        <dsp:cNvPr id="0" name=""/>
        <dsp:cNvSpPr/>
      </dsp:nvSpPr>
      <dsp:spPr>
        <a:xfrm>
          <a:off x="0" y="2405451"/>
          <a:ext cx="6367912" cy="1594710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900" b="0" i="0" kern="1200"/>
            <a:t>El pandero se originó en Medio Oriente, India, Grecia y Roma, y fue usado especialmente en contextos religiosos. </a:t>
          </a:r>
          <a:endParaRPr lang="en-US" sz="2900" kern="1200"/>
        </a:p>
      </dsp:txBody>
      <dsp:txXfrm>
        <a:off x="77847" y="2483298"/>
        <a:ext cx="6212218" cy="1439016"/>
      </dsp:txXfrm>
    </dsp:sp>
    <dsp:sp modelId="{80F41BA8-8EB3-4E43-AD71-D5F2A187BBE1}">
      <dsp:nvSpPr>
        <dsp:cNvPr id="0" name=""/>
        <dsp:cNvSpPr/>
      </dsp:nvSpPr>
      <dsp:spPr>
        <a:xfrm>
          <a:off x="0" y="4083681"/>
          <a:ext cx="6367912" cy="159471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900" b="0" i="0" kern="1200" dirty="0"/>
            <a:t>A diferencia de la pandereta, no posee tiene membrana. </a:t>
          </a:r>
          <a:endParaRPr lang="en-US" sz="2900" kern="1200" dirty="0"/>
        </a:p>
      </dsp:txBody>
      <dsp:txXfrm>
        <a:off x="77847" y="4161528"/>
        <a:ext cx="6212218" cy="14390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1A0F3E-A5CC-4B2E-845C-582AB6CEE23B}" type="datetimeFigureOut">
              <a:rPr lang="es-CL" smtClean="0"/>
              <a:t>15-04-2021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8FCB73-A831-4EE2-89A6-08BBB6B66C1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39926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48D66D-B8C4-4C71-AFDB-4F8602FE9580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868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0BC780-D8F9-4B05-8E37-D7BD99C7F5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D3B0A6A-2374-448F-AF7B-BD74937560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F17B79E-90D3-465F-B7CC-90A9A0E17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CF6F6-E51A-4F42-B898-644682A5CC09}" type="datetimeFigureOut">
              <a:rPr lang="es-CL" smtClean="0"/>
              <a:t>15-04-2021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ED8AA5B-F643-4988-BE01-02FD28F2D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C4FFA7D-DF85-4C18-90BB-3D1B893D2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23ECA-A82A-4CF7-BFA3-DBDA1DA0214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02142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7E64A1-8803-428F-B81D-C287C1EBF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44DBC80-DF29-4F02-A69E-7D5D5DA95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9E244BB-B624-4D46-888E-92E075BFC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CF6F6-E51A-4F42-B898-644682A5CC09}" type="datetimeFigureOut">
              <a:rPr lang="es-CL" smtClean="0"/>
              <a:t>15-04-2021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BE6CD4B-C3BB-4CF7-B48B-3B5026F7B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C93EF5C-C175-44D7-998C-AA0EECE42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23ECA-A82A-4CF7-BFA3-DBDA1DA0214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06629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9D69B16-8EA7-4986-A5CE-167EEB155A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19B98F9-1928-4B83-B091-B311D4FFDE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4212071-9143-499A-8899-9F001EA0B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CF6F6-E51A-4F42-B898-644682A5CC09}" type="datetimeFigureOut">
              <a:rPr lang="es-CL" smtClean="0"/>
              <a:t>15-04-2021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CC2950B-4408-4374-9BD4-59843A2C7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71F9102-7666-42FA-B56F-83CDCC9ED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23ECA-A82A-4CF7-BFA3-DBDA1DA0214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44019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38F622-E82F-4178-AC88-ECB5EA71B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3EAAE5B-D162-40E0-B910-8F9FDDAA96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035668C-9728-42DC-A37F-EEFA8FD6E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CF6F6-E51A-4F42-B898-644682A5CC09}" type="datetimeFigureOut">
              <a:rPr lang="es-CL" smtClean="0"/>
              <a:t>15-04-2021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DD5DA65-FC5C-43E4-9480-621A00E12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F8DC82-8C77-4FE9-8AA0-F55C2BDA9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23ECA-A82A-4CF7-BFA3-DBDA1DA0214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11315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6C39F2-3934-409B-BAD7-F608E4042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AE8EFE9-72D3-460C-8E80-904F281801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26AB218-73A3-4974-A209-5D8A4AA48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CF6F6-E51A-4F42-B898-644682A5CC09}" type="datetimeFigureOut">
              <a:rPr lang="es-CL" smtClean="0"/>
              <a:t>15-04-2021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F4C2DCF-E28C-48C3-9CBD-507BCA915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3564D16-9A40-45BF-A23D-D83E3B759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23ECA-A82A-4CF7-BFA3-DBDA1DA0214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8494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C51C7A-9845-4B02-A3E3-E90D8378B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6A58A0-1550-4EC8-AE2A-DEE2D331C9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EA5B01B-CE08-4A88-90EE-E5BE1ECED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D9601F0-C65A-4EED-8E94-5FF7BBD58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CF6F6-E51A-4F42-B898-644682A5CC09}" type="datetimeFigureOut">
              <a:rPr lang="es-CL" smtClean="0"/>
              <a:t>15-04-2021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25A7A3D-9B6E-40D4-8210-9DF210934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7A51B44-3BC5-4FE7-B800-CAE5857BE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23ECA-A82A-4CF7-BFA3-DBDA1DA0214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14395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E93C04-EEE9-4E97-B190-E8B4605FA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0C249C9-B8F8-4B71-AFA6-ABD213D524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01D71F9-664B-4335-9011-C19D6FC72D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B2FA1AD-B8FC-40FC-8127-2078B9C03A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F03210F-2F1A-4317-ABC8-AD6070BEEF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135ADCE-EFF7-4AE6-B24D-6E6B853BF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CF6F6-E51A-4F42-B898-644682A5CC09}" type="datetimeFigureOut">
              <a:rPr lang="es-CL" smtClean="0"/>
              <a:t>15-04-2021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3DF4F96-6E1C-4392-B0F4-3EBEC50CD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511FFFB-75E6-4A42-9FBD-9257137A9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23ECA-A82A-4CF7-BFA3-DBDA1DA0214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13062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16C09F-391D-413F-9C2E-D9AD24CE2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DDAE4E9-F4CF-4845-9183-C843979D2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CF6F6-E51A-4F42-B898-644682A5CC09}" type="datetimeFigureOut">
              <a:rPr lang="es-CL" smtClean="0"/>
              <a:t>15-04-2021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5E57D34-AC8E-4FC2-AFDD-847D90BF0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438A063-76AA-4204-AF48-A31DC808A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23ECA-A82A-4CF7-BFA3-DBDA1DA0214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82693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30208AF-31BE-4F61-BC78-38A6BF10C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CF6F6-E51A-4F42-B898-644682A5CC09}" type="datetimeFigureOut">
              <a:rPr lang="es-CL" smtClean="0"/>
              <a:t>15-04-2021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8656CAE-295C-4692-B773-0E7CD46EA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2C6F169-60E5-4B5D-948E-63784DB9E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23ECA-A82A-4CF7-BFA3-DBDA1DA0214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41907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23C261-30D8-40E3-9468-782BE7F78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8695E42-C3F1-43F3-89B7-982249834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C06B335-339C-4D09-BAAA-F1E339BF37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1121CB5-5267-42C9-A961-38AACE057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CF6F6-E51A-4F42-B898-644682A5CC09}" type="datetimeFigureOut">
              <a:rPr lang="es-CL" smtClean="0"/>
              <a:t>15-04-2021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E0AC102-CD6F-4DAD-984A-129348274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150E187-6DAC-4240-96D9-D0C4EEC51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23ECA-A82A-4CF7-BFA3-DBDA1DA0214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2264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53C473-F5BC-4F31-9D0C-9E594FE90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F65B026-E465-49A0-AD8A-775428228B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925EF88-B573-48C9-98D1-C26A4D29DD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32A4F80-2AD6-4A59-8422-E26FBDE6B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CF6F6-E51A-4F42-B898-644682A5CC09}" type="datetimeFigureOut">
              <a:rPr lang="es-CL" smtClean="0"/>
              <a:t>15-04-2021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2CEE24B-AE7E-41B3-AAD4-0616C425A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78E79AF-3AC6-44A0-A18A-EEA2329E1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23ECA-A82A-4CF7-BFA3-DBDA1DA0214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36106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D2D9BEA-F42A-4849-B662-7A6AC252D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30A072C-EFE1-41FF-ACD2-123BB45FC6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A120B35-F2E8-48FC-BD23-3EBEFFD870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7CF6F6-E51A-4F42-B898-644682A5CC09}" type="datetimeFigureOut">
              <a:rPr lang="es-CL" smtClean="0"/>
              <a:t>15-04-2021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B0C73F9-DAB9-4DF7-8DCD-FBDCD3F248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37F5022-63DA-4E97-A543-EBF3C00A22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23ECA-A82A-4CF7-BFA3-DBDA1DA0214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67712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pmGIZikkEn8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58B1D2-947E-4E21-B8D1-E2E803209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64614" y="1783959"/>
            <a:ext cx="4574986" cy="2889114"/>
          </a:xfrm>
        </p:spPr>
        <p:txBody>
          <a:bodyPr anchor="b">
            <a:normAutofit/>
          </a:bodyPr>
          <a:lstStyle/>
          <a:p>
            <a:pPr algn="l"/>
            <a:r>
              <a:rPr lang="es-CL" sz="5400" dirty="0"/>
              <a:t>Clase de Música PPT 6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EE68727-CFC9-4FCA-AD91-7D989A0A8E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64612" y="4750893"/>
            <a:ext cx="4087305" cy="1147863"/>
          </a:xfrm>
        </p:spPr>
        <p:txBody>
          <a:bodyPr anchor="t">
            <a:normAutofit/>
          </a:bodyPr>
          <a:lstStyle/>
          <a:p>
            <a:pPr algn="l"/>
            <a:r>
              <a:rPr lang="es-CL" sz="2000" dirty="0"/>
              <a:t>Claudia Coñuecar Vejar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22424C-6B31-4DA8-B9D9-E76827AB45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26" r="-1" b="-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D3AD3F2-5528-475C-965E-CA3489052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824939"/>
            <a:ext cx="1152244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7332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 fill">
            <a:extLst>
              <a:ext uri="{FF2B5EF4-FFF2-40B4-BE49-F238E27FC236}">
                <a16:creationId xmlns:a16="http://schemas.microsoft.com/office/drawing/2014/main" id="{1D63C574-BFD2-41A1-A567-B0C3CC7FD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lor 2">
            <a:extLst>
              <a:ext uri="{FF2B5EF4-FFF2-40B4-BE49-F238E27FC236}">
                <a16:creationId xmlns:a16="http://schemas.microsoft.com/office/drawing/2014/main" id="{E2A46BAB-8C31-42B2-90E8-B26DD3E81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F7A3C7-0737-4E57-B30E-8EEFE638B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4707053" cy="6858000"/>
            <a:chOff x="651279" y="598259"/>
            <a:chExt cx="10889442" cy="5680742"/>
          </a:xfrm>
        </p:grpSpPr>
        <p:sp>
          <p:nvSpPr>
            <p:cNvPr id="14" name="Color">
              <a:extLst>
                <a:ext uri="{FF2B5EF4-FFF2-40B4-BE49-F238E27FC236}">
                  <a16:creationId xmlns:a16="http://schemas.microsoft.com/office/drawing/2014/main" id="{3BE6D516-DFC6-4698-B3F1-5F591C1130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Color">
              <a:extLst>
                <a:ext uri="{FF2B5EF4-FFF2-40B4-BE49-F238E27FC236}">
                  <a16:creationId xmlns:a16="http://schemas.microsoft.com/office/drawing/2014/main" id="{C2580FB0-D146-458C-AF1B-8E8BBF6BBA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343C2699-4527-444F-882C-15A84A39D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5" y="841248"/>
            <a:ext cx="3515244" cy="5340097"/>
          </a:xfrm>
        </p:spPr>
        <p:txBody>
          <a:bodyPr anchor="ctr">
            <a:normAutofit/>
          </a:bodyPr>
          <a:lstStyle/>
          <a:p>
            <a:r>
              <a:rPr lang="es-CL" sz="4800">
                <a:solidFill>
                  <a:schemeClr val="bg1"/>
                </a:solidFill>
              </a:rPr>
              <a:t>Pandero</a:t>
            </a: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8991B303-2769-458D-AB9D-2B0DBFDBF1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133931"/>
              </p:ext>
            </p:extLst>
          </p:nvPr>
        </p:nvGraphicFramePr>
        <p:xfrm>
          <a:off x="4985886" y="231006"/>
          <a:ext cx="6367913" cy="6405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47235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andero de Madera Completo | Sonidos Porteños">
            <a:extLst>
              <a:ext uri="{FF2B5EF4-FFF2-40B4-BE49-F238E27FC236}">
                <a16:creationId xmlns:a16="http://schemas.microsoft.com/office/drawing/2014/main" id="{3B85E191-3044-4E6A-942E-E986A262B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902229"/>
            <a:ext cx="5291666" cy="5053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andero Media Luna Grande Doble Arcos Verde - Fuente de Vida Distributors">
            <a:extLst>
              <a:ext uri="{FF2B5EF4-FFF2-40B4-BE49-F238E27FC236}">
                <a16:creationId xmlns:a16="http://schemas.microsoft.com/office/drawing/2014/main" id="{F1689E7E-E31A-48D9-86CC-720180C73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6865" y="1166812"/>
            <a:ext cx="5291667" cy="452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728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BCCF0FA-BAF5-478B-81C9-9694D136C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407" y="743447"/>
            <a:ext cx="397338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/>
              <a:t>Audición de Pandero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506966D-E1B4-4E8C-9FB6-1409D90F0F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7840" y="4629234"/>
            <a:ext cx="4505954" cy="1485319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dirty="0"/>
              <a:t>https://youtu.be/lX3XcppsUq8</a:t>
            </a:r>
          </a:p>
        </p:txBody>
      </p:sp>
      <p:pic>
        <p:nvPicPr>
          <p:cNvPr id="2050" name="Picture 2" descr="PANDERO DE MADERA DOBLE 8&quot; NUTECH - MusicPlay Import">
            <a:extLst>
              <a:ext uri="{FF2B5EF4-FFF2-40B4-BE49-F238E27FC236}">
                <a16:creationId xmlns:a16="http://schemas.microsoft.com/office/drawing/2014/main" id="{0CFDF796-20D7-42BA-9758-319B4EA832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931"/>
          <a:stretch/>
        </p:blipFill>
        <p:spPr bwMode="auto">
          <a:xfrm>
            <a:off x="20" y="10"/>
            <a:ext cx="699288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4200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5EE5D5-228E-43B3-A304-B0C432080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Pandereta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D8B3720-C2FF-4D83-821C-A849277821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s-E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Es un instrumento musical perteneciente al grupo de percusión membrana.</a:t>
            </a:r>
          </a:p>
          <a:p>
            <a:pPr>
              <a:lnSpc>
                <a:spcPct val="150000"/>
              </a:lnSpc>
            </a:pPr>
            <a:r>
              <a:rPr lang="es-E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Las panderas presentan aros superpuestos y cubiertos con piel, </a:t>
            </a:r>
            <a:r>
              <a:rPr lang="es-ES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que</a:t>
            </a:r>
            <a:r>
              <a:rPr lang="es-E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disponen de cascabeles o sonajas. </a:t>
            </a:r>
          </a:p>
          <a:p>
            <a:pPr>
              <a:lnSpc>
                <a:spcPct val="150000"/>
              </a:lnSpc>
            </a:pPr>
            <a:r>
              <a:rPr lang="es-E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Al golpear sobre la piel con una mano o con los dedos, se produce el sonido.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0980706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mazon.com: Boao 2 piezas (6 pulgadas y 8 pulgadas) pandereta de madera de  mano de una sola fila, panderetas con campanas de Jingle (Ecru): Musical  Instruments">
            <a:extLst>
              <a:ext uri="{FF2B5EF4-FFF2-40B4-BE49-F238E27FC236}">
                <a16:creationId xmlns:a16="http://schemas.microsoft.com/office/drawing/2014/main" id="{0E35CD37-6CEE-4337-A590-72AD0B310C0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10466" y="643466"/>
            <a:ext cx="5571067" cy="55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40105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F609FF9A-4FCE-468E-A86A-C9AB525EAE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21E12D4-3A88-428D-8E5E-AF1AFD923D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Jinbao - Pandereta de 20 cm, TH812: Amazon.es: Instrumentos musicales">
            <a:extLst>
              <a:ext uri="{FF2B5EF4-FFF2-40B4-BE49-F238E27FC236}">
                <a16:creationId xmlns:a16="http://schemas.microsoft.com/office/drawing/2014/main" id="{7718270D-14C4-4F95-A0DE-AA71BB0D2B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9"/>
          <a:stretch/>
        </p:blipFill>
        <p:spPr bwMode="auto">
          <a:xfrm>
            <a:off x="-1" y="10"/>
            <a:ext cx="1219200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3F36A30-CDAD-45E3-B359-77B085767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4402"/>
            <a:ext cx="10515600" cy="298592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>
                <a:solidFill>
                  <a:srgbClr val="FFFFFF"/>
                </a:solidFill>
              </a:rPr>
              <a:t>Audición de Pandereta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EBF543C-7091-4568-A3A7-5335FDB09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072040"/>
            <a:ext cx="10515600" cy="138431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>
                <a:solidFill>
                  <a:srgbClr val="FFFFFF"/>
                </a:solidFill>
              </a:rPr>
              <a:t>https://youtu.be/MVY7vM-1gRQ</a:t>
            </a:r>
          </a:p>
        </p:txBody>
      </p:sp>
    </p:spTree>
    <p:extLst>
      <p:ext uri="{BB962C8B-B14F-4D97-AF65-F5344CB8AC3E}">
        <p14:creationId xmlns:p14="http://schemas.microsoft.com/office/powerpoint/2010/main" val="19404220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F6D9E9B-39A5-481F-8C1E-D34C16E4E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s-CL" sz="4000"/>
              <a:t>Como hacer una Pandereta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6E3E737-31A9-425A-B26D-0F6DFC85C0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14" r="2829" b="1"/>
          <a:stretch/>
        </p:blipFill>
        <p:spPr>
          <a:xfrm>
            <a:off x="1" y="10"/>
            <a:ext cx="6936390" cy="6857990"/>
          </a:xfrm>
          <a:prstGeom prst="rect">
            <a:avLst/>
          </a:prstGeom>
        </p:spPr>
      </p:pic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B795725-AB55-46AB-92CD-36AC9AEF78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r>
              <a:rPr lang="es-CL" sz="2000"/>
              <a:t>https://youtu.be/LAGTGOy4iVE</a:t>
            </a:r>
          </a:p>
        </p:txBody>
      </p:sp>
    </p:spTree>
    <p:extLst>
      <p:ext uri="{BB962C8B-B14F-4D97-AF65-F5344CB8AC3E}">
        <p14:creationId xmlns:p14="http://schemas.microsoft.com/office/powerpoint/2010/main" val="3946747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7C0A57-1416-4FEA-9066-423FE5C11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Arpa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435CF5E-F6A7-427A-AB0E-7C2631792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Es un instrumento de cuerda pulsada formada por un marco resonante y una serie de cuerdas tensadas entre la sección inferior y la superior. </a:t>
            </a:r>
          </a:p>
          <a:p>
            <a:pPr>
              <a:lnSpc>
                <a:spcPct val="150000"/>
              </a:lnSpc>
            </a:pP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Este instrumento tiene sus orígenes en Egipto y Grecia.</a:t>
            </a:r>
          </a:p>
          <a:p>
            <a:pPr>
              <a:lnSpc>
                <a:spcPct val="150000"/>
              </a:lnSpc>
            </a:pP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El sonido se obtiene al tocar las cuerdas con los dedos. El músico que lo toca se llama arpista.</a:t>
            </a:r>
          </a:p>
          <a:p>
            <a:pPr>
              <a:lnSpc>
                <a:spcPct val="150000"/>
              </a:lnSpc>
            </a:pPr>
            <a:r>
              <a:rPr lang="es-E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Un arpa estándar mide </a:t>
            </a:r>
            <a:r>
              <a:rPr lang="es-ES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1 metro 82 cm</a:t>
            </a:r>
            <a:r>
              <a:rPr lang="es-E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. de alto y pesa entre 40 y 45 kilos.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6840537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l arpa y la niña, Cuentos infantiles. - TodoPapás">
            <a:extLst>
              <a:ext uri="{FF2B5EF4-FFF2-40B4-BE49-F238E27FC236}">
                <a16:creationId xmlns:a16="http://schemas.microsoft.com/office/drawing/2014/main" id="{1344C648-23AA-4963-9360-D582864A5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75" y="469900"/>
            <a:ext cx="4762500" cy="575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Les recomiendo a mis alumnas de arpa que se echen un novio fuerte» | La  Verdad">
            <a:extLst>
              <a:ext uri="{FF2B5EF4-FFF2-40B4-BE49-F238E27FC236}">
                <a16:creationId xmlns:a16="http://schemas.microsoft.com/office/drawing/2014/main" id="{4A8C28F5-8DFB-4FC3-B8CF-3B6D5B0A68F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026" y="867330"/>
            <a:ext cx="4312920" cy="509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58685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5BFE36F-325E-49BC-8925-BB242A035E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88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3A809ED-4123-4B07-A0DC-C176310CF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s-CL" sz="4000"/>
              <a:t>Audición de Arpa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6C2AC7F-5B76-4E56-B1E9-630FE2C57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r>
              <a:rPr lang="es-CL" sz="2000"/>
              <a:t>https://youtu.be/zuTcGvSNG4E</a:t>
            </a:r>
          </a:p>
        </p:txBody>
      </p:sp>
    </p:spTree>
    <p:extLst>
      <p:ext uri="{BB962C8B-B14F-4D97-AF65-F5344CB8AC3E}">
        <p14:creationId xmlns:p14="http://schemas.microsoft.com/office/powerpoint/2010/main" val="6459994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2" descr="Hojas en primer plano">
            <a:extLst>
              <a:ext uri="{FF2B5EF4-FFF2-40B4-BE49-F238E27FC236}">
                <a16:creationId xmlns:a16="http://schemas.microsoft.com/office/drawing/2014/main" id="{C542C31E-A9A6-4196-9C15-D9E26F2B21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850B972-0B7A-40CD-9E79-07E8A87AB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rtl="0">
              <a:tabLst>
                <a:tab pos="4119563" algn="l"/>
              </a:tabLst>
            </a:pPr>
            <a:r>
              <a:rPr lang="es-ES" dirty="0"/>
              <a:t>Folclore</a:t>
            </a:r>
          </a:p>
        </p:txBody>
      </p:sp>
      <p:graphicFrame>
        <p:nvGraphicFramePr>
          <p:cNvPr id="9" name="Marcador de posición de contenido 8" descr="Iconos de SmartArt">
            <a:extLst>
              <a:ext uri="{FF2B5EF4-FFF2-40B4-BE49-F238E27FC236}">
                <a16:creationId xmlns:a16="http://schemas.microsoft.com/office/drawing/2014/main" id="{8FF6EDB8-0D3A-4193-BDFE-DD56CEA7DA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1048060"/>
              </p:ext>
            </p:extLst>
          </p:nvPr>
        </p:nvGraphicFramePr>
        <p:xfrm>
          <a:off x="1066800" y="2103438"/>
          <a:ext cx="10058400" cy="3932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767954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F90786E-B72D-4C32-BDCE-A170B0078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46F2E7-848F-4A6C-A098-4764FDEA7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n 3" descr="Grupo de personas de pie sobre pasto&#10;&#10;Descripción generada automáticamente con confianza media">
            <a:extLst>
              <a:ext uri="{FF2B5EF4-FFF2-40B4-BE49-F238E27FC236}">
                <a16:creationId xmlns:a16="http://schemas.microsoft.com/office/drawing/2014/main" id="{8060D8E5-DBA7-44C1-828B-E258283922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r="444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3822B94-DCF3-4C37-AD8C-CD3311545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671570"/>
            <a:ext cx="5155261" cy="4072044"/>
          </a:xfrm>
        </p:spPr>
        <p:txBody>
          <a:bodyPr anchor="t">
            <a:normAutofit/>
          </a:bodyPr>
          <a:lstStyle/>
          <a:p>
            <a:r>
              <a:rPr lang="es-CL">
                <a:solidFill>
                  <a:srgbClr val="FFFFFF"/>
                </a:solidFill>
              </a:rPr>
              <a:t>Audiciones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090B178-7516-43F7-B689-8058D9A7B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3536" y="1900166"/>
            <a:ext cx="5170861" cy="4072043"/>
          </a:xfrm>
        </p:spPr>
        <p:txBody>
          <a:bodyPr>
            <a:normAutofit/>
          </a:bodyPr>
          <a:lstStyle/>
          <a:p>
            <a:r>
              <a:rPr lang="es-CL" sz="2000" dirty="0">
                <a:solidFill>
                  <a:srgbClr val="FFFFFF"/>
                </a:solidFill>
              </a:rPr>
              <a:t>Cueca: “El Pañuelo” </a:t>
            </a:r>
            <a:r>
              <a:rPr lang="es-CL" sz="20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https://youtu.be/pmGIZikkEn8</a:t>
            </a:r>
            <a:endParaRPr lang="es-CL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CL" sz="2000" dirty="0">
              <a:solidFill>
                <a:srgbClr val="FFFFFF"/>
              </a:solidFill>
            </a:endParaRPr>
          </a:p>
          <a:p>
            <a:r>
              <a:rPr lang="es-CL" sz="2000" dirty="0">
                <a:solidFill>
                  <a:srgbClr val="FFFFFF"/>
                </a:solidFill>
              </a:rPr>
              <a:t>Cueca: “La consentida” https://youtu.be/a6diaswp0-Y</a:t>
            </a:r>
          </a:p>
          <a:p>
            <a:endParaRPr lang="es-CL" sz="2000" dirty="0">
              <a:solidFill>
                <a:srgbClr val="FFFFFF"/>
              </a:solidFill>
            </a:endParaRPr>
          </a:p>
          <a:p>
            <a:endParaRPr lang="es-CL" sz="20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s-CL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9337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2A70E8-C6BF-49FF-BF8B-DF0790ACC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es-CL" dirty="0"/>
              <a:t>Actividad Musical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4B6A5DC-E452-4EE5-B2BA-51127D0604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462350"/>
            <a:ext cx="5314543" cy="3375920"/>
          </a:xfr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s-CL" sz="2000" dirty="0"/>
              <a:t>Elige un instrumento musical: </a:t>
            </a:r>
            <a:r>
              <a:rPr lang="es-CL" sz="2000" dirty="0" err="1"/>
              <a:t>cacharaina</a:t>
            </a:r>
            <a:r>
              <a:rPr lang="es-CL" sz="2000" dirty="0"/>
              <a:t>, tormento, arpa, pandereta y escribe una descripción simple del instrumento.</a:t>
            </a:r>
          </a:p>
          <a:p>
            <a:pPr>
              <a:lnSpc>
                <a:spcPct val="150000"/>
              </a:lnSpc>
            </a:pPr>
            <a:r>
              <a:rPr lang="es-CL" sz="2000" dirty="0"/>
              <a:t>También saca una foto del instrumento o asimismo puedes dibujar el instrumento, de tal manera que lo puedas conocer.</a:t>
            </a:r>
          </a:p>
          <a:p>
            <a:pPr marL="0" indent="0">
              <a:buNone/>
            </a:pPr>
            <a:endParaRPr lang="es-CL" sz="180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2D3ABDC-DBAB-4226-855E-06FB1C0EFC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10" r="25260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534588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058C9FAC-1615-47A5-9340-848C63CFF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Zonas del país</a:t>
            </a: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 descr="Zonas de Chile - Tricila">
            <a:extLst>
              <a:ext uri="{FF2B5EF4-FFF2-40B4-BE49-F238E27FC236}">
                <a16:creationId xmlns:a16="http://schemas.microsoft.com/office/drawing/2014/main" id="{2C4C6CDE-04CC-43E3-BF76-A4C75814AA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77" r="-1" b="40140"/>
          <a:stretch/>
        </p:blipFill>
        <p:spPr bwMode="auto"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21235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Instrumentos de la Zona Centro</a:t>
            </a:r>
          </a:p>
        </p:txBody>
      </p:sp>
      <p:sp>
        <p:nvSpPr>
          <p:cNvPr id="5" name="Rectangle 3"/>
          <p:cNvSpPr>
            <a:spLocks noGrp="1" noRot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r>
              <a:rPr lang="es-CL" dirty="0"/>
              <a:t>Guitarra   </a:t>
            </a:r>
          </a:p>
          <a:p>
            <a:pPr eaLnBrk="1" hangingPunct="1">
              <a:defRPr/>
            </a:pPr>
            <a:endParaRPr lang="es-CL" dirty="0"/>
          </a:p>
          <a:p>
            <a:pPr eaLnBrk="1" hangingPunct="1">
              <a:defRPr/>
            </a:pPr>
            <a:endParaRPr lang="es-CL" dirty="0"/>
          </a:p>
          <a:p>
            <a:pPr eaLnBrk="1" hangingPunct="1">
              <a:defRPr/>
            </a:pPr>
            <a:r>
              <a:rPr lang="es-CL" dirty="0" err="1"/>
              <a:t>Cacharaina</a:t>
            </a:r>
            <a:r>
              <a:rPr lang="es-CL" dirty="0"/>
              <a:t>  </a:t>
            </a:r>
          </a:p>
          <a:p>
            <a:pPr eaLnBrk="1" hangingPunct="1">
              <a:defRPr/>
            </a:pPr>
            <a:endParaRPr lang="es-CL" dirty="0"/>
          </a:p>
          <a:p>
            <a:pPr eaLnBrk="1" hangingPunct="1">
              <a:defRPr/>
            </a:pPr>
            <a:endParaRPr lang="es-CL" dirty="0"/>
          </a:p>
          <a:p>
            <a:pPr eaLnBrk="1" hangingPunct="1">
              <a:defRPr/>
            </a:pPr>
            <a:endParaRPr lang="es-CL" dirty="0"/>
          </a:p>
          <a:p>
            <a:pPr eaLnBrk="1" hangingPunct="1">
              <a:defRPr/>
            </a:pPr>
            <a:r>
              <a:rPr lang="es-CL" dirty="0"/>
              <a:t>Pandero</a:t>
            </a:r>
          </a:p>
          <a:p>
            <a:pPr marL="114300" indent="0">
              <a:buNone/>
              <a:defRPr/>
            </a:pPr>
            <a:endParaRPr lang="es-CL" sz="2000" dirty="0"/>
          </a:p>
          <a:p>
            <a:pPr marL="114300" indent="0">
              <a:buNone/>
              <a:defRPr/>
            </a:pPr>
            <a:endParaRPr lang="es-CL" sz="2000" dirty="0"/>
          </a:p>
          <a:p>
            <a:pPr marL="114300" indent="0">
              <a:buNone/>
              <a:defRPr/>
            </a:pPr>
            <a:r>
              <a:rPr lang="es-CL" sz="2000" dirty="0"/>
              <a:t>	</a:t>
            </a:r>
            <a:endParaRPr lang="es-ES" sz="2000" dirty="0"/>
          </a:p>
        </p:txBody>
      </p:sp>
      <p:pic>
        <p:nvPicPr>
          <p:cNvPr id="6" name="Picture 5" descr="945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59671" y="1208142"/>
            <a:ext cx="1498600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cacharaina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D57D"/>
              </a:clrFrom>
              <a:clrTo>
                <a:srgbClr val="FED57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91745" y="2706742"/>
            <a:ext cx="193357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039" y="4372681"/>
            <a:ext cx="285750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9083092" y="4254297"/>
            <a:ext cx="832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dirty="0"/>
              <a:t>Arpa</a:t>
            </a:r>
            <a:r>
              <a:rPr lang="es-CL" dirty="0"/>
              <a:t> 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269" y="4092576"/>
            <a:ext cx="1322387" cy="132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536" y="5414857"/>
            <a:ext cx="1848732" cy="1114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4253013" y="5972253"/>
            <a:ext cx="14637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dirty="0"/>
              <a:t>Pandereta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6627" y="2456114"/>
            <a:ext cx="1304925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8384631" y="1809072"/>
            <a:ext cx="1396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dirty="0"/>
              <a:t>Tormento</a:t>
            </a:r>
          </a:p>
        </p:txBody>
      </p:sp>
    </p:spTree>
    <p:extLst>
      <p:ext uri="{BB962C8B-B14F-4D97-AF65-F5344CB8AC3E}">
        <p14:creationId xmlns:p14="http://schemas.microsoft.com/office/powerpoint/2010/main" val="6833434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3BB5D9-F16C-4489-9877-2D60A7D45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es-CL" dirty="0" err="1"/>
              <a:t>Cacharaina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280D2BF-CCB2-4E97-B116-A0666B38E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1" y="2279018"/>
            <a:ext cx="4653280" cy="3375920"/>
          </a:xfrm>
        </p:spPr>
        <p:txBody>
          <a:bodyPr anchor="t">
            <a:normAutofit/>
          </a:bodyPr>
          <a:lstStyle/>
          <a:p>
            <a:r>
              <a:rPr lang="es-ES" b="0" i="0" dirty="0">
                <a:effectLst/>
                <a:latin typeface="Open Sans"/>
              </a:rPr>
              <a:t>Instrumento musical de fricción elaborado con la mandíbula inferior de un caballo o vaca, el cual una vez seco, es limpiado y hervido a fin de soltar la dentadura la cual produce el sonido al ser golpeada.</a:t>
            </a:r>
            <a:endParaRPr lang="es-CL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926868C-4E7D-4268-A4CD-4D2F0C4380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81" r="14546" b="1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761393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F90786E-B72D-4C32-BDCE-A170B0078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46F2E7-848F-4A6C-A098-4764FDEA7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C80941D-0BB5-47B9-9D96-41A01BFAD3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/>
          <a:stretch/>
        </p:blipFill>
        <p:spPr>
          <a:xfrm>
            <a:off x="0" y="10"/>
            <a:ext cx="12192001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1153503-7FEB-48A7-B686-AED9FAF6E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671570"/>
            <a:ext cx="5155261" cy="4072044"/>
          </a:xfrm>
        </p:spPr>
        <p:txBody>
          <a:bodyPr anchor="t">
            <a:normAutofit/>
          </a:bodyPr>
          <a:lstStyle/>
          <a:p>
            <a:r>
              <a:rPr lang="es-CL" dirty="0" err="1">
                <a:solidFill>
                  <a:srgbClr val="FFFFFF"/>
                </a:solidFill>
              </a:rPr>
              <a:t>Cacharaina</a:t>
            </a:r>
            <a:endParaRPr lang="es-CL" dirty="0">
              <a:solidFill>
                <a:srgbClr val="FFFFFF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D4F8684-AF0E-48BF-AC56-13A4190BE2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5986" y="1671566"/>
            <a:ext cx="5170861" cy="4072043"/>
          </a:xfrm>
        </p:spPr>
        <p:txBody>
          <a:bodyPr>
            <a:normAutofit/>
          </a:bodyPr>
          <a:lstStyle/>
          <a:p>
            <a:r>
              <a:rPr lang="es-CL" sz="2000" dirty="0">
                <a:solidFill>
                  <a:srgbClr val="FFFFFF"/>
                </a:solidFill>
              </a:rPr>
              <a:t>https://youtu.be/DwCRHqc8CbQ</a:t>
            </a:r>
          </a:p>
          <a:p>
            <a:endParaRPr lang="es-CL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5704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A7E84D7-8977-4BD6-AB5E-D2D1E5ACC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>
            <a:normAutofit/>
          </a:bodyPr>
          <a:lstStyle/>
          <a:p>
            <a:r>
              <a:rPr lang="es-CL" dirty="0"/>
              <a:t>Tormento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8F9D97B-C48C-467E-B663-8CA4BBDC36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4933949" cy="435133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s-ES" sz="2400" b="0" i="0" dirty="0">
                <a:effectLst/>
                <a:latin typeface="Arial" panose="020B0604020202020204" pitchFamily="34" charset="0"/>
              </a:rPr>
              <a:t>Es un instrumento de percusión. Es una mesilla portátil con cuatro patas plegables. Tiene doble cubierta y entre ambas, en su interior, varias corridas de tapas metálicas de bebidas. Las hay con una cubierta de lata y otra de tablitas sueltas, pero siempre con las tapitas. Se toca con los dedos. </a:t>
            </a:r>
            <a:endParaRPr lang="es-CL" sz="240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F2C9E64-E441-4D69-91A3-9E565C6732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64" r="7424" b="3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14" name="Arc 13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26886C7-F715-4BD3-A4F0-65AA54C795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46" r="-2" b="5680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641333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86DB65D-983B-4B88-9064-0C2B7BC1F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407" y="743447"/>
            <a:ext cx="397338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CL" sz="5200" dirty="0"/>
              <a:t>Audición Tormento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7FBF2B6-A65A-4463-9CD7-80B95FF788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7212" y="4724484"/>
            <a:ext cx="5210174" cy="1485319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dirty="0"/>
              <a:t>https://youtu.be/VvNxj25vjTM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700D5FE-B66E-412E-AF48-67BDB6FE77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1" r="349" b="-2"/>
          <a:stretch/>
        </p:blipFill>
        <p:spPr>
          <a:xfrm>
            <a:off x="0" y="0"/>
            <a:ext cx="676201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788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9B6A40-4575-40EB-90AF-C9B5D4A0E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E910A6C-6A85-4260-8BA5-7E7411DB93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F287602-1488-43FE-853F-E4CF38CD1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28678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434</Words>
  <Application>Microsoft Office PowerPoint</Application>
  <PresentationFormat>Panorámica</PresentationFormat>
  <Paragraphs>61</Paragraphs>
  <Slides>21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7" baseType="lpstr">
      <vt:lpstr>Arial</vt:lpstr>
      <vt:lpstr>Arial</vt:lpstr>
      <vt:lpstr>Calibri</vt:lpstr>
      <vt:lpstr>Calibri Light</vt:lpstr>
      <vt:lpstr>Open Sans</vt:lpstr>
      <vt:lpstr>Tema de Office</vt:lpstr>
      <vt:lpstr>Clase de Música PPT 6</vt:lpstr>
      <vt:lpstr>Folclore</vt:lpstr>
      <vt:lpstr>Zonas del país</vt:lpstr>
      <vt:lpstr>Instrumentos de la Zona Centro</vt:lpstr>
      <vt:lpstr>Cacharaina</vt:lpstr>
      <vt:lpstr>Cacharaina</vt:lpstr>
      <vt:lpstr>Tormento</vt:lpstr>
      <vt:lpstr>Audición Tormento</vt:lpstr>
      <vt:lpstr>Presentación de PowerPoint</vt:lpstr>
      <vt:lpstr>Pandero</vt:lpstr>
      <vt:lpstr>Presentación de PowerPoint</vt:lpstr>
      <vt:lpstr>Audición de Pandero</vt:lpstr>
      <vt:lpstr>Pandereta</vt:lpstr>
      <vt:lpstr>Presentación de PowerPoint</vt:lpstr>
      <vt:lpstr>Audición de Pandereta</vt:lpstr>
      <vt:lpstr>Como hacer una Pandereta</vt:lpstr>
      <vt:lpstr>Arpa</vt:lpstr>
      <vt:lpstr>Presentación de PowerPoint</vt:lpstr>
      <vt:lpstr>Audición de Arpa</vt:lpstr>
      <vt:lpstr>Audiciones</vt:lpstr>
      <vt:lpstr>Actividad Musical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Clase de Música PPT 13 </dc:title>
  <dc:creator>Claudia Coñuecar</dc:creator>
  <cp:lastModifiedBy>Claudia Coñuecar</cp:lastModifiedBy>
  <cp:revision>3</cp:revision>
  <dcterms:created xsi:type="dcterms:W3CDTF">2020-10-30T00:35:55Z</dcterms:created>
  <dcterms:modified xsi:type="dcterms:W3CDTF">2021-04-15T13:46:35Z</dcterms:modified>
</cp:coreProperties>
</file>