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7" r:id="rId9"/>
    <p:sldId id="268" r:id="rId10"/>
    <p:sldId id="273" r:id="rId11"/>
    <p:sldId id="270" r:id="rId12"/>
    <p:sldId id="265" r:id="rId13"/>
    <p:sldId id="274" r:id="rId14"/>
    <p:sldId id="275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258" autoAdjust="0"/>
  </p:normalViewPr>
  <p:slideViewPr>
    <p:cSldViewPr snapToGrid="0" snapToObjects="1">
      <p:cViewPr>
        <p:scale>
          <a:sx n="99" d="100"/>
          <a:sy n="99" d="100"/>
        </p:scale>
        <p:origin x="-156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99F5FDB-2815-8E41-BF81-363C16034CA5}" type="datetimeFigureOut">
              <a:rPr lang="es-ES" smtClean="0"/>
              <a:t>14-04-21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8EB0-5F76-EB45-941D-DF48D5251F0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7834" y="304127"/>
            <a:ext cx="7632667" cy="160610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sz="4000" dirty="0" smtClean="0"/>
              <a:t>HISTORIA Y GEOGRAFÍA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8703" y="5729505"/>
            <a:ext cx="4655297" cy="1128495"/>
          </a:xfrm>
        </p:spPr>
        <p:txBody>
          <a:bodyPr/>
          <a:lstStyle/>
          <a:p>
            <a:r>
              <a:rPr lang="es-ES" dirty="0" smtClean="0"/>
              <a:t>2º BÁSICO</a:t>
            </a:r>
          </a:p>
          <a:p>
            <a:r>
              <a:rPr lang="es-ES" dirty="0" smtClean="0"/>
              <a:t>SEMANA 12 AL 16 DE ABRIL</a:t>
            </a:r>
            <a:endParaRPr lang="es-ES" dirty="0"/>
          </a:p>
        </p:txBody>
      </p:sp>
      <p:pic>
        <p:nvPicPr>
          <p:cNvPr id="4" name="Imagen 3" descr="19110210-ilustración-de-los-niños-que-utilizan-el-carril-para-peatones-al-cruzar-la-cal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4" y="2148352"/>
            <a:ext cx="6613797" cy="384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4336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3095" y="2604020"/>
            <a:ext cx="4887919" cy="2809263"/>
          </a:xfrm>
          <a:ln w="38100" cmpd="sng">
            <a:solidFill>
              <a:srgbClr val="71190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¿CUÁL DE ESTAS SEÑALETICAS ES LA MÁS IMPORTANTE?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6" name="Imagen 5" descr="cartoon-stick-figura-dibujo-ilustracion-conceptual-del-hombre-sentado-detras-de-escritorio-de-oficina-y-tratando-de-escribir-algo-y-pensar-mucho-con-el-lapiz-en-la-boca-t6pte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2093" b="8278"/>
          <a:stretch/>
        </p:blipFill>
        <p:spPr>
          <a:xfrm rot="21309791" flipH="1">
            <a:off x="449037" y="306066"/>
            <a:ext cx="2937689" cy="397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chemeClr val="accent5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9919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64417"/>
            <a:ext cx="8269099" cy="11288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VIDEO: LAS SEÑALETICAS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4" name="Imagen 3" descr="Captura de pantalla 2021-04-14 a la(s) 01.35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25239" r="35741" b="27400"/>
          <a:stretch/>
        </p:blipFill>
        <p:spPr>
          <a:xfrm>
            <a:off x="1000676" y="1911324"/>
            <a:ext cx="7022065" cy="438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0989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00279"/>
            <a:ext cx="8269099" cy="15778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SEÑALETICAS QUE DEBEMOS APRENDER</a:t>
            </a:r>
            <a:r>
              <a:rPr lang="mr-IN" dirty="0" smtClean="0">
                <a:latin typeface="Arial"/>
                <a:cs typeface="Arial"/>
              </a:rPr>
              <a:t>…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1869" y="2450087"/>
            <a:ext cx="75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endParaRPr lang="es-ES" dirty="0"/>
          </a:p>
          <a:p>
            <a:pPr marL="285750" indent="-285750">
              <a:buFontTx/>
              <a:buChar char="•"/>
            </a:pPr>
            <a:endParaRPr lang="es-ES" dirty="0"/>
          </a:p>
        </p:txBody>
      </p:sp>
      <p:pic>
        <p:nvPicPr>
          <p:cNvPr id="4" name="Imagen 3" descr="descar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8" y="2642503"/>
            <a:ext cx="3235178" cy="3235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3204812" y="6085358"/>
            <a:ext cx="28890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>
                <a:solidFill>
                  <a:prstClr val="black"/>
                </a:solidFill>
              </a:rPr>
              <a:t>SEMÁFORO</a:t>
            </a:r>
          </a:p>
        </p:txBody>
      </p:sp>
      <p:pic>
        <p:nvPicPr>
          <p:cNvPr id="9" name="Imagen 8" descr="semaforos-peatonales-rojos-verdes-aislados-blanco_149267-7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8527" r="15961" b="5152"/>
          <a:stretch/>
        </p:blipFill>
        <p:spPr>
          <a:xfrm>
            <a:off x="4990552" y="2642503"/>
            <a:ext cx="2650981" cy="3235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5351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00279"/>
            <a:ext cx="8269099" cy="15778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SEÑALETICAS QUE DEBEMOS APRENDER</a:t>
            </a:r>
            <a:r>
              <a:rPr lang="mr-IN" dirty="0" smtClean="0">
                <a:latin typeface="Arial"/>
                <a:cs typeface="Arial"/>
              </a:rPr>
              <a:t>…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1869" y="2450087"/>
            <a:ext cx="75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endParaRPr lang="es-ES" dirty="0"/>
          </a:p>
          <a:p>
            <a:pPr marL="285750" indent="-285750">
              <a:buFontTx/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164972" y="6090394"/>
            <a:ext cx="288905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prstClr val="black"/>
                </a:solidFill>
              </a:rPr>
              <a:t> PARE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31673" y="6090394"/>
            <a:ext cx="35361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>
                <a:solidFill>
                  <a:prstClr val="black"/>
                </a:solidFill>
              </a:rPr>
              <a:t>C</a:t>
            </a:r>
            <a:r>
              <a:rPr lang="es-ES" sz="3200" dirty="0" smtClean="0">
                <a:solidFill>
                  <a:prstClr val="black"/>
                </a:solidFill>
              </a:rPr>
              <a:t>EDA EL PASO</a:t>
            </a:r>
            <a:endParaRPr lang="es-ES" sz="3200" dirty="0">
              <a:solidFill>
                <a:prstClr val="black"/>
              </a:solidFill>
            </a:endParaRPr>
          </a:p>
        </p:txBody>
      </p:sp>
      <p:pic>
        <p:nvPicPr>
          <p:cNvPr id="5" name="Imagen 4" descr="descarga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23147" r="22110" b="23881"/>
          <a:stretch/>
        </p:blipFill>
        <p:spPr>
          <a:xfrm>
            <a:off x="5413913" y="2873402"/>
            <a:ext cx="2753491" cy="2578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descarga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22" y="2725078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3182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00279"/>
            <a:ext cx="8269099" cy="15778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SEÑALETICAS QUE DEBEMOS APRENDER</a:t>
            </a:r>
            <a:r>
              <a:rPr lang="mr-IN" dirty="0" smtClean="0">
                <a:latin typeface="Arial"/>
                <a:cs typeface="Arial"/>
              </a:rPr>
              <a:t>…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1869" y="2450087"/>
            <a:ext cx="75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endParaRPr lang="es-ES" dirty="0"/>
          </a:p>
          <a:p>
            <a:pPr marL="285750" indent="-285750">
              <a:buFontTx/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54934" y="5957081"/>
            <a:ext cx="41171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prstClr val="black"/>
                </a:solidFill>
              </a:rPr>
              <a:t>PASO PEATONAL</a:t>
            </a:r>
            <a:endParaRPr lang="es-ES" sz="3200" dirty="0">
              <a:solidFill>
                <a:prstClr val="black"/>
              </a:solidFill>
            </a:endParaRPr>
          </a:p>
        </p:txBody>
      </p:sp>
      <p:pic>
        <p:nvPicPr>
          <p:cNvPr id="5" name="Imagen 4" descr="40471738-chile-carretera-señal-de-advertencia-paso-de-peaton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8" y="2732130"/>
            <a:ext cx="2756942" cy="275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ángulo 9"/>
          <p:cNvSpPr/>
          <p:nvPr/>
        </p:nvSpPr>
        <p:spPr>
          <a:xfrm>
            <a:off x="4900180" y="5955287"/>
            <a:ext cx="424381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 smtClean="0">
                <a:solidFill>
                  <a:prstClr val="black"/>
                </a:solidFill>
              </a:rPr>
              <a:t>ZONA DE ESCUELA</a:t>
            </a:r>
            <a:endParaRPr lang="es-ES" sz="3200" dirty="0">
              <a:solidFill>
                <a:prstClr val="black"/>
              </a:solidFill>
            </a:endParaRPr>
          </a:p>
        </p:txBody>
      </p:sp>
      <p:pic>
        <p:nvPicPr>
          <p:cNvPr id="6" name="Imagen 5" descr="Zona-de-Escuela-PO-9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8121" r="7648" b="7438"/>
          <a:stretch/>
        </p:blipFill>
        <p:spPr>
          <a:xfrm>
            <a:off x="5529377" y="2732131"/>
            <a:ext cx="2886567" cy="286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3182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00279"/>
            <a:ext cx="8269099" cy="157780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SEÑALETICAS QUE DEBEMOS APRENDER</a:t>
            </a:r>
            <a:r>
              <a:rPr lang="mr-IN" dirty="0" smtClean="0">
                <a:latin typeface="Arial"/>
                <a:cs typeface="Arial"/>
              </a:rPr>
              <a:t>…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41869" y="2450087"/>
            <a:ext cx="752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endParaRPr lang="es-ES" dirty="0"/>
          </a:p>
          <a:p>
            <a:pPr marL="285750" indent="-285750">
              <a:buFontTx/>
              <a:buChar char="•"/>
            </a:pPr>
            <a:endParaRPr lang="es-ES" dirty="0"/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40926" r="12682" b="22085"/>
          <a:stretch/>
        </p:blipFill>
        <p:spPr>
          <a:xfrm>
            <a:off x="741869" y="2308983"/>
            <a:ext cx="7800147" cy="36480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37883" y="6105651"/>
            <a:ext cx="378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PREFERENCIALES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72870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539" y="2078084"/>
            <a:ext cx="4553376" cy="3501957"/>
          </a:xfrm>
          <a:ln>
            <a:solidFill>
              <a:srgbClr val="71190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¿PARA QUE SIRVEN LAS NORMAS DE SEGURIDAD VIAL?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5" name="Imagen 4" descr="95742957-cartoon-stick-man-dibujo-ilustración-conceptual-del-empresario-pensando-mucho-tratando-de-encontrar-la-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3521" r="15525"/>
          <a:stretch/>
        </p:blipFill>
        <p:spPr>
          <a:xfrm rot="384228">
            <a:off x="5869555" y="459841"/>
            <a:ext cx="2466561" cy="386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71190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9397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872" y="256553"/>
            <a:ext cx="6876442" cy="144952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_tradnl" dirty="0" smtClean="0">
                <a:latin typeface="Arial"/>
                <a:cs typeface="Arial"/>
              </a:rPr>
              <a:t>ACTIVIDAD </a:t>
            </a:r>
            <a:br>
              <a:rPr lang="es-ES_tradnl" dirty="0" smtClean="0">
                <a:latin typeface="Arial"/>
                <a:cs typeface="Arial"/>
              </a:rPr>
            </a:br>
            <a:r>
              <a:rPr lang="es-ES_tradnl" dirty="0" smtClean="0">
                <a:latin typeface="Arial"/>
                <a:cs typeface="Arial"/>
              </a:rPr>
              <a:t>(</a:t>
            </a:r>
            <a:r>
              <a:rPr lang="es-ES_tradnl" sz="2800" dirty="0" smtClean="0">
                <a:latin typeface="Arial"/>
                <a:cs typeface="Arial"/>
              </a:rPr>
              <a:t>EN EL CUADERNO</a:t>
            </a:r>
            <a:r>
              <a:rPr lang="es-ES_tradnl" dirty="0" smtClean="0">
                <a:latin typeface="Arial"/>
                <a:cs typeface="Arial"/>
              </a:rPr>
              <a:t>)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21401" y="1969333"/>
            <a:ext cx="4611286" cy="47862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59965" y="2021694"/>
            <a:ext cx="18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14-04-2021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848078" y="2275577"/>
            <a:ext cx="261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SEÑALETICAS DE SEGURIDAD VIAL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309252" y="3073587"/>
            <a:ext cx="1693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1  INFORMATIVAS</a:t>
            </a:r>
            <a:endParaRPr lang="es-ES" sz="105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09252" y="5541345"/>
            <a:ext cx="14368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3   PREVENTIVAS</a:t>
            </a:r>
            <a:endParaRPr lang="es-ES" sz="105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09252" y="4294209"/>
            <a:ext cx="1873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2</a:t>
            </a:r>
            <a:r>
              <a:rPr lang="es-ES" sz="1050" dirty="0" smtClean="0"/>
              <a:t>   REGLAMENTARIAS</a:t>
            </a:r>
            <a:endParaRPr lang="es-ES" sz="1050" dirty="0"/>
          </a:p>
        </p:txBody>
      </p:sp>
      <p:sp>
        <p:nvSpPr>
          <p:cNvPr id="13" name="Rectángulo 12"/>
          <p:cNvSpPr/>
          <p:nvPr/>
        </p:nvSpPr>
        <p:spPr>
          <a:xfrm>
            <a:off x="2527347" y="3335197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3810266" y="3333665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3834374" y="5814787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564284" y="5805024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2527347" y="4596371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3810266" y="4617428"/>
            <a:ext cx="987849" cy="833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01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9" y="243726"/>
            <a:ext cx="8269099" cy="173758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5400" dirty="0" smtClean="0">
                <a:latin typeface="Arial"/>
                <a:cs typeface="Arial"/>
              </a:rPr>
              <a:t>NORMAS DE </a:t>
            </a:r>
            <a:br>
              <a:rPr lang="es-ES" sz="5400" dirty="0" smtClean="0">
                <a:latin typeface="Arial"/>
                <a:cs typeface="Arial"/>
              </a:rPr>
            </a:br>
            <a:r>
              <a:rPr lang="es-ES" sz="5400" dirty="0" smtClean="0">
                <a:latin typeface="Arial"/>
                <a:cs typeface="Arial"/>
              </a:rPr>
              <a:t>CUIDADO EN LA CALLE</a:t>
            </a:r>
            <a:endParaRPr lang="es-ES" sz="54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9413" y="2219190"/>
            <a:ext cx="8569895" cy="220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>
                <a:latin typeface="Arial"/>
                <a:cs typeface="Arial"/>
              </a:rPr>
              <a:t>PARA REALIZAR UNA MEJOR CONVIVENCIA VIAL, ES IMPORTANTE PONER ATENCIÓN A CADA UNA DE LAS NORMAS O REGLAS QUE EXISTEN EN NUESTROS ALREDEDORES. </a:t>
            </a:r>
          </a:p>
        </p:txBody>
      </p:sp>
      <p:pic>
        <p:nvPicPr>
          <p:cNvPr id="5" name="Imagen 4" descr="ilustracion-ninos-caminando-traves-paso-peatones_29937-128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12" y="4181825"/>
            <a:ext cx="6951996" cy="249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4146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9" y="153932"/>
            <a:ext cx="8269099" cy="164779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5400" dirty="0" smtClean="0">
                <a:latin typeface="Arial"/>
                <a:cs typeface="Arial"/>
              </a:rPr>
              <a:t>NORMAS DE </a:t>
            </a:r>
            <a:br>
              <a:rPr lang="es-ES" sz="5400" dirty="0" smtClean="0">
                <a:latin typeface="Arial"/>
                <a:cs typeface="Arial"/>
              </a:rPr>
            </a:br>
            <a:r>
              <a:rPr lang="es-ES" sz="5400" dirty="0" smtClean="0">
                <a:latin typeface="Arial"/>
                <a:cs typeface="Arial"/>
              </a:rPr>
              <a:t>CUIDADO EN LA CALLE</a:t>
            </a:r>
            <a:endParaRPr lang="es-ES" sz="54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391" y="1853036"/>
            <a:ext cx="5030939" cy="4522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>
                <a:latin typeface="Arial"/>
                <a:cs typeface="Arial"/>
              </a:rPr>
              <a:t>ESTO ES PARA EVITAR RIESGOS EN LA CALLE, POR LO QUE DEBES PONER ATENCIÓN A CADA UNO DE LOS SIMBOLOS VIALES</a:t>
            </a:r>
            <a:r>
              <a:rPr lang="es-ES" sz="2400" dirty="0" smtClean="0">
                <a:latin typeface="Arial"/>
                <a:cs typeface="Arial"/>
              </a:rPr>
              <a:t>.</a:t>
            </a:r>
          </a:p>
          <a:p>
            <a:pPr marL="0" indent="0" algn="ctr">
              <a:buNone/>
            </a:pPr>
            <a:endParaRPr lang="es-ES" sz="24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" sz="2400" dirty="0">
                <a:latin typeface="Arial"/>
                <a:cs typeface="Arial"/>
              </a:rPr>
              <a:t>ES IMPORTANTE QUE AYUDEMOS A FOMENTAR UNA CULTURA PEATONAL</a:t>
            </a:r>
          </a:p>
        </p:txBody>
      </p:sp>
      <p:pic>
        <p:nvPicPr>
          <p:cNvPr id="4" name="Imagen 3" descr="hombre-feliz-con-niños-caminando-en-la-calle-por-detrás-del-parque-sobre-fondo-diseño-colorido-ilustración-vectorial-16925723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0" r="18004" b="7461"/>
          <a:stretch/>
        </p:blipFill>
        <p:spPr>
          <a:xfrm>
            <a:off x="5157330" y="1853036"/>
            <a:ext cx="3790375" cy="43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4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3095" y="1911325"/>
            <a:ext cx="4887919" cy="427161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¿QUÉ NORMAS DE CUIDADO CONOCEN O REALIZAN USTEDES EN LA CALLE?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6" name="Imagen 5" descr="cartoon-stick-figura-dibujo-ilustracion-conceptual-del-hombre-sentado-detras-de-escritorio-de-oficina-y-tratando-de-escribir-algo-y-pensar-mucho-con-el-lapiz-en-la-boca-t6pte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2093" b="8278"/>
          <a:stretch/>
        </p:blipFill>
        <p:spPr>
          <a:xfrm rot="21309791" flipH="1">
            <a:off x="449037" y="306066"/>
            <a:ext cx="2937689" cy="397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3143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101" y="859455"/>
            <a:ext cx="4553376" cy="54774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¿POR</a:t>
            </a:r>
            <a:r>
              <a:rPr lang="es-ES_tradnl" dirty="0" smtClean="0">
                <a:latin typeface="Arial"/>
                <a:cs typeface="Arial"/>
              </a:rPr>
              <a:t> QUÉ</a:t>
            </a:r>
            <a:r>
              <a:rPr lang="es-ES" dirty="0" smtClean="0">
                <a:latin typeface="Arial"/>
                <a:cs typeface="Arial"/>
              </a:rPr>
              <a:t> CREEN USTEDES QUE EXISTEN ESTAS NORMAS DE CUIDADO O SEGURIDAD VIAL?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5" name="Imagen 4" descr="95742957-cartoon-stick-man-dibujo-ilustración-conceptual-del-empresario-pensando-mucho-tratando-de-encontrar-la-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t="3521" r="15525"/>
          <a:stretch/>
        </p:blipFill>
        <p:spPr>
          <a:xfrm rot="384228">
            <a:off x="5869555" y="459841"/>
            <a:ext cx="2466561" cy="386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794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564417"/>
            <a:ext cx="8269099" cy="112883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VIDEO: EDUCACIÓN VIAL 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3" name="Imagen 2" descr="Captura de pantalla 2021-04-14 a la(s) 01.18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25688" r="37986" b="28074"/>
          <a:stretch/>
        </p:blipFill>
        <p:spPr>
          <a:xfrm>
            <a:off x="795410" y="2039601"/>
            <a:ext cx="7351122" cy="416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794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436141"/>
            <a:ext cx="8269099" cy="14238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NORMAS O SEÑALETICAS</a:t>
            </a:r>
            <a:br>
              <a:rPr lang="es-ES" dirty="0" smtClean="0">
                <a:latin typeface="Arial"/>
                <a:cs typeface="Arial"/>
              </a:rPr>
            </a:br>
            <a:r>
              <a:rPr lang="es-ES" dirty="0" smtClean="0">
                <a:latin typeface="Arial"/>
                <a:cs typeface="Arial"/>
              </a:rPr>
              <a:t>“PREVENTIVAS”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4" name="Imagen 3" descr="a3775c6cf6679a1812935f6557345e2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5050" r="4640" b="15455"/>
          <a:stretch/>
        </p:blipFill>
        <p:spPr>
          <a:xfrm>
            <a:off x="1973429" y="2026774"/>
            <a:ext cx="5172426" cy="43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51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436141"/>
            <a:ext cx="8269099" cy="14238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NORMAS O SEÑALETICAS</a:t>
            </a:r>
            <a:br>
              <a:rPr lang="es-ES" dirty="0" smtClean="0">
                <a:latin typeface="Arial"/>
                <a:cs typeface="Arial"/>
              </a:rPr>
            </a:br>
            <a:r>
              <a:rPr lang="es-ES" dirty="0" smtClean="0">
                <a:latin typeface="Arial"/>
                <a:cs typeface="Arial"/>
              </a:rPr>
              <a:t>“REGLAMENTARIAS”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3" name="Imagen 2" descr="prohibicion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" y="2036340"/>
            <a:ext cx="7710557" cy="42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5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688" y="436141"/>
            <a:ext cx="8269099" cy="14238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NORMAS O SEÑALETICAS</a:t>
            </a:r>
            <a:br>
              <a:rPr lang="es-ES" dirty="0" smtClean="0">
                <a:latin typeface="Arial"/>
                <a:cs typeface="Arial"/>
              </a:rPr>
            </a:br>
            <a:r>
              <a:rPr lang="es-ES" dirty="0" smtClean="0">
                <a:latin typeface="Arial"/>
                <a:cs typeface="Arial"/>
              </a:rPr>
              <a:t>“INFORMATIVAS”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3" name="Imagen 2" descr="efc9ca8447f2842796ffb58451fa0b6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0"/>
          <a:stretch/>
        </p:blipFill>
        <p:spPr>
          <a:xfrm>
            <a:off x="1124396" y="2090911"/>
            <a:ext cx="6945160" cy="45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5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ntrado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entrado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ntrado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Centrado.thmx</Template>
  <TotalTime>597</TotalTime>
  <Words>185</Words>
  <Application>Microsoft Macintosh PowerPoint</Application>
  <PresentationFormat>Presentación en pantalla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Centrado</vt:lpstr>
      <vt:lpstr>RUTA DE TRABAJO HISTORIA Y GEOGRAFÍA</vt:lpstr>
      <vt:lpstr>NORMAS DE  CUIDADO EN LA CALLE</vt:lpstr>
      <vt:lpstr>NORMAS DE  CUIDADO EN LA CALLE</vt:lpstr>
      <vt:lpstr>¿QUÉ NORMAS DE CUIDADO CONOCEN O REALIZAN USTEDES EN LA CALLE?</vt:lpstr>
      <vt:lpstr>¿POR QUÉ CREEN USTEDES QUE EXISTEN ESTAS NORMAS DE CUIDADO O SEGURIDAD VIAL?</vt:lpstr>
      <vt:lpstr>VIDEO: EDUCACIÓN VIAL </vt:lpstr>
      <vt:lpstr>NORMAS O SEÑALETICAS “PREVENTIVAS”</vt:lpstr>
      <vt:lpstr>NORMAS O SEÑALETICAS “REGLAMENTARIAS”</vt:lpstr>
      <vt:lpstr>NORMAS O SEÑALETICAS “INFORMATIVAS”</vt:lpstr>
      <vt:lpstr>¿CUÁL DE ESTAS SEÑALETICAS ES LA MÁS IMPORTANTE?</vt:lpstr>
      <vt:lpstr>VIDEO: LAS SEÑALETICAS</vt:lpstr>
      <vt:lpstr>SEÑALETICAS QUE DEBEMOS APRENDER…</vt:lpstr>
      <vt:lpstr>SEÑALETICAS QUE DEBEMOS APRENDER…</vt:lpstr>
      <vt:lpstr>SEÑALETICAS QUE DEBEMOS APRENDER…</vt:lpstr>
      <vt:lpstr>SEÑALETICAS QUE DEBEMOS APRENDER…</vt:lpstr>
      <vt:lpstr>¿PARA QUE SIRVEN LAS NORMAS DE SEGURIDAD VIAL?</vt:lpstr>
      <vt:lpstr>ACTIVIDAD  (EN EL CUADERNO)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HISTORIA Y GEOGRAFÍA</dc:title>
  <dc:creator>Camila astudillo</dc:creator>
  <cp:lastModifiedBy>Camila astudillo</cp:lastModifiedBy>
  <cp:revision>9</cp:revision>
  <dcterms:created xsi:type="dcterms:W3CDTF">2021-04-14T04:42:33Z</dcterms:created>
  <dcterms:modified xsi:type="dcterms:W3CDTF">2021-04-14T19:58:27Z</dcterms:modified>
</cp:coreProperties>
</file>