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72" r:id="rId5"/>
    <p:sldId id="279" r:id="rId6"/>
    <p:sldId id="278" r:id="rId7"/>
    <p:sldId id="280" r:id="rId8"/>
    <p:sldId id="281" r:id="rId9"/>
    <p:sldId id="288" r:id="rId10"/>
    <p:sldId id="282" r:id="rId11"/>
    <p:sldId id="283" r:id="rId12"/>
    <p:sldId id="284" r:id="rId13"/>
    <p:sldId id="287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C65"/>
    <a:srgbClr val="A50307"/>
    <a:srgbClr val="133A61"/>
    <a:srgbClr val="8F0305"/>
    <a:srgbClr val="FFFFFF"/>
    <a:srgbClr val="D365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832C4-580D-468D-B360-52A340EDE64D}" v="18" dt="2021-04-14T18:33:27.410"/>
  </p1510:revLst>
</p1510:revInfo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74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E32832C4-580D-468D-B360-52A340EDE64D}"/>
    <pc:docChg chg="undo custSel addSld delSld modSld sldOrd">
      <pc:chgData name="Claudia Coñuecar" userId="40a48c7a74c5fee3" providerId="LiveId" clId="{E32832C4-580D-468D-B360-52A340EDE64D}" dt="2021-04-14T18:33:27.410" v="342" actId="20577"/>
      <pc:docMkLst>
        <pc:docMk/>
      </pc:docMkLst>
      <pc:sldChg chg="delSp modSp del delDesignElem">
        <pc:chgData name="Claudia Coñuecar" userId="40a48c7a74c5fee3" providerId="LiveId" clId="{E32832C4-580D-468D-B360-52A340EDE64D}" dt="2021-04-11T16:57:51.236" v="303" actId="2696"/>
        <pc:sldMkLst>
          <pc:docMk/>
          <pc:sldMk cId="2462431364" sldId="256"/>
        </pc:sldMkLst>
        <pc:spChg chg="mod">
          <ac:chgData name="Claudia Coñuecar" userId="40a48c7a74c5fee3" providerId="LiveId" clId="{E32832C4-580D-468D-B360-52A340EDE64D}" dt="2021-04-11T00:55:47.360" v="20"/>
          <ac:spMkLst>
            <pc:docMk/>
            <pc:sldMk cId="2462431364" sldId="256"/>
            <ac:spMk id="2" creationId="{7702C792-936D-4B4D-BAA1-39B609046296}"/>
          </ac:spMkLst>
        </pc:spChg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2462431364" sldId="256"/>
            <ac:spMk id="8" creationId="{559AE206-7EBA-4D33-8BC9-9D8158553F0E}"/>
          </ac:spMkLst>
        </pc:spChg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2462431364" sldId="256"/>
            <ac:spMk id="10" creationId="{6437D937-A7F1-4011-92B4-328E5BE1B166}"/>
          </ac:spMkLst>
        </pc:spChg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2462431364" sldId="256"/>
            <ac:spMk id="12" creationId="{B672F332-AF08-46C6-94F0-77684310D7B7}"/>
          </ac:spMkLst>
        </pc:spChg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2462431364" sldId="256"/>
            <ac:spMk id="14" creationId="{34244EF8-D73A-40E1-BE73-D46E6B4B04ED}"/>
          </ac:spMkLst>
        </pc:spChg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2462431364" sldId="256"/>
            <ac:spMk id="16" creationId="{AB84D7E8-4ECB-42D7-ADBF-01689B0F24AE}"/>
          </ac:spMkLst>
        </pc:spChg>
        <pc:cxnChg chg="del">
          <ac:chgData name="Claudia Coñuecar" userId="40a48c7a74c5fee3" providerId="LiveId" clId="{E32832C4-580D-468D-B360-52A340EDE64D}" dt="2021-04-11T00:55:47.360" v="20"/>
          <ac:cxnSpMkLst>
            <pc:docMk/>
            <pc:sldMk cId="2462431364" sldId="256"/>
            <ac:cxnSpMk id="18" creationId="{9E8E38ED-369A-44C2-B635-0BED0E48A6E8}"/>
          </ac:cxnSpMkLst>
        </pc:cxnChg>
      </pc:sldChg>
      <pc:sldChg chg="modSp del">
        <pc:chgData name="Claudia Coñuecar" userId="40a48c7a74c5fee3" providerId="LiveId" clId="{E32832C4-580D-468D-B360-52A340EDE64D}" dt="2021-04-11T01:02:03.817" v="46" actId="2696"/>
        <pc:sldMkLst>
          <pc:docMk/>
          <pc:sldMk cId="2394598200" sldId="257"/>
        </pc:sldMkLst>
        <pc:spChg chg="mod">
          <ac:chgData name="Claudia Coñuecar" userId="40a48c7a74c5fee3" providerId="LiveId" clId="{E32832C4-580D-468D-B360-52A340EDE64D}" dt="2021-04-11T00:55:47.360" v="20"/>
          <ac:spMkLst>
            <pc:docMk/>
            <pc:sldMk cId="2394598200" sldId="257"/>
            <ac:spMk id="4" creationId="{E98DCA46-603B-4178-8707-30E192CE6B8D}"/>
          </ac:spMkLst>
        </pc:spChg>
      </pc:sldChg>
      <pc:sldChg chg="del">
        <pc:chgData name="Claudia Coñuecar" userId="40a48c7a74c5fee3" providerId="LiveId" clId="{E32832C4-580D-468D-B360-52A340EDE64D}" dt="2021-04-11T00:46:48.177" v="0" actId="2696"/>
        <pc:sldMkLst>
          <pc:docMk/>
          <pc:sldMk cId="54832248" sldId="268"/>
        </pc:sldMkLst>
      </pc:sldChg>
      <pc:sldChg chg="addSp delSp modSp del mod">
        <pc:chgData name="Claudia Coñuecar" userId="40a48c7a74c5fee3" providerId="LiveId" clId="{E32832C4-580D-468D-B360-52A340EDE64D}" dt="2021-04-11T00:50:51.141" v="10" actId="2696"/>
        <pc:sldMkLst>
          <pc:docMk/>
          <pc:sldMk cId="893866423" sldId="269"/>
        </pc:sldMkLst>
        <pc:spChg chg="del">
          <ac:chgData name="Claudia Coñuecar" userId="40a48c7a74c5fee3" providerId="LiveId" clId="{E32832C4-580D-468D-B360-52A340EDE64D}" dt="2021-04-11T00:48:33.142" v="1" actId="21"/>
          <ac:spMkLst>
            <pc:docMk/>
            <pc:sldMk cId="893866423" sldId="269"/>
            <ac:spMk id="2" creationId="{254A7A9C-0AAA-4611-87EF-0C38B5743643}"/>
          </ac:spMkLst>
        </pc:spChg>
        <pc:spChg chg="add mod">
          <ac:chgData name="Claudia Coñuecar" userId="40a48c7a74c5fee3" providerId="LiveId" clId="{E32832C4-580D-468D-B360-52A340EDE64D}" dt="2021-04-11T00:48:33.142" v="1" actId="21"/>
          <ac:spMkLst>
            <pc:docMk/>
            <pc:sldMk cId="893866423" sldId="269"/>
            <ac:spMk id="7" creationId="{6ACCD284-9734-4C5A-BEFC-0658703358B8}"/>
          </ac:spMkLst>
        </pc:spChg>
      </pc:sldChg>
      <pc:sldChg chg="del">
        <pc:chgData name="Claudia Coñuecar" userId="40a48c7a74c5fee3" providerId="LiveId" clId="{E32832C4-580D-468D-B360-52A340EDE64D}" dt="2021-04-11T00:50:51.141" v="10" actId="2696"/>
        <pc:sldMkLst>
          <pc:docMk/>
          <pc:sldMk cId="1701580012" sldId="270"/>
        </pc:sldMkLst>
      </pc:sldChg>
      <pc:sldChg chg="modSp del">
        <pc:chgData name="Claudia Coñuecar" userId="40a48c7a74c5fee3" providerId="LiveId" clId="{E32832C4-580D-468D-B360-52A340EDE64D}" dt="2021-04-14T18:29:16.277" v="339" actId="2696"/>
        <pc:sldMkLst>
          <pc:docMk/>
          <pc:sldMk cId="3475450758" sldId="271"/>
        </pc:sldMkLst>
        <pc:spChg chg="mod">
          <ac:chgData name="Claudia Coñuecar" userId="40a48c7a74c5fee3" providerId="LiveId" clId="{E32832C4-580D-468D-B360-52A340EDE64D}" dt="2021-04-11T00:55:47.360" v="20"/>
          <ac:spMkLst>
            <pc:docMk/>
            <pc:sldMk cId="3475450758" sldId="271"/>
            <ac:spMk id="3" creationId="{BF6AEC5C-EFB6-4A08-B209-B5664399F7A1}"/>
          </ac:spMkLst>
        </pc:spChg>
      </pc:sldChg>
      <pc:sldChg chg="modSp del">
        <pc:chgData name="Claudia Coñuecar" userId="40a48c7a74c5fee3" providerId="LiveId" clId="{E32832C4-580D-468D-B360-52A340EDE64D}" dt="2021-04-11T01:01:49.149" v="42" actId="2696"/>
        <pc:sldMkLst>
          <pc:docMk/>
          <pc:sldMk cId="3761375274" sldId="273"/>
        </pc:sldMkLst>
        <pc:spChg chg="mod">
          <ac:chgData name="Claudia Coñuecar" userId="40a48c7a74c5fee3" providerId="LiveId" clId="{E32832C4-580D-468D-B360-52A340EDE64D}" dt="2021-04-11T00:55:47.360" v="20"/>
          <ac:spMkLst>
            <pc:docMk/>
            <pc:sldMk cId="3761375274" sldId="273"/>
            <ac:spMk id="3" creationId="{8085BE90-4549-4F5F-AFFA-F56950579462}"/>
          </ac:spMkLst>
        </pc:spChg>
      </pc:sldChg>
      <pc:sldChg chg="modSp del mod">
        <pc:chgData name="Claudia Coñuecar" userId="40a48c7a74c5fee3" providerId="LiveId" clId="{E32832C4-580D-468D-B360-52A340EDE64D}" dt="2021-04-11T01:01:49.149" v="42" actId="2696"/>
        <pc:sldMkLst>
          <pc:docMk/>
          <pc:sldMk cId="3685660637" sldId="274"/>
        </pc:sldMkLst>
        <pc:spChg chg="mod">
          <ac:chgData name="Claudia Coñuecar" userId="40a48c7a74c5fee3" providerId="LiveId" clId="{E32832C4-580D-468D-B360-52A340EDE64D}" dt="2021-04-11T00:55:47.499" v="21" actId="27636"/>
          <ac:spMkLst>
            <pc:docMk/>
            <pc:sldMk cId="3685660637" sldId="274"/>
            <ac:spMk id="2" creationId="{0BA1B3B2-A10C-4D76-BB3E-0045C73F2C63}"/>
          </ac:spMkLst>
        </pc:spChg>
        <pc:spChg chg="mod">
          <ac:chgData name="Claudia Coñuecar" userId="40a48c7a74c5fee3" providerId="LiveId" clId="{E32832C4-580D-468D-B360-52A340EDE64D}" dt="2021-04-11T00:55:47.360" v="20"/>
          <ac:spMkLst>
            <pc:docMk/>
            <pc:sldMk cId="3685660637" sldId="274"/>
            <ac:spMk id="3" creationId="{310B3E69-F089-4A7C-8B08-289AF6C2E933}"/>
          </ac:spMkLst>
        </pc:spChg>
      </pc:sldChg>
      <pc:sldChg chg="modSp del">
        <pc:chgData name="Claudia Coñuecar" userId="40a48c7a74c5fee3" providerId="LiveId" clId="{E32832C4-580D-468D-B360-52A340EDE64D}" dt="2021-04-11T01:01:49.149" v="42" actId="2696"/>
        <pc:sldMkLst>
          <pc:docMk/>
          <pc:sldMk cId="1239384615" sldId="275"/>
        </pc:sldMkLst>
        <pc:spChg chg="mod">
          <ac:chgData name="Claudia Coñuecar" userId="40a48c7a74c5fee3" providerId="LiveId" clId="{E32832C4-580D-468D-B360-52A340EDE64D}" dt="2021-04-11T00:55:47.360" v="20"/>
          <ac:spMkLst>
            <pc:docMk/>
            <pc:sldMk cId="1239384615" sldId="275"/>
            <ac:spMk id="3" creationId="{35C1DE2F-A945-4DE9-80C0-A8D4AF4C4AE1}"/>
          </ac:spMkLst>
        </pc:spChg>
      </pc:sldChg>
      <pc:sldChg chg="modSp del mod ord">
        <pc:chgData name="Claudia Coñuecar" userId="40a48c7a74c5fee3" providerId="LiveId" clId="{E32832C4-580D-468D-B360-52A340EDE64D}" dt="2021-04-11T01:02:00.932" v="45" actId="2696"/>
        <pc:sldMkLst>
          <pc:docMk/>
          <pc:sldMk cId="2308279337" sldId="276"/>
        </pc:sldMkLst>
        <pc:spChg chg="mod">
          <ac:chgData name="Claudia Coñuecar" userId="40a48c7a74c5fee3" providerId="LiveId" clId="{E32832C4-580D-468D-B360-52A340EDE64D}" dt="2021-04-11T00:55:47.509" v="22" actId="27636"/>
          <ac:spMkLst>
            <pc:docMk/>
            <pc:sldMk cId="2308279337" sldId="276"/>
            <ac:spMk id="3" creationId="{F9FAC54F-3388-409D-BC61-6D03406A9371}"/>
          </ac:spMkLst>
        </pc:spChg>
      </pc:sldChg>
      <pc:sldChg chg="delSp delDesignElem">
        <pc:chgData name="Claudia Coñuecar" userId="40a48c7a74c5fee3" providerId="LiveId" clId="{E32832C4-580D-468D-B360-52A340EDE64D}" dt="2021-04-11T00:55:47.360" v="20"/>
        <pc:sldMkLst>
          <pc:docMk/>
          <pc:sldMk cId="1745693804" sldId="278"/>
        </pc:sldMkLst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1745693804" sldId="278"/>
            <ac:spMk id="9" creationId="{BEE73255-8084-4DF9-BB0B-15EAC92E2CB9}"/>
          </ac:spMkLst>
        </pc:spChg>
        <pc:spChg chg="del">
          <ac:chgData name="Claudia Coñuecar" userId="40a48c7a74c5fee3" providerId="LiveId" clId="{E32832C4-580D-468D-B360-52A340EDE64D}" dt="2021-04-11T00:55:47.360" v="20"/>
          <ac:spMkLst>
            <pc:docMk/>
            <pc:sldMk cId="1745693804" sldId="278"/>
            <ac:spMk id="11" creationId="{67048353-8981-459A-9BC6-9711CE462E06}"/>
          </ac:spMkLst>
        </pc:spChg>
      </pc:sldChg>
      <pc:sldChg chg="addSp delSp modSp new mod ord setBg">
        <pc:chgData name="Claudia Coñuecar" userId="40a48c7a74c5fee3" providerId="LiveId" clId="{E32832C4-580D-468D-B360-52A340EDE64D}" dt="2021-04-14T16:36:55.348" v="334"/>
        <pc:sldMkLst>
          <pc:docMk/>
          <pc:sldMk cId="203237832" sldId="279"/>
        </pc:sldMkLst>
        <pc:spChg chg="del">
          <ac:chgData name="Claudia Coñuecar" userId="40a48c7a74c5fee3" providerId="LiveId" clId="{E32832C4-580D-468D-B360-52A340EDE64D}" dt="2021-04-11T00:50:35.655" v="8" actId="21"/>
          <ac:spMkLst>
            <pc:docMk/>
            <pc:sldMk cId="203237832" sldId="279"/>
            <ac:spMk id="2" creationId="{938748F8-BAD1-42BC-83EB-C61A67DA76AA}"/>
          </ac:spMkLst>
        </pc:spChg>
        <pc:spChg chg="mod">
          <ac:chgData name="Claudia Coñuecar" userId="40a48c7a74c5fee3" providerId="LiveId" clId="{E32832C4-580D-468D-B360-52A340EDE64D}" dt="2021-04-11T17:07:30.992" v="312" actId="14100"/>
          <ac:spMkLst>
            <pc:docMk/>
            <pc:sldMk cId="203237832" sldId="279"/>
            <ac:spMk id="3" creationId="{3FDF6ECB-F076-40F3-A07C-01046EF2D26B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8" creationId="{1B5D6631-F74B-410E-B60D-7C97D6D770D9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10" creationId="{6F300CB1-0412-47A2-BA30-07135C98E785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12" creationId="{C1AC820A-F7A7-46F3-933A-2CCC7201D3BA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14" creationId="{8DAFCA3D-277C-4C06-BC17-5108F3A7009F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21" creationId="{88AD58F8-A25B-4E55-9B70-759019A69F2F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23" creationId="{A6FC0FAB-C447-4AF0-B2F8-1A6656A7C947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25" creationId="{91E7DCD7-3AC5-4E2C-8260-56291A898502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27" creationId="{85C10AE8-8663-498F-85C5-BFE154BB63C9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29" creationId="{A32DB11C-F5A8-4100-B4A3-1363129E5F22}"/>
          </ac:spMkLst>
        </pc:spChg>
        <pc:spChg chg="add">
          <ac:chgData name="Claudia Coñuecar" userId="40a48c7a74c5fee3" providerId="LiveId" clId="{E32832C4-580D-468D-B360-52A340EDE64D}" dt="2021-04-11T17:07:15.310" v="308" actId="26606"/>
          <ac:spMkLst>
            <pc:docMk/>
            <pc:sldMk cId="203237832" sldId="279"/>
            <ac:spMk id="31" creationId="{42A565BD-1766-4317-876F-8C88B84DC011}"/>
          </ac:spMkLst>
        </pc:spChg>
        <pc:grpChg chg="add">
          <ac:chgData name="Claudia Coñuecar" userId="40a48c7a74c5fee3" providerId="LiveId" clId="{E32832C4-580D-468D-B360-52A340EDE64D}" dt="2021-04-11T17:07:15.310" v="308" actId="26606"/>
          <ac:grpSpMkLst>
            <pc:docMk/>
            <pc:sldMk cId="203237832" sldId="279"/>
            <ac:grpSpMk id="16" creationId="{5457DF47-900A-447E-9B61-2B94B7495069}"/>
          </ac:grpSpMkLst>
        </pc:grpChg>
        <pc:picChg chg="add mod">
          <ac:chgData name="Claudia Coñuecar" userId="40a48c7a74c5fee3" providerId="LiveId" clId="{E32832C4-580D-468D-B360-52A340EDE64D}" dt="2021-04-11T17:07:15.310" v="308" actId="26606"/>
          <ac:picMkLst>
            <pc:docMk/>
            <pc:sldMk cId="203237832" sldId="279"/>
            <ac:picMk id="2" creationId="{753156E6-6393-4E29-802E-A446A5A3F3C1}"/>
          </ac:picMkLst>
        </pc:picChg>
        <pc:cxnChg chg="add">
          <ac:chgData name="Claudia Coñuecar" userId="40a48c7a74c5fee3" providerId="LiveId" clId="{E32832C4-580D-468D-B360-52A340EDE64D}" dt="2021-04-11T17:07:15.310" v="308" actId="26606"/>
          <ac:cxnSpMkLst>
            <pc:docMk/>
            <pc:sldMk cId="203237832" sldId="279"/>
            <ac:cxnSpMk id="33" creationId="{AB88B546-B69B-4542-AEA9-870C56B75CE1}"/>
          </ac:cxnSpMkLst>
        </pc:cxnChg>
        <pc:cxnChg chg="add">
          <ac:chgData name="Claudia Coñuecar" userId="40a48c7a74c5fee3" providerId="LiveId" clId="{E32832C4-580D-468D-B360-52A340EDE64D}" dt="2021-04-11T17:07:15.310" v="308" actId="26606"/>
          <ac:cxnSpMkLst>
            <pc:docMk/>
            <pc:sldMk cId="203237832" sldId="279"/>
            <ac:cxnSpMk id="35" creationId="{4641C125-D090-4512-84D4-62C8284A5A11}"/>
          </ac:cxnSpMkLst>
        </pc:cxnChg>
        <pc:cxnChg chg="add">
          <ac:chgData name="Claudia Coñuecar" userId="40a48c7a74c5fee3" providerId="LiveId" clId="{E32832C4-580D-468D-B360-52A340EDE64D}" dt="2021-04-11T17:07:15.310" v="308" actId="26606"/>
          <ac:cxnSpMkLst>
            <pc:docMk/>
            <pc:sldMk cId="203237832" sldId="279"/>
            <ac:cxnSpMk id="37" creationId="{BAF1C18B-2ECB-4214-8EB8-96470842B1DF}"/>
          </ac:cxnSpMkLst>
        </pc:cxnChg>
      </pc:sldChg>
      <pc:sldChg chg="addSp delSp modSp new mod setBg addAnim setClrOvrMap">
        <pc:chgData name="Claudia Coñuecar" userId="40a48c7a74c5fee3" providerId="LiveId" clId="{E32832C4-580D-468D-B360-52A340EDE64D}" dt="2021-04-11T17:08:24.648" v="321" actId="962"/>
        <pc:sldMkLst>
          <pc:docMk/>
          <pc:sldMk cId="2308538576" sldId="280"/>
        </pc:sldMkLst>
        <pc:spChg chg="del">
          <ac:chgData name="Claudia Coñuecar" userId="40a48c7a74c5fee3" providerId="LiveId" clId="{E32832C4-580D-468D-B360-52A340EDE64D}" dt="2021-04-11T00:51:48.840" v="15" actId="21"/>
          <ac:spMkLst>
            <pc:docMk/>
            <pc:sldMk cId="2308538576" sldId="280"/>
            <ac:spMk id="2" creationId="{15260B44-3E56-4145-B63E-3AADDC14F9B3}"/>
          </ac:spMkLst>
        </pc:spChg>
        <pc:spChg chg="mod ord">
          <ac:chgData name="Claudia Coñuecar" userId="40a48c7a74c5fee3" providerId="LiveId" clId="{E32832C4-580D-468D-B360-52A340EDE64D}" dt="2021-04-11T17:08:24.648" v="321" actId="962"/>
          <ac:spMkLst>
            <pc:docMk/>
            <pc:sldMk cId="2308538576" sldId="280"/>
            <ac:spMk id="3" creationId="{6BDD683D-6A3E-4E61-8078-F2C3ABFF6F4C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8" creationId="{1B5D6631-F74B-410E-B60D-7C97D6D770D9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10" creationId="{6F300CB1-0412-47A2-BA30-07135C98E785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12" creationId="{C1AC820A-F7A7-46F3-933A-2CCC7201D3BA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14" creationId="{8DAFCA3D-277C-4C06-BC17-5108F3A7009F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21" creationId="{6F40FBDA-CEB1-40F0-9AB9-BD9C402D70FE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23" creationId="{0344D4FE-ABEF-4230-9E4E-AD5782FC78AC}"/>
          </ac:spMkLst>
        </pc:spChg>
        <pc:spChg chg="add">
          <ac:chgData name="Claudia Coñuecar" userId="40a48c7a74c5fee3" providerId="LiveId" clId="{E32832C4-580D-468D-B360-52A340EDE64D}" dt="2021-04-11T17:08:12.032" v="315" actId="26606"/>
          <ac:spMkLst>
            <pc:docMk/>
            <pc:sldMk cId="2308538576" sldId="280"/>
            <ac:spMk id="25" creationId="{9325F979-D3F9-4926-81B7-7ACCB31A501B}"/>
          </ac:spMkLst>
        </pc:spChg>
        <pc:grpChg chg="add">
          <ac:chgData name="Claudia Coñuecar" userId="40a48c7a74c5fee3" providerId="LiveId" clId="{E32832C4-580D-468D-B360-52A340EDE64D}" dt="2021-04-11T17:08:12.032" v="315" actId="26606"/>
          <ac:grpSpMkLst>
            <pc:docMk/>
            <pc:sldMk cId="2308538576" sldId="280"/>
            <ac:grpSpMk id="16" creationId="{5457DF47-900A-447E-9B61-2B94B7495069}"/>
          </ac:grpSpMkLst>
        </pc:grpChg>
        <pc:picChg chg="add mod">
          <ac:chgData name="Claudia Coñuecar" userId="40a48c7a74c5fee3" providerId="LiveId" clId="{E32832C4-580D-468D-B360-52A340EDE64D}" dt="2021-04-11T17:08:24.648" v="320" actId="27614"/>
          <ac:picMkLst>
            <pc:docMk/>
            <pc:sldMk cId="2308538576" sldId="280"/>
            <ac:picMk id="2" creationId="{C63B43F8-85CE-421E-B4E3-ABB292BD5F96}"/>
          </ac:picMkLst>
        </pc:picChg>
      </pc:sldChg>
      <pc:sldChg chg="addSp delSp modSp new mod modClrScheme chgLayout">
        <pc:chgData name="Claudia Coñuecar" userId="40a48c7a74c5fee3" providerId="LiveId" clId="{E32832C4-580D-468D-B360-52A340EDE64D}" dt="2021-04-11T01:00:20.142" v="29" actId="255"/>
        <pc:sldMkLst>
          <pc:docMk/>
          <pc:sldMk cId="288785685" sldId="281"/>
        </pc:sldMkLst>
        <pc:spChg chg="del">
          <ac:chgData name="Claudia Coñuecar" userId="40a48c7a74c5fee3" providerId="LiveId" clId="{E32832C4-580D-468D-B360-52A340EDE64D}" dt="2021-04-11T00:54:54.170" v="17" actId="700"/>
          <ac:spMkLst>
            <pc:docMk/>
            <pc:sldMk cId="288785685" sldId="281"/>
            <ac:spMk id="2" creationId="{64E14B39-D123-4E64-8181-2216EAFE1EB0}"/>
          </ac:spMkLst>
        </pc:spChg>
        <pc:spChg chg="del mod ord">
          <ac:chgData name="Claudia Coñuecar" userId="40a48c7a74c5fee3" providerId="LiveId" clId="{E32832C4-580D-468D-B360-52A340EDE64D}" dt="2021-04-11T00:54:54.170" v="17" actId="700"/>
          <ac:spMkLst>
            <pc:docMk/>
            <pc:sldMk cId="288785685" sldId="281"/>
            <ac:spMk id="3" creationId="{776F82C6-8410-4F7C-A6DE-ACE9E15830B8}"/>
          </ac:spMkLst>
        </pc:spChg>
        <pc:spChg chg="add del mod ord">
          <ac:chgData name="Claudia Coñuecar" userId="40a48c7a74c5fee3" providerId="LiveId" clId="{E32832C4-580D-468D-B360-52A340EDE64D}" dt="2021-04-11T00:59:38.954" v="23" actId="700"/>
          <ac:spMkLst>
            <pc:docMk/>
            <pc:sldMk cId="288785685" sldId="281"/>
            <ac:spMk id="4" creationId="{F3E588D1-6D01-4679-97BD-D35ACEBB3E96}"/>
          </ac:spMkLst>
        </pc:spChg>
        <pc:spChg chg="add del mod ord">
          <ac:chgData name="Claudia Coñuecar" userId="40a48c7a74c5fee3" providerId="LiveId" clId="{E32832C4-580D-468D-B360-52A340EDE64D}" dt="2021-04-11T01:00:03.582" v="26" actId="21"/>
          <ac:spMkLst>
            <pc:docMk/>
            <pc:sldMk cId="288785685" sldId="281"/>
            <ac:spMk id="5" creationId="{0D0CC88C-4DE6-4D70-9984-174C5DF990A7}"/>
          </ac:spMkLst>
        </pc:spChg>
        <pc:spChg chg="add mod ord">
          <ac:chgData name="Claudia Coñuecar" userId="40a48c7a74c5fee3" providerId="LiveId" clId="{E32832C4-580D-468D-B360-52A340EDE64D}" dt="2021-04-11T01:00:20.142" v="29" actId="255"/>
          <ac:spMkLst>
            <pc:docMk/>
            <pc:sldMk cId="288785685" sldId="281"/>
            <ac:spMk id="6" creationId="{49E43C04-15A4-4EAF-BF07-B822C6E08DFC}"/>
          </ac:spMkLst>
        </pc:spChg>
      </pc:sldChg>
      <pc:sldChg chg="addSp delSp modSp new mod modClrScheme chgLayout">
        <pc:chgData name="Claudia Coñuecar" userId="40a48c7a74c5fee3" providerId="LiveId" clId="{E32832C4-580D-468D-B360-52A340EDE64D}" dt="2021-04-11T17:09:37.578" v="328" actId="1076"/>
        <pc:sldMkLst>
          <pc:docMk/>
          <pc:sldMk cId="3606112889" sldId="282"/>
        </pc:sldMkLst>
        <pc:spChg chg="del mod ord">
          <ac:chgData name="Claudia Coñuecar" userId="40a48c7a74c5fee3" providerId="LiveId" clId="{E32832C4-580D-468D-B360-52A340EDE64D}" dt="2021-04-11T01:00:48.414" v="31" actId="700"/>
          <ac:spMkLst>
            <pc:docMk/>
            <pc:sldMk cId="3606112889" sldId="282"/>
            <ac:spMk id="2" creationId="{76B7C73D-4102-4B3C-AA18-98C701F5773A}"/>
          </ac:spMkLst>
        </pc:spChg>
        <pc:spChg chg="del mod ord">
          <ac:chgData name="Claudia Coñuecar" userId="40a48c7a74c5fee3" providerId="LiveId" clId="{E32832C4-580D-468D-B360-52A340EDE64D}" dt="2021-04-11T01:00:48.414" v="31" actId="700"/>
          <ac:spMkLst>
            <pc:docMk/>
            <pc:sldMk cId="3606112889" sldId="282"/>
            <ac:spMk id="3" creationId="{78EFA763-35BF-4D70-97FA-7C428002C59A}"/>
          </ac:spMkLst>
        </pc:spChg>
        <pc:spChg chg="add del mod ord">
          <ac:chgData name="Claudia Coñuecar" userId="40a48c7a74c5fee3" providerId="LiveId" clId="{E32832C4-580D-468D-B360-52A340EDE64D}" dt="2021-04-11T01:00:54.550" v="33" actId="21"/>
          <ac:spMkLst>
            <pc:docMk/>
            <pc:sldMk cId="3606112889" sldId="282"/>
            <ac:spMk id="4" creationId="{BD938C32-127F-4731-9A53-75AE15C6498E}"/>
          </ac:spMkLst>
        </pc:spChg>
        <pc:spChg chg="add mod ord">
          <ac:chgData name="Claudia Coñuecar" userId="40a48c7a74c5fee3" providerId="LiveId" clId="{E32832C4-580D-468D-B360-52A340EDE64D}" dt="2021-04-11T01:01:22.016" v="41" actId="27636"/>
          <ac:spMkLst>
            <pc:docMk/>
            <pc:sldMk cId="3606112889" sldId="282"/>
            <ac:spMk id="5" creationId="{8B5ABD4A-4EFB-4A50-91B4-728D32814119}"/>
          </ac:spMkLst>
        </pc:spChg>
        <pc:spChg chg="add del mod ord">
          <ac:chgData name="Claudia Coñuecar" userId="40a48c7a74c5fee3" providerId="LiveId" clId="{E32832C4-580D-468D-B360-52A340EDE64D}" dt="2021-04-11T17:09:23.471" v="325" actId="21"/>
          <ac:spMkLst>
            <pc:docMk/>
            <pc:sldMk cId="3606112889" sldId="282"/>
            <ac:spMk id="6" creationId="{8A6CDE29-E807-45FA-8354-6E02B19F9159}"/>
          </ac:spMkLst>
        </pc:spChg>
        <pc:picChg chg="add mod">
          <ac:chgData name="Claudia Coñuecar" userId="40a48c7a74c5fee3" providerId="LiveId" clId="{E32832C4-580D-468D-B360-52A340EDE64D}" dt="2021-04-11T17:09:37.578" v="328" actId="1076"/>
          <ac:picMkLst>
            <pc:docMk/>
            <pc:sldMk cId="3606112889" sldId="282"/>
            <ac:picMk id="2" creationId="{E21AB274-24D6-4904-B697-7A87837E4B35}"/>
          </ac:picMkLst>
        </pc:picChg>
      </pc:sldChg>
      <pc:sldChg chg="delSp modSp new mod">
        <pc:chgData name="Claudia Coñuecar" userId="40a48c7a74c5fee3" providerId="LiveId" clId="{E32832C4-580D-468D-B360-52A340EDE64D}" dt="2021-04-11T01:04:31.203" v="127" actId="1076"/>
        <pc:sldMkLst>
          <pc:docMk/>
          <pc:sldMk cId="2890737299" sldId="283"/>
        </pc:sldMkLst>
        <pc:spChg chg="del">
          <ac:chgData name="Claudia Coñuecar" userId="40a48c7a74c5fee3" providerId="LiveId" clId="{E32832C4-580D-468D-B360-52A340EDE64D}" dt="2021-04-11T01:02:49.623" v="75" actId="21"/>
          <ac:spMkLst>
            <pc:docMk/>
            <pc:sldMk cId="2890737299" sldId="283"/>
            <ac:spMk id="2" creationId="{42FF36E4-7624-468F-BCB3-61CED78B8B0C}"/>
          </ac:spMkLst>
        </pc:spChg>
        <pc:spChg chg="mod">
          <ac:chgData name="Claudia Coñuecar" userId="40a48c7a74c5fee3" providerId="LiveId" clId="{E32832C4-580D-468D-B360-52A340EDE64D}" dt="2021-04-11T01:04:27.503" v="126" actId="1076"/>
          <ac:spMkLst>
            <pc:docMk/>
            <pc:sldMk cId="2890737299" sldId="283"/>
            <ac:spMk id="3" creationId="{D2654879-CEA3-45C4-964F-F683EB4E8ABA}"/>
          </ac:spMkLst>
        </pc:spChg>
        <pc:spChg chg="mod">
          <ac:chgData name="Claudia Coñuecar" userId="40a48c7a74c5fee3" providerId="LiveId" clId="{E32832C4-580D-468D-B360-52A340EDE64D}" dt="2021-04-11T01:04:31.203" v="127" actId="1076"/>
          <ac:spMkLst>
            <pc:docMk/>
            <pc:sldMk cId="2890737299" sldId="283"/>
            <ac:spMk id="4" creationId="{643B9FB5-A31C-4B99-BCC8-1A366554106B}"/>
          </ac:spMkLst>
        </pc:spChg>
      </pc:sldChg>
      <pc:sldChg chg="addSp delSp modSp new mod setBg modClrScheme addAnim chgLayout">
        <pc:chgData name="Claudia Coñuecar" userId="40a48c7a74c5fee3" providerId="LiveId" clId="{E32832C4-580D-468D-B360-52A340EDE64D}" dt="2021-04-14T18:33:27.410" v="342" actId="20577"/>
        <pc:sldMkLst>
          <pc:docMk/>
          <pc:sldMk cId="3630628639" sldId="284"/>
        </pc:sldMkLst>
        <pc:spChg chg="mod ord">
          <ac:chgData name="Claudia Coñuecar" userId="40a48c7a74c5fee3" providerId="LiveId" clId="{E32832C4-580D-468D-B360-52A340EDE64D}" dt="2021-04-14T18:33:27.410" v="342" actId="20577"/>
          <ac:spMkLst>
            <pc:docMk/>
            <pc:sldMk cId="3630628639" sldId="284"/>
            <ac:spMk id="2" creationId="{61052475-2DE5-40AF-8B16-6406BB37B78D}"/>
          </ac:spMkLst>
        </pc:spChg>
        <pc:spChg chg="del">
          <ac:chgData name="Claudia Coñuecar" userId="40a48c7a74c5fee3" providerId="LiveId" clId="{E32832C4-580D-468D-B360-52A340EDE64D}" dt="2021-04-11T16:38:28.987" v="150" actId="700"/>
          <ac:spMkLst>
            <pc:docMk/>
            <pc:sldMk cId="3630628639" sldId="284"/>
            <ac:spMk id="3" creationId="{C4DCA9D5-A534-4195-AC5C-3208AE886450}"/>
          </ac:spMkLst>
        </pc:spChg>
        <pc:spChg chg="del">
          <ac:chgData name="Claudia Coñuecar" userId="40a48c7a74c5fee3" providerId="LiveId" clId="{E32832C4-580D-468D-B360-52A340EDE64D}" dt="2021-04-11T16:38:28.987" v="150" actId="700"/>
          <ac:spMkLst>
            <pc:docMk/>
            <pc:sldMk cId="3630628639" sldId="284"/>
            <ac:spMk id="4" creationId="{2CB39003-C180-47E7-8EF3-9DADECC865DB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7" creationId="{B32F73EB-B46F-4F77-B3DC-7C374906F3B4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9" creationId="{ADDB10B3-CF45-4294-8994-0E8AD1FC6ECB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11" creationId="{5145417F-1D1B-48A7-B4DA-BAD73B02C815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13" creationId="{13CF9D9F-1672-4D0C-934E-CD9EE1BE54BA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20" creationId="{B66F8A2C-B8CF-4B20-9A73-2ADCF6302755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22" creationId="{180C23B1-7427-4DF4-BFF1-60CD7E93BC5F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24" creationId="{B5DD78E9-DE0D-47AF-A0DB-F475221E3DC7}"/>
          </ac:spMkLst>
        </pc:spChg>
        <pc:spChg chg="add">
          <ac:chgData name="Claudia Coñuecar" userId="40a48c7a74c5fee3" providerId="LiveId" clId="{E32832C4-580D-468D-B360-52A340EDE64D}" dt="2021-04-11T16:38:35.750" v="151" actId="26606"/>
          <ac:spMkLst>
            <pc:docMk/>
            <pc:sldMk cId="3630628639" sldId="284"/>
            <ac:spMk id="26" creationId="{A118D329-2010-4A15-B57C-429FFAE35B11}"/>
          </ac:spMkLst>
        </pc:spChg>
        <pc:grpChg chg="add">
          <ac:chgData name="Claudia Coñuecar" userId="40a48c7a74c5fee3" providerId="LiveId" clId="{E32832C4-580D-468D-B360-52A340EDE64D}" dt="2021-04-11T16:38:35.750" v="151" actId="26606"/>
          <ac:grpSpMkLst>
            <pc:docMk/>
            <pc:sldMk cId="3630628639" sldId="284"/>
            <ac:grpSpMk id="15" creationId="{1558C702-CA14-4264-B8FC-A5120F75DE0A}"/>
          </ac:grpSpMkLst>
        </pc:grpChg>
        <pc:cxnChg chg="add">
          <ac:chgData name="Claudia Coñuecar" userId="40a48c7a74c5fee3" providerId="LiveId" clId="{E32832C4-580D-468D-B360-52A340EDE64D}" dt="2021-04-11T16:38:35.750" v="151" actId="26606"/>
          <ac:cxnSpMkLst>
            <pc:docMk/>
            <pc:sldMk cId="3630628639" sldId="284"/>
            <ac:cxnSpMk id="28" creationId="{994262BC-EE98-4BD6-82DB-4955E8DCC290}"/>
          </ac:cxnSpMkLst>
        </pc:cxnChg>
      </pc:sldChg>
      <pc:sldChg chg="addSp modSp new mod">
        <pc:chgData name="Claudia Coñuecar" userId="40a48c7a74c5fee3" providerId="LiveId" clId="{E32832C4-580D-468D-B360-52A340EDE64D}" dt="2021-04-11T16:45:24.088" v="201" actId="1076"/>
        <pc:sldMkLst>
          <pc:docMk/>
          <pc:sldMk cId="1530939766" sldId="285"/>
        </pc:sldMkLst>
        <pc:spChg chg="mod">
          <ac:chgData name="Claudia Coñuecar" userId="40a48c7a74c5fee3" providerId="LiveId" clId="{E32832C4-580D-468D-B360-52A340EDE64D}" dt="2021-04-11T16:43:11.027" v="164" actId="20577"/>
          <ac:spMkLst>
            <pc:docMk/>
            <pc:sldMk cId="1530939766" sldId="285"/>
            <ac:spMk id="2" creationId="{73620AED-F799-44E1-A33C-658E842E6A11}"/>
          </ac:spMkLst>
        </pc:spChg>
        <pc:spChg chg="add mod">
          <ac:chgData name="Claudia Coñuecar" userId="40a48c7a74c5fee3" providerId="LiveId" clId="{E32832C4-580D-468D-B360-52A340EDE64D}" dt="2021-04-11T16:44:53.595" v="188" actId="1076"/>
          <ac:spMkLst>
            <pc:docMk/>
            <pc:sldMk cId="1530939766" sldId="285"/>
            <ac:spMk id="4" creationId="{1EB46291-E338-4336-9BEE-5B81B8037189}"/>
          </ac:spMkLst>
        </pc:spChg>
        <pc:spChg chg="add mod">
          <ac:chgData name="Claudia Coñuecar" userId="40a48c7a74c5fee3" providerId="LiveId" clId="{E32832C4-580D-468D-B360-52A340EDE64D}" dt="2021-04-11T16:44:21.884" v="168" actId="1076"/>
          <ac:spMkLst>
            <pc:docMk/>
            <pc:sldMk cId="1530939766" sldId="285"/>
            <ac:spMk id="6" creationId="{70714CE1-96F6-4CB0-8C11-A8E0093CC212}"/>
          </ac:spMkLst>
        </pc:spChg>
        <pc:spChg chg="add mod">
          <ac:chgData name="Claudia Coñuecar" userId="40a48c7a74c5fee3" providerId="LiveId" clId="{E32832C4-580D-468D-B360-52A340EDE64D}" dt="2021-04-11T16:44:49.968" v="187" actId="1076"/>
          <ac:spMkLst>
            <pc:docMk/>
            <pc:sldMk cId="1530939766" sldId="285"/>
            <ac:spMk id="7" creationId="{8D18DD90-AB74-4196-9B63-B9C8437F5F3E}"/>
          </ac:spMkLst>
        </pc:spChg>
        <pc:spChg chg="add mod">
          <ac:chgData name="Claudia Coñuecar" userId="40a48c7a74c5fee3" providerId="LiveId" clId="{E32832C4-580D-468D-B360-52A340EDE64D}" dt="2021-04-11T16:45:24.088" v="201" actId="1076"/>
          <ac:spMkLst>
            <pc:docMk/>
            <pc:sldMk cId="1530939766" sldId="285"/>
            <ac:spMk id="8" creationId="{396827E7-C802-45DE-B98B-50C9BA4AF7AF}"/>
          </ac:spMkLst>
        </pc:spChg>
      </pc:sldChg>
      <pc:sldChg chg="addSp modSp new mod">
        <pc:chgData name="Claudia Coñuecar" userId="40a48c7a74c5fee3" providerId="LiveId" clId="{E32832C4-580D-468D-B360-52A340EDE64D}" dt="2021-04-14T18:29:29.207" v="341" actId="14100"/>
        <pc:sldMkLst>
          <pc:docMk/>
          <pc:sldMk cId="3595134909" sldId="286"/>
        </pc:sldMkLst>
        <pc:spChg chg="mod">
          <ac:chgData name="Claudia Coñuecar" userId="40a48c7a74c5fee3" providerId="LiveId" clId="{E32832C4-580D-468D-B360-52A340EDE64D}" dt="2021-04-11T16:54:11.615" v="229" actId="20577"/>
          <ac:spMkLst>
            <pc:docMk/>
            <pc:sldMk cId="3595134909" sldId="286"/>
            <ac:spMk id="2" creationId="{68A2E0AD-BA6F-4DDC-80D3-9094DC83E1E3}"/>
          </ac:spMkLst>
        </pc:spChg>
        <pc:spChg chg="add mod">
          <ac:chgData name="Claudia Coñuecar" userId="40a48c7a74c5fee3" providerId="LiveId" clId="{E32832C4-580D-468D-B360-52A340EDE64D}" dt="2021-04-14T18:29:29.207" v="341" actId="14100"/>
          <ac:spMkLst>
            <pc:docMk/>
            <pc:sldMk cId="3595134909" sldId="286"/>
            <ac:spMk id="4" creationId="{B2000E56-B53E-4FE1-95F9-31E7562E3D2F}"/>
          </ac:spMkLst>
        </pc:spChg>
      </pc:sldChg>
      <pc:sldChg chg="addSp modSp new mod">
        <pc:chgData name="Claudia Coñuecar" userId="40a48c7a74c5fee3" providerId="LiveId" clId="{E32832C4-580D-468D-B360-52A340EDE64D}" dt="2021-04-11T16:57:10.323" v="302" actId="20577"/>
        <pc:sldMkLst>
          <pc:docMk/>
          <pc:sldMk cId="921086599" sldId="287"/>
        </pc:sldMkLst>
        <pc:spChg chg="mod">
          <ac:chgData name="Claudia Coñuecar" userId="40a48c7a74c5fee3" providerId="LiveId" clId="{E32832C4-580D-468D-B360-52A340EDE64D}" dt="2021-04-11T16:57:10.323" v="302" actId="20577"/>
          <ac:spMkLst>
            <pc:docMk/>
            <pc:sldMk cId="921086599" sldId="287"/>
            <ac:spMk id="2" creationId="{0CBFD178-3636-459B-9DDE-105E5A475957}"/>
          </ac:spMkLst>
        </pc:spChg>
        <pc:spChg chg="add mod">
          <ac:chgData name="Claudia Coñuecar" userId="40a48c7a74c5fee3" providerId="LiveId" clId="{E32832C4-580D-468D-B360-52A340EDE64D}" dt="2021-04-11T16:56:44.359" v="280" actId="14100"/>
          <ac:spMkLst>
            <pc:docMk/>
            <pc:sldMk cId="921086599" sldId="287"/>
            <ac:spMk id="4" creationId="{F83D3343-C299-46A6-9E23-59A381BD8DD1}"/>
          </ac:spMkLst>
        </pc:spChg>
        <pc:spChg chg="add mod">
          <ac:chgData name="Claudia Coñuecar" userId="40a48c7a74c5fee3" providerId="LiveId" clId="{E32832C4-580D-468D-B360-52A340EDE64D}" dt="2021-04-11T16:56:31.585" v="278" actId="1076"/>
          <ac:spMkLst>
            <pc:docMk/>
            <pc:sldMk cId="921086599" sldId="287"/>
            <ac:spMk id="5" creationId="{A9707D56-70B9-4442-946B-152A1322A905}"/>
          </ac:spMkLst>
        </pc:spChg>
      </pc:sldChg>
      <pc:sldChg chg="addSp modSp new mod">
        <pc:chgData name="Claudia Coñuecar" userId="40a48c7a74c5fee3" providerId="LiveId" clId="{E32832C4-580D-468D-B360-52A340EDE64D}" dt="2021-04-11T17:10:04.699" v="332" actId="14100"/>
        <pc:sldMkLst>
          <pc:docMk/>
          <pc:sldMk cId="3400745147" sldId="288"/>
        </pc:sldMkLst>
        <pc:picChg chg="add mod">
          <ac:chgData name="Claudia Coñuecar" userId="40a48c7a74c5fee3" providerId="LiveId" clId="{E32832C4-580D-468D-B360-52A340EDE64D}" dt="2021-04-11T17:10:04.699" v="332" actId="14100"/>
          <ac:picMkLst>
            <pc:docMk/>
            <pc:sldMk cId="3400745147" sldId="288"/>
            <ac:picMk id="4" creationId="{3918D22B-45AF-445E-975B-B73D54944363}"/>
          </ac:picMkLst>
        </pc:picChg>
      </pc:sldChg>
      <pc:sldMasterChg chg="delSldLayout">
        <pc:chgData name="Claudia Coñuecar" userId="40a48c7a74c5fee3" providerId="LiveId" clId="{E32832C4-580D-468D-B360-52A340EDE64D}" dt="2021-04-14T18:29:16.277" v="339" actId="2696"/>
        <pc:sldMasterMkLst>
          <pc:docMk/>
          <pc:sldMasterMk cId="1741413702" sldId="2147483666"/>
        </pc:sldMasterMkLst>
        <pc:sldLayoutChg chg="del">
          <pc:chgData name="Claudia Coñuecar" userId="40a48c7a74c5fee3" providerId="LiveId" clId="{E32832C4-580D-468D-B360-52A340EDE64D}" dt="2021-04-14T18:29:16.277" v="339" actId="2696"/>
          <pc:sldLayoutMkLst>
            <pc:docMk/>
            <pc:sldMasterMk cId="1741413702" sldId="2147483666"/>
            <pc:sldLayoutMk cId="4028740046" sldId="2147483680"/>
          </pc:sldLayoutMkLst>
        </pc:sldLayoutChg>
        <pc:sldLayoutChg chg="del">
          <pc:chgData name="Claudia Coñuecar" userId="40a48c7a74c5fee3" providerId="LiveId" clId="{E32832C4-580D-468D-B360-52A340EDE64D}" dt="2021-04-11T01:01:49.149" v="42" actId="2696"/>
          <pc:sldLayoutMkLst>
            <pc:docMk/>
            <pc:sldMasterMk cId="1741413702" sldId="2147483666"/>
            <pc:sldLayoutMk cId="4058130740" sldId="2147483681"/>
          </pc:sldLayoutMkLst>
        </pc:sldLayoutChg>
        <pc:sldLayoutChg chg="del">
          <pc:chgData name="Claudia Coñuecar" userId="40a48c7a74c5fee3" providerId="LiveId" clId="{E32832C4-580D-468D-B360-52A340EDE64D}" dt="2021-04-11T01:01:49.149" v="42" actId="2696"/>
          <pc:sldLayoutMkLst>
            <pc:docMk/>
            <pc:sldMasterMk cId="1741413702" sldId="2147483666"/>
            <pc:sldLayoutMk cId="2036353501" sldId="2147483682"/>
          </pc:sldLayoutMkLst>
        </pc:sldLayoutChg>
        <pc:sldLayoutChg chg="del">
          <pc:chgData name="Claudia Coñuecar" userId="40a48c7a74c5fee3" providerId="LiveId" clId="{E32832C4-580D-468D-B360-52A340EDE64D}" dt="2021-04-11T01:01:49.149" v="42" actId="2696"/>
          <pc:sldLayoutMkLst>
            <pc:docMk/>
            <pc:sldMasterMk cId="1741413702" sldId="2147483666"/>
            <pc:sldLayoutMk cId="1703303606" sldId="2147483683"/>
          </pc:sldLayoutMkLst>
        </pc:sldLayoutChg>
        <pc:sldLayoutChg chg="del">
          <pc:chgData name="Claudia Coñuecar" userId="40a48c7a74c5fee3" providerId="LiveId" clId="{E32832C4-580D-468D-B360-52A340EDE64D}" dt="2021-04-11T01:02:00.932" v="45" actId="2696"/>
          <pc:sldLayoutMkLst>
            <pc:docMk/>
            <pc:sldMasterMk cId="1741413702" sldId="2147483666"/>
            <pc:sldLayoutMk cId="2643370701" sldId="21474836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CEB2FD-9A21-4F30-AA17-4B28BB4DBBDF}" type="datetime1">
              <a:rPr lang="es-ES" smtClean="0"/>
              <a:t>14/04/2021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E8539F-9881-48F5-86EB-3D9AD40CB4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28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47C8B4-FA9E-4352-A6E4-83C620838465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F3E6AC-EE2A-4D92-BFD4-7D35F37B4F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679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17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DF3E6AC-EE2A-4D92-BFD4-7D35F37B4FE2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196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4A704171-984D-4C9D-A616-0E1E5BC680CF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014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5754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016209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superior y subtítulo inferior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B6272-9C66-4BAF-ADB2-BB960F5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</p:spPr>
        <p:txBody>
          <a:bodyPr rtlCol="0" anchor="t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1F3AE6-2CF4-4F8E-9A91-243A579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A29EC-7312-48DF-BD64-8E6DEF7430E6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0BEF955-A913-4A15-AB41-00128DC34D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38375" y="6169024"/>
            <a:ext cx="9505950" cy="365125"/>
          </a:xfrm>
        </p:spPr>
        <p:txBody>
          <a:bodyPr rtlCol="0"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626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8">
            <a:extLst>
              <a:ext uri="{FF2B5EF4-FFF2-40B4-BE49-F238E27FC236}">
                <a16:creationId xmlns:a16="http://schemas.microsoft.com/office/drawing/2014/main" id="{9BBF8640-DE64-4B60-867F-0CBE26BD00A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365864" y="6114929"/>
            <a:ext cx="9486900" cy="435466"/>
          </a:xfrm>
        </p:spPr>
        <p:txBody>
          <a:bodyPr rtlCol="0">
            <a:normAutofit/>
          </a:bodyPr>
          <a:lstStyle>
            <a:lvl1pPr algn="r">
              <a:defRPr i="0"/>
            </a:lvl1pPr>
          </a:lstStyle>
          <a:p>
            <a:pPr marL="0" lvl="0" indent="0" algn="r" rtl="0">
              <a:buNone/>
            </a:pPr>
            <a:r>
              <a:rPr lang="es-ES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Editar estilos de texto del patrón</a:t>
            </a:r>
          </a:p>
          <a:p>
            <a:pPr marL="0" lvl="1" indent="0" algn="r" rtl="0">
              <a:buNone/>
            </a:pPr>
            <a:r>
              <a:rPr lang="es-ES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Segundo nivel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D0D19A04-6F0F-4BFC-8AD6-19F13EE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1" y="149470"/>
            <a:ext cx="5838825" cy="645691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921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Cent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2E9B749-F2BE-45BB-B34D-42D465670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2550" y="4626244"/>
            <a:ext cx="9486900" cy="521485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7F2E03-8BBF-4A9C-A004-C3807BB5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3A1D78-25C7-4328-80BC-F780BC23472E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C8BC3-3FA7-4F23-B793-4F5DA208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7CEF240-DD06-4F27-8707-2E6A5349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6EB33C-1430-4381-BC10-3C6BC5D2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476375"/>
            <a:ext cx="9486900" cy="1708527"/>
          </a:xfrm>
        </p:spPr>
        <p:txBody>
          <a:bodyPr rtlCol="0" anchor="t" anchorCtr="0"/>
          <a:lstStyle>
            <a:lvl1pPr algn="ctr">
              <a:defRPr i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672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FBF3B-53AB-4D7D-9C4D-42E1E22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9296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185FE0-A783-42CA-BED0-EFB6F4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9BE4F-298C-4EBB-8441-AA748A35DBC7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C15A3E-54C3-4563-B93A-9E56494A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B9ECD06-D58A-422E-8343-17796E698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31381" y="5918200"/>
            <a:ext cx="9515475" cy="4381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 marL="457200" indent="0" algn="r">
              <a:buNone/>
              <a:defRPr sz="2000">
                <a:latin typeface="+mn-lt"/>
              </a:defRPr>
            </a:lvl2pPr>
            <a:lvl3pPr marL="914400" indent="0" algn="r">
              <a:buNone/>
              <a:defRPr sz="2000">
                <a:latin typeface="+mn-lt"/>
              </a:defRPr>
            </a:lvl3pPr>
            <a:lvl4pPr marL="1371600" indent="0" algn="r">
              <a:buNone/>
              <a:defRPr sz="2000">
                <a:latin typeface="+mn-lt"/>
              </a:defRPr>
            </a:lvl4pPr>
            <a:lvl5pPr marL="1828800" indent="0" algn="r">
              <a:buNone/>
              <a:defRPr sz="2000"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741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inferior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8A89E-076E-497A-A4CE-93C75C16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825024"/>
            <a:ext cx="11391499" cy="2096880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10B449-15E4-41C1-A0BD-6916BD2B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3AF728-5DED-4854-9E1E-4B3057F8D171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0FF690-36F7-4631-8284-EB23B592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4050B4F-6E15-4AA2-9669-EE44D3A5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73C8662D-2189-4802-AEE5-20470C02D13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199874" y="5927196"/>
            <a:ext cx="9486900" cy="474294"/>
          </a:xfrm>
          <a:ln>
            <a:noFill/>
          </a:ln>
        </p:spPr>
        <p:txBody>
          <a:bodyPr rtlCol="0">
            <a:normAutofit/>
          </a:bodyPr>
          <a:lstStyle>
            <a:lvl1pPr algn="r">
              <a:defRPr/>
            </a:lvl1pPr>
          </a:lstStyle>
          <a:p>
            <a:pPr lvl="0" algn="r" rtl="0"/>
            <a:r>
              <a:rPr lang="es-ES" sz="2000" noProof="0">
                <a:solidFill>
                  <a:schemeClr val="bg1"/>
                </a:solidFill>
              </a:rPr>
              <a:t>Editar estilos de texto del patrón</a:t>
            </a:r>
          </a:p>
          <a:p>
            <a:pPr lvl="1" algn="r" rtl="0"/>
            <a:r>
              <a:rPr lang="es-ES" sz="2000" noProof="0">
                <a:solidFill>
                  <a:schemeClr val="bg1"/>
                </a:solidFill>
              </a:rPr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83876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3D3F-8A74-4145-8634-2B02C0CB74D5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588C331-B180-41FC-8DD2-82D2B161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595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950213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294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615934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30249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173D3F-8A74-4145-8634-2B02C0CB74D5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68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94332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7683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838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E581F41-5769-414F-A318-A4FCFBFDEC04}" type="datetime1">
              <a:rPr lang="es-ES" noProof="0" smtClean="0"/>
              <a:t>14/04/2021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14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50" r:id="rId14"/>
    <p:sldLayoutId id="2147483657" r:id="rId15"/>
    <p:sldLayoutId id="2147483658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ueños">
            <a:extLst>
              <a:ext uri="{FF2B5EF4-FFF2-40B4-BE49-F238E27FC236}">
                <a16:creationId xmlns:a16="http://schemas.microsoft.com/office/drawing/2014/main" id="{FBA77B1F-F15D-4541-9550-8F9BFE15D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2" y="95249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717DA3-FFE1-46D9-B7C8-009877ACD7E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45877" y="95249"/>
            <a:ext cx="10588873" cy="301136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s-ES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Clases de Música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AC3DE-209D-4963-8757-B53F9DC22DB3}"/>
              </a:ext>
            </a:extLst>
          </p:cNvPr>
          <p:cNvSpPr>
            <a:spLocks noGrp="1"/>
          </p:cNvSpPr>
          <p:nvPr>
            <p:ph sz="quarter" idx="13"/>
          </p:nvPr>
        </p:nvSpPr>
        <p:spPr bwMode="white">
          <a:xfrm>
            <a:off x="1343025" y="6107259"/>
            <a:ext cx="9505950" cy="365125"/>
          </a:xfrm>
        </p:spPr>
        <p:txBody>
          <a:bodyPr rtlCol="0"/>
          <a:lstStyle/>
          <a:p>
            <a:pPr lvl="0" algn="ctr" rtl="0"/>
            <a:r>
              <a:rPr lang="es-ES" dirty="0">
                <a:solidFill>
                  <a:prstClr val="white"/>
                </a:solidFill>
              </a:rPr>
              <a:t>Prof. Claudia Coñuecar</a:t>
            </a:r>
          </a:p>
          <a:p>
            <a:pPr lvl="0" algn="ctr" rtl="0"/>
            <a:endParaRPr lang="es-ES" dirty="0">
              <a:solidFill>
                <a:prstClr val="white"/>
              </a:solidFill>
            </a:endParaRPr>
          </a:p>
          <a:p>
            <a:pPr algn="ctr" rtl="0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D7EC4A0-7CEB-FF45-B9FA-1E685F660C7E}"/>
              </a:ext>
            </a:extLst>
          </p:cNvPr>
          <p:cNvSpPr txBox="1">
            <a:spLocks/>
          </p:cNvSpPr>
          <p:nvPr/>
        </p:nvSpPr>
        <p:spPr bwMode="white">
          <a:xfrm>
            <a:off x="2268894" y="1068882"/>
            <a:ext cx="10588873" cy="14868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</a:pPr>
            <a:r>
              <a:rPr lang="es-ES" sz="48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NM2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7606C5-ECA4-42DD-9BA9-40EBCD3CE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95" y="668823"/>
            <a:ext cx="1312752" cy="14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FD178-3636-459B-9DDE-105E5A47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Audición Canon Re Mayor </a:t>
            </a:r>
            <a:br>
              <a:rPr lang="es-CL" dirty="0"/>
            </a:br>
            <a:r>
              <a:rPr lang="es-CL" dirty="0"/>
              <a:t>J. Pachelbel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3D3343-C299-46A6-9E23-59A381BD8DD1}"/>
              </a:ext>
            </a:extLst>
          </p:cNvPr>
          <p:cNvSpPr txBox="1"/>
          <p:nvPr/>
        </p:nvSpPr>
        <p:spPr>
          <a:xfrm>
            <a:off x="1181100" y="3244334"/>
            <a:ext cx="796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/>
              <a:t>https://youtu.be/duN45jTpnG4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707D56-70B9-4442-946B-152A1322A905}"/>
              </a:ext>
            </a:extLst>
          </p:cNvPr>
          <p:cNvSpPr/>
          <p:nvPr/>
        </p:nvSpPr>
        <p:spPr>
          <a:xfrm>
            <a:off x="2071025" y="4205585"/>
            <a:ext cx="650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Shampoo Pantene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08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20AED-F799-44E1-A33C-658E842E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B46291-E338-4336-9BEE-5B81B8037189}"/>
              </a:ext>
            </a:extLst>
          </p:cNvPr>
          <p:cNvSpPr txBox="1"/>
          <p:nvPr/>
        </p:nvSpPr>
        <p:spPr>
          <a:xfrm>
            <a:off x="2162175" y="2483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https://youtu.be/90_PG5XkEOQ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714CE1-96F6-4CB0-8C11-A8E0093CC212}"/>
              </a:ext>
            </a:extLst>
          </p:cNvPr>
          <p:cNvSpPr txBox="1"/>
          <p:nvPr/>
        </p:nvSpPr>
        <p:spPr>
          <a:xfrm>
            <a:off x="2162175" y="42730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https://youtu.be/DwmIkKkRqno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18DD90-AB74-4196-9B63-B9C8437F5F3E}"/>
              </a:ext>
            </a:extLst>
          </p:cNvPr>
          <p:cNvSpPr/>
          <p:nvPr/>
        </p:nvSpPr>
        <p:spPr>
          <a:xfrm>
            <a:off x="5996349" y="4134534"/>
            <a:ext cx="4033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Canción: Motora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6827E7-C802-45DE-B98B-50C9BA4AF7AF}"/>
              </a:ext>
            </a:extLst>
          </p:cNvPr>
          <p:cNvSpPr/>
          <p:nvPr/>
        </p:nvSpPr>
        <p:spPr>
          <a:xfrm>
            <a:off x="6389279" y="2231023"/>
            <a:ext cx="2842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Publicidad</a:t>
            </a:r>
          </a:p>
        </p:txBody>
      </p:sp>
    </p:spTree>
    <p:extLst>
      <p:ext uri="{BB962C8B-B14F-4D97-AF65-F5344CB8AC3E}">
        <p14:creationId xmlns:p14="http://schemas.microsoft.com/office/powerpoint/2010/main" val="153093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2E0AD-BA6F-4DDC-80D3-9094DC83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Música creada para Pepsi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000E56-B53E-4FE1-95F9-31E7562E3D2F}"/>
              </a:ext>
            </a:extLst>
          </p:cNvPr>
          <p:cNvSpPr txBox="1"/>
          <p:nvPr/>
        </p:nvSpPr>
        <p:spPr>
          <a:xfrm>
            <a:off x="2524125" y="3244333"/>
            <a:ext cx="7513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dirty="0"/>
              <a:t>https://youtu.be/li4PZAikogc</a:t>
            </a:r>
          </a:p>
        </p:txBody>
      </p:sp>
    </p:spTree>
    <p:extLst>
      <p:ext uri="{BB962C8B-B14F-4D97-AF65-F5344CB8AC3E}">
        <p14:creationId xmlns:p14="http://schemas.microsoft.com/office/powerpoint/2010/main" val="359513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FDF6ECB-F076-40F3-A07C-01046EF2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41597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CL" sz="1900" i="0" cap="all" spc="-100" dirty="0"/>
              <a:t>Inconscientemente nos hemos ido aprendiendo los llamados </a:t>
            </a:r>
            <a:r>
              <a:rPr lang="es-CL" sz="1900" i="1" cap="all" spc="-100" dirty="0"/>
              <a:t>jingles</a:t>
            </a:r>
            <a:r>
              <a:rPr lang="es-CL" sz="1900" i="0" cap="all" spc="-100" dirty="0"/>
              <a:t> de los anuncios que vemos en televisión o que escuchamos en radio. Esto se debe a la repetida exposición de los anuncios. </a:t>
            </a:r>
            <a:endParaRPr lang="es-CL" sz="1900" cap="all" spc="-1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3156E6-6393-4E29-802E-A446A5A3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76" r="17496" b="-2"/>
          <a:stretch/>
        </p:blipFill>
        <p:spPr>
          <a:xfrm>
            <a:off x="643192" y="645106"/>
            <a:ext cx="5451627" cy="556466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C1BA708-536B-4D77-9EB2-58FA4F43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0" i="0">
                <a:solidFill>
                  <a:srgbClr val="2C2C2C"/>
                </a:solidFill>
                <a:effectLst/>
              </a:rPr>
              <a:t>Muchos anuncios han logrado un gran éxito gracias a la música seleccionada. Uno de los principales motivos por los que se empezó a utilizar la música en los anuncios es porque </a:t>
            </a:r>
            <a:r>
              <a:rPr lang="en-US" sz="2300" b="1" i="0">
                <a:solidFill>
                  <a:srgbClr val="2C2C2C"/>
                </a:solidFill>
                <a:effectLst/>
              </a:rPr>
              <a:t>ayuda a memorizar.</a:t>
            </a:r>
            <a:endParaRPr lang="en-US" sz="2300">
              <a:solidFill>
                <a:srgbClr val="2C2C2C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75DBC6-8866-4330-AF6C-1A52A1C78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8" r="21562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569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micrófono en la mano&#10;&#10;Descripción generada automáticamente con confianza media">
            <a:extLst>
              <a:ext uri="{FF2B5EF4-FFF2-40B4-BE49-F238E27FC236}">
                <a16:creationId xmlns:a16="http://schemas.microsoft.com/office/drawing/2014/main" id="{C63B43F8-85CE-421E-B4E3-ABB292BD5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531" b="191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BDD683D-6A3E-4E61-8078-F2C3ABFF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CL" sz="3400" i="0" cap="all" spc="-100" dirty="0"/>
              <a:t>Y es que está demostrado que el uso de música en un anuncio supone un 90% de reconocimiento de la marca, un 30% más que solamente con elementos verbales.</a:t>
            </a:r>
            <a:endParaRPr lang="es-CL" sz="3400" cap="all" spc="-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0853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E43C04-15A4-4EAF-BF07-B822C6E0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0" i="0" dirty="0">
                <a:solidFill>
                  <a:srgbClr val="000000"/>
                </a:solidFill>
                <a:effectLst/>
                <a:latin typeface="Raleway"/>
              </a:rPr>
              <a:t>Además de que ayude a memorizar, la música se asocia también con estados de ánimo, es decir, es capaz de transmitir sensaciones al espectador u oyente. Las marcas hacen uso de melodías o elementos musicales para asociar sus productos o marca a determinadas sensaciones.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8878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0756-2068-448D-928E-3AD35A9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E4E7F-F72C-4BD7-A58B-FA983E18F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18D22B-45AF-445E-975B-B73D54944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5" y="642594"/>
            <a:ext cx="10411145" cy="56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B5ABD4A-4EFB-4A50-91B4-728D328141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  <a:latin typeface="Raleway"/>
              </a:rPr>
              <a:t>H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Raleway"/>
              </a:rPr>
              <a:t>ay dos grandes tipos de música publicitaria: la preexistente y la original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Raleway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ES" sz="2400" b="0" i="0" dirty="0">
                <a:solidFill>
                  <a:srgbClr val="000000"/>
                </a:solidFill>
                <a:effectLst/>
                <a:latin typeface="Raleway"/>
              </a:rPr>
              <a:t>Dentro de estos dos grupos, existen varias clasificaciones en los que se dividen los tipos de canciones. </a:t>
            </a:r>
            <a:endParaRPr lang="es-CL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1AB274-24D6-4904-B697-7A87837E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508" y="2266415"/>
            <a:ext cx="4754881" cy="3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654879-CEA3-45C4-964F-F683EB4E8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025" y="1474470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es-ES" b="1" i="1" dirty="0">
                <a:solidFill>
                  <a:srgbClr val="000000"/>
                </a:solidFill>
                <a:effectLst/>
                <a:latin typeface="Raleway"/>
              </a:rPr>
              <a:t>La música preexistente</a:t>
            </a:r>
          </a:p>
          <a:p>
            <a:pPr>
              <a:lnSpc>
                <a:spcPct val="150000"/>
              </a:lnSpc>
            </a:pPr>
            <a:r>
              <a:rPr lang="es-ES" sz="2400" b="0" i="0" dirty="0">
                <a:solidFill>
                  <a:srgbClr val="000000"/>
                </a:solidFill>
                <a:effectLst/>
                <a:latin typeface="Raleway"/>
              </a:rPr>
              <a:t>Son canciones originales, adaptaciones,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Raleway"/>
              </a:rPr>
              <a:t>covers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Raleway"/>
              </a:rPr>
              <a:t> y música de librería, es decir, son canciones que ya están creadas con anterioridad</a:t>
            </a:r>
            <a:r>
              <a:rPr lang="es-E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3B9FB5-A31C-4B99-BCC8-1A366554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820" y="1554480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es-CL" b="1" i="1" dirty="0"/>
              <a:t>La música original</a:t>
            </a:r>
          </a:p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000000"/>
                </a:solidFill>
                <a:effectLst/>
                <a:latin typeface="Raleway"/>
              </a:rPr>
              <a:t>Es la que está creada especialmente para una campaña en concreto. </a:t>
            </a:r>
          </a:p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000000"/>
                </a:solidFill>
                <a:effectLst/>
                <a:latin typeface="Raleway"/>
              </a:rPr>
              <a:t>Si se hace una campaña de publicidad con música original, se debe elegir entre usar un jingle, canción original, música genérica o banda sonora.</a:t>
            </a:r>
            <a:endParaRPr lang="es-CL" sz="2000" b="1" i="1" dirty="0"/>
          </a:p>
        </p:txBody>
      </p:sp>
    </p:spTree>
    <p:extLst>
      <p:ext uri="{BB962C8B-B14F-4D97-AF65-F5344CB8AC3E}">
        <p14:creationId xmlns:p14="http://schemas.microsoft.com/office/powerpoint/2010/main" val="289073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052475-2DE5-40AF-8B16-6406BB37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19" y="1272800"/>
            <a:ext cx="9770919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s-CL" sz="6800" cap="all" spc="-100" dirty="0">
                <a:solidFill>
                  <a:schemeClr val="tx1"/>
                </a:solidFill>
              </a:rPr>
              <a:t>Observan Popplets</a:t>
            </a:r>
            <a:br>
              <a:rPr lang="es-CL" sz="6800" cap="all" spc="-100" dirty="0">
                <a:solidFill>
                  <a:schemeClr val="tx1"/>
                </a:solidFill>
              </a:rPr>
            </a:br>
            <a:br>
              <a:rPr lang="en-US" sz="6800" cap="all" spc="-100" dirty="0">
                <a:solidFill>
                  <a:schemeClr val="tx1"/>
                </a:solidFill>
              </a:rPr>
            </a:br>
            <a:r>
              <a:rPr lang="es-CL" sz="2800" dirty="0"/>
              <a:t>https://view.genial.ly/5f120001cc2d500d16df94d1</a:t>
            </a:r>
            <a:endParaRPr lang="en-US" sz="2800" cap="all" spc="-1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C874B1-538B-48E0-BA9B-E279870EC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C68837-E9B7-43EE-9CFC-0A757A811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FBB4B-3FE0-412B-9FCE-52E8043DCD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237</TotalTime>
  <Words>326</Words>
  <Application>Microsoft Office PowerPoint</Application>
  <PresentationFormat>Panorámica</PresentationFormat>
  <Paragraphs>27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Garamond</vt:lpstr>
      <vt:lpstr>Gill Sans MT</vt:lpstr>
      <vt:lpstr>Raleway</vt:lpstr>
      <vt:lpstr>Savon</vt:lpstr>
      <vt:lpstr>Clases de Música</vt:lpstr>
      <vt:lpstr>Inconscientemente nos hemos ido aprendiendo los llamados jingles de los anuncios que vemos en televisión o que escuchamos en radio. Esto se debe a la repetida exposición de los anuncios. </vt:lpstr>
      <vt:lpstr>Muchos anuncios han logrado un gran éxito gracias a la música seleccionada. Uno de los principales motivos por los que se empezó a utilizar la música en los anuncios es porque ayuda a memorizar.</vt:lpstr>
      <vt:lpstr>Y es que está demostrado que el uso de música en un anuncio supone un 90% de reconocimiento de la marca, un 30% más que solamente con elementos verbales.</vt:lpstr>
      <vt:lpstr>Presentación de PowerPoint</vt:lpstr>
      <vt:lpstr>Presentación de PowerPoint</vt:lpstr>
      <vt:lpstr>Presentación de PowerPoint</vt:lpstr>
      <vt:lpstr>Presentación de PowerPoint</vt:lpstr>
      <vt:lpstr>Observan Popplets  https://view.genial.ly/5f120001cc2d500d16df94d1</vt:lpstr>
      <vt:lpstr>Audición Canon Re Mayor  J. Pachelbel</vt:lpstr>
      <vt:lpstr>Audiciones:</vt:lpstr>
      <vt:lpstr>Música creada para Pepsi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2</cp:revision>
  <dcterms:created xsi:type="dcterms:W3CDTF">2021-04-11T00:34:41Z</dcterms:created>
  <dcterms:modified xsi:type="dcterms:W3CDTF">2021-04-14T18:33:31Z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