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63" r:id="rId4"/>
    <p:sldId id="260" r:id="rId5"/>
    <p:sldId id="264" r:id="rId6"/>
    <p:sldId id="261" r:id="rId7"/>
    <p:sldId id="259" r:id="rId8"/>
    <p:sldId id="258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002" autoAdjust="0"/>
  </p:normalViewPr>
  <p:slideViewPr>
    <p:cSldViewPr snapToGrid="0" snapToObjects="1">
      <p:cViewPr varScale="1">
        <p:scale>
          <a:sx n="107" d="100"/>
          <a:sy n="107" d="100"/>
        </p:scale>
        <p:origin x="-16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58D04849-7FAE-0E4A-AB50-F918FE2ED39E}" type="datetimeFigureOut">
              <a:rPr lang="es-ES" smtClean="0"/>
              <a:t>16-04-21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F6005FC7-DF4B-0F4F-B846-6BEC88A124C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jetos, imagen y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849-7FAE-0E4A-AB50-F918FE2ED39E}" type="datetimeFigureOut">
              <a:rPr lang="es-ES" smtClean="0"/>
              <a:t>16-04-21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5FC7-DF4B-0F4F-B846-6BEC88A124CE}" type="slidenum">
              <a:rPr lang="es-ES" smtClean="0"/>
              <a:t>‹Nr.›</a:t>
            </a:fld>
            <a:endParaRPr lang="es-E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849-7FAE-0E4A-AB50-F918FE2ED39E}" type="datetimeFigureOut">
              <a:rPr lang="es-ES" smtClean="0"/>
              <a:t>16-04-21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5FC7-DF4B-0F4F-B846-6BEC88A124C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849-7FAE-0E4A-AB50-F918FE2ED39E}" type="datetimeFigureOut">
              <a:rPr lang="es-ES" smtClean="0"/>
              <a:t>16-04-21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5FC7-DF4B-0F4F-B846-6BEC88A124C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849-7FAE-0E4A-AB50-F918FE2ED39E}" type="datetimeFigureOut">
              <a:rPr lang="es-ES" smtClean="0"/>
              <a:t>16-04-21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5FC7-DF4B-0F4F-B846-6BEC88A124C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849-7FAE-0E4A-AB50-F918FE2ED39E}" type="datetimeFigureOut">
              <a:rPr lang="es-ES" smtClean="0"/>
              <a:t>16-04-21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5FC7-DF4B-0F4F-B846-6BEC88A124C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849-7FAE-0E4A-AB50-F918FE2ED39E}" type="datetimeFigureOut">
              <a:rPr lang="es-ES" smtClean="0"/>
              <a:t>16-04-21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5FC7-DF4B-0F4F-B846-6BEC88A124C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58D04849-7FAE-0E4A-AB50-F918FE2ED39E}" type="datetimeFigureOut">
              <a:rPr lang="es-ES" smtClean="0"/>
              <a:t>16-04-21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s-E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849-7FAE-0E4A-AB50-F918FE2ED39E}" type="datetimeFigureOut">
              <a:rPr lang="es-ES" smtClean="0"/>
              <a:t>16-04-21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5FC7-DF4B-0F4F-B846-6BEC88A124C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849-7FAE-0E4A-AB50-F918FE2ED39E}" type="datetimeFigureOut">
              <a:rPr lang="es-ES" smtClean="0"/>
              <a:t>16-04-21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5FC7-DF4B-0F4F-B846-6BEC88A124C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849-7FAE-0E4A-AB50-F918FE2ED39E}" type="datetimeFigureOut">
              <a:rPr lang="es-ES" smtClean="0"/>
              <a:t>16-04-21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5FC7-DF4B-0F4F-B846-6BEC88A124C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849-7FAE-0E4A-AB50-F918FE2ED39E}" type="datetimeFigureOut">
              <a:rPr lang="es-ES" smtClean="0"/>
              <a:t>16-04-21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5FC7-DF4B-0F4F-B846-6BEC88A124C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849-7FAE-0E4A-AB50-F918FE2ED39E}" type="datetimeFigureOut">
              <a:rPr lang="es-ES" smtClean="0"/>
              <a:t>16-04-21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5FC7-DF4B-0F4F-B846-6BEC88A124C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04849-7FAE-0E4A-AB50-F918FE2ED39E}" type="datetimeFigureOut">
              <a:rPr lang="es-ES" smtClean="0"/>
              <a:t>16-04-21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05FC7-DF4B-0F4F-B846-6BEC88A124CE}" type="slidenum">
              <a:rPr lang="es-ES" smtClean="0"/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58D04849-7FAE-0E4A-AB50-F918FE2ED39E}" type="datetimeFigureOut">
              <a:rPr lang="es-ES" smtClean="0"/>
              <a:t>16-04-21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F6005FC7-DF4B-0F4F-B846-6BEC88A124CE}" type="slidenum">
              <a:rPr lang="es-ES" smtClean="0"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916622"/>
            <a:ext cx="7342188" cy="1924050"/>
          </a:xfrm>
        </p:spPr>
        <p:txBody>
          <a:bodyPr/>
          <a:lstStyle/>
          <a:p>
            <a:r>
              <a:rPr lang="es-ES" dirty="0" smtClean="0"/>
              <a:t>RUTA DE TRABAJO</a:t>
            </a:r>
            <a:br>
              <a:rPr lang="es-ES" dirty="0" smtClean="0"/>
            </a:br>
            <a:r>
              <a:rPr lang="es-ES" dirty="0" smtClean="0"/>
              <a:t>HISTORIA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6533" y="5346778"/>
            <a:ext cx="7342188" cy="769379"/>
          </a:xfrm>
        </p:spPr>
        <p:txBody>
          <a:bodyPr/>
          <a:lstStyle/>
          <a:p>
            <a:pPr algn="r"/>
            <a:r>
              <a:rPr lang="es-ES" dirty="0" smtClean="0"/>
              <a:t>1º BÁSICO </a:t>
            </a:r>
          </a:p>
          <a:p>
            <a:pPr algn="r"/>
            <a:r>
              <a:rPr lang="es-ES" dirty="0" smtClean="0"/>
              <a:t>SEMANA 12 AL 16 ABRIL</a:t>
            </a:r>
            <a:endParaRPr lang="es-ES" dirty="0"/>
          </a:p>
        </p:txBody>
      </p:sp>
      <p:pic>
        <p:nvPicPr>
          <p:cNvPr id="4" name="Imagen 3" descr="descarga (1)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843"/>
          <a:stretch/>
        </p:blipFill>
        <p:spPr>
          <a:xfrm>
            <a:off x="914400" y="2840672"/>
            <a:ext cx="7342188" cy="25061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45513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3343" y="2133601"/>
            <a:ext cx="8204642" cy="39319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dirty="0" smtClean="0"/>
              <a:t>1.- RECORTAR LOS 12 MESES DEL AÑO, SIGUIENDO LAS L</a:t>
            </a:r>
            <a:r>
              <a:rPr lang="es-ES" dirty="0" smtClean="0"/>
              <a:t>ÍNEAS SEGMENTADAS.</a:t>
            </a:r>
            <a:endParaRPr lang="es-ES" dirty="0" smtClean="0"/>
          </a:p>
          <a:p>
            <a:pPr marL="0" indent="0">
              <a:buNone/>
            </a:pPr>
            <a:r>
              <a:rPr lang="es-ES" dirty="0" smtClean="0"/>
              <a:t>2.- LUEGO DE RECORTAR, COLOCARLAS EN EL ORDEN CORRECTO, DESDE EL MES 1 AL MES 12, (SE SUGIERE QUE PUEDAN SER PEGADOS  DE FORMA VERTICAL).</a:t>
            </a:r>
          </a:p>
          <a:p>
            <a:pPr marL="0" indent="0">
              <a:buNone/>
            </a:pPr>
            <a:r>
              <a:rPr lang="es-ES" dirty="0"/>
              <a:t>3</a:t>
            </a:r>
            <a:r>
              <a:rPr lang="es-ES" dirty="0" smtClean="0"/>
              <a:t>.- PEGAR SOBRE UNA CARTULINA DE COLOR (COMO FONDO).</a:t>
            </a:r>
          </a:p>
          <a:p>
            <a:pPr marL="0" indent="0">
              <a:buNone/>
            </a:pPr>
            <a:r>
              <a:rPr lang="es-ES" dirty="0" smtClean="0"/>
              <a:t>4.- AL LADO DE CADA MES, LE COLOCAR</a:t>
            </a:r>
            <a:r>
              <a:rPr lang="es-ES" dirty="0" smtClean="0"/>
              <a:t>Á EL NÚMERO DE MES AL CUAL REPRESENTA (EJ. 04 ABRIL)</a:t>
            </a:r>
            <a:endParaRPr lang="es-ES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543343" y="244158"/>
            <a:ext cx="7345362" cy="1339850"/>
          </a:xfrm>
        </p:spPr>
        <p:txBody>
          <a:bodyPr>
            <a:normAutofit/>
          </a:bodyPr>
          <a:lstStyle/>
          <a:p>
            <a:r>
              <a:rPr lang="es-ES" dirty="0" smtClean="0"/>
              <a:t>TAREA</a:t>
            </a:r>
            <a:br>
              <a:rPr lang="es-ES" dirty="0" smtClean="0"/>
            </a:br>
            <a:r>
              <a:rPr lang="es-ES" sz="3100" dirty="0" smtClean="0"/>
              <a:t>(SE SUBE AL BUZ</a:t>
            </a:r>
            <a:r>
              <a:rPr lang="es-ES" sz="3100" dirty="0" smtClean="0"/>
              <a:t>ÓN)</a:t>
            </a:r>
            <a:endParaRPr lang="es-ES" dirty="0"/>
          </a:p>
        </p:txBody>
      </p:sp>
      <p:pic>
        <p:nvPicPr>
          <p:cNvPr id="5" name="Imagen 4" descr="BU00529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126" y="428824"/>
            <a:ext cx="1114859" cy="1170888"/>
          </a:xfrm>
          <a:prstGeom prst="rect">
            <a:avLst/>
          </a:prstGeom>
        </p:spPr>
      </p:pic>
      <p:pic>
        <p:nvPicPr>
          <p:cNvPr id="6" name="Marcador de contenido 3" descr="icono de buzón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7" t="3348" r="8458"/>
          <a:stretch/>
        </p:blipFill>
        <p:spPr>
          <a:xfrm>
            <a:off x="6546623" y="379790"/>
            <a:ext cx="968900" cy="1102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436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42394" y="2133601"/>
            <a:ext cx="8305591" cy="3931920"/>
          </a:xfrm>
        </p:spPr>
        <p:txBody>
          <a:bodyPr/>
          <a:lstStyle/>
          <a:p>
            <a:pPr marL="0" indent="0">
              <a:buNone/>
            </a:pPr>
            <a:r>
              <a:rPr lang="es-ES" dirty="0" smtClean="0"/>
              <a:t>5.</a:t>
            </a:r>
            <a:r>
              <a:rPr lang="es-ES" dirty="0"/>
              <a:t>- ADORNAR Y COLOCAR EN SU PIEZA PARA QUE SE PUEDA APRENDER EL NOMBRE Y EL ORDEN DE LOS MESES DEL AÑO</a:t>
            </a:r>
            <a:r>
              <a:rPr lang="es-ES" dirty="0" smtClean="0"/>
              <a:t>.</a:t>
            </a:r>
          </a:p>
          <a:p>
            <a:pPr marL="0" indent="0">
              <a:buNone/>
            </a:pPr>
            <a:r>
              <a:rPr lang="es-ES" dirty="0" smtClean="0"/>
              <a:t>6.- FECHA DE ENTREGA M</a:t>
            </a:r>
            <a:r>
              <a:rPr lang="es-ES" dirty="0" smtClean="0"/>
              <a:t>ÁXIMA:</a:t>
            </a:r>
          </a:p>
          <a:p>
            <a:pPr marL="0" indent="0">
              <a:buNone/>
            </a:pPr>
            <a:r>
              <a:rPr lang="es-ES" dirty="0"/>
              <a:t> </a:t>
            </a:r>
            <a:r>
              <a:rPr lang="es-ES" dirty="0" smtClean="0"/>
              <a:t>                                    DOMINGO 18 DE ABRIL 2021</a:t>
            </a:r>
            <a:endParaRPr lang="es-ES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6733013" cy="1339850"/>
          </a:xfrm>
        </p:spPr>
        <p:txBody>
          <a:bodyPr>
            <a:normAutofit/>
          </a:bodyPr>
          <a:lstStyle/>
          <a:p>
            <a:r>
              <a:rPr lang="es-ES" dirty="0" smtClean="0"/>
              <a:t>TAREA</a:t>
            </a:r>
            <a:br>
              <a:rPr lang="es-ES" dirty="0" smtClean="0"/>
            </a:br>
            <a:r>
              <a:rPr lang="es-ES" sz="3100" dirty="0" smtClean="0"/>
              <a:t>(SE SUBE AL BUZ</a:t>
            </a:r>
            <a:r>
              <a:rPr lang="es-ES" sz="3100" dirty="0" smtClean="0"/>
              <a:t>ÓN)</a:t>
            </a:r>
            <a:endParaRPr lang="es-ES" dirty="0"/>
          </a:p>
        </p:txBody>
      </p:sp>
      <p:pic>
        <p:nvPicPr>
          <p:cNvPr id="5" name="Marcador de contenido 3" descr="icono de buzón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7" t="3348" r="8458"/>
          <a:stretch/>
        </p:blipFill>
        <p:spPr>
          <a:xfrm>
            <a:off x="6546623" y="379790"/>
            <a:ext cx="968900" cy="1102818"/>
          </a:xfrm>
          <a:prstGeom prst="rect">
            <a:avLst/>
          </a:prstGeom>
        </p:spPr>
      </p:pic>
      <p:pic>
        <p:nvPicPr>
          <p:cNvPr id="6" name="Imagen 5" descr="BU00529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126" y="428824"/>
            <a:ext cx="1114859" cy="117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123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0161" y="243328"/>
            <a:ext cx="2951529" cy="125407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TAREA</a:t>
            </a:r>
            <a:br>
              <a:rPr lang="es-ES" dirty="0" smtClean="0"/>
            </a:br>
            <a:r>
              <a:rPr lang="es-ES" sz="3100" dirty="0" smtClean="0"/>
              <a:t>(SE SUBE AL BUZ</a:t>
            </a:r>
            <a:r>
              <a:rPr lang="es-ES" sz="3100" dirty="0" smtClean="0"/>
              <a:t>ÓN)</a:t>
            </a:r>
            <a:endParaRPr lang="es-ES" dirty="0"/>
          </a:p>
        </p:txBody>
      </p:sp>
      <p:pic>
        <p:nvPicPr>
          <p:cNvPr id="5" name="Imagen 4" descr="BU00529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126" y="428824"/>
            <a:ext cx="1114859" cy="1170888"/>
          </a:xfrm>
          <a:prstGeom prst="rect">
            <a:avLst/>
          </a:prstGeom>
        </p:spPr>
      </p:pic>
      <p:pic>
        <p:nvPicPr>
          <p:cNvPr id="6" name="Marcador de contenido 3" descr="icono de buzón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7" t="3348" r="8458"/>
          <a:stretch/>
        </p:blipFill>
        <p:spPr>
          <a:xfrm>
            <a:off x="6546623" y="379790"/>
            <a:ext cx="968900" cy="1102818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121690" y="379790"/>
            <a:ext cx="2660920" cy="607753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3777247" y="870139"/>
            <a:ext cx="1910544" cy="357554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ENERO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9" name="Rectángulo 18"/>
          <p:cNvSpPr/>
          <p:nvPr/>
        </p:nvSpPr>
        <p:spPr>
          <a:xfrm>
            <a:off x="3777247" y="1294479"/>
            <a:ext cx="1910544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FEBRERO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0" name="Rectángulo 19"/>
          <p:cNvSpPr/>
          <p:nvPr/>
        </p:nvSpPr>
        <p:spPr>
          <a:xfrm>
            <a:off x="3777247" y="1745697"/>
            <a:ext cx="1910544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MARZO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1" name="Rectángulo 20"/>
          <p:cNvSpPr/>
          <p:nvPr/>
        </p:nvSpPr>
        <p:spPr>
          <a:xfrm>
            <a:off x="3777247" y="2199167"/>
            <a:ext cx="1910544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ABRIL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2" name="Rectángulo 21"/>
          <p:cNvSpPr/>
          <p:nvPr/>
        </p:nvSpPr>
        <p:spPr>
          <a:xfrm>
            <a:off x="3777247" y="2649792"/>
            <a:ext cx="1910544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MAYO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3" name="Rectángulo 22"/>
          <p:cNvSpPr/>
          <p:nvPr/>
        </p:nvSpPr>
        <p:spPr>
          <a:xfrm>
            <a:off x="3777247" y="3112974"/>
            <a:ext cx="1910544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JUNIO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3777247" y="3547761"/>
            <a:ext cx="1910544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JULIO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3777247" y="4895162"/>
            <a:ext cx="1910544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OCTUBRE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3777247" y="3991428"/>
            <a:ext cx="1910544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AGOSTO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3777247" y="4453423"/>
            <a:ext cx="1910544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SEPTIEMBRE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3777247" y="5306417"/>
            <a:ext cx="1910544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NOVIEMBRE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ángulo 28"/>
          <p:cNvSpPr/>
          <p:nvPr/>
        </p:nvSpPr>
        <p:spPr>
          <a:xfrm>
            <a:off x="3762976" y="5744761"/>
            <a:ext cx="1910544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DICIEMBRE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0" name="Rectángulo 29"/>
          <p:cNvSpPr/>
          <p:nvPr/>
        </p:nvSpPr>
        <p:spPr>
          <a:xfrm>
            <a:off x="3178770" y="870139"/>
            <a:ext cx="498579" cy="357554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accent4">
                    <a:lumMod val="75000"/>
                  </a:schemeClr>
                </a:solidFill>
              </a:rPr>
              <a:t>1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3178770" y="1294479"/>
            <a:ext cx="498579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2" name="Rectángulo 31"/>
          <p:cNvSpPr/>
          <p:nvPr/>
        </p:nvSpPr>
        <p:spPr>
          <a:xfrm>
            <a:off x="3178770" y="1745697"/>
            <a:ext cx="498579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3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3" name="Rectángulo 32"/>
          <p:cNvSpPr/>
          <p:nvPr/>
        </p:nvSpPr>
        <p:spPr>
          <a:xfrm>
            <a:off x="3178770" y="2199167"/>
            <a:ext cx="498579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4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4" name="Rectángulo 33"/>
          <p:cNvSpPr/>
          <p:nvPr/>
        </p:nvSpPr>
        <p:spPr>
          <a:xfrm>
            <a:off x="3178770" y="2649792"/>
            <a:ext cx="498579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accent4">
                    <a:lumMod val="75000"/>
                  </a:schemeClr>
                </a:solidFill>
              </a:rPr>
              <a:t>5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5" name="Rectángulo 34"/>
          <p:cNvSpPr/>
          <p:nvPr/>
        </p:nvSpPr>
        <p:spPr>
          <a:xfrm>
            <a:off x="3178770" y="3112974"/>
            <a:ext cx="498579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6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6" name="Rectángulo 35"/>
          <p:cNvSpPr/>
          <p:nvPr/>
        </p:nvSpPr>
        <p:spPr>
          <a:xfrm>
            <a:off x="3178770" y="3547761"/>
            <a:ext cx="498579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7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7" name="Rectángulo 36"/>
          <p:cNvSpPr/>
          <p:nvPr/>
        </p:nvSpPr>
        <p:spPr>
          <a:xfrm>
            <a:off x="3178770" y="4895162"/>
            <a:ext cx="498579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10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8" name="Rectángulo 37"/>
          <p:cNvSpPr/>
          <p:nvPr/>
        </p:nvSpPr>
        <p:spPr>
          <a:xfrm>
            <a:off x="3178770" y="3991428"/>
            <a:ext cx="498579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accent4">
                    <a:lumMod val="75000"/>
                  </a:schemeClr>
                </a:solidFill>
              </a:rPr>
              <a:t>8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9" name="Rectángulo 38"/>
          <p:cNvSpPr/>
          <p:nvPr/>
        </p:nvSpPr>
        <p:spPr>
          <a:xfrm>
            <a:off x="3178770" y="4453423"/>
            <a:ext cx="498579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accent4">
                    <a:lumMod val="75000"/>
                  </a:schemeClr>
                </a:solidFill>
              </a:rPr>
              <a:t>9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3178770" y="5306417"/>
            <a:ext cx="498579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11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1" name="Rectángulo 40"/>
          <p:cNvSpPr/>
          <p:nvPr/>
        </p:nvSpPr>
        <p:spPr>
          <a:xfrm>
            <a:off x="3164499" y="5744761"/>
            <a:ext cx="498579" cy="357553"/>
          </a:xfrm>
          <a:prstGeom prst="rect">
            <a:avLst/>
          </a:prstGeom>
          <a:solidFill>
            <a:srgbClr val="CCFFCC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>
                <a:solidFill>
                  <a:schemeClr val="accent4">
                    <a:lumMod val="75000"/>
                  </a:schemeClr>
                </a:solidFill>
              </a:rPr>
              <a:t>12</a:t>
            </a:r>
            <a:endParaRPr lang="es-ES" sz="1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3178771" y="452922"/>
            <a:ext cx="249475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solidFill>
                  <a:schemeClr val="accent4">
                    <a:lumMod val="50000"/>
                  </a:schemeClr>
                </a:solidFill>
              </a:rPr>
              <a:t>LOS MESES DEL AÑO</a:t>
            </a:r>
            <a:endParaRPr lang="es-ES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3" name="CuadroTexto 42"/>
          <p:cNvSpPr txBox="1"/>
          <p:nvPr/>
        </p:nvSpPr>
        <p:spPr>
          <a:xfrm>
            <a:off x="3157300" y="6149548"/>
            <a:ext cx="249475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 smtClean="0">
                <a:solidFill>
                  <a:schemeClr val="accent4">
                    <a:lumMod val="50000"/>
                  </a:schemeClr>
                </a:solidFill>
              </a:rPr>
              <a:t>NOMBRE DEL ALUMNO</a:t>
            </a:r>
            <a:endParaRPr lang="es-ES" sz="14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396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113" y="243788"/>
            <a:ext cx="7345362" cy="1339850"/>
          </a:xfrm>
        </p:spPr>
        <p:txBody>
          <a:bodyPr/>
          <a:lstStyle/>
          <a:p>
            <a:r>
              <a:rPr lang="es-ES" dirty="0" smtClean="0"/>
              <a:t>DÍAS DE LA SEMANA</a:t>
            </a:r>
            <a:endParaRPr lang="es-ES" dirty="0"/>
          </a:p>
        </p:txBody>
      </p:sp>
      <p:pic>
        <p:nvPicPr>
          <p:cNvPr id="4" name="Imagen 3" descr="descarga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70" b="17186"/>
          <a:stretch/>
        </p:blipFill>
        <p:spPr>
          <a:xfrm>
            <a:off x="295665" y="1969321"/>
            <a:ext cx="1799256" cy="1195496"/>
          </a:xfrm>
          <a:prstGeom prst="rect">
            <a:avLst/>
          </a:prstGeom>
        </p:spPr>
      </p:pic>
      <p:pic>
        <p:nvPicPr>
          <p:cNvPr id="5" name="Imagen 4" descr="descarga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70" b="17186"/>
          <a:stretch/>
        </p:blipFill>
        <p:spPr>
          <a:xfrm>
            <a:off x="295665" y="3575159"/>
            <a:ext cx="1799256" cy="1195496"/>
          </a:xfrm>
          <a:prstGeom prst="rect">
            <a:avLst/>
          </a:prstGeom>
        </p:spPr>
      </p:pic>
      <p:pic>
        <p:nvPicPr>
          <p:cNvPr id="6" name="Imagen 5" descr="descarga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70" b="17186"/>
          <a:stretch/>
        </p:blipFill>
        <p:spPr>
          <a:xfrm>
            <a:off x="295665" y="5325031"/>
            <a:ext cx="1799256" cy="1195496"/>
          </a:xfrm>
          <a:prstGeom prst="rect">
            <a:avLst/>
          </a:prstGeom>
        </p:spPr>
      </p:pic>
      <p:sp>
        <p:nvSpPr>
          <p:cNvPr id="7" name="Rectángulo redondeado 6"/>
          <p:cNvSpPr/>
          <p:nvPr/>
        </p:nvSpPr>
        <p:spPr>
          <a:xfrm>
            <a:off x="2225853" y="1969321"/>
            <a:ext cx="1885429" cy="103049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LUNES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2225853" y="5160025"/>
            <a:ext cx="1885429" cy="103049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SABADO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2225853" y="3575159"/>
            <a:ext cx="1885429" cy="103049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0090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4512453" y="1969321"/>
            <a:ext cx="1885429" cy="103049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0090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4512453" y="5160025"/>
            <a:ext cx="1885429" cy="103049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0090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4512453" y="3575159"/>
            <a:ext cx="1885429" cy="103049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JUEVES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6782496" y="1969321"/>
            <a:ext cx="1885429" cy="103049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MIERCOLES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6782496" y="5160025"/>
            <a:ext cx="1885429" cy="103049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0090"/>
              </a:solidFill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6782496" y="3575159"/>
            <a:ext cx="1885429" cy="103049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652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72" y="231435"/>
            <a:ext cx="7345362" cy="1339850"/>
          </a:xfrm>
        </p:spPr>
        <p:txBody>
          <a:bodyPr/>
          <a:lstStyle/>
          <a:p>
            <a:r>
              <a:rPr lang="es-ES" dirty="0" smtClean="0"/>
              <a:t>DÍAS DE LA SEMANA</a:t>
            </a:r>
            <a:endParaRPr lang="es-ES" dirty="0"/>
          </a:p>
        </p:txBody>
      </p:sp>
      <p:sp>
        <p:nvSpPr>
          <p:cNvPr id="7" name="Rectángulo redondeado 6"/>
          <p:cNvSpPr/>
          <p:nvPr/>
        </p:nvSpPr>
        <p:spPr>
          <a:xfrm>
            <a:off x="2225853" y="1969321"/>
            <a:ext cx="1885429" cy="103049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VIERNES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8" name="Rectángulo redondeado 7"/>
          <p:cNvSpPr/>
          <p:nvPr/>
        </p:nvSpPr>
        <p:spPr>
          <a:xfrm>
            <a:off x="2225853" y="5160025"/>
            <a:ext cx="1885429" cy="103049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MIERCOLES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2225853" y="3575159"/>
            <a:ext cx="1885429" cy="103049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0090"/>
              </a:solidFill>
            </a:endParaRPr>
          </a:p>
        </p:txBody>
      </p:sp>
      <p:sp>
        <p:nvSpPr>
          <p:cNvPr id="10" name="Rectángulo redondeado 9"/>
          <p:cNvSpPr/>
          <p:nvPr/>
        </p:nvSpPr>
        <p:spPr>
          <a:xfrm>
            <a:off x="4512453" y="1969321"/>
            <a:ext cx="1885429" cy="103049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0090"/>
              </a:solidFill>
            </a:endParaRPr>
          </a:p>
        </p:txBody>
      </p:sp>
      <p:sp>
        <p:nvSpPr>
          <p:cNvPr id="11" name="Rectángulo redondeado 10"/>
          <p:cNvSpPr/>
          <p:nvPr/>
        </p:nvSpPr>
        <p:spPr>
          <a:xfrm>
            <a:off x="4512453" y="5160025"/>
            <a:ext cx="1885429" cy="103049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0090"/>
              </a:solidFill>
            </a:endParaRPr>
          </a:p>
        </p:txBody>
      </p:sp>
      <p:sp>
        <p:nvSpPr>
          <p:cNvPr id="12" name="Rectángulo redondeado 11"/>
          <p:cNvSpPr/>
          <p:nvPr/>
        </p:nvSpPr>
        <p:spPr>
          <a:xfrm>
            <a:off x="4512453" y="3575159"/>
            <a:ext cx="1885429" cy="103049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LUNES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13" name="Rectángulo redondeado 12"/>
          <p:cNvSpPr/>
          <p:nvPr/>
        </p:nvSpPr>
        <p:spPr>
          <a:xfrm>
            <a:off x="6782496" y="1969321"/>
            <a:ext cx="1885429" cy="103049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14" name="Rectángulo redondeado 13"/>
          <p:cNvSpPr/>
          <p:nvPr/>
        </p:nvSpPr>
        <p:spPr>
          <a:xfrm>
            <a:off x="6782496" y="5160025"/>
            <a:ext cx="1885429" cy="103049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000090"/>
                </a:solidFill>
              </a:rPr>
              <a:t>VIERNES</a:t>
            </a:r>
            <a:endParaRPr lang="es-ES" dirty="0">
              <a:solidFill>
                <a:srgbClr val="000090"/>
              </a:solidFill>
            </a:endParaRPr>
          </a:p>
        </p:txBody>
      </p:sp>
      <p:sp>
        <p:nvSpPr>
          <p:cNvPr id="15" name="Rectángulo redondeado 14"/>
          <p:cNvSpPr/>
          <p:nvPr/>
        </p:nvSpPr>
        <p:spPr>
          <a:xfrm>
            <a:off x="6782496" y="3575159"/>
            <a:ext cx="1885429" cy="1030490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0090"/>
              </a:solidFill>
            </a:endParaRPr>
          </a:p>
        </p:txBody>
      </p:sp>
      <p:pic>
        <p:nvPicPr>
          <p:cNvPr id="3" name="Imagen 2" descr="a070b147887a5cb4951b13a83ecf1d0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68" y="1806977"/>
            <a:ext cx="1020634" cy="1319224"/>
          </a:xfrm>
          <a:prstGeom prst="rect">
            <a:avLst/>
          </a:prstGeom>
        </p:spPr>
      </p:pic>
      <p:pic>
        <p:nvPicPr>
          <p:cNvPr id="16" name="Imagen 15" descr="a070b147887a5cb4951b13a83ecf1d0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868" y="3425909"/>
            <a:ext cx="1020634" cy="1319224"/>
          </a:xfrm>
          <a:prstGeom prst="rect">
            <a:avLst/>
          </a:prstGeom>
        </p:spPr>
      </p:pic>
      <p:pic>
        <p:nvPicPr>
          <p:cNvPr id="17" name="Imagen 16" descr="a070b147887a5cb4951b13a83ecf1d0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868" y="4871291"/>
            <a:ext cx="1020634" cy="131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88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00112" y="549950"/>
            <a:ext cx="7345363" cy="5515572"/>
          </a:xfrm>
        </p:spPr>
        <p:txBody>
          <a:bodyPr/>
          <a:lstStyle/>
          <a:p>
            <a:r>
              <a:rPr lang="es-ES" dirty="0" smtClean="0"/>
              <a:t>1.- ¿QU</a:t>
            </a:r>
            <a:r>
              <a:rPr lang="fr-FR" dirty="0" err="1" smtClean="0"/>
              <a:t>É</a:t>
            </a:r>
            <a:r>
              <a:rPr lang="es-ES" dirty="0" smtClean="0"/>
              <a:t> DÍA VIENE DESPUES DEL MARTES?</a:t>
            </a:r>
          </a:p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2.- ¿QU</a:t>
            </a:r>
            <a:r>
              <a:rPr lang="fr-FR" dirty="0" err="1" smtClean="0"/>
              <a:t>É</a:t>
            </a:r>
            <a:r>
              <a:rPr lang="es-ES" dirty="0" smtClean="0"/>
              <a:t> DÍA VIENE ANTES DEL VIERNES?</a:t>
            </a:r>
          </a:p>
          <a:p>
            <a:endParaRPr lang="es-ES" dirty="0" smtClean="0"/>
          </a:p>
          <a:p>
            <a:endParaRPr lang="es-ES" dirty="0"/>
          </a:p>
          <a:p>
            <a:r>
              <a:rPr lang="es-ES" dirty="0" smtClean="0"/>
              <a:t>3.- ¿QUÉ DÍA ESTÁ DESPUÉS DEL SABADO?</a:t>
            </a:r>
            <a:endParaRPr lang="es-ES" dirty="0"/>
          </a:p>
        </p:txBody>
      </p:sp>
      <p:sp>
        <p:nvSpPr>
          <p:cNvPr id="4" name="Rectángulo redondeado 3"/>
          <p:cNvSpPr/>
          <p:nvPr/>
        </p:nvSpPr>
        <p:spPr>
          <a:xfrm>
            <a:off x="900112" y="1361779"/>
            <a:ext cx="2094921" cy="65470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LUNES</a:t>
            </a:r>
            <a:endParaRPr lang="es-ES" dirty="0"/>
          </a:p>
        </p:txBody>
      </p:sp>
      <p:sp>
        <p:nvSpPr>
          <p:cNvPr id="5" name="Rectángulo redondeado 4"/>
          <p:cNvSpPr/>
          <p:nvPr/>
        </p:nvSpPr>
        <p:spPr>
          <a:xfrm>
            <a:off x="5844642" y="1361779"/>
            <a:ext cx="2094921" cy="65470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VIERNES</a:t>
            </a:r>
            <a:endParaRPr lang="es-ES" dirty="0"/>
          </a:p>
        </p:txBody>
      </p:sp>
      <p:sp>
        <p:nvSpPr>
          <p:cNvPr id="6" name="Rectángulo redondeado 5"/>
          <p:cNvSpPr/>
          <p:nvPr/>
        </p:nvSpPr>
        <p:spPr>
          <a:xfrm>
            <a:off x="3456952" y="1361779"/>
            <a:ext cx="2094921" cy="65470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MIÉRCOLES</a:t>
            </a:r>
            <a:endParaRPr lang="es-ES" dirty="0"/>
          </a:p>
        </p:txBody>
      </p:sp>
      <p:sp>
        <p:nvSpPr>
          <p:cNvPr id="7" name="Rectángulo redondeado 6"/>
          <p:cNvSpPr/>
          <p:nvPr/>
        </p:nvSpPr>
        <p:spPr>
          <a:xfrm>
            <a:off x="900112" y="3098557"/>
            <a:ext cx="2094921" cy="65470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JUEVES</a:t>
            </a:r>
            <a:endParaRPr lang="es-ES" dirty="0"/>
          </a:p>
        </p:txBody>
      </p:sp>
      <p:sp>
        <p:nvSpPr>
          <p:cNvPr id="8" name="Rectángulo redondeado 7"/>
          <p:cNvSpPr/>
          <p:nvPr/>
        </p:nvSpPr>
        <p:spPr>
          <a:xfrm>
            <a:off x="5844642" y="3098557"/>
            <a:ext cx="2094921" cy="65470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DOMINGO</a:t>
            </a:r>
            <a:endParaRPr lang="es-ES" dirty="0"/>
          </a:p>
        </p:txBody>
      </p:sp>
      <p:sp>
        <p:nvSpPr>
          <p:cNvPr id="9" name="Rectángulo redondeado 8"/>
          <p:cNvSpPr/>
          <p:nvPr/>
        </p:nvSpPr>
        <p:spPr>
          <a:xfrm>
            <a:off x="3456952" y="3098557"/>
            <a:ext cx="2094921" cy="654702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SÁBADO</a:t>
            </a:r>
            <a:endParaRPr lang="es-ES" dirty="0"/>
          </a:p>
        </p:txBody>
      </p:sp>
      <p:sp>
        <p:nvSpPr>
          <p:cNvPr id="10" name="Rectángulo redondeado 9"/>
          <p:cNvSpPr/>
          <p:nvPr/>
        </p:nvSpPr>
        <p:spPr>
          <a:xfrm>
            <a:off x="900112" y="5075757"/>
            <a:ext cx="2094921" cy="65470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MIÉRCOLES</a:t>
            </a:r>
            <a:endParaRPr lang="es-ES" dirty="0"/>
          </a:p>
        </p:txBody>
      </p:sp>
      <p:sp>
        <p:nvSpPr>
          <p:cNvPr id="11" name="Rectángulo redondeado 10"/>
          <p:cNvSpPr/>
          <p:nvPr/>
        </p:nvSpPr>
        <p:spPr>
          <a:xfrm>
            <a:off x="5844642" y="5075757"/>
            <a:ext cx="2094921" cy="65470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VIERNES</a:t>
            </a:r>
            <a:endParaRPr lang="es-ES" dirty="0"/>
          </a:p>
        </p:txBody>
      </p:sp>
      <p:sp>
        <p:nvSpPr>
          <p:cNvPr id="12" name="Rectángulo redondeado 11"/>
          <p:cNvSpPr/>
          <p:nvPr/>
        </p:nvSpPr>
        <p:spPr>
          <a:xfrm>
            <a:off x="3456952" y="5075757"/>
            <a:ext cx="2094921" cy="65470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DOMINGO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95261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MESES DEL AÑO</a:t>
            </a:r>
            <a:endParaRPr lang="es-ES" dirty="0"/>
          </a:p>
        </p:txBody>
      </p:sp>
      <p:pic>
        <p:nvPicPr>
          <p:cNvPr id="4" name="Imagen 3" descr="Meses-del-año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70" b="3980"/>
          <a:stretch/>
        </p:blipFill>
        <p:spPr>
          <a:xfrm>
            <a:off x="764314" y="1728412"/>
            <a:ext cx="7688139" cy="4556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647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meses-del-ac3b1o-pasatiempos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00" r="3129" b="3406"/>
          <a:stretch/>
        </p:blipFill>
        <p:spPr>
          <a:xfrm>
            <a:off x="900113" y="1911729"/>
            <a:ext cx="7623594" cy="4363170"/>
          </a:xfrm>
          <a:prstGeom prst="rect">
            <a:avLst/>
          </a:prstGeom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</p:spPr>
        <p:txBody>
          <a:bodyPr/>
          <a:lstStyle/>
          <a:p>
            <a:r>
              <a:rPr lang="es-ES" dirty="0" smtClean="0"/>
              <a:t>LOS MESES DEL AÑO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3867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POEMA “UN POQUITO CADA DÍA”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32077" y="2133601"/>
            <a:ext cx="8340401" cy="3931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dirty="0" smtClean="0"/>
              <a:t>EL LUNES INFLÉ UN GLOBO</a:t>
            </a:r>
          </a:p>
          <a:p>
            <a:pPr marL="0" indent="0" algn="ctr">
              <a:buNone/>
            </a:pPr>
            <a:r>
              <a:rPr lang="es-ES" dirty="0" smtClean="0"/>
              <a:t>EL MARTES LE HICE OJITOS</a:t>
            </a:r>
          </a:p>
          <a:p>
            <a:pPr marL="0" indent="0" algn="ctr">
              <a:buNone/>
            </a:pPr>
            <a:r>
              <a:rPr lang="es-ES" dirty="0" smtClean="0"/>
              <a:t>EL MIÉRCOLES PINTE LA BOCA</a:t>
            </a:r>
          </a:p>
          <a:p>
            <a:pPr marL="0" indent="0" algn="ctr">
              <a:buNone/>
            </a:pPr>
            <a:r>
              <a:rPr lang="es-ES" dirty="0" smtClean="0"/>
              <a:t>EL JUEVES PEQUE PELITOS</a:t>
            </a:r>
          </a:p>
          <a:p>
            <a:pPr marL="0" indent="0" algn="ctr">
              <a:buNone/>
            </a:pPr>
            <a:r>
              <a:rPr lang="es-ES" dirty="0" smtClean="0"/>
              <a:t>EL VIERNES LE DIBUJE UNA NARIZ DE PAYASO</a:t>
            </a:r>
          </a:p>
          <a:p>
            <a:pPr marL="0" indent="0" algn="ctr">
              <a:buNone/>
            </a:pPr>
            <a:r>
              <a:rPr lang="es-ES" dirty="0" smtClean="0"/>
              <a:t>EL SABADO LE ATÉ UN CORDÓN  QUE SAQUÉ DE MI ZAPATO.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2259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TAREA </a:t>
            </a:r>
            <a:br>
              <a:rPr lang="es-ES" dirty="0" smtClean="0"/>
            </a:br>
            <a:r>
              <a:rPr lang="es-ES" dirty="0" smtClean="0"/>
              <a:t>(</a:t>
            </a:r>
            <a:r>
              <a:rPr lang="es-ES" sz="3100" dirty="0" smtClean="0"/>
              <a:t>SE SUBE AL BUZÓN</a:t>
            </a:r>
            <a:r>
              <a:rPr lang="es-ES" dirty="0" smtClean="0"/>
              <a:t>)</a:t>
            </a:r>
            <a:endParaRPr lang="es-ES" dirty="0"/>
          </a:p>
        </p:txBody>
      </p:sp>
      <p:pic>
        <p:nvPicPr>
          <p:cNvPr id="4" name="Marcador de contenido 3" descr="icono de buzón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7" t="3348" r="8458"/>
          <a:stretch/>
        </p:blipFill>
        <p:spPr>
          <a:xfrm>
            <a:off x="6546623" y="379790"/>
            <a:ext cx="968900" cy="1102818"/>
          </a:xfrm>
        </p:spPr>
      </p:pic>
      <p:sp>
        <p:nvSpPr>
          <p:cNvPr id="5" name="Rectángulo 4"/>
          <p:cNvSpPr/>
          <p:nvPr/>
        </p:nvSpPr>
        <p:spPr>
          <a:xfrm>
            <a:off x="274958" y="1741507"/>
            <a:ext cx="8549894" cy="48186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2265133" y="1741507"/>
            <a:ext cx="4635011" cy="4818604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/>
          <p:cNvSpPr txBox="1"/>
          <p:nvPr/>
        </p:nvSpPr>
        <p:spPr>
          <a:xfrm>
            <a:off x="5669378" y="1780788"/>
            <a:ext cx="1361698" cy="366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13-04-2021</a:t>
            </a:r>
            <a:endParaRPr lang="es-ES" dirty="0"/>
          </a:p>
        </p:txBody>
      </p:sp>
      <p:sp>
        <p:nvSpPr>
          <p:cNvPr id="8" name="CuadroTexto 7"/>
          <p:cNvSpPr txBox="1"/>
          <p:nvPr/>
        </p:nvSpPr>
        <p:spPr>
          <a:xfrm>
            <a:off x="2671023" y="2147421"/>
            <a:ext cx="3757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POEMA “UN </a:t>
            </a:r>
          </a:p>
          <a:p>
            <a:pPr algn="ctr"/>
            <a:r>
              <a:rPr lang="es-ES" dirty="0" smtClean="0"/>
              <a:t>POQUITO CADA DIA”</a:t>
            </a:r>
            <a:endParaRPr lang="es-ES" dirty="0"/>
          </a:p>
        </p:txBody>
      </p:sp>
      <p:pic>
        <p:nvPicPr>
          <p:cNvPr id="9" name="Imagen 8" descr="72810936-línea-blanco-y-negro-globo-del-arte-ilustración-aislada-sobre-fondo-blanco.jpe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725"/>
          <a:stretch/>
        </p:blipFill>
        <p:spPr>
          <a:xfrm>
            <a:off x="3391153" y="2793752"/>
            <a:ext cx="2369878" cy="2914839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2265132" y="6101820"/>
            <a:ext cx="46350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 smtClean="0"/>
              <a:t>¿QU</a:t>
            </a:r>
            <a:r>
              <a:rPr lang="fr-FR" sz="1600" dirty="0" err="1" smtClean="0"/>
              <a:t>É</a:t>
            </a:r>
            <a:r>
              <a:rPr lang="es-ES" sz="1600" dirty="0" smtClean="0"/>
              <a:t> DÍA NO SE MENCIONÓ? _____________</a:t>
            </a: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4207551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3748" y="428824"/>
            <a:ext cx="7278096" cy="133985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MATERIAL RECORTABLE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80710" y="2133601"/>
            <a:ext cx="3810297" cy="3931920"/>
          </a:xfrm>
        </p:spPr>
        <p:txBody>
          <a:bodyPr/>
          <a:lstStyle/>
          <a:p>
            <a:pPr marL="0" indent="0" algn="ctr">
              <a:buNone/>
            </a:pPr>
            <a:r>
              <a:rPr lang="es-ES" u="sng" dirty="0" smtClean="0"/>
              <a:t>LIBRO APTUS DE HISTORIA</a:t>
            </a:r>
          </a:p>
          <a:p>
            <a:pPr marL="0" indent="0" algn="ctr">
              <a:buNone/>
            </a:pPr>
            <a:endParaRPr lang="es-ES" u="sng" dirty="0"/>
          </a:p>
          <a:p>
            <a:pPr marL="0" indent="0" algn="ctr">
              <a:buNone/>
            </a:pPr>
            <a:r>
              <a:rPr lang="es-ES" u="sng" dirty="0" smtClean="0"/>
              <a:t>MODULO 2 </a:t>
            </a:r>
          </a:p>
          <a:p>
            <a:pPr marL="0" indent="0" algn="ctr">
              <a:buNone/>
            </a:pPr>
            <a:r>
              <a:rPr lang="es-ES" u="sng" dirty="0" smtClean="0"/>
              <a:t>P</a:t>
            </a:r>
            <a:r>
              <a:rPr lang="es-ES" u="sng" dirty="0" smtClean="0"/>
              <a:t>ÁGINAS 15, 17, 19 Y 21</a:t>
            </a:r>
            <a:endParaRPr lang="es-ES" u="sng" dirty="0"/>
          </a:p>
        </p:txBody>
      </p:sp>
      <p:sp>
        <p:nvSpPr>
          <p:cNvPr id="4" name="CuadroTexto 3"/>
          <p:cNvSpPr txBox="1"/>
          <p:nvPr/>
        </p:nvSpPr>
        <p:spPr>
          <a:xfrm>
            <a:off x="102633" y="59492"/>
            <a:ext cx="162930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VIERNES 16</a:t>
            </a:r>
          </a:p>
        </p:txBody>
      </p:sp>
      <p:pic>
        <p:nvPicPr>
          <p:cNvPr id="5" name="Imagen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51" t="14567" r="12489" b="27750"/>
          <a:stretch/>
        </p:blipFill>
        <p:spPr bwMode="auto">
          <a:xfrm rot="163525">
            <a:off x="1042819" y="1901408"/>
            <a:ext cx="3352579" cy="40499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Imagen 5" descr="BU00529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3126" y="428824"/>
            <a:ext cx="1114859" cy="117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9754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Perspectiva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1398</TotalTime>
  <Words>320</Words>
  <Application>Microsoft Macintosh PowerPoint</Application>
  <PresentationFormat>Presentación en pantalla (4:3)</PresentationFormat>
  <Paragraphs>85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Capital</vt:lpstr>
      <vt:lpstr>RUTA DE TRABAJO HISTORIA</vt:lpstr>
      <vt:lpstr>DÍAS DE LA SEMANA</vt:lpstr>
      <vt:lpstr>DÍAS DE LA SEMANA</vt:lpstr>
      <vt:lpstr>Presentación de PowerPoint</vt:lpstr>
      <vt:lpstr>LOS MESES DEL AÑO</vt:lpstr>
      <vt:lpstr>LOS MESES DEL AÑO</vt:lpstr>
      <vt:lpstr>POEMA “UN POQUITO CADA DÍA”</vt:lpstr>
      <vt:lpstr>TAREA  (SE SUBE AL BUZÓN)</vt:lpstr>
      <vt:lpstr>MATERIAL RECORTABLE</vt:lpstr>
      <vt:lpstr>TAREA (SE SUBE AL BUZÓN)</vt:lpstr>
      <vt:lpstr>TAREA (SE SUBE AL BUZÓN)</vt:lpstr>
      <vt:lpstr>TAREA (SE SUBE AL BUZÓN)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RUTA DE TRABAJO HISTORIA</dc:title>
  <dc:creator>Camila astudillo</dc:creator>
  <cp:lastModifiedBy>Camila astudillo</cp:lastModifiedBy>
  <cp:revision>12</cp:revision>
  <dcterms:created xsi:type="dcterms:W3CDTF">2021-04-13T04:12:48Z</dcterms:created>
  <dcterms:modified xsi:type="dcterms:W3CDTF">2021-04-16T20:19:53Z</dcterms:modified>
</cp:coreProperties>
</file>