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0" r:id="rId3"/>
    <p:sldId id="261" r:id="rId4"/>
    <p:sldId id="262" r:id="rId5"/>
    <p:sldId id="263" r:id="rId6"/>
    <p:sldId id="264" r:id="rId7"/>
    <p:sldId id="265" r:id="rId8"/>
    <p:sldId id="267" r:id="rId9"/>
    <p:sldId id="266" r:id="rId10"/>
    <p:sldId id="276" r:id="rId11"/>
    <p:sldId id="256" r:id="rId12"/>
    <p:sldId id="257" r:id="rId13"/>
    <p:sldId id="258" r:id="rId14"/>
    <p:sldId id="259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672D05-6D0F-42EC-9BBD-921C2F3C7B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7183D08-1E89-46DF-BD07-708DFEC009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1C43C9-17B4-4E11-9F87-336B0F38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D7F4-1113-4287-8912-0DF661B4331E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B7AAE9-1ED6-491C-A814-F2296F3A4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DCCD22-431E-4ACE-B352-2253DD6EA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5D78-1920-480E-8770-B71A7BD6E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7145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0CADAF-BEF4-4391-ACD8-529CB125C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FE87D4-51D8-49D3-85AC-E3E2E36DDC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6C979D-1B63-4510-9BC6-34767BCDA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D7F4-1113-4287-8912-0DF661B4331E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3F54B3-6D7C-471C-A6ED-9CC099E52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F3849D-8529-4290-89C8-52446D234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5D78-1920-480E-8770-B71A7BD6E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1058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B2ECDF8-5C9F-4767-931B-D833E3CAE1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680B1AF-5428-4D45-BEC1-F64FE4D79A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39E232-DAFB-47F2-9821-AB81295D5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D7F4-1113-4287-8912-0DF661B4331E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3A8D2B-CD5F-4850-A419-3FF8D00BB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4349B9-8F64-42A9-BF7B-0AB48DDF6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5D78-1920-480E-8770-B71A7BD6E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4555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7E284C32-0C93-4C35-A7FD-38C573234ACE}" type="datetimeFigureOut">
              <a:rPr lang="es-CL" smtClean="0"/>
              <a:pPr/>
              <a:t>09-04-2021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s-CL"/>
          </a:p>
        </p:txBody>
      </p:sp>
      <p:sp>
        <p:nvSpPr>
          <p:cNvPr id="10" name="9 Rectángulo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11 Rectángulo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13 Rectángulo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18 Rectángulo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7" name="26 Rectángulo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20 Elipse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22 Elipse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23 Elipse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25 Elipse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24 Elipse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48D5C5FC-CBDD-4145-8756-75000C5276A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2625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284C32-0C93-4C35-A7FD-38C573234ACE}" type="datetimeFigureOut">
              <a:rPr lang="es-CL" smtClean="0"/>
              <a:pPr/>
              <a:t>09-04-2021</a:t>
            </a:fld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D5C5FC-CBDD-4145-8756-75000C5276A7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4478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7E284C32-0C93-4C35-A7FD-38C573234ACE}" type="datetimeFigureOut">
              <a:rPr lang="es-CL" smtClean="0"/>
              <a:pPr/>
              <a:t>09-04-2021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9 Rectángulo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10 Rectángulo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11 Rectángulo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17 Rectángulo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18 Elipse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19 Elipse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20 Elipse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21 Elipse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22 Elipse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48D5C5FC-CBDD-4145-8756-75000C5276A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6962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4C32-0C93-4C35-A7FD-38C573234ACE}" type="datetimeFigureOut">
              <a:rPr lang="es-CL" smtClean="0"/>
              <a:pPr/>
              <a:t>09-04-2021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C5FC-CBDD-4145-8756-75000C5276A7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86056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4C32-0C93-4C35-A7FD-38C573234ACE}" type="datetimeFigureOut">
              <a:rPr lang="es-CL" smtClean="0"/>
              <a:pPr/>
              <a:t>09-04-2021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C5FC-CBDD-4145-8756-75000C5276A7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904582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284C32-0C93-4C35-A7FD-38C573234ACE}" type="datetimeFigureOut">
              <a:rPr lang="es-CL" smtClean="0"/>
              <a:pPr/>
              <a:t>09-04-2021</a:t>
            </a:fld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D5C5FC-CBDD-4145-8756-75000C5276A7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77608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4C32-0C93-4C35-A7FD-38C573234ACE}" type="datetimeFigureOut">
              <a:rPr lang="es-CL" smtClean="0"/>
              <a:pPr/>
              <a:t>09-04-2021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C5FC-CBDD-4145-8756-75000C5276A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73225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11 Rectángulo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13 Elipse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284C32-0C93-4C35-A7FD-38C573234ACE}" type="datetimeFigureOut">
              <a:rPr lang="es-CL" smtClean="0"/>
              <a:pPr/>
              <a:t>09-04-2021</a:t>
            </a:fld>
            <a:endParaRPr lang="es-C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D5C5FC-CBDD-4145-8756-75000C5276A7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0830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2FFA36-3351-4974-A932-39AA45BDC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5D7774-F3CC-49EE-B5A0-254A4DC00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AC44D9-399C-4D03-BE66-5DA86259A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D7F4-1113-4287-8912-0DF661B4331E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82937B-812E-409E-8A47-F5FE884D4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AC261C-B82B-40EE-8A86-E3B5C5B23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5D78-1920-480E-8770-B71A7BD6E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47236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3" name="12 Elipse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1" name="10 Rectángulo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284C32-0C93-4C35-A7FD-38C573234ACE}" type="datetimeFigureOut">
              <a:rPr lang="es-CL" smtClean="0"/>
              <a:pPr/>
              <a:t>09-04-2021</a:t>
            </a:fld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D5C5FC-CBDD-4145-8756-75000C5276A7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16532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4C32-0C93-4C35-A7FD-38C573234ACE}" type="datetimeFigureOut">
              <a:rPr lang="es-CL" smtClean="0"/>
              <a:pPr/>
              <a:t>09-04-2021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C5FC-CBDD-4145-8756-75000C5276A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88931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4C32-0C93-4C35-A7FD-38C573234ACE}" type="datetimeFigureOut">
              <a:rPr lang="es-CL" smtClean="0"/>
              <a:pPr/>
              <a:t>09-04-2021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C5FC-CBDD-4145-8756-75000C5276A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890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A85D3F-C18E-4206-9989-FFBC63B76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A58187D-C162-487E-8222-13A41A4A1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759D19-D925-49AE-8CBB-695EC85AC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D7F4-1113-4287-8912-0DF661B4331E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B4ED3C-D1FE-4B8A-B3B6-9D4E60AB3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1333F5-158C-4E40-8ACD-3D8029D5A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5D78-1920-480E-8770-B71A7BD6E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16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C58F8E-4DA7-45BC-AB1F-057C8F4BF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826A3E-30AB-48A7-96AF-C6163DE53A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692D24-7715-4ADC-9C0B-B31A6B2A9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EBB82D-5429-4FDB-A90A-C8C988087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D7F4-1113-4287-8912-0DF661B4331E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44DD9BE-87BC-4092-9954-8925CF455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742CB2-DCFE-4A6A-A78E-296E2FE8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5D78-1920-480E-8770-B71A7BD6E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5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A278A8-7385-4098-A9B3-17E53E267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89E22C-4062-4A18-A63E-7CF87234D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8417C9-2E23-4533-9285-BC892F33A5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12E2CC5-F3CD-4A79-9EC7-13659FB15A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D356EBC-90B7-467B-A4F0-651DCA2739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B614489-20DE-43D4-BF91-C9530CFDC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D7F4-1113-4287-8912-0DF661B4331E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646C3BD-C764-44A2-8959-0243245CB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FD4E83B-F724-4DE9-A40E-D506A94E2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5D78-1920-480E-8770-B71A7BD6E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7720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FB529-5B62-42B1-BAE8-49A6D7502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F0B9ABB-46B9-465C-B35A-0D6F1F6FC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D7F4-1113-4287-8912-0DF661B4331E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B950F2F-7FBF-4F53-89E2-0FD68BD69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D33ED8F-2E18-48D1-B690-AF8017931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5D78-1920-480E-8770-B71A7BD6E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9694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C99B81C-2866-43AE-AD52-93494AF53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D7F4-1113-4287-8912-0DF661B4331E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CD39472-BA02-4FAB-8BD7-54E53F2B3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5472AAD-2F56-4CBB-8756-FB34E8F1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5D78-1920-480E-8770-B71A7BD6E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9050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79243D-1B44-459E-821C-F3A543B39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6172B1-6605-4CA0-869D-8D26D68A2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A2EA545-612E-4DBA-A409-5CE0890B03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C425D0-A78A-48CD-81B6-D640CC6FC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D7F4-1113-4287-8912-0DF661B4331E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C6008C-3EB0-4873-A617-F552BD76E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30138B-6CCB-4EE8-9702-D854AFEEF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5D78-1920-480E-8770-B71A7BD6E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04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69E225-701F-4B3B-BD3A-7E023BDAB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964B40F-7E5C-4FCB-8650-A4792395C9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FC08B3F-0EC9-4905-BD30-A195A0CC1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C8E868-EA7A-4716-8A55-E7C38AF93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D7F4-1113-4287-8912-0DF661B4331E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B0D4AF5-1315-416D-896B-2CA4657B1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70D35D-9D65-49C2-876F-24B2A94D7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5D78-1920-480E-8770-B71A7BD6E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6512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B57F874-807A-40FD-8BDF-3646CD977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D5A5F5-630D-4C83-AE3E-7805AB6F9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072D0A-B3AB-41FE-9BB0-D5EC09BC77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7D7F4-1113-4287-8912-0DF661B4331E}" type="datetimeFigureOut">
              <a:rPr lang="es-ES" smtClean="0"/>
              <a:t>09/04/2021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DCB758-456D-4A56-A136-D66C7C4BE8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3DFCA3-E5D1-4F88-80F1-253D00622C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05D78-1920-480E-8770-B71A7BD6E3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239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284C32-0C93-4C35-A7FD-38C573234ACE}" type="datetimeFigureOut">
              <a:rPr lang="es-CL" smtClean="0"/>
              <a:pPr/>
              <a:t>09-04-2021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9 Rectángulo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11 Elipse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8D5C5FC-CBDD-4145-8756-75000C5276A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8882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Llamada ovalada"/>
          <p:cNvSpPr/>
          <p:nvPr/>
        </p:nvSpPr>
        <p:spPr>
          <a:xfrm>
            <a:off x="2166910" y="428604"/>
            <a:ext cx="7929586" cy="328614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>
                <a:solidFill>
                  <a:prstClr val="black"/>
                </a:solidFill>
                <a:latin typeface="Century Schoolbook"/>
              </a:rPr>
              <a:t>Los derechos humanos son </a:t>
            </a:r>
            <a:r>
              <a:rPr lang="es-CL" sz="3200" dirty="0">
                <a:solidFill>
                  <a:prstClr val="black"/>
                </a:solidFill>
                <a:latin typeface="Century Schoolbook"/>
              </a:rPr>
              <a:t>garantías</a:t>
            </a:r>
            <a:r>
              <a:rPr lang="es-CL" sz="2400" dirty="0">
                <a:solidFill>
                  <a:prstClr val="black"/>
                </a:solidFill>
                <a:latin typeface="Century Schoolbook"/>
              </a:rPr>
              <a:t> esenciales propias de los humanos. Sin ellos no podemos cultivar ni ejercer plenamente nuestras cualidades, nuestra inteligencia, talento y espiritualidad.</a:t>
            </a:r>
          </a:p>
        </p:txBody>
      </p:sp>
      <p:pic>
        <p:nvPicPr>
          <p:cNvPr id="1026" name="Picture 2" descr="https://miasoyexisto.files.wordpress.com/2012/06/nic3b1os-en-pa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5520" y="4286256"/>
            <a:ext cx="3528392" cy="2357454"/>
          </a:xfrm>
          <a:prstGeom prst="rect">
            <a:avLst/>
          </a:prstGeom>
          <a:noFill/>
        </p:spPr>
      </p:pic>
      <p:sp>
        <p:nvSpPr>
          <p:cNvPr id="5" name="4 Llamada rectangular redondeada"/>
          <p:cNvSpPr/>
          <p:nvPr/>
        </p:nvSpPr>
        <p:spPr>
          <a:xfrm>
            <a:off x="5881686" y="4286256"/>
            <a:ext cx="4357718" cy="857256"/>
          </a:xfrm>
          <a:prstGeom prst="wedgeRoundRectCallout">
            <a:avLst>
              <a:gd name="adj1" fmla="val -51838"/>
              <a:gd name="adj2" fmla="val 8001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prstClr val="white"/>
                </a:solidFill>
                <a:latin typeface="Century Schoolbook"/>
              </a:rPr>
              <a:t>Por ejemplo, derecho a la vida, derecho a la salud, educación, igualdad etc..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559362-3A9E-4654-8344-031169D3F3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68DA79-4511-444B-A1E8-9135425BDD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3740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5BABAE-9EC7-4142-B005-A4BEFF2616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68A30D-B33A-4662-9E35-BD99695AE9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3626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4DC4AB-2A22-4B3A-8ABC-70924B0F80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4BC266-F1BB-4F3A-AB35-FCE61951AC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1005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C653DE-941E-427A-A51D-A301F00575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C10F1E-FF1B-4462-AEB2-198BDAD6B7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9512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La declaración Universal de los derechos humanos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81512" y="1714488"/>
            <a:ext cx="4806892" cy="3830635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Es una carta  redactada por representantes de todo el mundo y proclamada por la Asamblea General de las Naciones Unidas, ( O.N.U) el  10 de diciembre de 1948, en París</a:t>
            </a:r>
          </a:p>
        </p:txBody>
      </p:sp>
      <p:pic>
        <p:nvPicPr>
          <p:cNvPr id="17410" name="Picture 2" descr="http://www.humanium.org/es/wp-content/uploads/portail-fr/poster-declaration-droits-homme_un-photo-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10314" y="1428736"/>
            <a:ext cx="4357686" cy="4242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1337"/>
          </a:xfrm>
        </p:spPr>
        <p:txBody>
          <a:bodyPr>
            <a:normAutofit fontScale="90000"/>
          </a:bodyPr>
          <a:lstStyle/>
          <a:p>
            <a:r>
              <a:rPr lang="es-CL" dirty="0"/>
              <a:t>¿ Qué establece la declaración universal de los derechos humanos?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CL" dirty="0"/>
          </a:p>
          <a:p>
            <a:endParaRPr lang="es-CL" dirty="0"/>
          </a:p>
        </p:txBody>
      </p:sp>
      <p:sp>
        <p:nvSpPr>
          <p:cNvPr id="4" name="3 Pergamino horizontal"/>
          <p:cNvSpPr/>
          <p:nvPr/>
        </p:nvSpPr>
        <p:spPr>
          <a:xfrm>
            <a:off x="1524000" y="857232"/>
            <a:ext cx="9144000" cy="5786478"/>
          </a:xfrm>
          <a:prstGeom prst="horizontalScroll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sz="2400" b="1" dirty="0"/>
              <a:t>Establece que los seres humanos nacen </a:t>
            </a:r>
            <a:r>
              <a:rPr lang="es-CL" sz="2400" b="1" dirty="0">
                <a:solidFill>
                  <a:srgbClr val="FF0000"/>
                </a:solidFill>
              </a:rPr>
              <a:t>libres</a:t>
            </a:r>
            <a:r>
              <a:rPr lang="es-CL" sz="2400" b="1" dirty="0"/>
              <a:t> e iguales en dignidad y derechos y que tienen </a:t>
            </a:r>
            <a:r>
              <a:rPr lang="es-CL" sz="2400" b="1" dirty="0">
                <a:solidFill>
                  <a:srgbClr val="FF0000"/>
                </a:solidFill>
              </a:rPr>
              <a:t>derecho a la vida</a:t>
            </a:r>
            <a:r>
              <a:rPr lang="es-CL" sz="2400" b="1" dirty="0"/>
              <a:t>, la libertad y la seguridad de su persona, a la </a:t>
            </a:r>
            <a:r>
              <a:rPr lang="es-CL" sz="2400" b="1" dirty="0">
                <a:solidFill>
                  <a:srgbClr val="FF0000"/>
                </a:solidFill>
              </a:rPr>
              <a:t>libertad de expresión</a:t>
            </a:r>
            <a:r>
              <a:rPr lang="es-CL" sz="2400" b="1" dirty="0"/>
              <a:t>, a no ser esclavizados, a un juicio justo y a la </a:t>
            </a:r>
            <a:r>
              <a:rPr lang="es-CL" sz="2400" b="1" dirty="0">
                <a:solidFill>
                  <a:srgbClr val="FF0000"/>
                </a:solidFill>
              </a:rPr>
              <a:t>igualdad </a:t>
            </a:r>
            <a:r>
              <a:rPr lang="es-CL" sz="2400" b="1" dirty="0"/>
              <a:t>ante la ley. También a la libertad de circulación, a una </a:t>
            </a:r>
            <a:r>
              <a:rPr lang="es-CL" sz="2400" b="1" dirty="0">
                <a:solidFill>
                  <a:srgbClr val="FF0000"/>
                </a:solidFill>
              </a:rPr>
              <a:t>nacionalidad</a:t>
            </a:r>
            <a:r>
              <a:rPr lang="es-CL" sz="2400" b="1" dirty="0"/>
              <a:t>, a contraer matrimonio y </a:t>
            </a:r>
            <a:r>
              <a:rPr lang="es-CL" sz="2400" b="1" dirty="0">
                <a:solidFill>
                  <a:srgbClr val="FF0000"/>
                </a:solidFill>
              </a:rPr>
              <a:t>fundar una familia </a:t>
            </a:r>
            <a:r>
              <a:rPr lang="es-CL" sz="2400" b="1" dirty="0"/>
              <a:t>así como a un </a:t>
            </a:r>
            <a:r>
              <a:rPr lang="es-CL" sz="2400" b="1" dirty="0">
                <a:solidFill>
                  <a:srgbClr val="FF0000"/>
                </a:solidFill>
              </a:rPr>
              <a:t>trabajo y a un salario igualitario.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1 Imagen" descr="GRAFICO.bmp"/>
          <p:cNvPicPr/>
          <p:nvPr/>
        </p:nvPicPr>
        <p:blipFill>
          <a:blip r:embed="rId2" cstate="print">
            <a:lum bright="70000" contrast="-70000"/>
          </a:blip>
          <a:srcRect r="4563" b="37855"/>
          <a:stretch>
            <a:fillRect/>
          </a:stretch>
        </p:blipFill>
        <p:spPr>
          <a:xfrm>
            <a:off x="2881290" y="1714488"/>
            <a:ext cx="4536504" cy="4464496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CO" sz="3600" b="1" dirty="0">
                <a:latin typeface="Bradley Hand ITC" pitchFamily="66" charset="0"/>
              </a:rPr>
              <a:t>CARACTERÍSTICAS DE LOS DERECHOS HUMANOS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CO" dirty="0"/>
              <a:t> </a:t>
            </a:r>
          </a:p>
          <a:p>
            <a:pPr lvl="0" algn="just"/>
            <a:r>
              <a:rPr lang="es-CO" dirty="0"/>
              <a:t>UNIVERSALES: Los derechos que incluye la Declaración Universal de los Derechos Humanos pertenecen a todos los seres humanos por el mero hecho de serlo.</a:t>
            </a:r>
          </a:p>
          <a:p>
            <a:endParaRPr lang="es-CO" dirty="0"/>
          </a:p>
        </p:txBody>
      </p:sp>
      <p:pic>
        <p:nvPicPr>
          <p:cNvPr id="22530" name="Picture 2" descr="http://2.bp.blogspot.com/-Pl5RNBFC9e8/UWTOpidWGLI/AAAAAAAAFi8/KgM6AenD2jk/s1600/derechos_humano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3286124"/>
            <a:ext cx="4076700" cy="3171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1 Imagen" descr="GRAFICO.bmp"/>
          <p:cNvPicPr/>
          <p:nvPr/>
        </p:nvPicPr>
        <p:blipFill>
          <a:blip r:embed="rId2" cstate="print">
            <a:lum bright="70000" contrast="-70000"/>
          </a:blip>
          <a:srcRect r="4563" b="37855"/>
          <a:stretch>
            <a:fillRect/>
          </a:stretch>
        </p:blipFill>
        <p:spPr>
          <a:xfrm>
            <a:off x="3935760" y="1628800"/>
            <a:ext cx="4536504" cy="4464496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CO" sz="3600" b="1" dirty="0">
                <a:latin typeface="Bradley Hand ITC" pitchFamily="66" charset="0"/>
              </a:rPr>
              <a:t>CARACTERÍSTICAS DE LOS DERECHOS HUMANOS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CO" dirty="0"/>
              <a:t> </a:t>
            </a:r>
          </a:p>
          <a:p>
            <a:pPr lvl="0" algn="just"/>
            <a:r>
              <a:rPr lang="es-CO" dirty="0"/>
              <a:t>INALIENABLES: No se pueden enajenar, nadie puede ser despojado de ellos.</a:t>
            </a:r>
          </a:p>
          <a:p>
            <a:pPr lvl="0" algn="just">
              <a:buNone/>
            </a:pPr>
            <a:endParaRPr lang="es-CO" dirty="0"/>
          </a:p>
          <a:p>
            <a:endParaRPr lang="es-C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1 Imagen" descr="GRAFICO.bmp"/>
          <p:cNvPicPr/>
          <p:nvPr/>
        </p:nvPicPr>
        <p:blipFill>
          <a:blip r:embed="rId2" cstate="print">
            <a:lum bright="70000" contrast="-70000"/>
          </a:blip>
          <a:srcRect r="4563" b="37855"/>
          <a:stretch>
            <a:fillRect/>
          </a:stretch>
        </p:blipFill>
        <p:spPr>
          <a:xfrm>
            <a:off x="3935760" y="1628800"/>
            <a:ext cx="4536504" cy="4464496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CO" sz="3600" b="1" dirty="0">
                <a:latin typeface="Bradley Hand ITC" pitchFamily="66" charset="0"/>
              </a:rPr>
              <a:t>CARACTERÍSTICAS DE LOS DERECHOS HUMANOS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CO" dirty="0"/>
              <a:t>    IRRENUNCIABLES u Obligatorios : No se puede renunciar a ellos, aunque sea por propia voluntad, y por lo tanto son también intransferibles, nadie más que el propio titular puede valerse de ellos.</a:t>
            </a:r>
          </a:p>
          <a:p>
            <a:pPr lvl="0" algn="just">
              <a:buNone/>
            </a:pPr>
            <a:endParaRPr lang="es-CO" dirty="0"/>
          </a:p>
          <a:p>
            <a:endParaRPr lang="es-C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1 Imagen" descr="GRAFICO.bmp"/>
          <p:cNvPicPr/>
          <p:nvPr/>
        </p:nvPicPr>
        <p:blipFill>
          <a:blip r:embed="rId2" cstate="print">
            <a:lum bright="70000" contrast="-70000"/>
          </a:blip>
          <a:srcRect r="4563" b="37855"/>
          <a:stretch>
            <a:fillRect/>
          </a:stretch>
        </p:blipFill>
        <p:spPr>
          <a:xfrm>
            <a:off x="3935760" y="1628800"/>
            <a:ext cx="4536504" cy="4464496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CO" sz="3600" b="1" dirty="0">
                <a:latin typeface="Bradley Hand ITC" pitchFamily="66" charset="0"/>
              </a:rPr>
              <a:t>CARACTERÍSTICAS DE LOS DERECHOS HUMANOS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CO" dirty="0"/>
              <a:t> </a:t>
            </a:r>
          </a:p>
          <a:p>
            <a:pPr lvl="0" algn="just"/>
            <a:r>
              <a:rPr lang="es-CO" dirty="0"/>
              <a:t>IMPRESCRIPTIBLES: Son para toda la vida, no tienen fecha de caducidad por ningún motivo.</a:t>
            </a:r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1 Imagen" descr="GRAFICO.bmp"/>
          <p:cNvPicPr/>
          <p:nvPr/>
        </p:nvPicPr>
        <p:blipFill>
          <a:blip r:embed="rId2" cstate="print">
            <a:lum bright="70000" contrast="-70000"/>
          </a:blip>
          <a:srcRect r="4563" b="37855"/>
          <a:stretch>
            <a:fillRect/>
          </a:stretch>
        </p:blipFill>
        <p:spPr>
          <a:xfrm>
            <a:off x="3935760" y="1628800"/>
            <a:ext cx="4536504" cy="4464496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CO" sz="3600" b="1" dirty="0">
                <a:latin typeface="Bradley Hand ITC" pitchFamily="66" charset="0"/>
              </a:rPr>
              <a:t>CARACTERÍSTICAS DE LOS DERECHOS HUMANOS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CO" dirty="0"/>
              <a:t> </a:t>
            </a:r>
          </a:p>
          <a:p>
            <a:pPr lvl="0" algn="just"/>
            <a:r>
              <a:rPr lang="es-CO" dirty="0"/>
              <a:t>INDIVISIBLES: Ningún derecho puede disfrutarse a costa de otro derecho, no puede prescindirse de ninguno.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1 Imagen" descr="GRAFICO.bmp"/>
          <p:cNvPicPr/>
          <p:nvPr/>
        </p:nvPicPr>
        <p:blipFill>
          <a:blip r:embed="rId2" cstate="print">
            <a:lum bright="70000" contrast="-70000"/>
          </a:blip>
          <a:srcRect r="4563" b="37855"/>
          <a:stretch>
            <a:fillRect/>
          </a:stretch>
        </p:blipFill>
        <p:spPr>
          <a:xfrm>
            <a:off x="3935760" y="1628800"/>
            <a:ext cx="4536504" cy="4464496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CO" sz="3600" b="1" dirty="0">
                <a:latin typeface="Bradley Hand ITC" pitchFamily="66" charset="0"/>
              </a:rPr>
              <a:t>CARACTERÍSTICAS DE LOS DERECHOS HUMANOS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CO" dirty="0"/>
              <a:t> </a:t>
            </a:r>
          </a:p>
          <a:p>
            <a:pPr lvl="0" algn="just"/>
            <a:r>
              <a:rPr lang="es-CO" dirty="0"/>
              <a:t>SUPRANACIONALES. Traspasa las frontera de cada Estado, es decir deben ser respetados por igual en todos los países. 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191</Words>
  <Application>Microsoft Office PowerPoint</Application>
  <PresentationFormat>Panorámica</PresentationFormat>
  <Paragraphs>23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2" baseType="lpstr">
      <vt:lpstr>Arial</vt:lpstr>
      <vt:lpstr>Bradley Hand ITC</vt:lpstr>
      <vt:lpstr>Calibri</vt:lpstr>
      <vt:lpstr>Calibri Light</vt:lpstr>
      <vt:lpstr>Century Schoolbook</vt:lpstr>
      <vt:lpstr>Wingdings</vt:lpstr>
      <vt:lpstr>Wingdings 2</vt:lpstr>
      <vt:lpstr>Tema de Office</vt:lpstr>
      <vt:lpstr>Mirador</vt:lpstr>
      <vt:lpstr>Presentación de PowerPoint</vt:lpstr>
      <vt:lpstr>La declaración Universal de los derechos humanos </vt:lpstr>
      <vt:lpstr>¿ Qué establece la declaración universal de los derechos humanos? </vt:lpstr>
      <vt:lpstr>CARACTERÍSTICAS DE LOS DERECHOS HUMANOS </vt:lpstr>
      <vt:lpstr>CARACTERÍSTICAS DE LOS DERECHOS HUMANOS </vt:lpstr>
      <vt:lpstr>CARACTERÍSTICAS DE LOS DERECHOS HUMANOS </vt:lpstr>
      <vt:lpstr>CARACTERÍSTICAS DE LOS DERECHOS HUMANOS </vt:lpstr>
      <vt:lpstr>CARACTERÍSTICAS DE LOS DERECHOS HUMANOS </vt:lpstr>
      <vt:lpstr>CARACTERÍSTICAS DE LOS DERECHOS HUMANOS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Hector Contreras</dc:creator>
  <cp:lastModifiedBy>Hector Contreras</cp:lastModifiedBy>
  <cp:revision>3</cp:revision>
  <dcterms:created xsi:type="dcterms:W3CDTF">2021-04-09T11:39:55Z</dcterms:created>
  <dcterms:modified xsi:type="dcterms:W3CDTF">2021-04-09T17:19:16Z</dcterms:modified>
</cp:coreProperties>
</file>