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7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7" r:id="rId9"/>
    <p:sldId id="268" r:id="rId10"/>
    <p:sldId id="269" r:id="rId11"/>
    <p:sldId id="270" r:id="rId12"/>
    <p:sldId id="274" r:id="rId13"/>
    <p:sldId id="271" r:id="rId14"/>
    <p:sldId id="273" r:id="rId1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503" autoAdjust="0"/>
    <p:restoredTop sz="97742" autoAdjust="0"/>
  </p:normalViewPr>
  <p:slideViewPr>
    <p:cSldViewPr snapToGrid="0" snapToObjects="1">
      <p:cViewPr>
        <p:scale>
          <a:sx n="121" d="100"/>
          <a:sy n="121" d="100"/>
        </p:scale>
        <p:origin x="-1832" y="-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F490-3787-A247-85B1-432DD14961F9}" type="datetimeFigureOut">
              <a:rPr lang="es-ES" smtClean="0"/>
              <a:t>09-04-21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173F-E298-6747-9B97-16CB43477853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F490-3787-A247-85B1-432DD14961F9}" type="datetimeFigureOut">
              <a:rPr lang="es-ES" smtClean="0"/>
              <a:t>09-04-21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173F-E298-6747-9B97-16CB43477853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F490-3787-A247-85B1-432DD14961F9}" type="datetimeFigureOut">
              <a:rPr lang="es-ES" smtClean="0"/>
              <a:t>09-04-21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173F-E298-6747-9B97-16CB43477853}" type="slidenum">
              <a:rPr lang="es-ES" smtClean="0"/>
              <a:t>‹Nr.›</a:t>
            </a:fld>
            <a:endParaRPr lang="es-E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F490-3787-A247-85B1-432DD14961F9}" type="datetimeFigureOut">
              <a:rPr lang="es-ES" smtClean="0"/>
              <a:t>09-04-21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173F-E298-6747-9B97-16CB43477853}" type="slidenum">
              <a:rPr lang="es-ES" smtClean="0"/>
              <a:t>‹Nr.›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F490-3787-A247-85B1-432DD14961F9}" type="datetimeFigureOut">
              <a:rPr lang="es-ES" smtClean="0"/>
              <a:t>09-04-21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173F-E298-6747-9B97-16CB43477853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F490-3787-A247-85B1-432DD14961F9}" type="datetimeFigureOut">
              <a:rPr lang="es-ES" smtClean="0"/>
              <a:t>09-04-21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173F-E298-6747-9B97-16CB43477853}" type="slidenum">
              <a:rPr lang="es-ES" smtClean="0"/>
              <a:t>‹Nr.›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F490-3787-A247-85B1-432DD14961F9}" type="datetimeFigureOut">
              <a:rPr lang="es-ES" smtClean="0"/>
              <a:t>09-04-21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173F-E298-6747-9B97-16CB43477853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F490-3787-A247-85B1-432DD14961F9}" type="datetimeFigureOut">
              <a:rPr lang="es-ES" smtClean="0"/>
              <a:t>09-04-21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173F-E298-6747-9B97-16CB43477853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F490-3787-A247-85B1-432DD14961F9}" type="datetimeFigureOut">
              <a:rPr lang="es-ES" smtClean="0"/>
              <a:t>09-04-21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173F-E298-6747-9B97-16CB43477853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F490-3787-A247-85B1-432DD14961F9}" type="datetimeFigureOut">
              <a:rPr lang="es-ES" smtClean="0"/>
              <a:t>09-04-21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173F-E298-6747-9B97-16CB43477853}" type="slidenum">
              <a:rPr lang="es-ES" smtClean="0"/>
              <a:t>‹Nr.›</a:t>
            </a:fld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F490-3787-A247-85B1-432DD14961F9}" type="datetimeFigureOut">
              <a:rPr lang="es-ES" smtClean="0"/>
              <a:t>09-04-21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173F-E298-6747-9B97-16CB43477853}" type="slidenum">
              <a:rPr lang="es-ES" smtClean="0"/>
              <a:t>‹Nr.›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267F490-3787-A247-85B1-432DD14961F9}" type="datetimeFigureOut">
              <a:rPr lang="es-ES" smtClean="0"/>
              <a:t>09-04-21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8D1173F-E298-6747-9B97-16CB43477853}" type="slidenum">
              <a:rPr lang="es-ES" smtClean="0"/>
              <a:t>‹Nr.›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9418" y="734365"/>
            <a:ext cx="7772400" cy="1780108"/>
          </a:xfrm>
        </p:spPr>
        <p:txBody>
          <a:bodyPr/>
          <a:lstStyle/>
          <a:p>
            <a:r>
              <a:rPr lang="es-ES" dirty="0" smtClean="0"/>
              <a:t>RUTA DE TRABAJO</a:t>
            </a:r>
            <a:br>
              <a:rPr lang="es-ES" dirty="0" smtClean="0"/>
            </a:br>
            <a:r>
              <a:rPr lang="es-ES" dirty="0" smtClean="0"/>
              <a:t>CIENCIAS NATURALES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57400" y="2693842"/>
            <a:ext cx="6400800" cy="1473200"/>
          </a:xfrm>
        </p:spPr>
        <p:txBody>
          <a:bodyPr/>
          <a:lstStyle/>
          <a:p>
            <a:pPr algn="r"/>
            <a:r>
              <a:rPr lang="es-ES" dirty="0" smtClean="0"/>
              <a:t>SEMANA 05 AL 09 ABRIL</a:t>
            </a:r>
          </a:p>
          <a:p>
            <a:pPr algn="r"/>
            <a:r>
              <a:rPr lang="es-ES" dirty="0" smtClean="0"/>
              <a:t>1º BÁSICO</a:t>
            </a:r>
            <a:endParaRPr lang="es-ES" dirty="0"/>
          </a:p>
        </p:txBody>
      </p:sp>
      <p:pic>
        <p:nvPicPr>
          <p:cNvPr id="4" name="Imagen 3" descr="03e54ae72a6cefb18c1bf384f9319da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5543">
            <a:off x="1259156" y="2946726"/>
            <a:ext cx="4503402" cy="3490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2919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 descr="WhatsApp Image 2021-04-08 at 22.19.07 (2)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6" t="8604" r="4044" b="10950"/>
          <a:stretch/>
        </p:blipFill>
        <p:spPr>
          <a:xfrm rot="16200000">
            <a:off x="1181258" y="426940"/>
            <a:ext cx="6695340" cy="5610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Elipse 1"/>
          <p:cNvSpPr/>
          <p:nvPr/>
        </p:nvSpPr>
        <p:spPr>
          <a:xfrm>
            <a:off x="4912222" y="2912922"/>
            <a:ext cx="923584" cy="82920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/>
          <p:cNvSpPr/>
          <p:nvPr/>
        </p:nvSpPr>
        <p:spPr>
          <a:xfrm>
            <a:off x="3605343" y="2083717"/>
            <a:ext cx="923584" cy="82920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4912222" y="1900640"/>
            <a:ext cx="923584" cy="82920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4817327" y="4009574"/>
            <a:ext cx="923584" cy="82920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3452943" y="3904612"/>
            <a:ext cx="923584" cy="82920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3452943" y="5085646"/>
            <a:ext cx="923584" cy="82920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4817327" y="5101594"/>
            <a:ext cx="923584" cy="82920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strella de 6 puntas 9"/>
          <p:cNvSpPr/>
          <p:nvPr/>
        </p:nvSpPr>
        <p:spPr>
          <a:xfrm>
            <a:off x="7514610" y="4902569"/>
            <a:ext cx="850117" cy="1012282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9055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 descr="WhatsApp Image 2021-04-08 at 22.19.07 (3)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" t="10122" r="6604" b="4500"/>
          <a:stretch/>
        </p:blipFill>
        <p:spPr>
          <a:xfrm rot="16200000">
            <a:off x="1410281" y="625632"/>
            <a:ext cx="6652320" cy="5401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Elipse 1"/>
          <p:cNvSpPr/>
          <p:nvPr/>
        </p:nvSpPr>
        <p:spPr>
          <a:xfrm>
            <a:off x="6832418" y="3190866"/>
            <a:ext cx="524763" cy="41057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3983172" y="3190866"/>
            <a:ext cx="524763" cy="41057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9055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 descr="WhatsApp Image 2021-04-08 at 22.19.06 (4)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" t="8224" r="5231"/>
          <a:stretch/>
        </p:blipFill>
        <p:spPr>
          <a:xfrm>
            <a:off x="651829" y="1958011"/>
            <a:ext cx="3700161" cy="4668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TAREA EN CLASES</a:t>
            </a:r>
            <a:br>
              <a:rPr lang="es-ES" dirty="0" smtClean="0"/>
            </a:br>
            <a:r>
              <a:rPr lang="es-ES" dirty="0" smtClean="0"/>
              <a:t>(PÁGINA 15)</a:t>
            </a:r>
            <a:endParaRPr lang="es-ES" dirty="0"/>
          </a:p>
        </p:txBody>
      </p:sp>
      <p:pic>
        <p:nvPicPr>
          <p:cNvPr id="5" name="Marcador de contenido 3" descr="icono de buzó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3746" r="7044"/>
          <a:stretch/>
        </p:blipFill>
        <p:spPr>
          <a:xfrm>
            <a:off x="6944810" y="521623"/>
            <a:ext cx="1164083" cy="130485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682786" y="2116769"/>
            <a:ext cx="41536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/>
              <a:t>IMPORTANTE:</a:t>
            </a:r>
          </a:p>
          <a:p>
            <a:endParaRPr lang="es-ES" dirty="0"/>
          </a:p>
          <a:p>
            <a:r>
              <a:rPr lang="es-ES" dirty="0" smtClean="0"/>
              <a:t>1.- CREAR UN DESAYUNO SALUDABLE</a:t>
            </a:r>
          </a:p>
          <a:p>
            <a:endParaRPr lang="es-ES" dirty="0"/>
          </a:p>
          <a:p>
            <a:r>
              <a:rPr lang="es-ES" dirty="0" smtClean="0"/>
              <a:t>2.-  DIBUJAR </a:t>
            </a:r>
            <a:r>
              <a:rPr lang="es-ES" dirty="0" smtClean="0"/>
              <a:t>4 </a:t>
            </a:r>
            <a:r>
              <a:rPr lang="es-ES" dirty="0" smtClean="0"/>
              <a:t>ALIMENTOS COMO MÍNIMO.</a:t>
            </a:r>
          </a:p>
          <a:p>
            <a:endParaRPr lang="es-ES" dirty="0"/>
          </a:p>
          <a:p>
            <a:r>
              <a:rPr lang="es-ES" dirty="0" smtClean="0"/>
              <a:t>3.- COLOREAR DE FORMA ORDENADA</a:t>
            </a:r>
          </a:p>
          <a:p>
            <a:endParaRPr lang="es-ES" dirty="0"/>
          </a:p>
          <a:p>
            <a:r>
              <a:rPr lang="es-ES" dirty="0" smtClean="0"/>
              <a:t>4.- SUBIR AL BUZÓN</a:t>
            </a:r>
          </a:p>
          <a:p>
            <a:endParaRPr lang="es-ES" dirty="0"/>
          </a:p>
          <a:p>
            <a:r>
              <a:rPr lang="es-ES" dirty="0" smtClean="0"/>
              <a:t>5.- FECHA MÁXIMA DE ENTREGA:</a:t>
            </a:r>
          </a:p>
          <a:p>
            <a:r>
              <a:rPr lang="es-ES" dirty="0"/>
              <a:t> </a:t>
            </a:r>
            <a:r>
              <a:rPr lang="es-ES" dirty="0" smtClean="0"/>
              <a:t>                            MIÉRCOLES 14 DE ABRIL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198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icono de buzón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3746" r="7044"/>
          <a:stretch/>
        </p:blipFill>
        <p:spPr>
          <a:xfrm>
            <a:off x="6944810" y="521623"/>
            <a:ext cx="1164083" cy="1304854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TAREA EN CLASES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58739" y="2156459"/>
            <a:ext cx="88761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PÁGINA 22 DEL LIBRO CIENCIAS (MINISTERIO)</a:t>
            </a:r>
          </a:p>
          <a:p>
            <a:pPr algn="ctr"/>
            <a:endParaRPr lang="es-ES" sz="3200" dirty="0"/>
          </a:p>
          <a:p>
            <a:pPr algn="ctr"/>
            <a:r>
              <a:rPr lang="es-ES" sz="3200" dirty="0" smtClean="0"/>
              <a:t>                         </a:t>
            </a:r>
            <a:r>
              <a:rPr lang="es-ES" sz="3200" u="sng" dirty="0" smtClean="0"/>
              <a:t>MATERIALES</a:t>
            </a:r>
          </a:p>
          <a:p>
            <a:pPr algn="ctr"/>
            <a:endParaRPr lang="es-ES" sz="3200" dirty="0" smtClean="0"/>
          </a:p>
          <a:p>
            <a:pPr algn="ctr"/>
            <a:r>
              <a:rPr lang="es-ES" sz="3200" dirty="0" smtClean="0"/>
              <a:t>                           *TIJERAS</a:t>
            </a:r>
          </a:p>
          <a:p>
            <a:pPr algn="ctr"/>
            <a:r>
              <a:rPr lang="es-ES" sz="3200" dirty="0" smtClean="0"/>
              <a:t>                             *PEGAMENTO</a:t>
            </a:r>
            <a:endParaRPr lang="es-ES" sz="3200" dirty="0"/>
          </a:p>
        </p:txBody>
      </p:sp>
      <p:pic>
        <p:nvPicPr>
          <p:cNvPr id="6" name="Imagen 5" descr="tijeras (1)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9" t="13696" r="26974" b="12611"/>
          <a:stretch/>
        </p:blipFill>
        <p:spPr>
          <a:xfrm rot="21210583" flipH="1">
            <a:off x="1122746" y="3109003"/>
            <a:ext cx="2390800" cy="3338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7600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icono de buzón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3746" r="7044"/>
          <a:stretch/>
        </p:blipFill>
        <p:spPr>
          <a:xfrm>
            <a:off x="6944810" y="521623"/>
            <a:ext cx="1164083" cy="1304854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TAREA EN CLASES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251337" y="2156459"/>
            <a:ext cx="875707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RECORTAR LAS IMÁGENES DE LA PÁGINA 103</a:t>
            </a:r>
            <a:endParaRPr lang="es-ES" sz="3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865889" y="3033807"/>
            <a:ext cx="7820911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u="sng" dirty="0" smtClean="0"/>
              <a:t>IMPORTANTE:</a:t>
            </a:r>
          </a:p>
          <a:p>
            <a:pPr algn="ctr"/>
            <a:endParaRPr lang="es-ES" dirty="0"/>
          </a:p>
          <a:p>
            <a:pPr algn="ctr"/>
            <a:r>
              <a:rPr lang="es-ES" dirty="0" smtClean="0"/>
              <a:t>1.-RECORTAR LAS IMÁGENES POR LOS BORDES (SOLO LAS QUE DICEN PARA LA PÁGINA 22, EL RESTO LO DEJAN EN EL LIBRO).</a:t>
            </a:r>
          </a:p>
          <a:p>
            <a:pPr algn="ctr"/>
            <a:endParaRPr lang="es-ES" dirty="0"/>
          </a:p>
          <a:p>
            <a:pPr algn="ctr"/>
            <a:r>
              <a:rPr lang="es-ES" dirty="0" smtClean="0"/>
              <a:t>2.- PEGARLAS EN EL LUGAR CORRECTO</a:t>
            </a:r>
          </a:p>
          <a:p>
            <a:pPr algn="ctr"/>
            <a:endParaRPr lang="es-ES" dirty="0"/>
          </a:p>
          <a:p>
            <a:pPr algn="ctr"/>
            <a:r>
              <a:rPr lang="es-ES" dirty="0" smtClean="0"/>
              <a:t>3.- SUBIRLAS AL BUZÓN CORRESPONDIENTE</a:t>
            </a:r>
          </a:p>
          <a:p>
            <a:pPr algn="ctr"/>
            <a:endParaRPr lang="es-ES" dirty="0"/>
          </a:p>
          <a:p>
            <a:pPr algn="ctr"/>
            <a:r>
              <a:rPr lang="es-ES" dirty="0" smtClean="0"/>
              <a:t>4.- FECHA DE ENTREGA MÁXIMA: MIÉRCOLES 14 DE ABRIL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351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TRABAJAR EN EL LIBRO </a:t>
            </a:r>
            <a:endParaRPr lang="es-ES" dirty="0"/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3000" r="9333" b="32499"/>
          <a:stretch/>
        </p:blipFill>
        <p:spPr bwMode="auto">
          <a:xfrm>
            <a:off x="1230765" y="1591056"/>
            <a:ext cx="4169822" cy="5073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Conector recto de flecha 5"/>
          <p:cNvCxnSpPr/>
          <p:nvPr/>
        </p:nvCxnSpPr>
        <p:spPr>
          <a:xfrm>
            <a:off x="2893609" y="1846259"/>
            <a:ext cx="3417339" cy="91658"/>
          </a:xfrm>
          <a:prstGeom prst="straightConnector1">
            <a:avLst/>
          </a:prstGeom>
          <a:ln>
            <a:solidFill>
              <a:srgbClr val="2F2B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6415694" y="1630338"/>
            <a:ext cx="21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CUADERNILLO DE</a:t>
            </a:r>
          </a:p>
          <a:p>
            <a:pPr algn="ctr"/>
            <a:r>
              <a:rPr lang="es-ES" dirty="0" smtClean="0"/>
              <a:t>ACTIVIDADES</a:t>
            </a:r>
            <a:endParaRPr lang="es-ES" dirty="0"/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4014910" y="2666455"/>
            <a:ext cx="2112732" cy="279703"/>
          </a:xfrm>
          <a:prstGeom prst="straightConnector1">
            <a:avLst/>
          </a:prstGeom>
          <a:ln>
            <a:solidFill>
              <a:srgbClr val="2F2B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415694" y="2854499"/>
            <a:ext cx="2271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COLOR VERDE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9299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WhatsApp Image 2021-04-08 at 22.19.06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1" t="3291" r="12213" b="3362"/>
          <a:stretch/>
        </p:blipFill>
        <p:spPr>
          <a:xfrm>
            <a:off x="1911614" y="117845"/>
            <a:ext cx="5302767" cy="6609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3" name="Conector recto 2"/>
          <p:cNvCxnSpPr/>
          <p:nvPr/>
        </p:nvCxnSpPr>
        <p:spPr>
          <a:xfrm>
            <a:off x="5670499" y="2039602"/>
            <a:ext cx="51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3830772" y="2039602"/>
            <a:ext cx="2183015" cy="18020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V="1">
            <a:off x="3662848" y="2039602"/>
            <a:ext cx="2350939" cy="18020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3473933" y="4922750"/>
            <a:ext cx="2539854" cy="9026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V="1">
            <a:off x="3578886" y="2980941"/>
            <a:ext cx="2350939" cy="3001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0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WhatsApp Image 2021-04-08 at 22.19.06 (1)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 t="4809" r="10291" b="5259"/>
          <a:stretch/>
        </p:blipFill>
        <p:spPr>
          <a:xfrm>
            <a:off x="1911613" y="62196"/>
            <a:ext cx="5617006" cy="6795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ángulo 1"/>
          <p:cNvSpPr/>
          <p:nvPr/>
        </p:nvSpPr>
        <p:spPr>
          <a:xfrm>
            <a:off x="3505419" y="3211858"/>
            <a:ext cx="440801" cy="31488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6512531" y="4161974"/>
            <a:ext cx="440801" cy="31488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3379913" y="5510949"/>
            <a:ext cx="440801" cy="31488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2399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 descr="WhatsApp Image 2021-04-08 at 22.19.06 (2)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10880" r="2621" b="8294"/>
          <a:stretch/>
        </p:blipFill>
        <p:spPr>
          <a:xfrm rot="16200000">
            <a:off x="1572730" y="901903"/>
            <a:ext cx="6714172" cy="5198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4" name="Conector recto 3"/>
          <p:cNvCxnSpPr/>
          <p:nvPr/>
        </p:nvCxnSpPr>
        <p:spPr>
          <a:xfrm flipH="1">
            <a:off x="2775998" y="1752877"/>
            <a:ext cx="262381" cy="8292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H="1" flipV="1">
            <a:off x="3069865" y="1752877"/>
            <a:ext cx="3878001" cy="734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V="1">
            <a:off x="3159075" y="1752877"/>
            <a:ext cx="2235491" cy="14484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V="1">
            <a:off x="4124639" y="1752877"/>
            <a:ext cx="146934" cy="16689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H="1">
            <a:off x="6454588" y="1752877"/>
            <a:ext cx="125943" cy="14484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ipse 12"/>
          <p:cNvSpPr/>
          <p:nvPr/>
        </p:nvSpPr>
        <p:spPr>
          <a:xfrm>
            <a:off x="6947866" y="5856918"/>
            <a:ext cx="580961" cy="6192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595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 descr="WhatsApp Image 2021-04-08 at 22.19.06 (3)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8" t="7085" r="5233" b="4121"/>
          <a:stretch/>
        </p:blipFill>
        <p:spPr>
          <a:xfrm>
            <a:off x="1996721" y="144033"/>
            <a:ext cx="5544992" cy="6599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4" name="Conector recto 3"/>
          <p:cNvCxnSpPr/>
          <p:nvPr/>
        </p:nvCxnSpPr>
        <p:spPr>
          <a:xfrm flipV="1">
            <a:off x="2928179" y="1994291"/>
            <a:ext cx="1217451" cy="5667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H="1" flipV="1">
            <a:off x="4638907" y="2414142"/>
            <a:ext cx="1847167" cy="1469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H="1" flipV="1">
            <a:off x="4638907" y="1994291"/>
            <a:ext cx="1679243" cy="13960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H="1" flipV="1">
            <a:off x="4754355" y="1689899"/>
            <a:ext cx="1731719" cy="1049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595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 descr="WhatsApp Image 2021-04-08 at 22.19.06 (5)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1" t="5947" r="5232" b="6018"/>
          <a:stretch/>
        </p:blipFill>
        <p:spPr>
          <a:xfrm>
            <a:off x="2324361" y="54888"/>
            <a:ext cx="5479527" cy="6594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Elipse 1"/>
          <p:cNvSpPr/>
          <p:nvPr/>
        </p:nvSpPr>
        <p:spPr>
          <a:xfrm>
            <a:off x="4198106" y="2193720"/>
            <a:ext cx="608726" cy="4933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/>
          <p:cNvSpPr/>
          <p:nvPr/>
        </p:nvSpPr>
        <p:spPr>
          <a:xfrm>
            <a:off x="4198106" y="3563687"/>
            <a:ext cx="608726" cy="4933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6669960" y="5154076"/>
            <a:ext cx="608726" cy="4933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strella de 6 puntas 5"/>
          <p:cNvSpPr/>
          <p:nvPr/>
        </p:nvSpPr>
        <p:spPr>
          <a:xfrm>
            <a:off x="4953765" y="5363594"/>
            <a:ext cx="1343394" cy="1165086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1100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WhatsApp Image 2021-04-08 at 22.19.07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" t="7844" r="5737" b="6018"/>
          <a:stretch/>
        </p:blipFill>
        <p:spPr>
          <a:xfrm>
            <a:off x="1911615" y="104751"/>
            <a:ext cx="5538445" cy="6648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18802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 descr="WhatsApp Image 2021-04-08 at 22.19.07 (1)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6" t="10880" r="5467" b="8674"/>
          <a:stretch/>
        </p:blipFill>
        <p:spPr>
          <a:xfrm rot="16200000">
            <a:off x="1473118" y="667752"/>
            <a:ext cx="6664216" cy="5551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4" name="Conector recto 3"/>
          <p:cNvCxnSpPr/>
          <p:nvPr/>
        </p:nvCxnSpPr>
        <p:spPr>
          <a:xfrm flipV="1">
            <a:off x="3662848" y="2540097"/>
            <a:ext cx="2277472" cy="16479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3820277" y="4093545"/>
            <a:ext cx="1973110" cy="19418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802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 de onda.thmx</Template>
  <TotalTime>198</TotalTime>
  <Words>152</Words>
  <Application>Microsoft Macintosh PowerPoint</Application>
  <PresentationFormat>Presentación en pantalla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Forma de onda</vt:lpstr>
      <vt:lpstr>RUTA DE TRABAJO CIENCIAS NATURALES</vt:lpstr>
      <vt:lpstr>TRABAJAR EN EL LIBRO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TAREA EN CLASES (PÁGINA 15)</vt:lpstr>
      <vt:lpstr>TAREA EN CLASES</vt:lpstr>
      <vt:lpstr>TAREA EN CLASES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 CIENCIAS NATURALES</dc:title>
  <dc:creator>Camila astudillo</dc:creator>
  <cp:lastModifiedBy>Camila astudillo</cp:lastModifiedBy>
  <cp:revision>12</cp:revision>
  <dcterms:created xsi:type="dcterms:W3CDTF">2021-04-09T01:55:07Z</dcterms:created>
  <dcterms:modified xsi:type="dcterms:W3CDTF">2021-04-09T16:08:31Z</dcterms:modified>
</cp:coreProperties>
</file>