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7" r:id="rId5"/>
    <p:sldId id="277" r:id="rId6"/>
    <p:sldId id="261" r:id="rId7"/>
    <p:sldId id="263" r:id="rId8"/>
    <p:sldId id="266" r:id="rId9"/>
    <p:sldId id="271" r:id="rId10"/>
    <p:sldId id="278" r:id="rId11"/>
    <p:sldId id="260" r:id="rId12"/>
    <p:sldId id="272" r:id="rId13"/>
    <p:sldId id="279" r:id="rId14"/>
    <p:sldId id="280" r:id="rId15"/>
    <p:sldId id="267" r:id="rId16"/>
    <p:sldId id="281" r:id="rId17"/>
    <p:sldId id="285" r:id="rId18"/>
    <p:sldId id="269" r:id="rId19"/>
    <p:sldId id="282" r:id="rId20"/>
    <p:sldId id="283" r:id="rId21"/>
    <p:sldId id="294" r:id="rId22"/>
    <p:sldId id="295" r:id="rId23"/>
    <p:sldId id="299" r:id="rId24"/>
    <p:sldId id="300" r:id="rId25"/>
    <p:sldId id="297" r:id="rId26"/>
    <p:sldId id="270" r:id="rId27"/>
    <p:sldId id="275" r:id="rId28"/>
    <p:sldId id="284" r:id="rId29"/>
    <p:sldId id="296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8" r:id="rId39"/>
  </p:sldIdLst>
  <p:sldSz cx="12188825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F2F613-BCD9-40C6-B632-A1AE529156D3}" v="27" dt="2021-04-04T21:19:37.17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80" autoAdjust="0"/>
  </p:normalViewPr>
  <p:slideViewPr>
    <p:cSldViewPr>
      <p:cViewPr varScale="1">
        <p:scale>
          <a:sx n="67" d="100"/>
          <a:sy n="67" d="100"/>
        </p:scale>
        <p:origin x="644" y="4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47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F7F2F613-BCD9-40C6-B632-A1AE529156D3}"/>
    <pc:docChg chg="undo custSel addSld delSld modSld sldOrd">
      <pc:chgData name="Claudia Coñuecar" userId="40a48c7a74c5fee3" providerId="LiveId" clId="{F7F2F613-BCD9-40C6-B632-A1AE529156D3}" dt="2021-04-08T13:45:50.029" v="1613" actId="20577"/>
      <pc:docMkLst>
        <pc:docMk/>
      </pc:docMkLst>
      <pc:sldChg chg="del">
        <pc:chgData name="Claudia Coñuecar" userId="40a48c7a74c5fee3" providerId="LiveId" clId="{F7F2F613-BCD9-40C6-B632-A1AE529156D3}" dt="2021-03-31T23:17:40.845" v="100" actId="2696"/>
        <pc:sldMkLst>
          <pc:docMk/>
          <pc:sldMk cId="3731768266" sldId="258"/>
        </pc:sldMkLst>
      </pc:sldChg>
      <pc:sldChg chg="ord">
        <pc:chgData name="Claudia Coñuecar" userId="40a48c7a74c5fee3" providerId="LiveId" clId="{F7F2F613-BCD9-40C6-B632-A1AE529156D3}" dt="2021-03-31T22:59:30.252" v="15"/>
        <pc:sldMkLst>
          <pc:docMk/>
          <pc:sldMk cId="1912304573" sldId="260"/>
        </pc:sldMkLst>
      </pc:sldChg>
      <pc:sldChg chg="modSp mod delDesignElem">
        <pc:chgData name="Claudia Coñuecar" userId="40a48c7a74c5fee3" providerId="LiveId" clId="{F7F2F613-BCD9-40C6-B632-A1AE529156D3}" dt="2021-03-31T22:57:27.339" v="6" actId="790"/>
        <pc:sldMkLst>
          <pc:docMk/>
          <pc:sldMk cId="1552123558" sldId="261"/>
        </pc:sldMkLst>
        <pc:spChg chg="mod">
          <ac:chgData name="Claudia Coñuecar" userId="40a48c7a74c5fee3" providerId="LiveId" clId="{F7F2F613-BCD9-40C6-B632-A1AE529156D3}" dt="2021-03-31T22:57:27.339" v="6" actId="790"/>
          <ac:spMkLst>
            <pc:docMk/>
            <pc:sldMk cId="1552123558" sldId="261"/>
            <ac:spMk id="6" creationId="{058C9FAC-1615-47A5-9340-848C63CFF733}"/>
          </ac:spMkLst>
        </pc:spChg>
      </pc:sldChg>
      <pc:sldChg chg="del">
        <pc:chgData name="Claudia Coñuecar" userId="40a48c7a74c5fee3" providerId="LiveId" clId="{F7F2F613-BCD9-40C6-B632-A1AE529156D3}" dt="2021-03-31T23:46:08.916" v="309" actId="2696"/>
        <pc:sldMkLst>
          <pc:docMk/>
          <pc:sldMk cId="2769088315" sldId="262"/>
        </pc:sldMkLst>
      </pc:sldChg>
      <pc:sldChg chg="modSp mod delDesignElem">
        <pc:chgData name="Claudia Coñuecar" userId="40a48c7a74c5fee3" providerId="LiveId" clId="{F7F2F613-BCD9-40C6-B632-A1AE529156D3}" dt="2021-03-31T22:57:09.108" v="5" actId="27636"/>
        <pc:sldMkLst>
          <pc:docMk/>
          <pc:sldMk cId="4040510878" sldId="263"/>
        </pc:sldMkLst>
        <pc:spChg chg="mod">
          <ac:chgData name="Claudia Coñuecar" userId="40a48c7a74c5fee3" providerId="LiveId" clId="{F7F2F613-BCD9-40C6-B632-A1AE529156D3}" dt="2021-03-31T22:57:09.108" v="5" actId="27636"/>
          <ac:spMkLst>
            <pc:docMk/>
            <pc:sldMk cId="4040510878" sldId="263"/>
            <ac:spMk id="2" creationId="{00000000-0000-0000-0000-000000000000}"/>
          </ac:spMkLst>
        </pc:spChg>
        <pc:spChg chg="mod">
          <ac:chgData name="Claudia Coñuecar" userId="40a48c7a74c5fee3" providerId="LiveId" clId="{F7F2F613-BCD9-40C6-B632-A1AE529156D3}" dt="2021-03-31T22:57:09.103" v="4" actId="27636"/>
          <ac:spMkLst>
            <pc:docMk/>
            <pc:sldMk cId="4040510878" sldId="263"/>
            <ac:spMk id="3" creationId="{00000000-0000-0000-0000-000000000000}"/>
          </ac:spMkLst>
        </pc:spChg>
      </pc:sldChg>
      <pc:sldChg chg="del">
        <pc:chgData name="Claudia Coñuecar" userId="40a48c7a74c5fee3" providerId="LiveId" clId="{F7F2F613-BCD9-40C6-B632-A1AE529156D3}" dt="2021-03-31T23:27:40.937" v="123" actId="2696"/>
        <pc:sldMkLst>
          <pc:docMk/>
          <pc:sldMk cId="2378379680" sldId="264"/>
        </pc:sldMkLst>
      </pc:sldChg>
      <pc:sldChg chg="del">
        <pc:chgData name="Claudia Coñuecar" userId="40a48c7a74c5fee3" providerId="LiveId" clId="{F7F2F613-BCD9-40C6-B632-A1AE529156D3}" dt="2021-03-31T22:58:59.516" v="10" actId="2696"/>
        <pc:sldMkLst>
          <pc:docMk/>
          <pc:sldMk cId="1585674921" sldId="265"/>
        </pc:sldMkLst>
      </pc:sldChg>
      <pc:sldChg chg="modSp mod delDesignElem">
        <pc:chgData name="Claudia Coñuecar" userId="40a48c7a74c5fee3" providerId="LiveId" clId="{F7F2F613-BCD9-40C6-B632-A1AE529156D3}" dt="2021-03-31T22:57:41.151" v="8" actId="14100"/>
        <pc:sldMkLst>
          <pc:docMk/>
          <pc:sldMk cId="2310792247" sldId="266"/>
        </pc:sldMkLst>
        <pc:spChg chg="mod">
          <ac:chgData name="Claudia Coñuecar" userId="40a48c7a74c5fee3" providerId="LiveId" clId="{F7F2F613-BCD9-40C6-B632-A1AE529156D3}" dt="2021-03-31T22:57:41.151" v="8" actId="14100"/>
          <ac:spMkLst>
            <pc:docMk/>
            <pc:sldMk cId="2310792247" sldId="266"/>
            <ac:spMk id="3" creationId="{D98CB378-D72D-4AB1-B4EA-E32EA34CEBF5}"/>
          </ac:spMkLst>
        </pc:spChg>
      </pc:sldChg>
      <pc:sldChg chg="addSp delSp modSp mod modClrScheme chgLayout">
        <pc:chgData name="Claudia Coñuecar" userId="40a48c7a74c5fee3" providerId="LiveId" clId="{F7F2F613-BCD9-40C6-B632-A1AE529156D3}" dt="2021-04-01T00:35:47.005" v="1034" actId="1076"/>
        <pc:sldMkLst>
          <pc:docMk/>
          <pc:sldMk cId="942682045" sldId="267"/>
        </pc:sldMkLst>
        <pc:spChg chg="mod ord">
          <ac:chgData name="Claudia Coñuecar" userId="40a48c7a74c5fee3" providerId="LiveId" clId="{F7F2F613-BCD9-40C6-B632-A1AE529156D3}" dt="2021-03-31T23:26:13.947" v="120" actId="20577"/>
          <ac:spMkLst>
            <pc:docMk/>
            <pc:sldMk cId="942682045" sldId="267"/>
            <ac:spMk id="2" creationId="{00000000-0000-0000-0000-000000000000}"/>
          </ac:spMkLst>
        </pc:spChg>
        <pc:spChg chg="del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3" creationId="{00000000-0000-0000-0000-000000000000}"/>
          </ac:spMkLst>
        </pc:spChg>
        <pc:spChg chg="del mod ord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4" creationId="{00000000-0000-0000-0000-000000000000}"/>
          </ac:spMkLst>
        </pc:spChg>
        <pc:spChg chg="del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5" creationId="{00000000-0000-0000-0000-000000000000}"/>
          </ac:spMkLst>
        </pc:spChg>
        <pc:spChg chg="del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6" creationId="{00000000-0000-0000-0000-000000000000}"/>
          </ac:spMkLst>
        </pc:spChg>
        <pc:spChg chg="add mod ord">
          <ac:chgData name="Claudia Coñuecar" userId="40a48c7a74c5fee3" providerId="LiveId" clId="{F7F2F613-BCD9-40C6-B632-A1AE529156D3}" dt="2021-03-31T23:27:34.788" v="122" actId="14100"/>
          <ac:spMkLst>
            <pc:docMk/>
            <pc:sldMk cId="942682045" sldId="267"/>
            <ac:spMk id="7" creationId="{B73FEC95-02BA-4379-8730-4B413AB06366}"/>
          </ac:spMkLst>
        </pc:spChg>
        <pc:picChg chg="add del">
          <ac:chgData name="Claudia Coñuecar" userId="40a48c7a74c5fee3" providerId="LiveId" clId="{F7F2F613-BCD9-40C6-B632-A1AE529156D3}" dt="2021-04-01T00:35:28.964" v="1030" actId="21"/>
          <ac:picMkLst>
            <pc:docMk/>
            <pc:sldMk cId="942682045" sldId="267"/>
            <ac:picMk id="8" creationId="{2DA322E3-490B-40D2-A43F-0D1C6E65ABC0}"/>
          </ac:picMkLst>
        </pc:picChg>
        <pc:picChg chg="add mod">
          <ac:chgData name="Claudia Coñuecar" userId="40a48c7a74c5fee3" providerId="LiveId" clId="{F7F2F613-BCD9-40C6-B632-A1AE529156D3}" dt="2021-04-01T00:35:47.005" v="1034" actId="1076"/>
          <ac:picMkLst>
            <pc:docMk/>
            <pc:sldMk cId="942682045" sldId="267"/>
            <ac:picMk id="9" creationId="{247A2C06-1490-4252-93C2-002CB2F5BB3B}"/>
          </ac:picMkLst>
        </pc:picChg>
      </pc:sldChg>
      <pc:sldChg chg="addSp delSp modSp mod modClrScheme chgLayout">
        <pc:chgData name="Claudia Coñuecar" userId="40a48c7a74c5fee3" providerId="LiveId" clId="{F7F2F613-BCD9-40C6-B632-A1AE529156D3}" dt="2021-04-01T00:45:20.606" v="1060" actId="14100"/>
        <pc:sldMkLst>
          <pc:docMk/>
          <pc:sldMk cId="805031522" sldId="269"/>
        </pc:sldMkLst>
        <pc:spChg chg="add del mod">
          <ac:chgData name="Claudia Coñuecar" userId="40a48c7a74c5fee3" providerId="LiveId" clId="{F7F2F613-BCD9-40C6-B632-A1AE529156D3}" dt="2021-03-31T23:41:29.695" v="237" actId="21"/>
          <ac:spMkLst>
            <pc:docMk/>
            <pc:sldMk cId="805031522" sldId="269"/>
            <ac:spMk id="2" creationId="{7B10E8BA-C4AD-4687-B636-CCE866B23EDD}"/>
          </ac:spMkLst>
        </pc:spChg>
        <pc:spChg chg="add mod">
          <ac:chgData name="Claudia Coñuecar" userId="40a48c7a74c5fee3" providerId="LiveId" clId="{F7F2F613-BCD9-40C6-B632-A1AE529156D3}" dt="2021-04-01T00:44:14.005" v="1056" actId="13900"/>
          <ac:spMkLst>
            <pc:docMk/>
            <pc:sldMk cId="805031522" sldId="269"/>
            <ac:spMk id="3" creationId="{E9E50433-3361-4D7E-8E7A-2796E7A72505}"/>
          </ac:spMkLst>
        </pc:spChg>
        <pc:picChg chg="add mod">
          <ac:chgData name="Claudia Coñuecar" userId="40a48c7a74c5fee3" providerId="LiveId" clId="{F7F2F613-BCD9-40C6-B632-A1AE529156D3}" dt="2021-04-01T00:45:20.606" v="1060" actId="14100"/>
          <ac:picMkLst>
            <pc:docMk/>
            <pc:sldMk cId="805031522" sldId="269"/>
            <ac:picMk id="4" creationId="{7EDC8CDD-E3C1-4F1C-A42E-AC5F6E789DD3}"/>
          </ac:picMkLst>
        </pc:picChg>
      </pc:sldChg>
      <pc:sldChg chg="delDesignElem">
        <pc:chgData name="Claudia Coñuecar" userId="40a48c7a74c5fee3" providerId="LiveId" clId="{F7F2F613-BCD9-40C6-B632-A1AE529156D3}" dt="2021-04-04T21:19:07.032" v="1217"/>
        <pc:sldMkLst>
          <pc:docMk/>
          <pc:sldMk cId="2811570374" sldId="270"/>
        </pc:sldMkLst>
      </pc:sldChg>
      <pc:sldChg chg="modSp mod delDesignElem">
        <pc:chgData name="Claudia Coñuecar" userId="40a48c7a74c5fee3" providerId="LiveId" clId="{F7F2F613-BCD9-40C6-B632-A1AE529156D3}" dt="2021-03-31T22:57:46.316" v="9" actId="1076"/>
        <pc:sldMkLst>
          <pc:docMk/>
          <pc:sldMk cId="30639433" sldId="271"/>
        </pc:sldMkLst>
        <pc:spChg chg="mod">
          <ac:chgData name="Claudia Coñuecar" userId="40a48c7a74c5fee3" providerId="LiveId" clId="{F7F2F613-BCD9-40C6-B632-A1AE529156D3}" dt="2021-03-31T22:57:46.316" v="9" actId="1076"/>
          <ac:spMkLst>
            <pc:docMk/>
            <pc:sldMk cId="30639433" sldId="271"/>
            <ac:spMk id="3" creationId="{00000000-0000-0000-0000-000000000000}"/>
          </ac:spMkLst>
        </pc:spChg>
      </pc:sldChg>
      <pc:sldChg chg="modSp mod">
        <pc:chgData name="Claudia Coñuecar" userId="40a48c7a74c5fee3" providerId="LiveId" clId="{F7F2F613-BCD9-40C6-B632-A1AE529156D3}" dt="2021-04-01T12:21:36.288" v="1215" actId="20577"/>
        <pc:sldMkLst>
          <pc:docMk/>
          <pc:sldMk cId="1270821595" sldId="272"/>
        </pc:sldMkLst>
        <pc:spChg chg="mod">
          <ac:chgData name="Claudia Coñuecar" userId="40a48c7a74c5fee3" providerId="LiveId" clId="{F7F2F613-BCD9-40C6-B632-A1AE529156D3}" dt="2021-03-31T22:59:37.817" v="24" actId="20577"/>
          <ac:spMkLst>
            <pc:docMk/>
            <pc:sldMk cId="1270821595" sldId="272"/>
            <ac:spMk id="13" creationId="{00000000-0000-0000-0000-000000000000}"/>
          </ac:spMkLst>
        </pc:spChg>
        <pc:spChg chg="mod">
          <ac:chgData name="Claudia Coñuecar" userId="40a48c7a74c5fee3" providerId="LiveId" clId="{F7F2F613-BCD9-40C6-B632-A1AE529156D3}" dt="2021-04-01T12:21:36.288" v="1215" actId="20577"/>
          <ac:spMkLst>
            <pc:docMk/>
            <pc:sldMk cId="1270821595" sldId="272"/>
            <ac:spMk id="14" creationId="{00000000-0000-0000-0000-000000000000}"/>
          </ac:spMkLst>
        </pc:spChg>
      </pc:sldChg>
      <pc:sldChg chg="del">
        <pc:chgData name="Claudia Coñuecar" userId="40a48c7a74c5fee3" providerId="LiveId" clId="{F7F2F613-BCD9-40C6-B632-A1AE529156D3}" dt="2021-03-31T22:59:09.867" v="12" actId="2696"/>
        <pc:sldMkLst>
          <pc:docMk/>
          <pc:sldMk cId="323130178" sldId="273"/>
        </pc:sldMkLst>
      </pc:sldChg>
      <pc:sldChg chg="del">
        <pc:chgData name="Claudia Coñuecar" userId="40a48c7a74c5fee3" providerId="LiveId" clId="{F7F2F613-BCD9-40C6-B632-A1AE529156D3}" dt="2021-03-31T22:59:07.123" v="11" actId="2696"/>
        <pc:sldMkLst>
          <pc:docMk/>
          <pc:sldMk cId="1547476530" sldId="275"/>
        </pc:sldMkLst>
      </pc:sldChg>
      <pc:sldChg chg="del">
        <pc:chgData name="Claudia Coñuecar" userId="40a48c7a74c5fee3" providerId="LiveId" clId="{F7F2F613-BCD9-40C6-B632-A1AE529156D3}" dt="2021-03-31T23:46:08.916" v="309" actId="2696"/>
        <pc:sldMkLst>
          <pc:docMk/>
          <pc:sldMk cId="136534381" sldId="276"/>
        </pc:sldMkLst>
      </pc:sldChg>
      <pc:sldChg chg="modSp mod">
        <pc:chgData name="Claudia Coñuecar" userId="40a48c7a74c5fee3" providerId="LiveId" clId="{F7F2F613-BCD9-40C6-B632-A1AE529156D3}" dt="2021-03-31T22:59:22.586" v="13" actId="1076"/>
        <pc:sldMkLst>
          <pc:docMk/>
          <pc:sldMk cId="3020009154" sldId="278"/>
        </pc:sldMkLst>
        <pc:spChg chg="mod">
          <ac:chgData name="Claudia Coñuecar" userId="40a48c7a74c5fee3" providerId="LiveId" clId="{F7F2F613-BCD9-40C6-B632-A1AE529156D3}" dt="2021-03-31T22:59:22.586" v="13" actId="1076"/>
          <ac:spMkLst>
            <pc:docMk/>
            <pc:sldMk cId="3020009154" sldId="278"/>
            <ac:spMk id="2" creationId="{0D7A5595-3790-456A-8B23-820C0D28419B}"/>
          </ac:spMkLst>
        </pc:spChg>
      </pc:sldChg>
      <pc:sldChg chg="addSp delSp modSp new mod">
        <pc:chgData name="Claudia Coñuecar" userId="40a48c7a74c5fee3" providerId="LiveId" clId="{F7F2F613-BCD9-40C6-B632-A1AE529156D3}" dt="2021-03-31T23:16:40.517" v="63" actId="13900"/>
        <pc:sldMkLst>
          <pc:docMk/>
          <pc:sldMk cId="1084582454" sldId="279"/>
        </pc:sldMkLst>
        <pc:spChg chg="del">
          <ac:chgData name="Claudia Coñuecar" userId="40a48c7a74c5fee3" providerId="LiveId" clId="{F7F2F613-BCD9-40C6-B632-A1AE529156D3}" dt="2021-03-31T23:15:34.225" v="55" actId="21"/>
          <ac:spMkLst>
            <pc:docMk/>
            <pc:sldMk cId="1084582454" sldId="279"/>
            <ac:spMk id="2" creationId="{F5DDB772-DB73-4CC8-A9A3-7F5FE12A6451}"/>
          </ac:spMkLst>
        </pc:spChg>
        <pc:spChg chg="mod">
          <ac:chgData name="Claudia Coñuecar" userId="40a48c7a74c5fee3" providerId="LiveId" clId="{F7F2F613-BCD9-40C6-B632-A1AE529156D3}" dt="2021-03-31T23:16:40.517" v="63" actId="13900"/>
          <ac:spMkLst>
            <pc:docMk/>
            <pc:sldMk cId="1084582454" sldId="279"/>
            <ac:spMk id="3" creationId="{9D96330F-A849-4E3C-A3E4-01328957A455}"/>
          </ac:spMkLst>
        </pc:spChg>
        <pc:picChg chg="add mod">
          <ac:chgData name="Claudia Coñuecar" userId="40a48c7a74c5fee3" providerId="LiveId" clId="{F7F2F613-BCD9-40C6-B632-A1AE529156D3}" dt="2021-03-31T23:16:33.174" v="62" actId="1076"/>
          <ac:picMkLst>
            <pc:docMk/>
            <pc:sldMk cId="1084582454" sldId="279"/>
            <ac:picMk id="4" creationId="{4090BDA9-EFF6-4E82-A26B-600E5A5AE994}"/>
          </ac:picMkLst>
        </pc:picChg>
      </pc:sldChg>
      <pc:sldChg chg="addSp modSp new mod modClrScheme chgLayout">
        <pc:chgData name="Claudia Coñuecar" userId="40a48c7a74c5fee3" providerId="LiveId" clId="{F7F2F613-BCD9-40C6-B632-A1AE529156D3}" dt="2021-04-01T00:33:24.369" v="1028" actId="1076"/>
        <pc:sldMkLst>
          <pc:docMk/>
          <pc:sldMk cId="1361794558" sldId="280"/>
        </pc:sldMkLst>
        <pc:spChg chg="mod">
          <ac:chgData name="Claudia Coñuecar" userId="40a48c7a74c5fee3" providerId="LiveId" clId="{F7F2F613-BCD9-40C6-B632-A1AE529156D3}" dt="2021-04-01T00:33:24.369" v="1028" actId="1076"/>
          <ac:spMkLst>
            <pc:docMk/>
            <pc:sldMk cId="1361794558" sldId="280"/>
            <ac:spMk id="2" creationId="{2FD4E4D4-D0CF-428E-8721-0136DEC72A29}"/>
          </ac:spMkLst>
        </pc:spChg>
        <pc:spChg chg="mod ord">
          <ac:chgData name="Claudia Coñuecar" userId="40a48c7a74c5fee3" providerId="LiveId" clId="{F7F2F613-BCD9-40C6-B632-A1AE529156D3}" dt="2021-04-01T00:33:19.583" v="1027" actId="26606"/>
          <ac:spMkLst>
            <pc:docMk/>
            <pc:sldMk cId="1361794558" sldId="280"/>
            <ac:spMk id="3" creationId="{0C599B08-8F91-4BD8-8339-9634FDA8AD34}"/>
          </ac:spMkLst>
        </pc:spChg>
        <pc:picChg chg="add mod">
          <ac:chgData name="Claudia Coñuecar" userId="40a48c7a74c5fee3" providerId="LiveId" clId="{F7F2F613-BCD9-40C6-B632-A1AE529156D3}" dt="2021-04-01T00:33:19.583" v="1027" actId="26606"/>
          <ac:picMkLst>
            <pc:docMk/>
            <pc:sldMk cId="1361794558" sldId="280"/>
            <ac:picMk id="4" creationId="{89F2E37E-B2B1-4FA8-B028-825DF4CB84DF}"/>
          </ac:picMkLst>
        </pc:picChg>
      </pc:sldChg>
      <pc:sldChg chg="addSp delSp modSp new mod ord">
        <pc:chgData name="Claudia Coñuecar" userId="40a48c7a74c5fee3" providerId="LiveId" clId="{F7F2F613-BCD9-40C6-B632-A1AE529156D3}" dt="2021-04-01T00:43:20.037" v="1048" actId="1076"/>
        <pc:sldMkLst>
          <pc:docMk/>
          <pc:sldMk cId="848790033" sldId="281"/>
        </pc:sldMkLst>
        <pc:spChg chg="del">
          <ac:chgData name="Claudia Coñuecar" userId="40a48c7a74c5fee3" providerId="LiveId" clId="{F7F2F613-BCD9-40C6-B632-A1AE529156D3}" dt="2021-03-31T23:35:51.978" v="162" actId="21"/>
          <ac:spMkLst>
            <pc:docMk/>
            <pc:sldMk cId="848790033" sldId="281"/>
            <ac:spMk id="2" creationId="{8117BB49-0555-4036-BC48-F1A2C0EE3A4E}"/>
          </ac:spMkLst>
        </pc:spChg>
        <pc:spChg chg="mod">
          <ac:chgData name="Claudia Coñuecar" userId="40a48c7a74c5fee3" providerId="LiveId" clId="{F7F2F613-BCD9-40C6-B632-A1AE529156D3}" dt="2021-04-01T00:43:20.037" v="1048" actId="1076"/>
          <ac:spMkLst>
            <pc:docMk/>
            <pc:sldMk cId="848790033" sldId="281"/>
            <ac:spMk id="3" creationId="{F8A3F826-DDA0-41E9-ADC0-02D343B3F338}"/>
          </ac:spMkLst>
        </pc:spChg>
        <pc:picChg chg="add mod">
          <ac:chgData name="Claudia Coñuecar" userId="40a48c7a74c5fee3" providerId="LiveId" clId="{F7F2F613-BCD9-40C6-B632-A1AE529156D3}" dt="2021-04-01T00:43:16.370" v="1047" actId="1076"/>
          <ac:picMkLst>
            <pc:docMk/>
            <pc:sldMk cId="848790033" sldId="281"/>
            <ac:picMk id="4" creationId="{DB1B97DD-BE22-4CE3-BB2D-A89E2C193354}"/>
          </ac:picMkLst>
        </pc:picChg>
      </pc:sldChg>
      <pc:sldChg chg="addSp delSp modSp new mod">
        <pc:chgData name="Claudia Coñuecar" userId="40a48c7a74c5fee3" providerId="LiveId" clId="{F7F2F613-BCD9-40C6-B632-A1AE529156D3}" dt="2021-04-01T00:46:25.826" v="1067" actId="1076"/>
        <pc:sldMkLst>
          <pc:docMk/>
          <pc:sldMk cId="1969099295" sldId="282"/>
        </pc:sldMkLst>
        <pc:spChg chg="del">
          <ac:chgData name="Claudia Coñuecar" userId="40a48c7a74c5fee3" providerId="LiveId" clId="{F7F2F613-BCD9-40C6-B632-A1AE529156D3}" dt="2021-03-31T23:43:34.544" v="254" actId="21"/>
          <ac:spMkLst>
            <pc:docMk/>
            <pc:sldMk cId="1969099295" sldId="282"/>
            <ac:spMk id="2" creationId="{B5810784-013A-440E-B513-BF3D94BD276B}"/>
          </ac:spMkLst>
        </pc:spChg>
        <pc:spChg chg="mod">
          <ac:chgData name="Claudia Coñuecar" userId="40a48c7a74c5fee3" providerId="LiveId" clId="{F7F2F613-BCD9-40C6-B632-A1AE529156D3}" dt="2021-04-01T00:45:33.383" v="1065" actId="1076"/>
          <ac:spMkLst>
            <pc:docMk/>
            <pc:sldMk cId="1969099295" sldId="282"/>
            <ac:spMk id="3" creationId="{44F8F4B4-BAC7-41E5-9965-438E02DEFFFE}"/>
          </ac:spMkLst>
        </pc:spChg>
        <pc:picChg chg="add mod">
          <ac:chgData name="Claudia Coñuecar" userId="40a48c7a74c5fee3" providerId="LiveId" clId="{F7F2F613-BCD9-40C6-B632-A1AE529156D3}" dt="2021-04-01T00:46:25.826" v="1067" actId="1076"/>
          <ac:picMkLst>
            <pc:docMk/>
            <pc:sldMk cId="1969099295" sldId="282"/>
            <ac:picMk id="4" creationId="{C3C6DAA7-B3A5-47F1-9DFB-0165AEC80572}"/>
          </ac:picMkLst>
        </pc:picChg>
      </pc:sldChg>
      <pc:sldChg chg="delSp modSp new mod ord">
        <pc:chgData name="Claudia Coñuecar" userId="40a48c7a74c5fee3" providerId="LiveId" clId="{F7F2F613-BCD9-40C6-B632-A1AE529156D3}" dt="2021-04-07T00:23:50.805" v="1366"/>
        <pc:sldMkLst>
          <pc:docMk/>
          <pc:sldMk cId="2068228554" sldId="283"/>
        </pc:sldMkLst>
        <pc:spChg chg="del">
          <ac:chgData name="Claudia Coñuecar" userId="40a48c7a74c5fee3" providerId="LiveId" clId="{F7F2F613-BCD9-40C6-B632-A1AE529156D3}" dt="2021-04-01T00:46:31.669" v="1068" actId="21"/>
          <ac:spMkLst>
            <pc:docMk/>
            <pc:sldMk cId="2068228554" sldId="283"/>
            <ac:spMk id="2" creationId="{D9EA1DD0-FA74-44EA-BE19-FBFDF0B56118}"/>
          </ac:spMkLst>
        </pc:spChg>
        <pc:spChg chg="mod">
          <ac:chgData name="Claudia Coñuecar" userId="40a48c7a74c5fee3" providerId="LiveId" clId="{F7F2F613-BCD9-40C6-B632-A1AE529156D3}" dt="2021-04-01T00:46:53.082" v="1074" actId="27636"/>
          <ac:spMkLst>
            <pc:docMk/>
            <pc:sldMk cId="2068228554" sldId="283"/>
            <ac:spMk id="3" creationId="{B725D16C-D86C-4E6E-B02C-E05773A0274B}"/>
          </ac:spMkLst>
        </pc:spChg>
      </pc:sldChg>
      <pc:sldChg chg="modSp new mod">
        <pc:chgData name="Claudia Coñuecar" userId="40a48c7a74c5fee3" providerId="LiveId" clId="{F7F2F613-BCD9-40C6-B632-A1AE529156D3}" dt="2021-03-31T23:51:12.106" v="431" actId="2710"/>
        <pc:sldMkLst>
          <pc:docMk/>
          <pc:sldMk cId="3240154507" sldId="284"/>
        </pc:sldMkLst>
        <pc:spChg chg="mod">
          <ac:chgData name="Claudia Coñuecar" userId="40a48c7a74c5fee3" providerId="LiveId" clId="{F7F2F613-BCD9-40C6-B632-A1AE529156D3}" dt="2021-03-31T23:47:07.122" v="317" actId="20577"/>
          <ac:spMkLst>
            <pc:docMk/>
            <pc:sldMk cId="3240154507" sldId="284"/>
            <ac:spMk id="2" creationId="{5C46A78A-8F9F-4212-9678-11EBBCFB91DB}"/>
          </ac:spMkLst>
        </pc:spChg>
        <pc:spChg chg="mod">
          <ac:chgData name="Claudia Coñuecar" userId="40a48c7a74c5fee3" providerId="LiveId" clId="{F7F2F613-BCD9-40C6-B632-A1AE529156D3}" dt="2021-03-31T23:51:12.106" v="431" actId="2710"/>
          <ac:spMkLst>
            <pc:docMk/>
            <pc:sldMk cId="3240154507" sldId="284"/>
            <ac:spMk id="3" creationId="{ACB6408F-E7C4-4121-8666-AC9068B2E45D}"/>
          </ac:spMkLst>
        </pc:spChg>
      </pc:sldChg>
      <pc:sldChg chg="addSp modSp new mod">
        <pc:chgData name="Claudia Coñuecar" userId="40a48c7a74c5fee3" providerId="LiveId" clId="{F7F2F613-BCD9-40C6-B632-A1AE529156D3}" dt="2021-04-01T00:44:00.165" v="1052" actId="1076"/>
        <pc:sldMkLst>
          <pc:docMk/>
          <pc:sldMk cId="2397997175" sldId="285"/>
        </pc:sldMkLst>
        <pc:spChg chg="mod">
          <ac:chgData name="Claudia Coñuecar" userId="40a48c7a74c5fee3" providerId="LiveId" clId="{F7F2F613-BCD9-40C6-B632-A1AE529156D3}" dt="2021-03-31T23:48:33.360" v="345" actId="20577"/>
          <ac:spMkLst>
            <pc:docMk/>
            <pc:sldMk cId="2397997175" sldId="285"/>
            <ac:spMk id="2" creationId="{790B72FC-AC14-4640-9CB0-660EE07C2022}"/>
          </ac:spMkLst>
        </pc:spChg>
        <pc:spChg chg="mod">
          <ac:chgData name="Claudia Coñuecar" userId="40a48c7a74c5fee3" providerId="LiveId" clId="{F7F2F613-BCD9-40C6-B632-A1AE529156D3}" dt="2021-04-01T00:42:33.200" v="1040" actId="5793"/>
          <ac:spMkLst>
            <pc:docMk/>
            <pc:sldMk cId="2397997175" sldId="285"/>
            <ac:spMk id="3" creationId="{BA9DDC08-1DB0-45BC-8EBA-8D2787833C9C}"/>
          </ac:spMkLst>
        </pc:spChg>
        <pc:picChg chg="add mod">
          <ac:chgData name="Claudia Coñuecar" userId="40a48c7a74c5fee3" providerId="LiveId" clId="{F7F2F613-BCD9-40C6-B632-A1AE529156D3}" dt="2021-04-01T00:44:00.165" v="1052" actId="1076"/>
          <ac:picMkLst>
            <pc:docMk/>
            <pc:sldMk cId="2397997175" sldId="285"/>
            <ac:picMk id="1026" creationId="{0AF46C69-EE44-4735-8B38-FBDAD1CAC1BF}"/>
          </ac:picMkLst>
        </pc:picChg>
      </pc:sldChg>
      <pc:sldChg chg="addSp modSp new mod">
        <pc:chgData name="Claudia Coñuecar" userId="40a48c7a74c5fee3" providerId="LiveId" clId="{F7F2F613-BCD9-40C6-B632-A1AE529156D3}" dt="2021-04-01T00:53:10.908" v="1134" actId="1076"/>
        <pc:sldMkLst>
          <pc:docMk/>
          <pc:sldMk cId="2124361922" sldId="286"/>
        </pc:sldMkLst>
        <pc:spChg chg="mod">
          <ac:chgData name="Claudia Coñuecar" userId="40a48c7a74c5fee3" providerId="LiveId" clId="{F7F2F613-BCD9-40C6-B632-A1AE529156D3}" dt="2021-03-31T23:53:07.706" v="475" actId="20577"/>
          <ac:spMkLst>
            <pc:docMk/>
            <pc:sldMk cId="2124361922" sldId="286"/>
            <ac:spMk id="2" creationId="{0E572ABC-1083-434F-8DF3-6D0CD417BC5C}"/>
          </ac:spMkLst>
        </pc:spChg>
        <pc:spChg chg="mod">
          <ac:chgData name="Claudia Coñuecar" userId="40a48c7a74c5fee3" providerId="LiveId" clId="{F7F2F613-BCD9-40C6-B632-A1AE529156D3}" dt="2021-03-31T23:52:52.286" v="466" actId="1076"/>
          <ac:spMkLst>
            <pc:docMk/>
            <pc:sldMk cId="2124361922" sldId="286"/>
            <ac:spMk id="3" creationId="{3728FC08-2B3F-45F6-971E-6CE913B96F55}"/>
          </ac:spMkLst>
        </pc:spChg>
        <pc:picChg chg="add mod">
          <ac:chgData name="Claudia Coñuecar" userId="40a48c7a74c5fee3" providerId="LiveId" clId="{F7F2F613-BCD9-40C6-B632-A1AE529156D3}" dt="2021-04-01T00:53:10.908" v="1134" actId="1076"/>
          <ac:picMkLst>
            <pc:docMk/>
            <pc:sldMk cId="2124361922" sldId="286"/>
            <ac:picMk id="4" creationId="{CF113750-B400-4E3E-81EE-914205543A72}"/>
          </ac:picMkLst>
        </pc:picChg>
      </pc:sldChg>
      <pc:sldChg chg="addSp delSp modSp new mod">
        <pc:chgData name="Claudia Coñuecar" userId="40a48c7a74c5fee3" providerId="LiveId" clId="{F7F2F613-BCD9-40C6-B632-A1AE529156D3}" dt="2021-04-01T00:53:40.316" v="1142" actId="14100"/>
        <pc:sldMkLst>
          <pc:docMk/>
          <pc:sldMk cId="2816161966" sldId="287"/>
        </pc:sldMkLst>
        <pc:spChg chg="del">
          <ac:chgData name="Claudia Coñuecar" userId="40a48c7a74c5fee3" providerId="LiveId" clId="{F7F2F613-BCD9-40C6-B632-A1AE529156D3}" dt="2021-04-01T00:14:53.354" v="595" actId="21"/>
          <ac:spMkLst>
            <pc:docMk/>
            <pc:sldMk cId="2816161966" sldId="287"/>
            <ac:spMk id="2" creationId="{7172A2F1-07CF-4405-81FB-CA980CFEE2BA}"/>
          </ac:spMkLst>
        </pc:spChg>
        <pc:spChg chg="mod">
          <ac:chgData name="Claudia Coñuecar" userId="40a48c7a74c5fee3" providerId="LiveId" clId="{F7F2F613-BCD9-40C6-B632-A1AE529156D3}" dt="2021-04-01T00:53:21.167" v="1138" actId="27636"/>
          <ac:spMkLst>
            <pc:docMk/>
            <pc:sldMk cId="2816161966" sldId="287"/>
            <ac:spMk id="3" creationId="{3ECD8E4A-EC94-4155-839C-C46885C832AD}"/>
          </ac:spMkLst>
        </pc:spChg>
        <pc:picChg chg="add mod">
          <ac:chgData name="Claudia Coñuecar" userId="40a48c7a74c5fee3" providerId="LiveId" clId="{F7F2F613-BCD9-40C6-B632-A1AE529156D3}" dt="2021-04-01T00:53:40.316" v="1142" actId="14100"/>
          <ac:picMkLst>
            <pc:docMk/>
            <pc:sldMk cId="2816161966" sldId="287"/>
            <ac:picMk id="4" creationId="{5F5C3A73-BC20-4857-9EFC-757686C17C90}"/>
          </ac:picMkLst>
        </pc:picChg>
      </pc:sldChg>
      <pc:sldChg chg="addSp modSp new mod">
        <pc:chgData name="Claudia Coñuecar" userId="40a48c7a74c5fee3" providerId="LiveId" clId="{F7F2F613-BCD9-40C6-B632-A1AE529156D3}" dt="2021-04-01T00:54:19.745" v="1146"/>
        <pc:sldMkLst>
          <pc:docMk/>
          <pc:sldMk cId="1108771270" sldId="288"/>
        </pc:sldMkLst>
        <pc:spChg chg="mod">
          <ac:chgData name="Claudia Coñuecar" userId="40a48c7a74c5fee3" providerId="LiveId" clId="{F7F2F613-BCD9-40C6-B632-A1AE529156D3}" dt="2021-04-01T00:15:46.214" v="622" actId="20577"/>
          <ac:spMkLst>
            <pc:docMk/>
            <pc:sldMk cId="1108771270" sldId="288"/>
            <ac:spMk id="2" creationId="{F664F0F8-D785-4527-8D5E-9F23B35BA8AE}"/>
          </ac:spMkLst>
        </pc:spChg>
        <pc:spChg chg="mod">
          <ac:chgData name="Claudia Coñuecar" userId="40a48c7a74c5fee3" providerId="LiveId" clId="{F7F2F613-BCD9-40C6-B632-A1AE529156D3}" dt="2021-04-01T00:17:34.883" v="706" actId="20577"/>
          <ac:spMkLst>
            <pc:docMk/>
            <pc:sldMk cId="1108771270" sldId="288"/>
            <ac:spMk id="3" creationId="{624CC686-223F-4FF8-A200-07CF7C929528}"/>
          </ac:spMkLst>
        </pc:spChg>
        <pc:picChg chg="add mod">
          <ac:chgData name="Claudia Coñuecar" userId="40a48c7a74c5fee3" providerId="LiveId" clId="{F7F2F613-BCD9-40C6-B632-A1AE529156D3}" dt="2021-04-01T00:54:19.745" v="1146"/>
          <ac:picMkLst>
            <pc:docMk/>
            <pc:sldMk cId="1108771270" sldId="288"/>
            <ac:picMk id="4" creationId="{926A3286-30B1-41E4-B227-7270CB85FEE3}"/>
          </ac:picMkLst>
        </pc:picChg>
      </pc:sldChg>
      <pc:sldChg chg="modSp new mod">
        <pc:chgData name="Claudia Coñuecar" userId="40a48c7a74c5fee3" providerId="LiveId" clId="{F7F2F613-BCD9-40C6-B632-A1AE529156D3}" dt="2021-04-01T00:54:46.596" v="1171" actId="313"/>
        <pc:sldMkLst>
          <pc:docMk/>
          <pc:sldMk cId="1567030086" sldId="289"/>
        </pc:sldMkLst>
        <pc:spChg chg="mod">
          <ac:chgData name="Claudia Coñuecar" userId="40a48c7a74c5fee3" providerId="LiveId" clId="{F7F2F613-BCD9-40C6-B632-A1AE529156D3}" dt="2021-04-01T00:54:46.596" v="1171" actId="313"/>
          <ac:spMkLst>
            <pc:docMk/>
            <pc:sldMk cId="1567030086" sldId="289"/>
            <ac:spMk id="2" creationId="{1811D842-B11F-40BB-B2AF-2A651432066E}"/>
          </ac:spMkLst>
        </pc:spChg>
        <pc:spChg chg="mod">
          <ac:chgData name="Claudia Coñuecar" userId="40a48c7a74c5fee3" providerId="LiveId" clId="{F7F2F613-BCD9-40C6-B632-A1AE529156D3}" dt="2021-04-01T00:22:39.907" v="862" actId="2710"/>
          <ac:spMkLst>
            <pc:docMk/>
            <pc:sldMk cId="1567030086" sldId="289"/>
            <ac:spMk id="3" creationId="{10AD82D2-C9B1-40CE-A27D-43019289CF12}"/>
          </ac:spMkLst>
        </pc:spChg>
      </pc:sldChg>
      <pc:sldChg chg="delSp modSp new mod">
        <pc:chgData name="Claudia Coñuecar" userId="40a48c7a74c5fee3" providerId="LiveId" clId="{F7F2F613-BCD9-40C6-B632-A1AE529156D3}" dt="2021-04-01T00:24:09.183" v="895" actId="6549"/>
        <pc:sldMkLst>
          <pc:docMk/>
          <pc:sldMk cId="3268057668" sldId="290"/>
        </pc:sldMkLst>
        <pc:spChg chg="del">
          <ac:chgData name="Claudia Coñuecar" userId="40a48c7a74c5fee3" providerId="LiveId" clId="{F7F2F613-BCD9-40C6-B632-A1AE529156D3}" dt="2021-04-01T00:19:25.813" v="765" actId="21"/>
          <ac:spMkLst>
            <pc:docMk/>
            <pc:sldMk cId="3268057668" sldId="290"/>
            <ac:spMk id="2" creationId="{94E94D66-8600-49EC-A2F6-ED873931D6D1}"/>
          </ac:spMkLst>
        </pc:spChg>
        <pc:spChg chg="mod">
          <ac:chgData name="Claudia Coñuecar" userId="40a48c7a74c5fee3" providerId="LiveId" clId="{F7F2F613-BCD9-40C6-B632-A1AE529156D3}" dt="2021-04-01T00:24:09.183" v="895" actId="6549"/>
          <ac:spMkLst>
            <pc:docMk/>
            <pc:sldMk cId="3268057668" sldId="290"/>
            <ac:spMk id="3" creationId="{09010611-6976-4A70-A910-8D52D218F41E}"/>
          </ac:spMkLst>
        </pc:spChg>
      </pc:sldChg>
      <pc:sldChg chg="delSp modSp new mod">
        <pc:chgData name="Claudia Coñuecar" userId="40a48c7a74c5fee3" providerId="LiveId" clId="{F7F2F613-BCD9-40C6-B632-A1AE529156D3}" dt="2021-04-01T00:54:29.336" v="1147" actId="1076"/>
        <pc:sldMkLst>
          <pc:docMk/>
          <pc:sldMk cId="1204707229" sldId="291"/>
        </pc:sldMkLst>
        <pc:spChg chg="del">
          <ac:chgData name="Claudia Coñuecar" userId="40a48c7a74c5fee3" providerId="LiveId" clId="{F7F2F613-BCD9-40C6-B632-A1AE529156D3}" dt="2021-04-01T00:24:15.352" v="896" actId="21"/>
          <ac:spMkLst>
            <pc:docMk/>
            <pc:sldMk cId="1204707229" sldId="291"/>
            <ac:spMk id="2" creationId="{27870FFA-2C5B-47CE-BC23-065557A89284}"/>
          </ac:spMkLst>
        </pc:spChg>
        <pc:spChg chg="mod">
          <ac:chgData name="Claudia Coñuecar" userId="40a48c7a74c5fee3" providerId="LiveId" clId="{F7F2F613-BCD9-40C6-B632-A1AE529156D3}" dt="2021-04-01T00:54:29.336" v="1147" actId="1076"/>
          <ac:spMkLst>
            <pc:docMk/>
            <pc:sldMk cId="1204707229" sldId="291"/>
            <ac:spMk id="3" creationId="{85486EB1-0F24-4A67-B75E-F0C52CCD7B46}"/>
          </ac:spMkLst>
        </pc:spChg>
      </pc:sldChg>
      <pc:sldChg chg="modSp new mod">
        <pc:chgData name="Claudia Coñuecar" userId="40a48c7a74c5fee3" providerId="LiveId" clId="{F7F2F613-BCD9-40C6-B632-A1AE529156D3}" dt="2021-04-01T00:26:16.593" v="932" actId="2710"/>
        <pc:sldMkLst>
          <pc:docMk/>
          <pc:sldMk cId="1103869379" sldId="292"/>
        </pc:sldMkLst>
        <pc:spChg chg="mod">
          <ac:chgData name="Claudia Coñuecar" userId="40a48c7a74c5fee3" providerId="LiveId" clId="{F7F2F613-BCD9-40C6-B632-A1AE529156D3}" dt="2021-04-01T00:25:50.464" v="913" actId="20577"/>
          <ac:spMkLst>
            <pc:docMk/>
            <pc:sldMk cId="1103869379" sldId="292"/>
            <ac:spMk id="2" creationId="{915E0222-F9DE-4BED-BD2E-5FB85DECA34D}"/>
          </ac:spMkLst>
        </pc:spChg>
        <pc:spChg chg="mod">
          <ac:chgData name="Claudia Coñuecar" userId="40a48c7a74c5fee3" providerId="LiveId" clId="{F7F2F613-BCD9-40C6-B632-A1AE529156D3}" dt="2021-04-01T00:26:16.593" v="932" actId="2710"/>
          <ac:spMkLst>
            <pc:docMk/>
            <pc:sldMk cId="1103869379" sldId="292"/>
            <ac:spMk id="3" creationId="{72924A93-841F-42F5-A640-72ED4EC803BC}"/>
          </ac:spMkLst>
        </pc:spChg>
      </pc:sldChg>
      <pc:sldChg chg="modSp new mod">
        <pc:chgData name="Claudia Coñuecar" userId="40a48c7a74c5fee3" providerId="LiveId" clId="{F7F2F613-BCD9-40C6-B632-A1AE529156D3}" dt="2021-04-01T00:59:42.036" v="1214" actId="20577"/>
        <pc:sldMkLst>
          <pc:docMk/>
          <pc:sldMk cId="2299922070" sldId="293"/>
        </pc:sldMkLst>
        <pc:spChg chg="mod">
          <ac:chgData name="Claudia Coñuecar" userId="40a48c7a74c5fee3" providerId="LiveId" clId="{F7F2F613-BCD9-40C6-B632-A1AE529156D3}" dt="2021-04-01T00:26:31.845" v="954" actId="20577"/>
          <ac:spMkLst>
            <pc:docMk/>
            <pc:sldMk cId="2299922070" sldId="293"/>
            <ac:spMk id="2" creationId="{693F30B0-E18C-43C4-A50F-8474F9D396DD}"/>
          </ac:spMkLst>
        </pc:spChg>
        <pc:spChg chg="mod">
          <ac:chgData name="Claudia Coñuecar" userId="40a48c7a74c5fee3" providerId="LiveId" clId="{F7F2F613-BCD9-40C6-B632-A1AE529156D3}" dt="2021-04-01T00:59:42.036" v="1214" actId="20577"/>
          <ac:spMkLst>
            <pc:docMk/>
            <pc:sldMk cId="2299922070" sldId="293"/>
            <ac:spMk id="3" creationId="{DC28FFDD-CE94-4AF4-B118-3D0DED414DB3}"/>
          </ac:spMkLst>
        </pc:spChg>
      </pc:sldChg>
      <pc:sldChg chg="addSp delSp modSp new mod ord">
        <pc:chgData name="Claudia Coñuecar" userId="40a48c7a74c5fee3" providerId="LiveId" clId="{F7F2F613-BCD9-40C6-B632-A1AE529156D3}" dt="2021-04-08T13:15:03.358" v="1368"/>
        <pc:sldMkLst>
          <pc:docMk/>
          <pc:sldMk cId="536793493" sldId="294"/>
        </pc:sldMkLst>
        <pc:spChg chg="del">
          <ac:chgData name="Claudia Coñuecar" userId="40a48c7a74c5fee3" providerId="LiveId" clId="{F7F2F613-BCD9-40C6-B632-A1AE529156D3}" dt="2021-04-01T00:49:47.798" v="1078" actId="26606"/>
          <ac:spMkLst>
            <pc:docMk/>
            <pc:sldMk cId="536793493" sldId="294"/>
            <ac:spMk id="2" creationId="{AD4B91EB-4ADD-4F54-80A1-923F6AE17225}"/>
          </ac:spMkLst>
        </pc:spChg>
        <pc:spChg chg="del">
          <ac:chgData name="Claudia Coñuecar" userId="40a48c7a74c5fee3" providerId="LiveId" clId="{F7F2F613-BCD9-40C6-B632-A1AE529156D3}" dt="2021-04-01T00:49:47.798" v="1078" actId="26606"/>
          <ac:spMkLst>
            <pc:docMk/>
            <pc:sldMk cId="536793493" sldId="294"/>
            <ac:spMk id="3" creationId="{380959AD-1377-4493-8C0B-1A4B6EE91E47}"/>
          </ac:spMkLst>
        </pc:spChg>
        <pc:spChg chg="add mod">
          <ac:chgData name="Claudia Coñuecar" userId="40a48c7a74c5fee3" providerId="LiveId" clId="{F7F2F613-BCD9-40C6-B632-A1AE529156D3}" dt="2021-04-01T00:49:57.930" v="1100" actId="20577"/>
          <ac:spMkLst>
            <pc:docMk/>
            <pc:sldMk cId="536793493" sldId="294"/>
            <ac:spMk id="9" creationId="{1735B804-B864-4CEE-88DD-FE3B9606F111}"/>
          </ac:spMkLst>
        </pc:spChg>
        <pc:picChg chg="add mod">
          <ac:chgData name="Claudia Coñuecar" userId="40a48c7a74c5fee3" providerId="LiveId" clId="{F7F2F613-BCD9-40C6-B632-A1AE529156D3}" dt="2021-04-01T00:49:47.798" v="1078" actId="26606"/>
          <ac:picMkLst>
            <pc:docMk/>
            <pc:sldMk cId="536793493" sldId="294"/>
            <ac:picMk id="4" creationId="{91C47A35-A176-4E5C-9D53-5CF9A9ED72A0}"/>
          </ac:picMkLst>
        </pc:picChg>
      </pc:sldChg>
      <pc:sldChg chg="addSp modSp new mod ord">
        <pc:chgData name="Claudia Coñuecar" userId="40a48c7a74c5fee3" providerId="LiveId" clId="{F7F2F613-BCD9-40C6-B632-A1AE529156D3}" dt="2021-04-08T13:15:04.965" v="1370"/>
        <pc:sldMkLst>
          <pc:docMk/>
          <pc:sldMk cId="2035073340" sldId="295"/>
        </pc:sldMkLst>
        <pc:spChg chg="mod">
          <ac:chgData name="Claudia Coñuecar" userId="40a48c7a74c5fee3" providerId="LiveId" clId="{F7F2F613-BCD9-40C6-B632-A1AE529156D3}" dt="2021-04-01T00:50:10.006" v="1118" actId="20577"/>
          <ac:spMkLst>
            <pc:docMk/>
            <pc:sldMk cId="2035073340" sldId="295"/>
            <ac:spMk id="2" creationId="{FB2D9A5B-2527-417E-9DB3-2A6D08BBCA4B}"/>
          </ac:spMkLst>
        </pc:spChg>
        <pc:spChg chg="mod">
          <ac:chgData name="Claudia Coñuecar" userId="40a48c7a74c5fee3" providerId="LiveId" clId="{F7F2F613-BCD9-40C6-B632-A1AE529156D3}" dt="2021-04-01T00:51:27.002" v="1125" actId="14100"/>
          <ac:spMkLst>
            <pc:docMk/>
            <pc:sldMk cId="2035073340" sldId="295"/>
            <ac:spMk id="3" creationId="{6AFCE9ED-B466-4C75-AEEE-3EAA97363C2B}"/>
          </ac:spMkLst>
        </pc:spChg>
        <pc:picChg chg="add mod">
          <ac:chgData name="Claudia Coñuecar" userId="40a48c7a74c5fee3" providerId="LiveId" clId="{F7F2F613-BCD9-40C6-B632-A1AE529156D3}" dt="2021-04-01T00:51:17.490" v="1121" actId="1076"/>
          <ac:picMkLst>
            <pc:docMk/>
            <pc:sldMk cId="2035073340" sldId="295"/>
            <ac:picMk id="4" creationId="{6A763814-26A8-46AA-A264-FBE3A05E6279}"/>
          </ac:picMkLst>
        </pc:picChg>
      </pc:sldChg>
      <pc:sldChg chg="addSp modSp new mod">
        <pc:chgData name="Claudia Coñuecar" userId="40a48c7a74c5fee3" providerId="LiveId" clId="{F7F2F613-BCD9-40C6-B632-A1AE529156D3}" dt="2021-04-01T00:52:46.204" v="1129" actId="14100"/>
        <pc:sldMkLst>
          <pc:docMk/>
          <pc:sldMk cId="537131" sldId="296"/>
        </pc:sldMkLst>
        <pc:picChg chg="add mod">
          <ac:chgData name="Claudia Coñuecar" userId="40a48c7a74c5fee3" providerId="LiveId" clId="{F7F2F613-BCD9-40C6-B632-A1AE529156D3}" dt="2021-04-01T00:52:46.204" v="1129" actId="14100"/>
          <ac:picMkLst>
            <pc:docMk/>
            <pc:sldMk cId="537131" sldId="296"/>
            <ac:picMk id="4" creationId="{9E28F4BA-D8B8-4267-A432-65FF9DD6A856}"/>
          </ac:picMkLst>
        </pc:picChg>
      </pc:sldChg>
      <pc:sldChg chg="delDesignElem">
        <pc:chgData name="Claudia Coñuecar" userId="40a48c7a74c5fee3" providerId="LiveId" clId="{F7F2F613-BCD9-40C6-B632-A1AE529156D3}" dt="2021-04-04T21:19:07.023" v="1216"/>
        <pc:sldMkLst>
          <pc:docMk/>
          <pc:sldMk cId="1489151861" sldId="297"/>
        </pc:sldMkLst>
      </pc:sldChg>
      <pc:sldChg chg="modSp new mod ord">
        <pc:chgData name="Claudia Coñuecar" userId="40a48c7a74c5fee3" providerId="LiveId" clId="{F7F2F613-BCD9-40C6-B632-A1AE529156D3}" dt="2021-04-08T13:42:21.463" v="1376" actId="13926"/>
        <pc:sldMkLst>
          <pc:docMk/>
          <pc:sldMk cId="3530963066" sldId="299"/>
        </pc:sldMkLst>
        <pc:spChg chg="mod">
          <ac:chgData name="Claudia Coñuecar" userId="40a48c7a74c5fee3" providerId="LiveId" clId="{F7F2F613-BCD9-40C6-B632-A1AE529156D3}" dt="2021-04-07T00:17:54.692" v="1234" actId="20577"/>
          <ac:spMkLst>
            <pc:docMk/>
            <pc:sldMk cId="3530963066" sldId="299"/>
            <ac:spMk id="2" creationId="{68C98CD2-CE88-473D-8362-9B832D89E1BE}"/>
          </ac:spMkLst>
        </pc:spChg>
        <pc:spChg chg="mod">
          <ac:chgData name="Claudia Coñuecar" userId="40a48c7a74c5fee3" providerId="LiveId" clId="{F7F2F613-BCD9-40C6-B632-A1AE529156D3}" dt="2021-04-08T13:42:21.463" v="1376" actId="13926"/>
          <ac:spMkLst>
            <pc:docMk/>
            <pc:sldMk cId="3530963066" sldId="299"/>
            <ac:spMk id="3" creationId="{1111D43F-7336-494E-A3A7-E9C161001C38}"/>
          </ac:spMkLst>
        </pc:spChg>
      </pc:sldChg>
      <pc:sldChg chg="modSp new mod">
        <pc:chgData name="Claudia Coñuecar" userId="40a48c7a74c5fee3" providerId="LiveId" clId="{F7F2F613-BCD9-40C6-B632-A1AE529156D3}" dt="2021-04-08T13:45:50.029" v="1613" actId="20577"/>
        <pc:sldMkLst>
          <pc:docMk/>
          <pc:sldMk cId="2673877706" sldId="300"/>
        </pc:sldMkLst>
        <pc:spChg chg="mod">
          <ac:chgData name="Claudia Coñuecar" userId="40a48c7a74c5fee3" providerId="LiveId" clId="{F7F2F613-BCD9-40C6-B632-A1AE529156D3}" dt="2021-04-08T13:43:13.325" v="1393" actId="20577"/>
          <ac:spMkLst>
            <pc:docMk/>
            <pc:sldMk cId="2673877706" sldId="300"/>
            <ac:spMk id="2" creationId="{D21130EE-0BB7-49E8-AA8C-6DFFC2AD0B08}"/>
          </ac:spMkLst>
        </pc:spChg>
        <pc:spChg chg="mod">
          <ac:chgData name="Claudia Coñuecar" userId="40a48c7a74c5fee3" providerId="LiveId" clId="{F7F2F613-BCD9-40C6-B632-A1AE529156D3}" dt="2021-04-08T13:45:50.029" v="1613" actId="20577"/>
          <ac:spMkLst>
            <pc:docMk/>
            <pc:sldMk cId="2673877706" sldId="300"/>
            <ac:spMk id="3" creationId="{24EEF19A-7B05-490B-8CD9-0A750563A95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Norte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Centro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Sur</a:t>
          </a:r>
        </a:p>
        <a:p>
          <a:pPr rtl="0">
            <a:lnSpc>
              <a:spcPct val="100000"/>
            </a:lnSpc>
            <a:defRPr cap="all"/>
          </a:pPr>
          <a:r>
            <a:rPr lang="es-ES" sz="3200" noProof="0" dirty="0"/>
            <a:t>Mapuche y chilota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 custLinFactNeighborX="-10041" custLinFactNeighborY="301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C99D29-F4A2-4B14-8150-7BDC3E4E14F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0A100D5-3562-4B20-B291-2C1234FCBAB2}">
      <dgm:prSet/>
      <dgm:spPr/>
      <dgm:t>
        <a:bodyPr/>
        <a:lstStyle/>
        <a:p>
          <a:r>
            <a:rPr lang="es-ES" b="0" i="0" dirty="0"/>
            <a:t>Es una danza de origen peruano vinculada a la zamacueca, que llegó a Chile hacia 1830.</a:t>
          </a:r>
          <a:endParaRPr lang="en-US" dirty="0"/>
        </a:p>
      </dgm:t>
    </dgm:pt>
    <dgm:pt modelId="{8157465D-8992-4D61-8AF9-D2088D183C02}" type="parTrans" cxnId="{B7B64CFD-8AEC-43FB-A64B-A1C6E900E9D1}">
      <dgm:prSet/>
      <dgm:spPr/>
      <dgm:t>
        <a:bodyPr/>
        <a:lstStyle/>
        <a:p>
          <a:endParaRPr lang="en-US"/>
        </a:p>
      </dgm:t>
    </dgm:pt>
    <dgm:pt modelId="{7A790E37-16E4-4C4C-A79D-D0B1C4EA8B97}" type="sibTrans" cxnId="{B7B64CFD-8AEC-43FB-A64B-A1C6E900E9D1}">
      <dgm:prSet/>
      <dgm:spPr/>
      <dgm:t>
        <a:bodyPr/>
        <a:lstStyle/>
        <a:p>
          <a:endParaRPr lang="en-US"/>
        </a:p>
      </dgm:t>
    </dgm:pt>
    <dgm:pt modelId="{4A80C52A-456E-440A-86AA-93FAEDB56888}">
      <dgm:prSet/>
      <dgm:spPr/>
      <dgm:t>
        <a:bodyPr/>
        <a:lstStyle/>
        <a:p>
          <a:r>
            <a:rPr lang="es-ES" b="0" i="0" dirty="0"/>
            <a:t>El nombre se debe al estilo del baile, que básicamente se desarrolla arrastrando los pies hacia adelante y hacia atrás, como </a:t>
          </a:r>
          <a:r>
            <a:rPr lang="es-ES" b="1" i="0" dirty="0" err="1"/>
            <a:t>resfalando</a:t>
          </a:r>
          <a:r>
            <a:rPr lang="es-ES" b="1" i="0" dirty="0"/>
            <a:t> </a:t>
          </a:r>
          <a:r>
            <a:rPr lang="es-ES" b="0" i="0" dirty="0"/>
            <a:t>(Chilenismo por resbalar, que significa deslizar).</a:t>
          </a:r>
          <a:endParaRPr lang="en-US" dirty="0"/>
        </a:p>
      </dgm:t>
    </dgm:pt>
    <dgm:pt modelId="{904CD770-B49A-4F4D-B453-0C615C6898EC}" type="parTrans" cxnId="{821C2C00-54E2-4F38-A494-4041683CC50E}">
      <dgm:prSet/>
      <dgm:spPr/>
      <dgm:t>
        <a:bodyPr/>
        <a:lstStyle/>
        <a:p>
          <a:endParaRPr lang="en-US"/>
        </a:p>
      </dgm:t>
    </dgm:pt>
    <dgm:pt modelId="{5DCF200E-1DF9-42C2-8985-18F3EB8AA50F}" type="sibTrans" cxnId="{821C2C00-54E2-4F38-A494-4041683CC50E}">
      <dgm:prSet/>
      <dgm:spPr/>
      <dgm:t>
        <a:bodyPr/>
        <a:lstStyle/>
        <a:p>
          <a:endParaRPr lang="en-US"/>
        </a:p>
      </dgm:t>
    </dgm:pt>
    <dgm:pt modelId="{C767D274-4653-4319-8C0B-684786546ECC}">
      <dgm:prSet/>
      <dgm:spPr/>
      <dgm:t>
        <a:bodyPr/>
        <a:lstStyle/>
        <a:p>
          <a:r>
            <a:rPr lang="es-ES" b="0" i="0" dirty="0"/>
            <a:t>Danza picaresca, de galanteo, de pareja suelta e independiente y de movimiento vivo.</a:t>
          </a:r>
          <a:endParaRPr lang="en-US" dirty="0"/>
        </a:p>
      </dgm:t>
    </dgm:pt>
    <dgm:pt modelId="{0951164A-0712-4F0C-BF9C-778AEB0EF17B}" type="parTrans" cxnId="{1C1021D5-E49F-4B17-8485-55F08C249EF1}">
      <dgm:prSet/>
      <dgm:spPr/>
      <dgm:t>
        <a:bodyPr/>
        <a:lstStyle/>
        <a:p>
          <a:endParaRPr lang="en-US"/>
        </a:p>
      </dgm:t>
    </dgm:pt>
    <dgm:pt modelId="{5F4BB94E-54EF-4D14-B0BB-59C7BEDF4527}" type="sibTrans" cxnId="{1C1021D5-E49F-4B17-8485-55F08C249EF1}">
      <dgm:prSet/>
      <dgm:spPr/>
      <dgm:t>
        <a:bodyPr/>
        <a:lstStyle/>
        <a:p>
          <a:endParaRPr lang="en-US"/>
        </a:p>
      </dgm:t>
    </dgm:pt>
    <dgm:pt modelId="{A7B6A28E-8FFC-4B9A-ABFC-CE648831C114}" type="pres">
      <dgm:prSet presAssocID="{09C99D29-F4A2-4B14-8150-7BDC3E4E14FD}" presName="root" presStyleCnt="0">
        <dgm:presLayoutVars>
          <dgm:dir/>
          <dgm:resizeHandles val="exact"/>
        </dgm:presLayoutVars>
      </dgm:prSet>
      <dgm:spPr/>
    </dgm:pt>
    <dgm:pt modelId="{82D7BF2F-98BC-4084-A617-E5A167052B23}" type="pres">
      <dgm:prSet presAssocID="{D0A100D5-3562-4B20-B291-2C1234FCBAB2}" presName="compNode" presStyleCnt="0"/>
      <dgm:spPr/>
    </dgm:pt>
    <dgm:pt modelId="{5A2A71F0-8142-4A80-97BE-A85CF715AEBE}" type="pres">
      <dgm:prSet presAssocID="{D0A100D5-3562-4B20-B291-2C1234FCBAB2}" presName="bgRect" presStyleLbl="bgShp" presStyleIdx="0" presStyleCnt="3"/>
      <dgm:spPr/>
    </dgm:pt>
    <dgm:pt modelId="{933D8871-A2F8-4A34-A999-9E8CF792B29F}" type="pres">
      <dgm:prSet presAssocID="{D0A100D5-3562-4B20-B291-2C1234FCBA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ilando"/>
        </a:ext>
      </dgm:extLst>
    </dgm:pt>
    <dgm:pt modelId="{F8AD4DD1-ED85-4435-B10D-269051C5C8BD}" type="pres">
      <dgm:prSet presAssocID="{D0A100D5-3562-4B20-B291-2C1234FCBAB2}" presName="spaceRect" presStyleCnt="0"/>
      <dgm:spPr/>
    </dgm:pt>
    <dgm:pt modelId="{E2C8AD4B-26A5-47EE-8A10-ED4ADFB68A1B}" type="pres">
      <dgm:prSet presAssocID="{D0A100D5-3562-4B20-B291-2C1234FCBAB2}" presName="parTx" presStyleLbl="revTx" presStyleIdx="0" presStyleCnt="3">
        <dgm:presLayoutVars>
          <dgm:chMax val="0"/>
          <dgm:chPref val="0"/>
        </dgm:presLayoutVars>
      </dgm:prSet>
      <dgm:spPr/>
    </dgm:pt>
    <dgm:pt modelId="{880CB6AC-BF04-44D7-A199-78FFF8DA7673}" type="pres">
      <dgm:prSet presAssocID="{7A790E37-16E4-4C4C-A79D-D0B1C4EA8B97}" presName="sibTrans" presStyleCnt="0"/>
      <dgm:spPr/>
    </dgm:pt>
    <dgm:pt modelId="{223061EA-D9EE-4C3C-8B98-1E29588731F8}" type="pres">
      <dgm:prSet presAssocID="{4A80C52A-456E-440A-86AA-93FAEDB56888}" presName="compNode" presStyleCnt="0"/>
      <dgm:spPr/>
    </dgm:pt>
    <dgm:pt modelId="{81542B06-0489-4B5F-BD9A-B63462C1CA1B}" type="pres">
      <dgm:prSet presAssocID="{4A80C52A-456E-440A-86AA-93FAEDB56888}" presName="bgRect" presStyleLbl="bgShp" presStyleIdx="1" presStyleCnt="3"/>
      <dgm:spPr/>
    </dgm:pt>
    <dgm:pt modelId="{8DF44B58-B78D-45F8-8A4F-7581CDED1A27}" type="pres">
      <dgm:prSet presAssocID="{4A80C52A-456E-440A-86AA-93FAEDB568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to"/>
        </a:ext>
      </dgm:extLst>
    </dgm:pt>
    <dgm:pt modelId="{07CBA5F1-75ED-4418-AF2F-F0EE57E405F4}" type="pres">
      <dgm:prSet presAssocID="{4A80C52A-456E-440A-86AA-93FAEDB56888}" presName="spaceRect" presStyleCnt="0"/>
      <dgm:spPr/>
    </dgm:pt>
    <dgm:pt modelId="{F754E0F3-A069-4207-8803-509AF8F13A28}" type="pres">
      <dgm:prSet presAssocID="{4A80C52A-456E-440A-86AA-93FAEDB56888}" presName="parTx" presStyleLbl="revTx" presStyleIdx="1" presStyleCnt="3">
        <dgm:presLayoutVars>
          <dgm:chMax val="0"/>
          <dgm:chPref val="0"/>
        </dgm:presLayoutVars>
      </dgm:prSet>
      <dgm:spPr/>
    </dgm:pt>
    <dgm:pt modelId="{17528112-05DD-423B-AEC3-356E6366694E}" type="pres">
      <dgm:prSet presAssocID="{5DCF200E-1DF9-42C2-8985-18F3EB8AA50F}" presName="sibTrans" presStyleCnt="0"/>
      <dgm:spPr/>
    </dgm:pt>
    <dgm:pt modelId="{6005AEE4-97F0-42EE-B0AE-C2297762AB38}" type="pres">
      <dgm:prSet presAssocID="{C767D274-4653-4319-8C0B-684786546ECC}" presName="compNode" presStyleCnt="0"/>
      <dgm:spPr/>
    </dgm:pt>
    <dgm:pt modelId="{1814458F-23F8-4BA3-9406-191416303EE1}" type="pres">
      <dgm:prSet presAssocID="{C767D274-4653-4319-8C0B-684786546ECC}" presName="bgRect" presStyleLbl="bgShp" presStyleIdx="2" presStyleCnt="3"/>
      <dgm:spPr/>
    </dgm:pt>
    <dgm:pt modelId="{22DDA913-0100-41A8-8BA2-E00F7886B0DF}" type="pres">
      <dgm:prSet presAssocID="{C767D274-4653-4319-8C0B-684786546EC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94538CBD-0B03-40A4-806A-ACE569018715}" type="pres">
      <dgm:prSet presAssocID="{C767D274-4653-4319-8C0B-684786546ECC}" presName="spaceRect" presStyleCnt="0"/>
      <dgm:spPr/>
    </dgm:pt>
    <dgm:pt modelId="{460943DD-CB6E-4FBF-A82C-9A92857CE0D7}" type="pres">
      <dgm:prSet presAssocID="{C767D274-4653-4319-8C0B-684786546EC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21C2C00-54E2-4F38-A494-4041683CC50E}" srcId="{09C99D29-F4A2-4B14-8150-7BDC3E4E14FD}" destId="{4A80C52A-456E-440A-86AA-93FAEDB56888}" srcOrd="1" destOrd="0" parTransId="{904CD770-B49A-4F4D-B453-0C615C6898EC}" sibTransId="{5DCF200E-1DF9-42C2-8985-18F3EB8AA50F}"/>
    <dgm:cxn modelId="{DBD26C5F-1A1F-4405-A9F3-D9F9152D26FA}" type="presOf" srcId="{C767D274-4653-4319-8C0B-684786546ECC}" destId="{460943DD-CB6E-4FBF-A82C-9A92857CE0D7}" srcOrd="0" destOrd="0" presId="urn:microsoft.com/office/officeart/2018/2/layout/IconVerticalSolidList"/>
    <dgm:cxn modelId="{E24AA19D-D548-47C1-BB3A-31819048182E}" type="presOf" srcId="{09C99D29-F4A2-4B14-8150-7BDC3E4E14FD}" destId="{A7B6A28E-8FFC-4B9A-ABFC-CE648831C114}" srcOrd="0" destOrd="0" presId="urn:microsoft.com/office/officeart/2018/2/layout/IconVerticalSolidList"/>
    <dgm:cxn modelId="{68D559BB-EFF2-47EF-AB36-36FC38D77982}" type="presOf" srcId="{D0A100D5-3562-4B20-B291-2C1234FCBAB2}" destId="{E2C8AD4B-26A5-47EE-8A10-ED4ADFB68A1B}" srcOrd="0" destOrd="0" presId="urn:microsoft.com/office/officeart/2018/2/layout/IconVerticalSolidList"/>
    <dgm:cxn modelId="{26AD7EBD-F6B7-4E20-9CF6-E3F8923B9A24}" type="presOf" srcId="{4A80C52A-456E-440A-86AA-93FAEDB56888}" destId="{F754E0F3-A069-4207-8803-509AF8F13A28}" srcOrd="0" destOrd="0" presId="urn:microsoft.com/office/officeart/2018/2/layout/IconVerticalSolidList"/>
    <dgm:cxn modelId="{1C1021D5-E49F-4B17-8485-55F08C249EF1}" srcId="{09C99D29-F4A2-4B14-8150-7BDC3E4E14FD}" destId="{C767D274-4653-4319-8C0B-684786546ECC}" srcOrd="2" destOrd="0" parTransId="{0951164A-0712-4F0C-BF9C-778AEB0EF17B}" sibTransId="{5F4BB94E-54EF-4D14-B0BB-59C7BEDF4527}"/>
    <dgm:cxn modelId="{B7B64CFD-8AEC-43FB-A64B-A1C6E900E9D1}" srcId="{09C99D29-F4A2-4B14-8150-7BDC3E4E14FD}" destId="{D0A100D5-3562-4B20-B291-2C1234FCBAB2}" srcOrd="0" destOrd="0" parTransId="{8157465D-8992-4D61-8AF9-D2088D183C02}" sibTransId="{7A790E37-16E4-4C4C-A79D-D0B1C4EA8B97}"/>
    <dgm:cxn modelId="{C2F3FBC0-1B56-4944-B77F-6EA6BE565AA0}" type="presParOf" srcId="{A7B6A28E-8FFC-4B9A-ABFC-CE648831C114}" destId="{82D7BF2F-98BC-4084-A617-E5A167052B23}" srcOrd="0" destOrd="0" presId="urn:microsoft.com/office/officeart/2018/2/layout/IconVerticalSolidList"/>
    <dgm:cxn modelId="{817CADF7-4389-4F14-9177-0D215718C925}" type="presParOf" srcId="{82D7BF2F-98BC-4084-A617-E5A167052B23}" destId="{5A2A71F0-8142-4A80-97BE-A85CF715AEBE}" srcOrd="0" destOrd="0" presId="urn:microsoft.com/office/officeart/2018/2/layout/IconVerticalSolidList"/>
    <dgm:cxn modelId="{6C61592E-A19A-4418-888F-F72138860652}" type="presParOf" srcId="{82D7BF2F-98BC-4084-A617-E5A167052B23}" destId="{933D8871-A2F8-4A34-A999-9E8CF792B29F}" srcOrd="1" destOrd="0" presId="urn:microsoft.com/office/officeart/2018/2/layout/IconVerticalSolidList"/>
    <dgm:cxn modelId="{D3AF4AAD-810E-4FB0-B4AC-034877B8644E}" type="presParOf" srcId="{82D7BF2F-98BC-4084-A617-E5A167052B23}" destId="{F8AD4DD1-ED85-4435-B10D-269051C5C8BD}" srcOrd="2" destOrd="0" presId="urn:microsoft.com/office/officeart/2018/2/layout/IconVerticalSolidList"/>
    <dgm:cxn modelId="{61FADA39-909E-45C6-AB51-6D070719750E}" type="presParOf" srcId="{82D7BF2F-98BC-4084-A617-E5A167052B23}" destId="{E2C8AD4B-26A5-47EE-8A10-ED4ADFB68A1B}" srcOrd="3" destOrd="0" presId="urn:microsoft.com/office/officeart/2018/2/layout/IconVerticalSolidList"/>
    <dgm:cxn modelId="{3852721C-B832-4A99-BB40-0475BC81FA9C}" type="presParOf" srcId="{A7B6A28E-8FFC-4B9A-ABFC-CE648831C114}" destId="{880CB6AC-BF04-44D7-A199-78FFF8DA7673}" srcOrd="1" destOrd="0" presId="urn:microsoft.com/office/officeart/2018/2/layout/IconVerticalSolidList"/>
    <dgm:cxn modelId="{1150878E-6461-4E3B-A27D-A003461BDC6A}" type="presParOf" srcId="{A7B6A28E-8FFC-4B9A-ABFC-CE648831C114}" destId="{223061EA-D9EE-4C3C-8B98-1E29588731F8}" srcOrd="2" destOrd="0" presId="urn:microsoft.com/office/officeart/2018/2/layout/IconVerticalSolidList"/>
    <dgm:cxn modelId="{4A608B97-076F-445A-9AE3-61BA81336FE7}" type="presParOf" srcId="{223061EA-D9EE-4C3C-8B98-1E29588731F8}" destId="{81542B06-0489-4B5F-BD9A-B63462C1CA1B}" srcOrd="0" destOrd="0" presId="urn:microsoft.com/office/officeart/2018/2/layout/IconVerticalSolidList"/>
    <dgm:cxn modelId="{A7EB8F93-7A8B-4A2A-9373-AF63CE467872}" type="presParOf" srcId="{223061EA-D9EE-4C3C-8B98-1E29588731F8}" destId="{8DF44B58-B78D-45F8-8A4F-7581CDED1A27}" srcOrd="1" destOrd="0" presId="urn:microsoft.com/office/officeart/2018/2/layout/IconVerticalSolidList"/>
    <dgm:cxn modelId="{3803A676-7E4D-4C0E-965E-3527919C9ACB}" type="presParOf" srcId="{223061EA-D9EE-4C3C-8B98-1E29588731F8}" destId="{07CBA5F1-75ED-4418-AF2F-F0EE57E405F4}" srcOrd="2" destOrd="0" presId="urn:microsoft.com/office/officeart/2018/2/layout/IconVerticalSolidList"/>
    <dgm:cxn modelId="{48A8AA49-8150-4462-A9F5-1CBC36CE92CE}" type="presParOf" srcId="{223061EA-D9EE-4C3C-8B98-1E29588731F8}" destId="{F754E0F3-A069-4207-8803-509AF8F13A28}" srcOrd="3" destOrd="0" presId="urn:microsoft.com/office/officeart/2018/2/layout/IconVerticalSolidList"/>
    <dgm:cxn modelId="{EA850112-D93A-4261-951D-09D6EB670816}" type="presParOf" srcId="{A7B6A28E-8FFC-4B9A-ABFC-CE648831C114}" destId="{17528112-05DD-423B-AEC3-356E6366694E}" srcOrd="3" destOrd="0" presId="urn:microsoft.com/office/officeart/2018/2/layout/IconVerticalSolidList"/>
    <dgm:cxn modelId="{17DA0026-5332-40C4-AE8A-056D3AB74539}" type="presParOf" srcId="{A7B6A28E-8FFC-4B9A-ABFC-CE648831C114}" destId="{6005AEE4-97F0-42EE-B0AE-C2297762AB38}" srcOrd="4" destOrd="0" presId="urn:microsoft.com/office/officeart/2018/2/layout/IconVerticalSolidList"/>
    <dgm:cxn modelId="{192058F4-3E53-4303-956B-81BD04D6DF22}" type="presParOf" srcId="{6005AEE4-97F0-42EE-B0AE-C2297762AB38}" destId="{1814458F-23F8-4BA3-9406-191416303EE1}" srcOrd="0" destOrd="0" presId="urn:microsoft.com/office/officeart/2018/2/layout/IconVerticalSolidList"/>
    <dgm:cxn modelId="{F67E59C0-E59C-4B62-820B-816C4BB80ADF}" type="presParOf" srcId="{6005AEE4-97F0-42EE-B0AE-C2297762AB38}" destId="{22DDA913-0100-41A8-8BA2-E00F7886B0DF}" srcOrd="1" destOrd="0" presId="urn:microsoft.com/office/officeart/2018/2/layout/IconVerticalSolidList"/>
    <dgm:cxn modelId="{D3D329F1-42F8-4451-818C-E8F4EA593807}" type="presParOf" srcId="{6005AEE4-97F0-42EE-B0AE-C2297762AB38}" destId="{94538CBD-0B03-40A4-806A-ACE569018715}" srcOrd="2" destOrd="0" presId="urn:microsoft.com/office/officeart/2018/2/layout/IconVerticalSolidList"/>
    <dgm:cxn modelId="{C162872D-1063-4B55-9ACE-A33BE3A8C5E9}" type="presParOf" srcId="{6005AEE4-97F0-42EE-B0AE-C2297762AB38}" destId="{460943DD-CB6E-4FBF-A82C-9A92857CE0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1115140" y="8106"/>
          <a:ext cx="1612687" cy="1612687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1365917" y="354579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599609" y="2123106"/>
          <a:ext cx="264375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Norte</a:t>
          </a:r>
        </a:p>
      </dsp:txBody>
      <dsp:txXfrm>
        <a:off x="599609" y="2123106"/>
        <a:ext cx="2643750" cy="1800000"/>
      </dsp:txXfrm>
    </dsp:sp>
    <dsp:sp modelId="{F7FA26C2-9A7D-456E-A3F1-57C85E3B8944}">
      <dsp:nvSpPr>
        <dsp:cNvPr id="0" name=""/>
        <dsp:cNvSpPr/>
      </dsp:nvSpPr>
      <dsp:spPr>
        <a:xfrm rot="16200000">
          <a:off x="4221546" y="8106"/>
          <a:ext cx="1612687" cy="1612687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65234" y="351794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706015" y="2123106"/>
          <a:ext cx="264375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Centro</a:t>
          </a:r>
        </a:p>
      </dsp:txBody>
      <dsp:txXfrm>
        <a:off x="3706015" y="2123106"/>
        <a:ext cx="2643750" cy="1800000"/>
      </dsp:txXfrm>
    </dsp:sp>
    <dsp:sp modelId="{6E502D37-0C18-4C1D-B5B6-1EE0F7480188}">
      <dsp:nvSpPr>
        <dsp:cNvPr id="0" name=""/>
        <dsp:cNvSpPr/>
      </dsp:nvSpPr>
      <dsp:spPr>
        <a:xfrm rot="16200000">
          <a:off x="7327953" y="8106"/>
          <a:ext cx="1612687" cy="1612687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7671640" y="351794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6812421" y="2123106"/>
          <a:ext cx="264375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Sur</a:t>
          </a:r>
        </a:p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Mapuche y chilota</a:t>
          </a:r>
        </a:p>
      </dsp:txBody>
      <dsp:txXfrm>
        <a:off x="6812421" y="2123106"/>
        <a:ext cx="2643750" cy="180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A71F0-8142-4A80-97BE-A85CF715AEBE}">
      <dsp:nvSpPr>
        <dsp:cNvPr id="0" name=""/>
        <dsp:cNvSpPr/>
      </dsp:nvSpPr>
      <dsp:spPr>
        <a:xfrm>
          <a:off x="0" y="531"/>
          <a:ext cx="11404516" cy="12426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D8871-A2F8-4A34-A999-9E8CF792B29F}">
      <dsp:nvSpPr>
        <dsp:cNvPr id="0" name=""/>
        <dsp:cNvSpPr/>
      </dsp:nvSpPr>
      <dsp:spPr>
        <a:xfrm>
          <a:off x="375890" y="280118"/>
          <a:ext cx="683436" cy="6834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8AD4B-26A5-47EE-8A10-ED4ADFB68A1B}">
      <dsp:nvSpPr>
        <dsp:cNvPr id="0" name=""/>
        <dsp:cNvSpPr/>
      </dsp:nvSpPr>
      <dsp:spPr>
        <a:xfrm>
          <a:off x="1435217" y="531"/>
          <a:ext cx="9969298" cy="124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10" tIns="131510" rIns="131510" bIns="1315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0" i="0" kern="1200" dirty="0"/>
            <a:t>Es una danza de origen peruano vinculada a la zamacueca, que llegó a Chile hacia 1830.</a:t>
          </a:r>
          <a:endParaRPr lang="en-US" sz="2100" kern="1200" dirty="0"/>
        </a:p>
      </dsp:txBody>
      <dsp:txXfrm>
        <a:off x="1435217" y="531"/>
        <a:ext cx="9969298" cy="1242612"/>
      </dsp:txXfrm>
    </dsp:sp>
    <dsp:sp modelId="{81542B06-0489-4B5F-BD9A-B63462C1CA1B}">
      <dsp:nvSpPr>
        <dsp:cNvPr id="0" name=""/>
        <dsp:cNvSpPr/>
      </dsp:nvSpPr>
      <dsp:spPr>
        <a:xfrm>
          <a:off x="0" y="1553796"/>
          <a:ext cx="11404516" cy="12426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44B58-B78D-45F8-8A4F-7581CDED1A27}">
      <dsp:nvSpPr>
        <dsp:cNvPr id="0" name=""/>
        <dsp:cNvSpPr/>
      </dsp:nvSpPr>
      <dsp:spPr>
        <a:xfrm>
          <a:off x="375890" y="1833384"/>
          <a:ext cx="683436" cy="6834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4E0F3-A069-4207-8803-509AF8F13A28}">
      <dsp:nvSpPr>
        <dsp:cNvPr id="0" name=""/>
        <dsp:cNvSpPr/>
      </dsp:nvSpPr>
      <dsp:spPr>
        <a:xfrm>
          <a:off x="1435217" y="1553796"/>
          <a:ext cx="9969298" cy="124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10" tIns="131510" rIns="131510" bIns="1315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0" i="0" kern="1200" dirty="0"/>
            <a:t>El nombre se debe al estilo del baile, que básicamente se desarrolla arrastrando los pies hacia adelante y hacia atrás, como </a:t>
          </a:r>
          <a:r>
            <a:rPr lang="es-ES" sz="2100" b="1" i="0" kern="1200" dirty="0" err="1"/>
            <a:t>resfalando</a:t>
          </a:r>
          <a:r>
            <a:rPr lang="es-ES" sz="2100" b="1" i="0" kern="1200" dirty="0"/>
            <a:t> </a:t>
          </a:r>
          <a:r>
            <a:rPr lang="es-ES" sz="2100" b="0" i="0" kern="1200" dirty="0"/>
            <a:t>(Chilenismo por resbalar, que significa deslizar).</a:t>
          </a:r>
          <a:endParaRPr lang="en-US" sz="2100" kern="1200" dirty="0"/>
        </a:p>
      </dsp:txBody>
      <dsp:txXfrm>
        <a:off x="1435217" y="1553796"/>
        <a:ext cx="9969298" cy="1242612"/>
      </dsp:txXfrm>
    </dsp:sp>
    <dsp:sp modelId="{1814458F-23F8-4BA3-9406-191416303EE1}">
      <dsp:nvSpPr>
        <dsp:cNvPr id="0" name=""/>
        <dsp:cNvSpPr/>
      </dsp:nvSpPr>
      <dsp:spPr>
        <a:xfrm>
          <a:off x="0" y="3107061"/>
          <a:ext cx="11404516" cy="12426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DA913-0100-41A8-8BA2-E00F7886B0DF}">
      <dsp:nvSpPr>
        <dsp:cNvPr id="0" name=""/>
        <dsp:cNvSpPr/>
      </dsp:nvSpPr>
      <dsp:spPr>
        <a:xfrm>
          <a:off x="375890" y="3386649"/>
          <a:ext cx="683436" cy="6834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943DD-CB6E-4FBF-A82C-9A92857CE0D7}">
      <dsp:nvSpPr>
        <dsp:cNvPr id="0" name=""/>
        <dsp:cNvSpPr/>
      </dsp:nvSpPr>
      <dsp:spPr>
        <a:xfrm>
          <a:off x="1435217" y="3107061"/>
          <a:ext cx="9969298" cy="124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10" tIns="131510" rIns="131510" bIns="1315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0" i="0" kern="1200" dirty="0"/>
            <a:t>Danza picaresca, de galanteo, de pareja suelta e independiente y de movimiento vivo.</a:t>
          </a:r>
          <a:endParaRPr lang="en-US" sz="2100" kern="1200" dirty="0"/>
        </a:p>
      </dsp:txBody>
      <dsp:txXfrm>
        <a:off x="1435217" y="3107061"/>
        <a:ext cx="9969298" cy="1242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D89C0C2-8A3B-4968-9009-5AE0FCA939F8}" type="datetime1">
              <a:rPr lang="es-ES" smtClean="0"/>
              <a:t>08/04/2021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7A11987-E5A7-42B0-A14C-FA9C541A1496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714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6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068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514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66DA79D-E823-4104-A8ED-C191E4F80CC8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434143F-C8A2-48B6-A8F6-7D05156B30FB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B9FA088-74BC-468F-8C7E-EFAB85AD81C0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C2D17A2-60B9-457D-B66A-D1847C001F8A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257D1E0-AEB8-403B-A545-17921D9FC2DD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0300741-58DE-49C0-A5D3-7F27D1D091F0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B4620AA-05C3-434F-A6B4-531532F7DC39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FA827FD-0E1D-4E93-A412-9AA2943EB687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46F9EF-77D6-407D-964B-B1456DA7E1A1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EEC843C-9354-4D56-838F-2D6DB296097C}" type="datetime1">
              <a:rPr lang="es-ES" noProof="0" smtClean="0"/>
              <a:pPr/>
              <a:t>08/04/2021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12812" y="8467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dirty="0"/>
              <a:t>Editar estilos de texto del patrón</a:t>
            </a:r>
          </a:p>
          <a:p>
            <a:pPr lvl="1" rtl="0"/>
            <a:r>
              <a:rPr lang="es-ES" dirty="0"/>
              <a:t>Segundo </a:t>
            </a:r>
            <a:r>
              <a:rPr lang="es-ES" noProof="0" dirty="0"/>
              <a:t>nivel</a:t>
            </a:r>
          </a:p>
          <a:p>
            <a:pPr lvl="2" rtl="0"/>
            <a:r>
              <a:rPr lang="es-ES" dirty="0"/>
              <a:t>Tercer nivel</a:t>
            </a:r>
          </a:p>
          <a:p>
            <a:pPr lvl="3" rtl="0"/>
            <a:r>
              <a:rPr lang="es-ES" dirty="0"/>
              <a:t>Cuarto nivel</a:t>
            </a:r>
          </a:p>
          <a:p>
            <a:pPr lvl="4" rtl="0"/>
            <a:r>
              <a:rPr lang="es-ES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E797F0C-0414-4CB4-A4EB-58D2291450D8}" type="datetime1">
              <a:rPr lang="es-ES" smtClean="0"/>
              <a:pPr/>
              <a:t>08/04/2021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tG7rv0EoX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moCSOP4Y2K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youtu.be/C63jw-jf41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JBU2sfC52w" TargetMode="External"/><Relationship Id="rId2" Type="http://schemas.openxmlformats.org/officeDocument/2006/relationships/hyperlink" Target="https://youtu.be/-Dn0iT8VCqI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IWFHQjY1OY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Clases de Música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NM1</a:t>
            </a:r>
          </a:p>
          <a:p>
            <a:pPr rtl="0"/>
            <a:r>
              <a:rPr lang="es-ES" dirty="0"/>
              <a:t>Colegio Cristiano Emmanuel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6330F-A849-4E3C-A3E4-01328957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4080519" cy="4495800"/>
          </a:xfrm>
        </p:spPr>
        <p:txBody>
          <a:bodyPr/>
          <a:lstStyle/>
          <a:p>
            <a:pPr algn="just"/>
            <a:r>
              <a:rPr lang="es-ES" dirty="0">
                <a:solidFill>
                  <a:srgbClr val="666666"/>
                </a:solidFill>
                <a:latin typeface="Open Sans"/>
              </a:rPr>
              <a:t>E</a:t>
            </a:r>
            <a:r>
              <a:rPr lang="es-ES" b="0" i="0" dirty="0">
                <a:solidFill>
                  <a:srgbClr val="666666"/>
                </a:solidFill>
                <a:effectLst/>
                <a:latin typeface="Open Sans"/>
              </a:rPr>
              <a:t>s la </a:t>
            </a:r>
            <a:r>
              <a:rPr lang="es-ES" b="1" i="0" dirty="0">
                <a:solidFill>
                  <a:srgbClr val="666666"/>
                </a:solidFill>
                <a:effectLst/>
                <a:latin typeface="Open Sans"/>
              </a:rPr>
              <a:t>tonada</a:t>
            </a:r>
            <a:r>
              <a:rPr lang="es-ES" b="0" i="0" dirty="0">
                <a:solidFill>
                  <a:srgbClr val="666666"/>
                </a:solidFill>
                <a:effectLst/>
                <a:latin typeface="Open Sans"/>
              </a:rPr>
              <a:t> la canción chilena campesina por excelencia, si bien en la primera mitad del siglo XX su paso a la ciudad fue un fenómeno determinante. En el valle central chileno la tonada adquiere características propias, dadas por su temática melancólica.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90BDA9-EFF6-4E82-A26B-600E5A5A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56" y="1484784"/>
            <a:ext cx="6454452" cy="36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4E4D4-D0CF-428E-8721-0136DEC7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188640"/>
            <a:ext cx="9601200" cy="1143000"/>
          </a:xfrm>
        </p:spPr>
        <p:txBody>
          <a:bodyPr anchor="b">
            <a:normAutofit/>
          </a:bodyPr>
          <a:lstStyle/>
          <a:p>
            <a:r>
              <a:rPr lang="es-CL" dirty="0"/>
              <a:t>Audiciones de la “Tonada”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F2E37E-B2B1-4FA8-B028-825DF4CB8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92"/>
          <a:stretch/>
        </p:blipFill>
        <p:spPr>
          <a:xfrm>
            <a:off x="1293812" y="1676400"/>
            <a:ext cx="4700016" cy="4495800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599B08-8F91-4BD8-8339-9634FDA8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/>
          <a:p>
            <a:r>
              <a:rPr lang="es-CL" dirty="0">
                <a:hlinkClick r:id="rId3"/>
              </a:rPr>
              <a:t>https://youtu.be/DtG7rv0EoXU</a:t>
            </a:r>
            <a:r>
              <a:rPr lang="es-CL" dirty="0"/>
              <a:t> Juana Rosa Violeta Parra</a:t>
            </a:r>
          </a:p>
          <a:p>
            <a:endParaRPr lang="es-CL" dirty="0"/>
          </a:p>
          <a:p>
            <a:r>
              <a:rPr lang="es-CL" dirty="0">
                <a:hlinkClick r:id="rId4"/>
              </a:rPr>
              <a:t>https://youtu.be/moCSOP4Y2KU</a:t>
            </a:r>
            <a:r>
              <a:rPr lang="es-CL" dirty="0"/>
              <a:t> Arriba en la cordillera Patricio Manns</a:t>
            </a:r>
          </a:p>
        </p:txBody>
      </p:sp>
    </p:spTree>
    <p:extLst>
      <p:ext uri="{BB962C8B-B14F-4D97-AF65-F5344CB8AC3E}">
        <p14:creationId xmlns:p14="http://schemas.microsoft.com/office/powerpoint/2010/main" val="13617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El canto a lo poeta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3FEC95-02BA-4379-8730-4B413AB06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3864495" cy="4495800"/>
          </a:xfrm>
        </p:spPr>
        <p:txBody>
          <a:bodyPr/>
          <a:lstStyle/>
          <a:p>
            <a:r>
              <a:rPr lang="es-ES" b="0" i="0" dirty="0">
                <a:solidFill>
                  <a:srgbClr val="989898"/>
                </a:solidFill>
                <a:effectLst/>
                <a:latin typeface="Oxygen"/>
              </a:rPr>
              <a:t>El canto en décimas es una de las expresiones literarias más importantes de la cultura popular chilena. Transmitidos por vía oral durante siglos, los versos a lo humano y a lo divino revelan la cosmovisión ancestral que dio forma a la cultura tradicional campesina.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47A2C06-1490-4252-93C2-002CB2F5B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2068450"/>
            <a:ext cx="4966264" cy="27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3F826-DDA0-41E9-ADC0-02D343B3F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892" y="1181100"/>
            <a:ext cx="9601200" cy="4495800"/>
          </a:xfrm>
        </p:spPr>
        <p:txBody>
          <a:bodyPr/>
          <a:lstStyle/>
          <a:p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El canto a lo poeta se divide en dos grandes vertientes temáticas, que se corresponden también con diferentes contextos de recitación de los versos: </a:t>
            </a:r>
          </a:p>
          <a:p>
            <a:r>
              <a:rPr lang="es-ES" b="1" dirty="0">
                <a:solidFill>
                  <a:srgbClr val="666666"/>
                </a:solidFill>
                <a:latin typeface="Oxygen"/>
              </a:rPr>
              <a:t>E</a:t>
            </a:r>
            <a:r>
              <a:rPr lang="es-ES" b="1" i="0" dirty="0">
                <a:solidFill>
                  <a:srgbClr val="666666"/>
                </a:solidFill>
                <a:effectLst/>
                <a:latin typeface="Oxygen"/>
              </a:rPr>
              <a:t>l canto a lo humano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, que es propio de celebraciones más bien profanas o de desafíos entre poetas.</a:t>
            </a:r>
          </a:p>
          <a:p>
            <a:r>
              <a:rPr lang="es-ES" b="1" dirty="0">
                <a:solidFill>
                  <a:srgbClr val="666666"/>
                </a:solidFill>
                <a:latin typeface="Oxygen"/>
              </a:rPr>
              <a:t>E</a:t>
            </a:r>
            <a:r>
              <a:rPr lang="es-ES" b="1" i="0" dirty="0">
                <a:solidFill>
                  <a:srgbClr val="666666"/>
                </a:solidFill>
                <a:effectLst/>
                <a:latin typeface="Oxygen"/>
              </a:rPr>
              <a:t>l canto a lo divino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, ligado más bien a las prácticas de la religiosidad popular.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1B97DD-BE22-4CE3-BB2D-A89E2C19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56" y="4221088"/>
            <a:ext cx="4200128" cy="23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B72FC-AC14-4640-9CB0-660EE07C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Audiciones Canto a lo Poeta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9DDC08-1DB0-45BC-8EBA-8D2787833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>
              <a:hlinkClick r:id="rId2"/>
            </a:endParaRPr>
          </a:p>
          <a:p>
            <a:r>
              <a:rPr lang="es-CL" dirty="0">
                <a:hlinkClick r:id="rId2"/>
              </a:rPr>
              <a:t>https://youtu.be/C63jw-jf41o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https://youtu.be/cqyMO_a7e_o</a:t>
            </a:r>
          </a:p>
        </p:txBody>
      </p:sp>
      <p:pic>
        <p:nvPicPr>
          <p:cNvPr id="1026" name="Picture 2" descr="En la huella del Canto a lo Poeta: Canto a lo Divino Cap. 2">
            <a:extLst>
              <a:ext uri="{FF2B5EF4-FFF2-40B4-BE49-F238E27FC236}">
                <a16:creationId xmlns:a16="http://schemas.microsoft.com/office/drawing/2014/main" id="{0AF46C69-EE44-4735-8B38-FBDAD1CA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09" y="2348880"/>
            <a:ext cx="3791267" cy="28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E50433-3361-4D7E-8E7A-2796E7A72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4296543" cy="4495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sz="2800" b="0" i="0" dirty="0">
                <a:solidFill>
                  <a:srgbClr val="666666"/>
                </a:solidFill>
                <a:effectLst/>
                <a:latin typeface="Oxygen"/>
              </a:rPr>
              <a:t>En el caso del canto a lo divino éstos incluyen los fundamentos de creación de mundo, fin de mundo, historia sagrada, nacimiento, pasión y muerte de Cristo, y </a:t>
            </a:r>
            <a:r>
              <a:rPr lang="es-ES" sz="2800" b="0" i="0" u="none" strike="noStrike" dirty="0">
                <a:solidFill>
                  <a:srgbClr val="4D4D4D"/>
                </a:solidFill>
                <a:effectLst/>
                <a:latin typeface="Oxygen"/>
              </a:rPr>
              <a:t>despedida del angelito</a:t>
            </a:r>
            <a:endParaRPr lang="es-CL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DC8CDD-E3C1-4F1C-A42E-AC5F6E78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2" y="2060848"/>
            <a:ext cx="403244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F8F4B4-BAC7-41E5-9965-438E02DEF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4" y="1340768"/>
            <a:ext cx="3720479" cy="4495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En el canto a lo humano los principales fundamentos son los versos por historia humana, por geografía, por astronomía y por literatura, así como los versos por amor, los del mundo al revés, los de desafío y las payas.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C6DAA7-B3A5-47F1-9DFB-0165AEC8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80" y="1844824"/>
            <a:ext cx="4762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25D16C-D86C-4E6E-B02C-E05773A0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124744"/>
            <a:ext cx="9601200" cy="5047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El canto a lo poeta es inseparable de su contexto.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Éste puede ser una celebración religiosa como un velorio de "angelito", la celebración de la Cruz Mayo de </a:t>
            </a:r>
            <a:r>
              <a:rPr lang="es-ES" b="0" i="0" dirty="0" err="1">
                <a:solidFill>
                  <a:srgbClr val="666666"/>
                </a:solidFill>
                <a:effectLst/>
                <a:latin typeface="Oxygen"/>
              </a:rPr>
              <a:t>Aculeo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 o las novenas a alguno de los santos patronos.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Pero también existen las justas poéticas en las que los poetas se lanzan desafíos de 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xygen"/>
              </a:rPr>
              <a:t>payas o contrapuntos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. Normalmente éstos ocurren en un ambiente más bien festivo y tienen un carácter altamente competitivo, exigiendo a los poetas un ingenio y perspicacia poco comunes.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82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735B804-B864-4CEE-88DD-FE3B9606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/>
          <a:p>
            <a:r>
              <a:rPr lang="en-US" dirty="0" err="1"/>
              <a:t>Velorio</a:t>
            </a:r>
            <a:r>
              <a:rPr lang="en-US" dirty="0"/>
              <a:t> de un </a:t>
            </a:r>
            <a:r>
              <a:rPr lang="en-US" dirty="0" err="1"/>
              <a:t>Angelito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C47A35-A176-4E5C-9D53-5CF9A9ED7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7" b="1772"/>
          <a:stretch/>
        </p:blipFill>
        <p:spPr>
          <a:xfrm>
            <a:off x="1293813" y="1676400"/>
            <a:ext cx="96012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7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D9A5B-2527-417E-9DB3-2A6D08BB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Rin del angelito: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CE9ED-B466-4C75-AEEE-3EAA97363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273" y="2636912"/>
            <a:ext cx="4990701" cy="2376264"/>
          </a:xfrm>
        </p:spPr>
        <p:txBody>
          <a:bodyPr/>
          <a:lstStyle/>
          <a:p>
            <a:r>
              <a:rPr lang="es-CL" dirty="0"/>
              <a:t>https://youtu.be/IkY6OzzsWCk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763814-26A8-46AA-A264-FBE3A05E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1358280"/>
            <a:ext cx="3838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Hojas en primer plano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" y="903"/>
            <a:ext cx="12188805" cy="68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tabLst>
                <a:tab pos="4118327" algn="l"/>
              </a:tabLst>
            </a:pPr>
            <a:r>
              <a:rPr lang="es-ES" dirty="0"/>
              <a:t>Folclore</a:t>
            </a:r>
          </a:p>
        </p:txBody>
      </p:sp>
      <p:graphicFrame>
        <p:nvGraphicFramePr>
          <p:cNvPr id="9" name="Marcador de posición de contenido 8" descr="Iconos de Smart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522" y="2103784"/>
          <a:ext cx="10055781" cy="393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98CD2-CE88-473D-8362-9B832D89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Trabajo en grupo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11D43F-7336-494E-A3A7-E9C161001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Hacer décimas como la letra del Canto a los humano</a:t>
            </a:r>
          </a:p>
          <a:p>
            <a:r>
              <a:rPr lang="es-CL" dirty="0"/>
              <a:t>¿Qué son las décimas? Son versos con rima, ejemplo:</a:t>
            </a:r>
          </a:p>
          <a:p>
            <a:pPr marL="0" indent="0" algn="ctr">
              <a:buNone/>
            </a:pP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En la puerta de un cementerio </a:t>
            </a:r>
            <a:b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suspiraba un esquele</a:t>
            </a:r>
            <a:r>
              <a:rPr lang="es-CL" sz="1800" i="1" dirty="0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 en el suspiro decía: </a:t>
            </a:r>
            <a:b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¿por qué me  habré muer</a:t>
            </a:r>
            <a:r>
              <a:rPr lang="es-CL" sz="1800" i="1" dirty="0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Brindo dijo un piojo, </a:t>
            </a:r>
            <a:b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que saltó donde un </a:t>
            </a:r>
            <a:r>
              <a:rPr lang="es-CL" sz="1800" i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pelao</a:t>
            </a: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es-CL" sz="1800" i="1" dirty="0">
                <a:effectLst/>
                <a:highlight>
                  <a:srgbClr val="00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mejor me voy por aquí </a:t>
            </a:r>
            <a:b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que esta </a:t>
            </a:r>
            <a:r>
              <a:rPr lang="es-CL" sz="1800" i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pavimen</a:t>
            </a:r>
            <a:r>
              <a:rPr lang="es-CL" sz="1800" i="1" dirty="0" err="1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tao</a:t>
            </a:r>
            <a:r>
              <a:rPr lang="es-CL" sz="1800" i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C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309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130EE-0BB7-49E8-AA8C-6DFFC2AD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Tarea voluntaria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EEF19A-7B05-490B-8CD9-0A750563A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Consiste en: Hacer una estrofa de 4 versos rimados</a:t>
            </a:r>
          </a:p>
          <a:p>
            <a:r>
              <a:rPr lang="es-CL" dirty="0"/>
              <a:t>Riman el verso 2 y 4</a:t>
            </a:r>
          </a:p>
          <a:p>
            <a:r>
              <a:rPr lang="es-CL" dirty="0"/>
              <a:t>Se puede enviar por Buzón de Tareas o vía correo, </a:t>
            </a:r>
            <a:r>
              <a:rPr lang="es-CL" dirty="0" err="1"/>
              <a:t>whatsapp</a:t>
            </a:r>
            <a:endParaRPr lang="es-CL" dirty="0"/>
          </a:p>
          <a:p>
            <a:r>
              <a:rPr lang="es-CL" dirty="0"/>
              <a:t>Plazo jueves </a:t>
            </a:r>
            <a:r>
              <a:rPr lang="es-CL"/>
              <a:t>15 Abril</a:t>
            </a:r>
            <a:endParaRPr lang="es-CL" dirty="0"/>
          </a:p>
          <a:p>
            <a:r>
              <a:rPr lang="es-CL" dirty="0"/>
              <a:t>0,5 décimas de ayuda</a:t>
            </a:r>
          </a:p>
        </p:txBody>
      </p:sp>
    </p:spTree>
    <p:extLst>
      <p:ext uri="{BB962C8B-B14F-4D97-AF65-F5344CB8AC3E}">
        <p14:creationId xmlns:p14="http://schemas.microsoft.com/office/powerpoint/2010/main" val="26738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D6F2CC2-DD8B-442A-BAD8-E58022DE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70" y="321485"/>
            <a:ext cx="11404516" cy="1325218"/>
          </a:xfrm>
        </p:spPr>
        <p:txBody>
          <a:bodyPr>
            <a:normAutofit/>
          </a:bodyPr>
          <a:lstStyle/>
          <a:p>
            <a:r>
              <a:rPr lang="es-CL" sz="5398" dirty="0"/>
              <a:t>Resfalosa</a:t>
            </a:r>
          </a:p>
        </p:txBody>
      </p:sp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id="{CF8DE774-2A49-4EFA-B3F6-DD4B49D88E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6471" y="1826042"/>
          <a:ext cx="11404516" cy="4350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91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182DB-1FEA-4C7C-BF87-D5E2B64D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882" y="2952864"/>
            <a:ext cx="4804744" cy="1401083"/>
          </a:xfrm>
        </p:spPr>
        <p:txBody>
          <a:bodyPr vert="horz" lIns="91416" tIns="45708" rIns="91416" bIns="45708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Baile: Resfalosa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C7F57C6-7074-4489-A751-32B4D14F2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3114" r="18069" b="-2"/>
          <a:stretch/>
        </p:blipFill>
        <p:spPr>
          <a:xfrm>
            <a:off x="1" y="770730"/>
            <a:ext cx="5297303" cy="609585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115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231EA-0F31-4CD0-B873-9519F9AC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Audición: Resfalosa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0BF825-89DB-421D-B545-3931621E5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729" y="2332323"/>
            <a:ext cx="10512862" cy="3267812"/>
          </a:xfrm>
        </p:spPr>
        <p:txBody>
          <a:bodyPr/>
          <a:lstStyle/>
          <a:p>
            <a:r>
              <a:rPr lang="es-CL" dirty="0">
                <a:hlinkClick r:id="rId2"/>
              </a:rPr>
              <a:t>https://youtu.be/-Dn0iT8VCqI</a:t>
            </a:r>
            <a:endParaRPr lang="es-CL" dirty="0"/>
          </a:p>
          <a:p>
            <a:endParaRPr lang="es-CL" dirty="0"/>
          </a:p>
          <a:p>
            <a:r>
              <a:rPr lang="es-CL" dirty="0"/>
              <a:t>Resfalosa de los animales: </a:t>
            </a:r>
            <a:r>
              <a:rPr lang="es-CL" dirty="0">
                <a:hlinkClick r:id="rId3"/>
              </a:rPr>
              <a:t>https://youtu.be/3JBU2sfC52w</a:t>
            </a:r>
            <a:endParaRPr lang="es-CL" dirty="0"/>
          </a:p>
          <a:p>
            <a:endParaRPr lang="es-CL" dirty="0"/>
          </a:p>
          <a:p>
            <a:r>
              <a:rPr lang="es-CL" dirty="0"/>
              <a:t>Resfalosa: “Doña Javiera Carrera” https://youtu.be/Dwyey3_WRFI</a:t>
            </a:r>
          </a:p>
        </p:txBody>
      </p:sp>
    </p:spTree>
    <p:extLst>
      <p:ext uri="{BB962C8B-B14F-4D97-AF65-F5344CB8AC3E}">
        <p14:creationId xmlns:p14="http://schemas.microsoft.com/office/powerpoint/2010/main" val="5665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6A78A-8F9F-4212-9678-11EBBCFB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Cueca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B6408F-E7C4-4121-8666-AC9068B2E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 </a:t>
            </a:r>
            <a:r>
              <a:rPr lang="es-E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cueca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es un género musical y una danza de parejas sueltas mixtas de fines del siglo XVIII.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Los bailarines, quienes llevan un pañuelo en la mano derecha, trazan figuras circulares, con vueltas y medias vueltas, interrumpidas por diversos floreos.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Generalmente, se considera un baile de conquista del hombre a la mujer, aunque no necesariamente tiene un motivo amoroso. 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01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83D95-F492-4DE3-A9C1-FEA54C85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7C14DD-BC61-4A63-BBCC-64CEC537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28F4BA-D8B8-4267-A432-65FF9DD6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0"/>
            <a:ext cx="11377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72ABC-1083-434F-8DF3-6D0CD417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Danza Nacional de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28FC08-2B3F-45F6-971E-6CE913B9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2060848"/>
            <a:ext cx="3576463" cy="4495800"/>
          </a:xfrm>
        </p:spPr>
        <p:txBody>
          <a:bodyPr/>
          <a:lstStyle/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 6 de noviembre de 1979 la cueca fue oficialmente declarada «danza nacional de Chile».</a:t>
            </a: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 1989 el gobierno chileno declaró el 17 de septiembre como «Día Nacional de la Cueca»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113750-B400-4E3E-81EE-91420554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40" y="2060848"/>
            <a:ext cx="3994289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CD8E4A-EC94-4155-839C-C46885C8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980728"/>
            <a:ext cx="4224535" cy="519147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6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Una de las teorías que explican la cueca en cuanto a su origen como español, también que sería posible considerarla una representación del cortejo entre el gallo y la gallina: los pañuelos podrían simbolizar las plumas o las crestas, dentro de una coreografía que se caracteriza por ser de «pareja suelta interdependiente»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5C3A73-BC20-4857-9EFC-757686C17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787" y="1838324"/>
            <a:ext cx="3974691" cy="37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F0F8-D785-4527-8D5E-9F23B35B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música en la cueca: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CC686-223F-4FF8-A200-07CF7C929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Musicalmente, su ritmo es de 6/8 con una duración menor a dos minutos.</a:t>
            </a: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 texto de la cueca se compone de catorce versos divididos en cuatro estrofas:</a:t>
            </a:r>
          </a:p>
          <a:p>
            <a:r>
              <a:rPr lang="es-ES" dirty="0">
                <a:solidFill>
                  <a:srgbClr val="202122"/>
                </a:solidFill>
                <a:latin typeface="Arial" panose="020B0604020202020204" pitchFamily="34" charset="0"/>
              </a:rPr>
              <a:t>U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 Copla, dos seguidillas y un remate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6A3286-30B1-41E4-B227-7270CB85FE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2564" y="4081279"/>
            <a:ext cx="3963768" cy="22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58C9FAC-1615-47A5-9340-848C63CF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56" y="743650"/>
            <a:ext cx="3475720" cy="4961232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algn="ctr"/>
            <a:r>
              <a:rPr lang="en-US" sz="4799" dirty="0">
                <a:solidFill>
                  <a:srgbClr val="FFFFFF"/>
                </a:solidFill>
              </a:rPr>
              <a:t>Zonas del </a:t>
            </a:r>
            <a:r>
              <a:rPr lang="es-CL" sz="4799" dirty="0">
                <a:solidFill>
                  <a:srgbClr val="FFFFFF"/>
                </a:solidFill>
              </a:rPr>
              <a:t>país</a:t>
            </a:r>
          </a:p>
        </p:txBody>
      </p:sp>
      <p:pic>
        <p:nvPicPr>
          <p:cNvPr id="1026" name="Picture 2" descr="Zonas de Chile - Tricila">
            <a:extLst>
              <a:ext uri="{FF2B5EF4-FFF2-40B4-BE49-F238E27FC236}">
                <a16:creationId xmlns:a16="http://schemas.microsoft.com/office/drawing/2014/main" id="{2C4C6CDE-04CC-43E3-BF76-A4C7581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7480" y="493337"/>
            <a:ext cx="2101837" cy="58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1D842-B11F-40BB-B2AF-2A651432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Versos de la cueca “La Rosa y el clavel”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AD82D2-C9B1-40CE-A27D-43019289C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s-E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primera estrofa, de cuatro versos de 8 sílabas, es una copla con rima par ABCB; es decir, riman los versos segundo y cuarto: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el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cla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-ve-el (8)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hi-cie-ron un ju-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men-to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(8) 2° Verso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sie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-ron de tes-ti-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go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(8)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a‿un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jaz-mín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y‿un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pen-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mien-to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(8) 4° Verso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70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010611-6976-4A70-A910-8D52D218F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836712"/>
            <a:ext cx="9601200" cy="5335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segunda estrofa, también de cuatro versos, alterna versos de 7 sílabas y 5 sílabas con rima par, donde riman los versos segundo y cuarto, los de cinco sílabas. Esto se llama: “seguidilla”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 me ti-res con 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tie-ne‿es-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pi-nas</a:t>
            </a:r>
            <a:r>
              <a:rPr lang="es-ES" b="0" i="0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(5)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tí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-me con vio-le-tas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son más fi</a:t>
            </a:r>
            <a:r>
              <a:rPr lang="es-ES" b="0" i="0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nas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(5)</a:t>
            </a:r>
          </a:p>
          <a:p>
            <a:pPr>
              <a:lnSpc>
                <a:spcPct val="150000"/>
              </a:lnSpc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680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86EB1-0F24-4A67-B75E-F0C52CCD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052736"/>
            <a:ext cx="96012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tercera estrofa también es una seguidilla. El primer verso de esta estrofa es exactamente igual al último de la estrofa segunda, pero finaliza con un «mi alma» o un «ay sí», que lo transforman de un verso de 5 sílabas a uno de 7 </a:t>
            </a:r>
            <a:r>
              <a:rPr lang="es-ES" dirty="0">
                <a:solidFill>
                  <a:srgbClr val="202122"/>
                </a:solidFill>
                <a:latin typeface="Arial" panose="020B0604020202020204" pitchFamily="34" charset="0"/>
              </a:rPr>
              <a:t>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ílaba: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son más fi-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ay sí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da-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(5)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dón-de‿i-rá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mi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-gri-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yo no va-ya? (5)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4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E0222-F9DE-4BED-BD2E-5FB85DEC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Remate: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924A93-841F-42F5-A640-72ED4EC8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723" y="1981200"/>
            <a:ext cx="9601200" cy="4495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Finalmente, el pareado o remate, formado por un verso heptasílabo y otro pentasílabo, idealmente con rima consonante: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-da, 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da-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yo no va-ya (5)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038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F30B0-E18C-43C4-A50F-8474F9D3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Audiciones de Cuecas: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8FFDD-CE94-4AF4-B118-3D0DED414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La Rosa con el Clavel: </a:t>
            </a:r>
            <a:r>
              <a:rPr lang="es-CL" dirty="0">
                <a:hlinkClick r:id="rId2"/>
              </a:rPr>
              <a:t>https://youtu.be/xIWFHQjY1OY</a:t>
            </a:r>
            <a:endParaRPr lang="es-CL" dirty="0"/>
          </a:p>
          <a:p>
            <a:endParaRPr lang="es-CL" dirty="0"/>
          </a:p>
          <a:p>
            <a:r>
              <a:rPr lang="es-CL" dirty="0"/>
              <a:t>Cueca campesina https://youtu.be/XYvOb6i0Fw0</a:t>
            </a:r>
          </a:p>
        </p:txBody>
      </p:sp>
    </p:spTree>
    <p:extLst>
      <p:ext uri="{BB962C8B-B14F-4D97-AF65-F5344CB8AC3E}">
        <p14:creationId xmlns:p14="http://schemas.microsoft.com/office/powerpoint/2010/main" val="22999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FC158-783D-48CD-9E4C-EC14AAA0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2C2CF6-8C7E-40D7-B576-4A03ECA50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Contesta las siguientes preguntas:</a:t>
            </a:r>
          </a:p>
          <a:p>
            <a:pPr marL="0" indent="0">
              <a:buNone/>
            </a:pPr>
            <a:r>
              <a:rPr lang="es-CL" dirty="0"/>
              <a:t>1.- Nombra 4 bailes de la zona central</a:t>
            </a:r>
          </a:p>
          <a:p>
            <a:pPr marL="0" indent="0">
              <a:buNone/>
            </a:pPr>
            <a:r>
              <a:rPr lang="es-CL" dirty="0"/>
              <a:t>2.- ¿Cuál es el origen de la resfalosa y cuándo llegó a Chile?</a:t>
            </a:r>
          </a:p>
          <a:p>
            <a:pPr marL="0" indent="0">
              <a:buNone/>
            </a:pPr>
            <a:r>
              <a:rPr lang="es-CL" dirty="0"/>
              <a:t>3.- ¿Cómo se baila de polka?</a:t>
            </a:r>
          </a:p>
          <a:p>
            <a:pPr marL="0" indent="0">
              <a:buNone/>
            </a:pPr>
            <a:r>
              <a:rPr lang="es-CL" dirty="0"/>
              <a:t>4.- ¿De qué país viene la cueca?</a:t>
            </a:r>
          </a:p>
          <a:p>
            <a:pPr marL="0" indent="0">
              <a:buNone/>
            </a:pPr>
            <a:r>
              <a:rPr lang="es-CL" dirty="0"/>
              <a:t>5.- ¿Cómo se baila la cueca?</a:t>
            </a:r>
          </a:p>
          <a:p>
            <a:pPr marL="0" indent="0">
              <a:buNone/>
            </a:pPr>
            <a:r>
              <a:rPr lang="es-CL" dirty="0"/>
              <a:t>6.- ¿En qué parte del país se baila cueca?</a:t>
            </a:r>
          </a:p>
          <a:p>
            <a:pPr marL="0" indent="0">
              <a:buNone/>
            </a:pPr>
            <a:r>
              <a:rPr lang="es-CL" dirty="0"/>
              <a:t>7.- ¿Qué instrumentos se escuchan en las audiciones de cueca?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42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9406" y="856850"/>
            <a:ext cx="4559396" cy="1127774"/>
          </a:xfrm>
        </p:spPr>
        <p:txBody>
          <a:bodyPr anchor="ctr">
            <a:normAutofit fontScale="90000"/>
          </a:bodyPr>
          <a:lstStyle/>
          <a:p>
            <a:r>
              <a:rPr lang="es-CL" sz="3999"/>
              <a:t>Folclore Zona Centro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0565" y="2330791"/>
            <a:ext cx="4558238" cy="3978549"/>
          </a:xfrm>
        </p:spPr>
        <p:txBody>
          <a:bodyPr anchor="ctr">
            <a:normAutofit lnSpcReduction="10000"/>
          </a:bodyPr>
          <a:lstStyle/>
          <a:p>
            <a:r>
              <a:rPr lang="es-ES" sz="1999">
                <a:latin typeface="Candara" panose="020E0502030303020204" pitchFamily="34" charset="0"/>
              </a:rPr>
              <a:t>Esta zona ubicada entre Santiago y Concepción es la </a:t>
            </a:r>
          </a:p>
          <a:p>
            <a:r>
              <a:rPr lang="es-ES" sz="1999">
                <a:latin typeface="Candara" panose="020E0502030303020204" pitchFamily="34" charset="0"/>
              </a:rPr>
              <a:t>Es la más habitada de nuestro país ubicada entre Santiago y Concepción.</a:t>
            </a:r>
          </a:p>
          <a:p>
            <a:r>
              <a:rPr lang="es-ES" sz="1999">
                <a:latin typeface="Candara" panose="020E0502030303020204" pitchFamily="34" charset="0"/>
              </a:rPr>
              <a:t>aquí  encuentra la mayor producción agrícola </a:t>
            </a:r>
          </a:p>
          <a:p>
            <a:r>
              <a:rPr lang="es-ES" sz="1999">
                <a:latin typeface="Candara" panose="020E0502030303020204" pitchFamily="34" charset="0"/>
              </a:rPr>
              <a:t>Esta zona se conservan las tradiciones y costumbres traídas por los conquistadores, quienes también trajeron a la zona una rica variedad de ritmos y melodías provenientes de España. habitada de nuestro</a:t>
            </a:r>
            <a:endParaRPr lang="es-CL" sz="1999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25701" b="1"/>
          <a:stretch/>
        </p:blipFill>
        <p:spPr bwMode="auto">
          <a:xfrm>
            <a:off x="5976231" y="800037"/>
            <a:ext cx="5423997" cy="5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5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8CB378-D72D-4AB1-B4EA-E32EA34CE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268760"/>
            <a:ext cx="4558238" cy="4680520"/>
          </a:xfrm>
        </p:spPr>
        <p:txBody>
          <a:bodyPr anchor="ctr">
            <a:normAutofit/>
          </a:bodyPr>
          <a:lstStyle/>
          <a:p>
            <a:r>
              <a:rPr lang="es-ES" sz="1999" dirty="0">
                <a:latin typeface="Candara" panose="020E0502030303020204" pitchFamily="34" charset="0"/>
              </a:rPr>
              <a:t>Una de las características importantes de esta música es la jerarquía que en ella desempeñan </a:t>
            </a:r>
            <a:r>
              <a:rPr lang="es-ES" sz="1999" i="1" dirty="0">
                <a:latin typeface="Candara" panose="020E0502030303020204" pitchFamily="34" charset="0"/>
              </a:rPr>
              <a:t>las danzas</a:t>
            </a:r>
            <a:r>
              <a:rPr lang="es-ES" sz="1999" dirty="0">
                <a:latin typeface="Candara" panose="020E0502030303020204" pitchFamily="34" charset="0"/>
              </a:rPr>
              <a:t>, ya que la fusión que se produjo entre la música traída de Europa con los elementos nativos, dio origen al nacimiento de nuestra </a:t>
            </a:r>
            <a:r>
              <a:rPr lang="es-ES" sz="1999" b="1" i="1" dirty="0">
                <a:latin typeface="Candara" panose="020E0502030303020204" pitchFamily="34" charset="0"/>
              </a:rPr>
              <a:t>música criolla</a:t>
            </a:r>
            <a:r>
              <a:rPr lang="es-ES" sz="1999" dirty="0">
                <a:latin typeface="Candara" panose="020E0502030303020204" pitchFamily="34" charset="0"/>
              </a:rPr>
              <a:t>, como expresión musical que es muy bien representada por sus más tradicionales exponentes: </a:t>
            </a:r>
            <a:r>
              <a:rPr lang="es-ES" sz="1999" i="1" dirty="0">
                <a:latin typeface="Candara" panose="020E0502030303020204" pitchFamily="34" charset="0"/>
              </a:rPr>
              <a:t>el huaso, la china y el campesino.</a:t>
            </a:r>
            <a:endParaRPr lang="es-CL" sz="199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3EDFD2-E9B4-4DA4-9650-7A385D012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6" b="8925"/>
          <a:stretch/>
        </p:blipFill>
        <p:spPr>
          <a:xfrm>
            <a:off x="5976231" y="800037"/>
            <a:ext cx="5423997" cy="47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9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5321" y="387722"/>
            <a:ext cx="10139158" cy="1300215"/>
          </a:xfrm>
        </p:spPr>
        <p:txBody>
          <a:bodyPr anchor="b">
            <a:normAutofit/>
          </a:bodyPr>
          <a:lstStyle/>
          <a:p>
            <a:r>
              <a:rPr lang="es-CL" sz="4799"/>
              <a:t>Folclore Zona Centro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 b="-2"/>
          <a:stretch/>
        </p:blipFill>
        <p:spPr bwMode="auto">
          <a:xfrm>
            <a:off x="635129" y="2524950"/>
            <a:ext cx="5148936" cy="37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14492" y="2204864"/>
            <a:ext cx="4529718" cy="3638502"/>
          </a:xfrm>
        </p:spPr>
        <p:txBody>
          <a:bodyPr anchor="ctr">
            <a:normAutofit/>
          </a:bodyPr>
          <a:lstStyle/>
          <a:p>
            <a:r>
              <a:rPr lang="es-ES" altLang="es-CL" sz="1999" dirty="0"/>
              <a:t>Esta es la zona del huaso. Sus valles templados y fácilmente adaptables a la ganadería hizo que los españoles los tomaran como principal lugar de colonización y pudieran adaptar sus costumbres sin fuertes cambios inmediatos. </a:t>
            </a:r>
            <a:br>
              <a:rPr lang="es-ES" altLang="es-CL" sz="1999" dirty="0"/>
            </a:br>
            <a:endParaRPr lang="es-CL" sz="1999" dirty="0"/>
          </a:p>
        </p:txBody>
      </p:sp>
    </p:spTree>
    <p:extLst>
      <p:ext uri="{BB962C8B-B14F-4D97-AF65-F5344CB8AC3E}">
        <p14:creationId xmlns:p14="http://schemas.microsoft.com/office/powerpoint/2010/main" val="306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A5595-3790-456A-8B23-820C0D284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8" y="173408"/>
            <a:ext cx="9601200" cy="1143000"/>
          </a:xfrm>
        </p:spPr>
        <p:txBody>
          <a:bodyPr/>
          <a:lstStyle/>
          <a:p>
            <a:r>
              <a:rPr lang="es-CL" dirty="0"/>
              <a:t>Vestimenta del Huaso y la Huasa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8D4E7C-DC75-4F25-8168-BD3F17C3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97" y="1691141"/>
            <a:ext cx="6951439" cy="49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14985" b="-1"/>
          <a:stretch/>
        </p:blipFill>
        <p:spPr bwMode="auto">
          <a:xfrm>
            <a:off x="2" y="2480"/>
            <a:ext cx="6094412" cy="6854627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98895" y="1351822"/>
            <a:ext cx="5290285" cy="4507007"/>
          </a:xfrm>
        </p:spPr>
        <p:txBody>
          <a:bodyPr>
            <a:normAutofit/>
          </a:bodyPr>
          <a:lstStyle/>
          <a:p>
            <a:r>
              <a:rPr lang="es-ES" altLang="es-CL" sz="2399" dirty="0">
                <a:latin typeface="Candara" panose="020E0502030303020204" pitchFamily="34" charset="0"/>
              </a:rPr>
              <a:t>Tres importantes expresiones del folclor de la zona Central son: 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La tonada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El canto a lo poeta 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La cueca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Ésta última es el Baile Nacional de Chile, y las restantes cubren también una vasta zona del País.</a:t>
            </a:r>
            <a:r>
              <a:rPr lang="es-ES" altLang="es-CL" sz="2399" dirty="0"/>
              <a:t> </a:t>
            </a:r>
            <a:br>
              <a:rPr lang="es-ES" altLang="es-CL" sz="2399" dirty="0"/>
            </a:br>
            <a:endParaRPr lang="es-ES" altLang="es-CL" sz="2399" dirty="0"/>
          </a:p>
          <a:p>
            <a:endParaRPr lang="es-CL" sz="1799" dirty="0"/>
          </a:p>
        </p:txBody>
      </p:sp>
    </p:spTree>
    <p:extLst>
      <p:ext uri="{BB962C8B-B14F-4D97-AF65-F5344CB8AC3E}">
        <p14:creationId xmlns:p14="http://schemas.microsoft.com/office/powerpoint/2010/main" val="19123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La tonada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>
                <a:solidFill>
                  <a:srgbClr val="666666"/>
                </a:solidFill>
                <a:latin typeface="Oxygen"/>
              </a:rPr>
              <a:t>L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a tonada campesina es una canción folclórica es </a:t>
            </a:r>
            <a:r>
              <a:rPr lang="es-ES" b="0" i="0">
                <a:solidFill>
                  <a:srgbClr val="666666"/>
                </a:solidFill>
                <a:effectLst/>
                <a:latin typeface="Oxygen"/>
              </a:rPr>
              <a:t>muy similar 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a la de la cueca chilena. </a:t>
            </a:r>
          </a:p>
          <a:p>
            <a:pPr rtl="0"/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Su acompañamiento se hace, por lo general, con guitarras o arpa </a:t>
            </a:r>
          </a:p>
          <a:p>
            <a:pPr rtl="0"/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Puede ser clasificada según la ocasión en que se cante: como serenata (esquinazo), como una alabanza o bendición para a los novios (parabién), como romance o "corrido", o, finalmente, como canción para los tiempos del nacimiento de Cristo (villancico).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dad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95_TF02801109_TF02801109.potx" id="{9FBDB577-EDB5-47D0-B7BE-9604726EA1D8}" vid="{FD95FE31-2317-4F86-A249-17807466737E}"/>
    </a:ext>
  </a:extLst>
</a:theme>
</file>

<file path=ppt/theme/theme2.xml><?xml version="1.0" encoding="utf-8"?>
<a:theme xmlns:a="http://schemas.openxmlformats.org/drawingml/2006/main" name="Tema de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la serenidad de la naturaleza (pantalla panorámica)</Template>
  <TotalTime>185</TotalTime>
  <Words>1544</Words>
  <Application>Microsoft Office PowerPoint</Application>
  <PresentationFormat>Personalizado</PresentationFormat>
  <Paragraphs>115</Paragraphs>
  <Slides>35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Calibri</vt:lpstr>
      <vt:lpstr>Candara</vt:lpstr>
      <vt:lpstr>Comic Sans MS</vt:lpstr>
      <vt:lpstr>Euphemia</vt:lpstr>
      <vt:lpstr>Open Sans</vt:lpstr>
      <vt:lpstr>Oxygen</vt:lpstr>
      <vt:lpstr>Serenidad 16x9</vt:lpstr>
      <vt:lpstr>Clases de Música</vt:lpstr>
      <vt:lpstr>Folclore</vt:lpstr>
      <vt:lpstr>Zonas del país</vt:lpstr>
      <vt:lpstr>Folclore Zona Centro</vt:lpstr>
      <vt:lpstr>Presentación de PowerPoint</vt:lpstr>
      <vt:lpstr>Folclore Zona Centro</vt:lpstr>
      <vt:lpstr>Vestimenta del Huaso y la Huasa</vt:lpstr>
      <vt:lpstr>Presentación de PowerPoint</vt:lpstr>
      <vt:lpstr>La tonada</vt:lpstr>
      <vt:lpstr>Presentación de PowerPoint</vt:lpstr>
      <vt:lpstr>Audiciones de la “Tonada”</vt:lpstr>
      <vt:lpstr>El canto a lo poeta</vt:lpstr>
      <vt:lpstr>Presentación de PowerPoint</vt:lpstr>
      <vt:lpstr>Audiciones Canto a lo Poeta</vt:lpstr>
      <vt:lpstr>Presentación de PowerPoint</vt:lpstr>
      <vt:lpstr>Presentación de PowerPoint</vt:lpstr>
      <vt:lpstr>Presentación de PowerPoint</vt:lpstr>
      <vt:lpstr>Velorio de un Angelito</vt:lpstr>
      <vt:lpstr>Rin del angelito:</vt:lpstr>
      <vt:lpstr>Trabajo en grupo</vt:lpstr>
      <vt:lpstr>Tarea voluntaria</vt:lpstr>
      <vt:lpstr>Resfalosa</vt:lpstr>
      <vt:lpstr>Baile: Resfalosa</vt:lpstr>
      <vt:lpstr>Audición: Resfalosa</vt:lpstr>
      <vt:lpstr>La Cueca</vt:lpstr>
      <vt:lpstr>Presentación de PowerPoint</vt:lpstr>
      <vt:lpstr>Danza Nacional de Chile</vt:lpstr>
      <vt:lpstr>Presentación de PowerPoint</vt:lpstr>
      <vt:lpstr>La música en la cueca:</vt:lpstr>
      <vt:lpstr>Versos de la cueca “La Rosa y el clavel”</vt:lpstr>
      <vt:lpstr>Presentación de PowerPoint</vt:lpstr>
      <vt:lpstr>Presentación de PowerPoint</vt:lpstr>
      <vt:lpstr>Remate:</vt:lpstr>
      <vt:lpstr>Audiciones de Cuecas:</vt:lpstr>
      <vt:lpstr>Actividad Musical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</dc:title>
  <dc:creator>Claudia Coñuecar</dc:creator>
  <cp:lastModifiedBy>Claudia Coñuecar</cp:lastModifiedBy>
  <cp:revision>1</cp:revision>
  <dcterms:created xsi:type="dcterms:W3CDTF">2021-03-31T22:52:02Z</dcterms:created>
  <dcterms:modified xsi:type="dcterms:W3CDTF">2021-04-08T13:45:52Z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