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93" r:id="rId4"/>
    <p:sldId id="295" r:id="rId5"/>
    <p:sldId id="289" r:id="rId6"/>
    <p:sldId id="290" r:id="rId7"/>
    <p:sldId id="292" r:id="rId8"/>
    <p:sldId id="297" r:id="rId9"/>
    <p:sldId id="298" r:id="rId10"/>
    <p:sldId id="299" r:id="rId11"/>
    <p:sldId id="29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158" autoAdjust="0"/>
    <p:restoredTop sz="94660"/>
  </p:normalViewPr>
  <p:slideViewPr>
    <p:cSldViewPr snapToGrid="0" snapToObjects="1">
      <p:cViewPr>
        <p:scale>
          <a:sx n="108" d="100"/>
          <a:sy n="108" d="100"/>
        </p:scale>
        <p:origin x="-2192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imágenes con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Arrastre la imagen al marcador de posición o haga clic en el icono para agregar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er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9BC7E7-EA8E-4DA7-915E-CC098D9BADCB}" type="datetimeFigureOut">
              <a:rPr lang="en-US" smtClean="0"/>
              <a:t>08-04-21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750459" y="624315"/>
            <a:ext cx="5899781" cy="1927225"/>
          </a:xfrm>
        </p:spPr>
        <p:txBody>
          <a:bodyPr/>
          <a:lstStyle/>
          <a:p>
            <a:r>
              <a:rPr lang="es-ES" dirty="0" smtClean="0"/>
              <a:t>RUTA </a:t>
            </a:r>
            <a:br>
              <a:rPr lang="es-ES" dirty="0" smtClean="0"/>
            </a:br>
            <a:r>
              <a:rPr lang="es-ES" dirty="0" smtClean="0"/>
              <a:t>DE TRABAJO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es-ES" dirty="0" smtClean="0"/>
              <a:t>HISTORIA Y GEOGRAFÍA</a:t>
            </a:r>
          </a:p>
          <a:p>
            <a:pPr algn="r"/>
            <a:r>
              <a:rPr lang="es-ES" dirty="0" smtClean="0"/>
              <a:t>2º BÁSICO</a:t>
            </a:r>
          </a:p>
          <a:p>
            <a:pPr algn="r"/>
            <a:endParaRPr lang="es-ES" dirty="0"/>
          </a:p>
          <a:p>
            <a:pPr algn="r"/>
            <a:r>
              <a:rPr lang="es-ES" dirty="0" smtClean="0"/>
              <a:t>SEMANA DEL 05 AL 09 DE ABRIL</a:t>
            </a:r>
          </a:p>
          <a:p>
            <a:pPr algn="r"/>
            <a:endParaRPr lang="es-ES" dirty="0"/>
          </a:p>
        </p:txBody>
      </p:sp>
      <p:pic>
        <p:nvPicPr>
          <p:cNvPr id="4" name="Imagen 3" descr="png-transparent-children-sitting-on-chair-student-question-computer-file-students-answer-questions-in-class-miscellaneous-angle-child-thumbnail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58" y="2551540"/>
            <a:ext cx="3350257" cy="417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306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6383" y="258682"/>
            <a:ext cx="8877956" cy="577858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sz="3200" u="sng" dirty="0" smtClean="0"/>
              <a:t> </a:t>
            </a:r>
            <a:r>
              <a:rPr lang="es-ES" sz="3200" u="sng" dirty="0" smtClean="0">
                <a:solidFill>
                  <a:srgbClr val="000000"/>
                </a:solidFill>
              </a:rPr>
              <a:t>PAGINA 29 Y 30.</a:t>
            </a:r>
          </a:p>
          <a:p>
            <a:pPr marL="0" indent="0" algn="ctr">
              <a:buNone/>
            </a:pPr>
            <a:endParaRPr lang="es-ES" dirty="0">
              <a:solidFill>
                <a:srgbClr val="000000"/>
              </a:solidFill>
            </a:endParaRPr>
          </a:p>
          <a:p>
            <a:r>
              <a:rPr lang="es-ES" dirty="0" smtClean="0">
                <a:solidFill>
                  <a:srgbClr val="000000"/>
                </a:solidFill>
              </a:rPr>
              <a:t>A.-  NO TIRAR DESECHO O BASURA AL MAR.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AH</a:t>
            </a:r>
            <a:r>
              <a:rPr lang="is-IS" dirty="0" smtClean="0">
                <a:solidFill>
                  <a:srgbClr val="000000"/>
                </a:solidFill>
              </a:rPr>
              <a:t>Í</a:t>
            </a:r>
            <a:r>
              <a:rPr lang="es-ES" dirty="0" smtClean="0">
                <a:solidFill>
                  <a:srgbClr val="000000"/>
                </a:solidFill>
              </a:rPr>
              <a:t> VIVEN MUCHOS ANIMALES Y SE PUEDEN MORIR</a:t>
            </a:r>
          </a:p>
          <a:p>
            <a:pPr marL="0" indent="0">
              <a:buNone/>
            </a:pPr>
            <a:endParaRPr lang="es-ES" dirty="0">
              <a:solidFill>
                <a:srgbClr val="000000"/>
              </a:solidFill>
            </a:endParaRPr>
          </a:p>
          <a:p>
            <a:r>
              <a:rPr lang="es-ES" dirty="0" smtClean="0">
                <a:solidFill>
                  <a:srgbClr val="000000"/>
                </a:solidFill>
              </a:rPr>
              <a:t>B.- NO TOCAR </a:t>
            </a:r>
            <a:r>
              <a:rPr lang="mr-IN" dirty="0" smtClean="0">
                <a:solidFill>
                  <a:srgbClr val="000000"/>
                </a:solidFill>
              </a:rPr>
              <a:t>–</a:t>
            </a:r>
            <a:r>
              <a:rPr lang="es-ES" dirty="0" smtClean="0">
                <a:solidFill>
                  <a:srgbClr val="000000"/>
                </a:solidFill>
              </a:rPr>
              <a:t> NO RAYAR </a:t>
            </a:r>
            <a:r>
              <a:rPr lang="mr-IN" dirty="0" smtClean="0">
                <a:solidFill>
                  <a:srgbClr val="000000"/>
                </a:solidFill>
              </a:rPr>
              <a:t>–</a:t>
            </a:r>
            <a:r>
              <a:rPr lang="es-ES" dirty="0" smtClean="0">
                <a:solidFill>
                  <a:srgbClr val="000000"/>
                </a:solidFill>
              </a:rPr>
              <a:t> NO ROBAR LO DEL MUSEO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PARA CUIDAR Y NO ROMPER LO QUE HAY EN EL MUSEO.</a:t>
            </a:r>
          </a:p>
          <a:p>
            <a:pPr marL="0" indent="0">
              <a:buNone/>
            </a:pPr>
            <a:endParaRPr lang="es-ES" dirty="0">
              <a:solidFill>
                <a:srgbClr val="000000"/>
              </a:solidFill>
            </a:endParaRPr>
          </a:p>
          <a:p>
            <a:r>
              <a:rPr lang="es-ES" dirty="0" smtClean="0">
                <a:solidFill>
                  <a:srgbClr val="000000"/>
                </a:solidFill>
              </a:rPr>
              <a:t>C.- NO CAZARLOS </a:t>
            </a:r>
            <a:r>
              <a:rPr lang="mr-IN" dirty="0" smtClean="0">
                <a:solidFill>
                  <a:srgbClr val="000000"/>
                </a:solidFill>
              </a:rPr>
              <a:t>–</a:t>
            </a:r>
            <a:r>
              <a:rPr lang="es-ES" dirty="0" smtClean="0">
                <a:solidFill>
                  <a:srgbClr val="000000"/>
                </a:solidFill>
              </a:rPr>
              <a:t> NO ALIMENTARLOS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PARA CUIDAR A LOS ANIMALES DE NUESTRO NACIONAL</a:t>
            </a:r>
          </a:p>
          <a:p>
            <a:endParaRPr lang="es-E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577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TAREA</a:t>
            </a:r>
            <a:br>
              <a:rPr lang="es-ES" dirty="0" smtClean="0"/>
            </a:br>
            <a:r>
              <a:rPr lang="es-ES" dirty="0" smtClean="0"/>
              <a:t>(</a:t>
            </a:r>
            <a:r>
              <a:rPr lang="es-ES" sz="2800" dirty="0" smtClean="0"/>
              <a:t>BUZÓN</a:t>
            </a:r>
            <a:r>
              <a:rPr lang="es-ES" dirty="0" smtClean="0"/>
              <a:t>)</a:t>
            </a:r>
            <a:endParaRPr lang="es-ES" dirty="0"/>
          </a:p>
        </p:txBody>
      </p:sp>
      <p:pic>
        <p:nvPicPr>
          <p:cNvPr id="4" name="Marcador de contenido 3" descr="icono de buzón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2" t="3490" r="9741"/>
          <a:stretch/>
        </p:blipFill>
        <p:spPr>
          <a:xfrm>
            <a:off x="6058519" y="345141"/>
            <a:ext cx="968617" cy="1143000"/>
          </a:xfrm>
        </p:spPr>
      </p:pic>
      <p:sp>
        <p:nvSpPr>
          <p:cNvPr id="5" name="CuadroTexto 4"/>
          <p:cNvSpPr txBox="1"/>
          <p:nvPr/>
        </p:nvSpPr>
        <p:spPr>
          <a:xfrm>
            <a:off x="296809" y="2804719"/>
            <a:ext cx="8389991" cy="304698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DESARROLLAR LA PÁGINA </a:t>
            </a:r>
            <a:r>
              <a:rPr lang="es-ES" sz="3200" dirty="0" smtClean="0"/>
              <a:t>31 Y 32 </a:t>
            </a:r>
            <a:r>
              <a:rPr lang="es-ES" sz="3200" dirty="0" smtClean="0"/>
              <a:t>(MODULO 1) DEL LIBRO APTUS . </a:t>
            </a:r>
            <a:endParaRPr lang="es-ES" sz="3200" dirty="0" smtClean="0"/>
          </a:p>
          <a:p>
            <a:pPr algn="ctr"/>
            <a:r>
              <a:rPr lang="es-ES" sz="3200" dirty="0" smtClean="0"/>
              <a:t>Y </a:t>
            </a:r>
            <a:r>
              <a:rPr lang="es-ES" sz="3200" dirty="0" smtClean="0"/>
              <a:t>SUBIRLA AL BUZÓN</a:t>
            </a:r>
            <a:r>
              <a:rPr lang="es-ES" sz="3200" dirty="0" smtClean="0"/>
              <a:t>.</a:t>
            </a:r>
          </a:p>
          <a:p>
            <a:pPr algn="ctr"/>
            <a:endParaRPr lang="es-ES" sz="3200" dirty="0"/>
          </a:p>
          <a:p>
            <a:pPr algn="ctr"/>
            <a:r>
              <a:rPr lang="es-ES" sz="3200" dirty="0" smtClean="0"/>
              <a:t>FECHA M</a:t>
            </a:r>
            <a:r>
              <a:rPr lang="es-ES" sz="3200" dirty="0" smtClean="0"/>
              <a:t>ÁXIMA DE ENTREGA: MIÉRCOLES 14 DE ABRIL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207259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575734"/>
          </a:xfrm>
        </p:spPr>
        <p:txBody>
          <a:bodyPr/>
          <a:lstStyle/>
          <a:p>
            <a:r>
              <a:rPr lang="es-ES" dirty="0" smtClean="0"/>
              <a:t>LIBRO APTUS </a:t>
            </a:r>
            <a:br>
              <a:rPr lang="es-ES" dirty="0" smtClean="0"/>
            </a:br>
            <a:r>
              <a:rPr lang="es-ES" dirty="0" smtClean="0"/>
              <a:t>HISTORIA 2º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7756" y="2329524"/>
            <a:ext cx="5988414" cy="400691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sz="4000" u="sng" dirty="0" smtClean="0"/>
              <a:t>ACCIONES Y NORMAS PARA EL CUIDADO DEL MEDIO AMBIENTE</a:t>
            </a:r>
          </a:p>
          <a:p>
            <a:pPr marL="0" indent="0" algn="ctr">
              <a:buNone/>
            </a:pPr>
            <a:r>
              <a:rPr lang="es-ES" sz="4000" dirty="0" smtClean="0"/>
              <a:t>MÓDULO 1   </a:t>
            </a:r>
          </a:p>
          <a:p>
            <a:pPr marL="0" indent="0" algn="ctr">
              <a:buNone/>
            </a:pPr>
            <a:r>
              <a:rPr lang="es-ES" sz="4000" dirty="0" smtClean="0"/>
              <a:t>PÁGINA 17,18,19 Y 20</a:t>
            </a:r>
          </a:p>
          <a:p>
            <a:pPr marL="0" indent="0" algn="ctr">
              <a:buNone/>
            </a:pPr>
            <a:r>
              <a:rPr lang="es-ES" sz="4000" dirty="0" smtClean="0"/>
              <a:t>(EN CLASES)</a:t>
            </a:r>
            <a:endParaRPr lang="es-ES" sz="4000" dirty="0"/>
          </a:p>
        </p:txBody>
      </p:sp>
      <p:pic>
        <p:nvPicPr>
          <p:cNvPr id="4" name="Imagen 3" descr="Torres-del-paine-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35281">
            <a:off x="5937705" y="3009577"/>
            <a:ext cx="2840808" cy="34823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2669901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96400" y="458292"/>
            <a:ext cx="8798664" cy="5578972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s-ES" sz="4400" u="sng" dirty="0" smtClean="0">
                <a:solidFill>
                  <a:schemeClr val="tx1"/>
                </a:solidFill>
              </a:rPr>
              <a:t>PÁGINA 18</a:t>
            </a:r>
          </a:p>
          <a:p>
            <a:r>
              <a:rPr lang="es-ES" sz="4400" dirty="0" smtClean="0">
                <a:solidFill>
                  <a:schemeClr val="tx1"/>
                </a:solidFill>
              </a:rPr>
              <a:t>1.-  SOBRE UN INCENDIO.</a:t>
            </a:r>
          </a:p>
          <a:p>
            <a:r>
              <a:rPr lang="es-ES" sz="4400" dirty="0" smtClean="0">
                <a:solidFill>
                  <a:schemeClr val="tx1"/>
                </a:solidFill>
              </a:rPr>
              <a:t>2.- PARQUE NACIONAL TORRES DEL PAINE.</a:t>
            </a:r>
          </a:p>
          <a:p>
            <a:r>
              <a:rPr lang="es-ES" sz="4400" dirty="0" smtClean="0">
                <a:solidFill>
                  <a:schemeClr val="tx1"/>
                </a:solidFill>
              </a:rPr>
              <a:t>3.- UN JOVEN DE 23 AÑOS</a:t>
            </a:r>
          </a:p>
          <a:p>
            <a:r>
              <a:rPr lang="es-ES" sz="4400" dirty="0" smtClean="0">
                <a:solidFill>
                  <a:schemeClr val="tx1"/>
                </a:solidFill>
              </a:rPr>
              <a:t>4.- ONEMI Y CONAF</a:t>
            </a:r>
          </a:p>
          <a:p>
            <a:r>
              <a:rPr lang="es-ES" sz="4400" dirty="0" smtClean="0">
                <a:solidFill>
                  <a:schemeClr val="tx1"/>
                </a:solidFill>
              </a:rPr>
              <a:t>5.- NO ENCENDER FUEGO, NO BOTAR BASURA EN EL BOSQUE</a:t>
            </a:r>
            <a:endParaRPr lang="es-E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149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0"/>
            <a:ext cx="9348582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000" u="sng" dirty="0" smtClean="0">
                <a:solidFill>
                  <a:schemeClr val="tx1"/>
                </a:solidFill>
              </a:rPr>
              <a:t>PÁGINA 19 Y 20</a:t>
            </a:r>
          </a:p>
          <a:p>
            <a:r>
              <a:rPr lang="es-ES" sz="4000" dirty="0" smtClean="0">
                <a:solidFill>
                  <a:schemeClr val="tx1"/>
                </a:solidFill>
              </a:rPr>
              <a:t>1.- DESTRUCCIÓN DE UN COLEGIO.</a:t>
            </a:r>
          </a:p>
          <a:p>
            <a:r>
              <a:rPr lang="es-ES" sz="4000" dirty="0" smtClean="0">
                <a:solidFill>
                  <a:schemeClr val="tx1"/>
                </a:solidFill>
              </a:rPr>
              <a:t>2.- EN UN COLEGIO EN ALMERÍA</a:t>
            </a:r>
          </a:p>
          <a:p>
            <a:r>
              <a:rPr lang="es-ES" sz="4000" dirty="0" smtClean="0">
                <a:solidFill>
                  <a:schemeClr val="tx1"/>
                </a:solidFill>
              </a:rPr>
              <a:t>3.- NEGATIVO, PORQUE AFECTA EL ESPACIO EDUCATIVO.</a:t>
            </a:r>
          </a:p>
          <a:p>
            <a:r>
              <a:rPr lang="es-ES" sz="4000" dirty="0" smtClean="0">
                <a:solidFill>
                  <a:schemeClr val="tx1"/>
                </a:solidFill>
              </a:rPr>
              <a:t>4.- RESPETANDO LAS NORMAS.</a:t>
            </a:r>
          </a:p>
          <a:p>
            <a:r>
              <a:rPr lang="es-ES" sz="4000" dirty="0" smtClean="0">
                <a:solidFill>
                  <a:schemeClr val="tx1"/>
                </a:solidFill>
              </a:rPr>
              <a:t>5.- CUIDAR ES RESPONSABILIDAD DE TODOS.</a:t>
            </a:r>
            <a:endParaRPr lang="es-E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17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575734"/>
          </a:xfrm>
        </p:spPr>
        <p:txBody>
          <a:bodyPr/>
          <a:lstStyle/>
          <a:p>
            <a:r>
              <a:rPr lang="es-ES" dirty="0" smtClean="0"/>
              <a:t>LIBRO APTUS </a:t>
            </a:r>
            <a:br>
              <a:rPr lang="es-ES" dirty="0" smtClean="0"/>
            </a:br>
            <a:r>
              <a:rPr lang="es-ES" dirty="0" smtClean="0"/>
              <a:t>HISTORIA 2º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7757" y="2329524"/>
            <a:ext cx="5255356" cy="400691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sz="4000" u="sng" dirty="0" smtClean="0"/>
              <a:t>REGLAMENTO PARQUE NACIONAL NAHUELBUTA</a:t>
            </a:r>
          </a:p>
          <a:p>
            <a:pPr marL="0" indent="0" algn="ctr">
              <a:buNone/>
            </a:pPr>
            <a:r>
              <a:rPr lang="es-ES" sz="4000" dirty="0" smtClean="0"/>
              <a:t>MÓDULO 1   </a:t>
            </a:r>
          </a:p>
          <a:p>
            <a:pPr marL="0" indent="0" algn="ctr">
              <a:buNone/>
            </a:pPr>
            <a:r>
              <a:rPr lang="es-ES" sz="4000" dirty="0" smtClean="0"/>
              <a:t>PÁGINA 21,22 Y 23</a:t>
            </a:r>
          </a:p>
          <a:p>
            <a:pPr marL="0" indent="0" algn="ctr">
              <a:buNone/>
            </a:pPr>
            <a:r>
              <a:rPr lang="es-ES" sz="4000" dirty="0" smtClean="0"/>
              <a:t>(EN LA CASA)</a:t>
            </a:r>
            <a:endParaRPr lang="es-ES" sz="4000" dirty="0"/>
          </a:p>
        </p:txBody>
      </p:sp>
      <p:pic>
        <p:nvPicPr>
          <p:cNvPr id="5" name="Imagen 4" descr="th_4adc6ebe3e2b0d2fbfea201316181ee9_Piedra-del-Aguil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8608">
            <a:off x="5513235" y="2606608"/>
            <a:ext cx="3357197" cy="38552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260927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NORMAS </a:t>
            </a:r>
            <a:endParaRPr lang="es-ES" dirty="0"/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4470759" y="1347628"/>
            <a:ext cx="1" cy="14224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CuadroTexto 5"/>
          <p:cNvSpPr txBox="1"/>
          <p:nvPr/>
        </p:nvSpPr>
        <p:spPr>
          <a:xfrm>
            <a:off x="3317434" y="1684535"/>
            <a:ext cx="2306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EXISTEN 3 TIPOS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233255" y="2980331"/>
            <a:ext cx="2786126" cy="22028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rgbClr val="008000"/>
                </a:solidFill>
              </a:rPr>
              <a:t>CUIDADO DEL MEDIO AMBIENTE</a:t>
            </a:r>
            <a:endParaRPr lang="es-ES" sz="2400" dirty="0">
              <a:solidFill>
                <a:srgbClr val="008000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3236572" y="2980331"/>
            <a:ext cx="2786126" cy="22028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rgbClr val="008000"/>
                </a:solidFill>
              </a:rPr>
              <a:t>EVITAR </a:t>
            </a:r>
            <a:r>
              <a:rPr lang="es-ES" sz="2000" dirty="0" smtClean="0">
                <a:solidFill>
                  <a:srgbClr val="008000"/>
                </a:solidFill>
              </a:rPr>
              <a:t>SITUACIONES</a:t>
            </a:r>
            <a:r>
              <a:rPr lang="es-ES" sz="2400" dirty="0" smtClean="0">
                <a:solidFill>
                  <a:srgbClr val="008000"/>
                </a:solidFill>
              </a:rPr>
              <a:t> DE RIESGO</a:t>
            </a:r>
            <a:endParaRPr lang="es-ES" sz="2400" dirty="0">
              <a:solidFill>
                <a:srgbClr val="008000"/>
              </a:solidFill>
            </a:endParaRPr>
          </a:p>
        </p:txBody>
      </p:sp>
      <p:sp>
        <p:nvSpPr>
          <p:cNvPr id="10" name="Elipse 9"/>
          <p:cNvSpPr/>
          <p:nvPr/>
        </p:nvSpPr>
        <p:spPr>
          <a:xfrm>
            <a:off x="6189407" y="2980331"/>
            <a:ext cx="2889798" cy="220285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>
                <a:solidFill>
                  <a:srgbClr val="008000"/>
                </a:solidFill>
              </a:rPr>
              <a:t>FAVORECEN</a:t>
            </a:r>
            <a:r>
              <a:rPr lang="es-ES" sz="2400" dirty="0" smtClean="0">
                <a:solidFill>
                  <a:srgbClr val="008000"/>
                </a:solidFill>
              </a:rPr>
              <a:t> EL </a:t>
            </a:r>
            <a:r>
              <a:rPr lang="es-ES" sz="2000" dirty="0" smtClean="0">
                <a:solidFill>
                  <a:srgbClr val="008000"/>
                </a:solidFill>
              </a:rPr>
              <a:t>APRENDIZAJE</a:t>
            </a:r>
            <a:endParaRPr lang="es-ES" sz="2000" dirty="0">
              <a:solidFill>
                <a:srgbClr val="008000"/>
              </a:solidFill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3647880" y="160475"/>
            <a:ext cx="1645757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PÁGINA 25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62760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575734"/>
          </a:xfrm>
        </p:spPr>
        <p:txBody>
          <a:bodyPr/>
          <a:lstStyle/>
          <a:p>
            <a:r>
              <a:rPr lang="es-ES" dirty="0" smtClean="0"/>
              <a:t>LIBRO APTUS </a:t>
            </a:r>
            <a:br>
              <a:rPr lang="es-ES" dirty="0" smtClean="0"/>
            </a:br>
            <a:r>
              <a:rPr lang="es-ES" dirty="0" smtClean="0"/>
              <a:t>HISTORIA 2º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7756" y="2329524"/>
            <a:ext cx="6219060" cy="400691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sz="4000" u="sng" dirty="0" smtClean="0"/>
              <a:t>NORMAS PARA EL CUIDADO DEL MEDIO AMBIENTE</a:t>
            </a:r>
          </a:p>
          <a:p>
            <a:pPr marL="0" indent="0" algn="ctr">
              <a:buNone/>
            </a:pPr>
            <a:r>
              <a:rPr lang="es-ES" sz="4000" dirty="0" smtClean="0"/>
              <a:t>MÓDULO 1   </a:t>
            </a:r>
          </a:p>
          <a:p>
            <a:pPr marL="0" indent="0" algn="ctr">
              <a:buNone/>
            </a:pPr>
            <a:r>
              <a:rPr lang="es-ES" sz="4000" dirty="0" smtClean="0"/>
              <a:t>PÁGINA 27</a:t>
            </a:r>
          </a:p>
          <a:p>
            <a:pPr marL="0" indent="0" algn="ctr">
              <a:buNone/>
            </a:pPr>
            <a:r>
              <a:rPr lang="es-ES" sz="4000" dirty="0" smtClean="0"/>
              <a:t> (EN CLASES)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4246708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575734"/>
          </a:xfrm>
        </p:spPr>
        <p:txBody>
          <a:bodyPr/>
          <a:lstStyle/>
          <a:p>
            <a:r>
              <a:rPr lang="es-ES" dirty="0" smtClean="0"/>
              <a:t>LIBRO APTUS </a:t>
            </a:r>
            <a:br>
              <a:rPr lang="es-ES" dirty="0" smtClean="0"/>
            </a:br>
            <a:r>
              <a:rPr lang="es-ES" dirty="0" smtClean="0"/>
              <a:t>HISTORIA 2º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705141" y="2329524"/>
            <a:ext cx="6219060" cy="400691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sz="4000" u="sng" dirty="0" smtClean="0"/>
              <a:t>NORMAS PARA EL CUIDADO DEL MEDIO AMBIENTE</a:t>
            </a:r>
          </a:p>
          <a:p>
            <a:pPr marL="0" indent="0" algn="ctr">
              <a:buNone/>
            </a:pPr>
            <a:r>
              <a:rPr lang="es-ES" sz="4000" dirty="0" smtClean="0"/>
              <a:t>MÓDULO 1   </a:t>
            </a:r>
          </a:p>
          <a:p>
            <a:pPr marL="0" indent="0" algn="ctr">
              <a:buNone/>
            </a:pPr>
            <a:r>
              <a:rPr lang="es-ES" sz="4000" dirty="0" smtClean="0"/>
              <a:t>PÁGINA 28, 29 y 30</a:t>
            </a:r>
          </a:p>
          <a:p>
            <a:pPr marL="0" indent="0" algn="ctr">
              <a:buNone/>
            </a:pPr>
            <a:r>
              <a:rPr lang="es-ES" sz="4000" dirty="0" smtClean="0"/>
              <a:t> (EN CLASES)</a:t>
            </a:r>
            <a:endParaRPr lang="es-ES" sz="40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17756" y="160475"/>
            <a:ext cx="187096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VIERNES 09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12428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39775" y="211649"/>
            <a:ext cx="8267528" cy="5825615"/>
          </a:xfrm>
        </p:spPr>
        <p:txBody>
          <a:bodyPr/>
          <a:lstStyle/>
          <a:p>
            <a:pPr marL="0" indent="0" algn="ctr">
              <a:buNone/>
            </a:pPr>
            <a:r>
              <a:rPr lang="es-ES" sz="3200" dirty="0" smtClean="0">
                <a:solidFill>
                  <a:srgbClr val="000000"/>
                </a:solidFill>
              </a:rPr>
              <a:t>P</a:t>
            </a:r>
            <a:r>
              <a:rPr lang="es-ES" sz="3200" dirty="0" smtClean="0">
                <a:solidFill>
                  <a:srgbClr val="000000"/>
                </a:solidFill>
              </a:rPr>
              <a:t>ÁGINA 28</a:t>
            </a:r>
          </a:p>
          <a:p>
            <a:r>
              <a:rPr lang="es-ES" dirty="0" smtClean="0">
                <a:solidFill>
                  <a:srgbClr val="000000"/>
                </a:solidFill>
              </a:rPr>
              <a:t>1 NO RAYAR LOS MOAIS 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          RESPETAR LA CULTURA DE ISLA DE PASCUA.</a:t>
            </a:r>
          </a:p>
          <a:p>
            <a:endParaRPr lang="es-ES" dirty="0">
              <a:solidFill>
                <a:srgbClr val="000000"/>
              </a:solidFill>
            </a:endParaRPr>
          </a:p>
          <a:p>
            <a:r>
              <a:rPr lang="es-ES" dirty="0" smtClean="0">
                <a:solidFill>
                  <a:srgbClr val="000000"/>
                </a:solidFill>
              </a:rPr>
              <a:t>2 NO BOTAR BASURA PORQUE ENSUCIA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         NO ALIMENTAR A LOS ANIMALES </a:t>
            </a:r>
          </a:p>
          <a:p>
            <a:pPr marL="0" indent="0">
              <a:buNone/>
            </a:pPr>
            <a:endParaRPr lang="es-ES" dirty="0">
              <a:solidFill>
                <a:srgbClr val="000000"/>
              </a:solidFill>
            </a:endParaRPr>
          </a:p>
          <a:p>
            <a:r>
              <a:rPr lang="es-ES" dirty="0" smtClean="0">
                <a:solidFill>
                  <a:srgbClr val="000000"/>
                </a:solidFill>
              </a:rPr>
              <a:t>3 NO BOTAR BASURA</a:t>
            </a:r>
          </a:p>
          <a:p>
            <a:pPr marL="0" indent="0">
              <a:buNone/>
            </a:pPr>
            <a:r>
              <a:rPr lang="es-ES" dirty="0" smtClean="0">
                <a:solidFill>
                  <a:srgbClr val="000000"/>
                </a:solidFill>
              </a:rPr>
              <a:t>   ES UN PATRIMONIO Y TODOS DEBEMOS CUIDARLO.</a:t>
            </a:r>
          </a:p>
        </p:txBody>
      </p:sp>
    </p:spTree>
    <p:extLst>
      <p:ext uri="{BB962C8B-B14F-4D97-AF65-F5344CB8AC3E}">
        <p14:creationId xmlns:p14="http://schemas.microsoft.com/office/powerpoint/2010/main" val="38164295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é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Génesis.thmx</Template>
  <TotalTime>2636</TotalTime>
  <Words>339</Words>
  <Application>Microsoft Macintosh PowerPoint</Application>
  <PresentationFormat>Presentación en pantalla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Génesis</vt:lpstr>
      <vt:lpstr>RUTA  DE TRABAJO</vt:lpstr>
      <vt:lpstr>LIBRO APTUS  HISTORIA 2º</vt:lpstr>
      <vt:lpstr>Presentación de PowerPoint</vt:lpstr>
      <vt:lpstr>Presentación de PowerPoint</vt:lpstr>
      <vt:lpstr>LIBRO APTUS  HISTORIA 2º</vt:lpstr>
      <vt:lpstr>NORMAS </vt:lpstr>
      <vt:lpstr>LIBRO APTUS  HISTORIA 2º</vt:lpstr>
      <vt:lpstr>LIBRO APTUS  HISTORIA 2º</vt:lpstr>
      <vt:lpstr>Presentación de PowerPoint</vt:lpstr>
      <vt:lpstr>Presentación de PowerPoint</vt:lpstr>
      <vt:lpstr>TAREA (BUZÓN)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RUTA  DE TRABAJO</dc:title>
  <dc:creator>Camila astudillo</dc:creator>
  <cp:lastModifiedBy>Camila astudillo</cp:lastModifiedBy>
  <cp:revision>40</cp:revision>
  <dcterms:created xsi:type="dcterms:W3CDTF">2021-03-24T04:24:10Z</dcterms:created>
  <dcterms:modified xsi:type="dcterms:W3CDTF">2021-04-09T15:30:23Z</dcterms:modified>
</cp:coreProperties>
</file>