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6"/>
  </p:notesMasterIdLst>
  <p:sldIdLst>
    <p:sldId id="256" r:id="rId2"/>
    <p:sldId id="257" r:id="rId3"/>
    <p:sldId id="265" r:id="rId4"/>
    <p:sldId id="279" r:id="rId5"/>
    <p:sldId id="312" r:id="rId6"/>
    <p:sldId id="259" r:id="rId7"/>
    <p:sldId id="313" r:id="rId8"/>
    <p:sldId id="310" r:id="rId9"/>
    <p:sldId id="266" r:id="rId10"/>
    <p:sldId id="314" r:id="rId11"/>
    <p:sldId id="315" r:id="rId12"/>
    <p:sldId id="316" r:id="rId13"/>
    <p:sldId id="262" r:id="rId14"/>
    <p:sldId id="288" r:id="rId15"/>
  </p:sldIdLst>
  <p:sldSz cx="9144000" cy="5143500" type="screen16x9"/>
  <p:notesSz cx="6858000" cy="9144000"/>
  <p:embeddedFontLst>
    <p:embeddedFont>
      <p:font typeface="Cavolini" panose="03000502040302020204" pitchFamily="66" charset="0"/>
      <p:regular r:id="rId17"/>
      <p:bold r:id="rId18"/>
      <p:italic r:id="rId19"/>
      <p:boldItalic r:id="rId20"/>
    </p:embeddedFont>
    <p:embeddedFont>
      <p:font typeface="Chiller" panose="04020404031007020602" pitchFamily="82" charset="0"/>
      <p:regular r:id="rId21"/>
    </p:embeddedFont>
    <p:embeddedFont>
      <p:font typeface="Fira Sans Extra Condensed Medium" panose="020B0604020202020204" charset="0"/>
      <p:regular r:id="rId22"/>
      <p:bold r:id="rId23"/>
      <p:italic r:id="rId24"/>
      <p:boldItalic r:id="rId25"/>
    </p:embeddedFont>
    <p:embeddedFont>
      <p:font typeface="Forte" panose="03060902040502070203" pitchFamily="66" charset="0"/>
      <p:regular r:id="rId26"/>
    </p:embeddedFont>
    <p:embeddedFont>
      <p:font typeface="Gill Sans MT" panose="020B0502020104020203" pitchFamily="34" charset="0"/>
      <p:regular r:id="rId27"/>
      <p:bold r:id="rId28"/>
      <p:italic r:id="rId29"/>
      <p:boldItalic r:id="rId30"/>
    </p:embeddedFont>
    <p:embeddedFont>
      <p:font typeface="Impact" panose="020B0806030902050204" pitchFamily="34" charset="0"/>
      <p:regular r:id="rId31"/>
    </p:embeddedFont>
    <p:embeddedFont>
      <p:font typeface="MV Boli" panose="02000500030200090000" pitchFamily="2" charset="0"/>
      <p:regular r:id="rId32"/>
    </p:embeddedFont>
    <p:embeddedFont>
      <p:font typeface="Nunito" panose="020B0604020202020204" charset="0"/>
      <p:regular r:id="rId33"/>
      <p:bold r:id="rId34"/>
      <p:italic r:id="rId35"/>
      <p:boldItalic r:id="rId36"/>
    </p:embeddedFont>
    <p:embeddedFont>
      <p:font typeface="Viga" panose="020B0604020202020204" charset="0"/>
      <p:regular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5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BB37C0-BA1C-4773-B27C-AE16FC9B945A}">
  <a:tblStyle styleId="{A9BB37C0-BA1C-4773-B27C-AE16FC9B945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viewProps" Target="view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be5f1ce691_3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be5f1ce691_3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bdcd260d0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7" name="Google Shape;1627;gbdcd260d0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Google Shape;2512;gbecaa466a9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3" name="Google Shape;2513;gbecaa466a9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be5f1ce691_3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be5f1ce691_3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becaa466a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becaa466a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3117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bdcd260d0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bdcd260d0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be5f1ce691_3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be5f1ce691_3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gbee43893fe_1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6" name="Google Shape;2826;gbee43893fe_1_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667763" y="473202"/>
            <a:ext cx="3926681" cy="3921919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823791"/>
            <a:ext cx="7738814" cy="3296241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4484398"/>
            <a:ext cx="6034030" cy="55670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4781759"/>
            <a:ext cx="1747292" cy="261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4781759"/>
            <a:ext cx="1747292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9638632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666498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9741" y="286790"/>
            <a:ext cx="1119099" cy="420030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286789"/>
            <a:ext cx="6294439" cy="420030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876420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13863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1876200" y="2004050"/>
            <a:ext cx="5391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11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"/>
          <p:cNvSpPr txBox="1">
            <a:spLocks noGrp="1"/>
          </p:cNvSpPr>
          <p:nvPr>
            <p:ph type="title"/>
          </p:nvPr>
        </p:nvSpPr>
        <p:spPr>
          <a:xfrm>
            <a:off x="663025" y="445025"/>
            <a:ext cx="776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"/>
          <p:cNvSpPr txBox="1">
            <a:spLocks noGrp="1"/>
          </p:cNvSpPr>
          <p:nvPr>
            <p:ph type="body" idx="1"/>
          </p:nvPr>
        </p:nvSpPr>
        <p:spPr>
          <a:xfrm>
            <a:off x="663025" y="1076275"/>
            <a:ext cx="776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729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"/>
          <p:cNvSpPr txBox="1">
            <a:spLocks noGrp="1"/>
          </p:cNvSpPr>
          <p:nvPr>
            <p:ph type="title"/>
          </p:nvPr>
        </p:nvSpPr>
        <p:spPr>
          <a:xfrm flipH="1">
            <a:off x="1330050" y="1481838"/>
            <a:ext cx="6367800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3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7" name="Google Shape;327;p8"/>
          <p:cNvSpPr txBox="1">
            <a:spLocks noGrp="1"/>
          </p:cNvSpPr>
          <p:nvPr>
            <p:ph type="subTitle" idx="1"/>
          </p:nvPr>
        </p:nvSpPr>
        <p:spPr>
          <a:xfrm>
            <a:off x="2871000" y="4131425"/>
            <a:ext cx="3285900" cy="6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180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7"/>
          <p:cNvSpPr txBox="1">
            <a:spLocks noGrp="1"/>
          </p:cNvSpPr>
          <p:nvPr>
            <p:ph type="body" idx="1"/>
          </p:nvPr>
        </p:nvSpPr>
        <p:spPr>
          <a:xfrm>
            <a:off x="4419300" y="1762075"/>
            <a:ext cx="3924600" cy="29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9" name="Google Shape;649;p17"/>
          <p:cNvSpPr txBox="1">
            <a:spLocks noGrp="1"/>
          </p:cNvSpPr>
          <p:nvPr>
            <p:ph type="title"/>
          </p:nvPr>
        </p:nvSpPr>
        <p:spPr>
          <a:xfrm>
            <a:off x="663025" y="445025"/>
            <a:ext cx="776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1581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390" name="Google Shape;390;p10"/>
          <p:cNvSpPr txBox="1">
            <a:spLocks noGrp="1"/>
          </p:cNvSpPr>
          <p:nvPr>
            <p:ph type="ctrTitle"/>
          </p:nvPr>
        </p:nvSpPr>
        <p:spPr>
          <a:xfrm>
            <a:off x="5835900" y="-69600"/>
            <a:ext cx="2588100" cy="273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833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4375200" y="2150850"/>
            <a:ext cx="44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subTitle" idx="1"/>
          </p:nvPr>
        </p:nvSpPr>
        <p:spPr>
          <a:xfrm>
            <a:off x="4375200" y="2972550"/>
            <a:ext cx="2633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title" idx="2" hasCustomPrompt="1"/>
          </p:nvPr>
        </p:nvSpPr>
        <p:spPr>
          <a:xfrm>
            <a:off x="4375200" y="1766350"/>
            <a:ext cx="3651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49595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347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3" name="Google Shape;39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4" name="Google Shape;39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5482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360" name="Google Shape;360;p9"/>
          <p:cNvSpPr txBox="1">
            <a:spLocks noGrp="1"/>
          </p:cNvSpPr>
          <p:nvPr>
            <p:ph type="title"/>
          </p:nvPr>
        </p:nvSpPr>
        <p:spPr>
          <a:xfrm>
            <a:off x="-803250" y="2439775"/>
            <a:ext cx="53247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61" name="Google Shape;361;p9"/>
          <p:cNvSpPr txBox="1">
            <a:spLocks noGrp="1"/>
          </p:cNvSpPr>
          <p:nvPr>
            <p:ph type="subTitle" idx="1"/>
          </p:nvPr>
        </p:nvSpPr>
        <p:spPr>
          <a:xfrm>
            <a:off x="1726950" y="33364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2" name="Google Shape;362;p9"/>
          <p:cNvSpPr txBox="1">
            <a:spLocks noGrp="1"/>
          </p:cNvSpPr>
          <p:nvPr>
            <p:ph type="title" idx="2" hasCustomPrompt="1"/>
          </p:nvPr>
        </p:nvSpPr>
        <p:spPr>
          <a:xfrm>
            <a:off x="476252" y="2072550"/>
            <a:ext cx="404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3728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862080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7"/>
          <p:cNvSpPr txBox="1">
            <a:spLocks noGrp="1"/>
          </p:cNvSpPr>
          <p:nvPr>
            <p:ph type="body" idx="1"/>
          </p:nvPr>
        </p:nvSpPr>
        <p:spPr>
          <a:xfrm>
            <a:off x="663025" y="202525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1" name="Google Shape;32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322" name="Google Shape;322;p7"/>
          <p:cNvSpPr txBox="1">
            <a:spLocks noGrp="1"/>
          </p:cNvSpPr>
          <p:nvPr>
            <p:ph type="title"/>
          </p:nvPr>
        </p:nvSpPr>
        <p:spPr>
          <a:xfrm>
            <a:off x="663025" y="445025"/>
            <a:ext cx="776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7500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3"/>
          <p:cNvSpPr txBox="1">
            <a:spLocks noGrp="1"/>
          </p:cNvSpPr>
          <p:nvPr>
            <p:ph type="ctrTitle"/>
          </p:nvPr>
        </p:nvSpPr>
        <p:spPr>
          <a:xfrm flipH="1">
            <a:off x="1482825" y="2293975"/>
            <a:ext cx="2322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72" name="Google Shape;772;p23"/>
          <p:cNvSpPr txBox="1">
            <a:spLocks noGrp="1"/>
          </p:cNvSpPr>
          <p:nvPr>
            <p:ph type="subTitle" idx="1"/>
          </p:nvPr>
        </p:nvSpPr>
        <p:spPr>
          <a:xfrm flipH="1">
            <a:off x="983925" y="2775600"/>
            <a:ext cx="28209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146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805417"/>
            <a:ext cx="6140303" cy="3048470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3869836"/>
            <a:ext cx="5263116" cy="7133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4781759"/>
            <a:ext cx="1120460" cy="261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4781759"/>
            <a:ext cx="1115675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51435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627491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1714500"/>
            <a:ext cx="3600450" cy="27146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7" y="1714500"/>
            <a:ext cx="3600450" cy="27146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05053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46" y="285750"/>
            <a:ext cx="7629525" cy="11201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9" y="1649725"/>
            <a:ext cx="360045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975" y="2181826"/>
            <a:ext cx="3600450" cy="22472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1649725"/>
            <a:ext cx="360045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181826"/>
            <a:ext cx="3600450" cy="22472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396189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152041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295651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342900"/>
            <a:ext cx="2319086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690283"/>
            <a:ext cx="4618814" cy="373884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306002"/>
            <a:ext cx="2319086" cy="312312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4781759"/>
            <a:ext cx="925016" cy="261347"/>
          </a:xfrm>
        </p:spPr>
        <p:txBody>
          <a:bodyPr/>
          <a:lstStyle/>
          <a:p>
            <a:fld id="{9334D819-9F07-4261-B09B-9E467E5D9002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59"/>
            <a:ext cx="2611634" cy="2593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4781759"/>
            <a:ext cx="924342" cy="259347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5407076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51434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342900"/>
            <a:ext cx="2319088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306002"/>
            <a:ext cx="2319088" cy="312312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4781759"/>
            <a:ext cx="924342" cy="261347"/>
          </a:xfrm>
        </p:spPr>
        <p:txBody>
          <a:bodyPr/>
          <a:lstStyle/>
          <a:p>
            <a:fld id="{9334D819-9F07-4261-B09B-9E467E5D9002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59"/>
            <a:ext cx="2611634" cy="2593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5676" y="4781759"/>
            <a:ext cx="925830" cy="259347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252362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286789"/>
            <a:ext cx="7633742" cy="1119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1714501"/>
            <a:ext cx="7633742" cy="2695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4781759"/>
            <a:ext cx="1747292" cy="261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81759"/>
            <a:ext cx="3086100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81759"/>
            <a:ext cx="2114549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664369" cy="51435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8931402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913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825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1" name="Google Shape;951;p33"/>
          <p:cNvGrpSpPr/>
          <p:nvPr/>
        </p:nvGrpSpPr>
        <p:grpSpPr>
          <a:xfrm>
            <a:off x="35" y="2385089"/>
            <a:ext cx="9144042" cy="3511478"/>
            <a:chOff x="1190200" y="3484600"/>
            <a:chExt cx="5216225" cy="2003125"/>
          </a:xfrm>
        </p:grpSpPr>
        <p:sp>
          <p:nvSpPr>
            <p:cNvPr id="952" name="Google Shape;952;p33"/>
            <p:cNvSpPr/>
            <p:nvPr/>
          </p:nvSpPr>
          <p:spPr>
            <a:xfrm>
              <a:off x="1410350" y="3484600"/>
              <a:ext cx="3761050" cy="2003125"/>
            </a:xfrm>
            <a:custGeom>
              <a:avLst/>
              <a:gdLst/>
              <a:ahLst/>
              <a:cxnLst/>
              <a:rect l="l" t="t" r="r" b="b"/>
              <a:pathLst>
                <a:path w="150442" h="80125" extrusionOk="0">
                  <a:moveTo>
                    <a:pt x="0" y="38228"/>
                  </a:moveTo>
                  <a:cubicBezTo>
                    <a:pt x="0" y="38228"/>
                    <a:pt x="56407" y="1"/>
                    <a:pt x="150441" y="35693"/>
                  </a:cubicBezTo>
                  <a:cubicBezTo>
                    <a:pt x="150441" y="35693"/>
                    <a:pt x="41897" y="80125"/>
                    <a:pt x="0" y="38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2632050" y="3978300"/>
              <a:ext cx="3774375" cy="1475225"/>
            </a:xfrm>
            <a:custGeom>
              <a:avLst/>
              <a:gdLst/>
              <a:ahLst/>
              <a:cxnLst/>
              <a:rect l="l" t="t" r="r" b="b"/>
              <a:pathLst>
                <a:path w="150975" h="59009" extrusionOk="0">
                  <a:moveTo>
                    <a:pt x="1" y="34958"/>
                  </a:moveTo>
                  <a:cubicBezTo>
                    <a:pt x="1" y="34958"/>
                    <a:pt x="53239" y="0"/>
                    <a:pt x="150975" y="13543"/>
                  </a:cubicBezTo>
                  <a:lnTo>
                    <a:pt x="150975" y="59009"/>
                  </a:lnTo>
                  <a:lnTo>
                    <a:pt x="1" y="5900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3"/>
            <p:cNvSpPr/>
            <p:nvPr/>
          </p:nvSpPr>
          <p:spPr>
            <a:xfrm>
              <a:off x="1190200" y="4087525"/>
              <a:ext cx="3163950" cy="1366000"/>
            </a:xfrm>
            <a:custGeom>
              <a:avLst/>
              <a:gdLst/>
              <a:ahLst/>
              <a:cxnLst/>
              <a:rect l="l" t="t" r="r" b="b"/>
              <a:pathLst>
                <a:path w="126558" h="54640" extrusionOk="0">
                  <a:moveTo>
                    <a:pt x="0" y="11576"/>
                  </a:moveTo>
                  <a:cubicBezTo>
                    <a:pt x="0" y="11576"/>
                    <a:pt x="71918" y="1"/>
                    <a:pt x="126557" y="54640"/>
                  </a:cubicBezTo>
                  <a:lnTo>
                    <a:pt x="0" y="546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5" name="Google Shape;955;p33"/>
          <p:cNvSpPr/>
          <p:nvPr/>
        </p:nvSpPr>
        <p:spPr>
          <a:xfrm>
            <a:off x="1679425" y="4820250"/>
            <a:ext cx="900600" cy="150600"/>
          </a:xfrm>
          <a:prstGeom prst="ellipse">
            <a:avLst/>
          </a:prstGeom>
          <a:solidFill>
            <a:srgbClr val="2A5395">
              <a:alpha val="50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subTitle" idx="1"/>
          </p:nvPr>
        </p:nvSpPr>
        <p:spPr>
          <a:xfrm>
            <a:off x="311700" y="822316"/>
            <a:ext cx="8520600" cy="16760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¿Qué necesito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 para Filosofar?</a:t>
            </a:r>
            <a:endParaRPr sz="4800" dirty="0"/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2"/>
          </p:nvPr>
        </p:nvSpPr>
        <p:spPr>
          <a:xfrm>
            <a:off x="1846685" y="2503975"/>
            <a:ext cx="5391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Las Herramientas de la Filosofía</a:t>
            </a:r>
            <a:endParaRPr sz="2000" b="1" dirty="0"/>
          </a:p>
        </p:txBody>
      </p:sp>
      <p:sp>
        <p:nvSpPr>
          <p:cNvPr id="958" name="Google Shape;958;p33"/>
          <p:cNvSpPr/>
          <p:nvPr/>
        </p:nvSpPr>
        <p:spPr>
          <a:xfrm>
            <a:off x="1323175" y="3276825"/>
            <a:ext cx="452496" cy="746575"/>
          </a:xfrm>
          <a:custGeom>
            <a:avLst/>
            <a:gdLst/>
            <a:ahLst/>
            <a:cxnLst/>
            <a:rect l="l" t="t" r="r" b="b"/>
            <a:pathLst>
              <a:path w="5807" h="9581" extrusionOk="0">
                <a:moveTo>
                  <a:pt x="2924" y="0"/>
                </a:moveTo>
                <a:cubicBezTo>
                  <a:pt x="2477" y="1624"/>
                  <a:pt x="1950" y="3126"/>
                  <a:pt x="1341" y="4587"/>
                </a:cubicBezTo>
                <a:lnTo>
                  <a:pt x="2152" y="4303"/>
                </a:lnTo>
                <a:lnTo>
                  <a:pt x="2152" y="4303"/>
                </a:lnTo>
                <a:cubicBezTo>
                  <a:pt x="1625" y="5359"/>
                  <a:pt x="1138" y="6333"/>
                  <a:pt x="569" y="7145"/>
                </a:cubicBezTo>
                <a:lnTo>
                  <a:pt x="1706" y="6901"/>
                </a:lnTo>
                <a:lnTo>
                  <a:pt x="1706" y="6901"/>
                </a:lnTo>
                <a:cubicBezTo>
                  <a:pt x="1178" y="7835"/>
                  <a:pt x="610" y="8728"/>
                  <a:pt x="1" y="9499"/>
                </a:cubicBezTo>
                <a:lnTo>
                  <a:pt x="2924" y="9581"/>
                </a:lnTo>
                <a:lnTo>
                  <a:pt x="5806" y="9418"/>
                </a:lnTo>
                <a:cubicBezTo>
                  <a:pt x="5278" y="8566"/>
                  <a:pt x="4791" y="7713"/>
                  <a:pt x="4304" y="6901"/>
                </a:cubicBezTo>
                <a:lnTo>
                  <a:pt x="4304" y="6901"/>
                </a:lnTo>
                <a:lnTo>
                  <a:pt x="5238" y="7145"/>
                </a:lnTo>
                <a:cubicBezTo>
                  <a:pt x="4751" y="6374"/>
                  <a:pt x="4182" y="5359"/>
                  <a:pt x="3655" y="4263"/>
                </a:cubicBezTo>
                <a:lnTo>
                  <a:pt x="3655" y="4263"/>
                </a:lnTo>
                <a:lnTo>
                  <a:pt x="4466" y="4587"/>
                </a:lnTo>
                <a:cubicBezTo>
                  <a:pt x="3857" y="3126"/>
                  <a:pt x="3289" y="1624"/>
                  <a:pt x="29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3"/>
          <p:cNvSpPr/>
          <p:nvPr/>
        </p:nvSpPr>
        <p:spPr>
          <a:xfrm>
            <a:off x="7036325" y="3353025"/>
            <a:ext cx="403920" cy="666430"/>
          </a:xfrm>
          <a:custGeom>
            <a:avLst/>
            <a:gdLst/>
            <a:ahLst/>
            <a:cxnLst/>
            <a:rect l="l" t="t" r="r" b="b"/>
            <a:pathLst>
              <a:path w="5807" h="9581" extrusionOk="0">
                <a:moveTo>
                  <a:pt x="2924" y="0"/>
                </a:moveTo>
                <a:cubicBezTo>
                  <a:pt x="2477" y="1624"/>
                  <a:pt x="1950" y="3126"/>
                  <a:pt x="1341" y="4587"/>
                </a:cubicBezTo>
                <a:lnTo>
                  <a:pt x="2152" y="4303"/>
                </a:lnTo>
                <a:lnTo>
                  <a:pt x="2152" y="4303"/>
                </a:lnTo>
                <a:cubicBezTo>
                  <a:pt x="1625" y="5359"/>
                  <a:pt x="1138" y="6333"/>
                  <a:pt x="569" y="7145"/>
                </a:cubicBezTo>
                <a:lnTo>
                  <a:pt x="1706" y="6901"/>
                </a:lnTo>
                <a:lnTo>
                  <a:pt x="1706" y="6901"/>
                </a:lnTo>
                <a:cubicBezTo>
                  <a:pt x="1178" y="7835"/>
                  <a:pt x="610" y="8728"/>
                  <a:pt x="1" y="9499"/>
                </a:cubicBezTo>
                <a:lnTo>
                  <a:pt x="2924" y="9581"/>
                </a:lnTo>
                <a:lnTo>
                  <a:pt x="5806" y="9418"/>
                </a:lnTo>
                <a:cubicBezTo>
                  <a:pt x="5278" y="8566"/>
                  <a:pt x="4791" y="7713"/>
                  <a:pt x="4304" y="6901"/>
                </a:cubicBezTo>
                <a:lnTo>
                  <a:pt x="4304" y="6901"/>
                </a:lnTo>
                <a:lnTo>
                  <a:pt x="5238" y="7145"/>
                </a:lnTo>
                <a:cubicBezTo>
                  <a:pt x="4751" y="6374"/>
                  <a:pt x="4182" y="5359"/>
                  <a:pt x="3655" y="4263"/>
                </a:cubicBezTo>
                <a:lnTo>
                  <a:pt x="3655" y="4263"/>
                </a:lnTo>
                <a:lnTo>
                  <a:pt x="4466" y="4587"/>
                </a:lnTo>
                <a:cubicBezTo>
                  <a:pt x="3857" y="3126"/>
                  <a:pt x="3289" y="1624"/>
                  <a:pt x="29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3"/>
          <p:cNvSpPr/>
          <p:nvPr/>
        </p:nvSpPr>
        <p:spPr>
          <a:xfrm>
            <a:off x="7633504" y="3522275"/>
            <a:ext cx="680769" cy="1123205"/>
          </a:xfrm>
          <a:custGeom>
            <a:avLst/>
            <a:gdLst/>
            <a:ahLst/>
            <a:cxnLst/>
            <a:rect l="l" t="t" r="r" b="b"/>
            <a:pathLst>
              <a:path w="5807" h="9581" extrusionOk="0">
                <a:moveTo>
                  <a:pt x="2924" y="0"/>
                </a:moveTo>
                <a:cubicBezTo>
                  <a:pt x="2477" y="1624"/>
                  <a:pt x="1950" y="3126"/>
                  <a:pt x="1341" y="4587"/>
                </a:cubicBezTo>
                <a:lnTo>
                  <a:pt x="2152" y="4303"/>
                </a:lnTo>
                <a:lnTo>
                  <a:pt x="2152" y="4303"/>
                </a:lnTo>
                <a:cubicBezTo>
                  <a:pt x="1625" y="5359"/>
                  <a:pt x="1138" y="6333"/>
                  <a:pt x="569" y="7145"/>
                </a:cubicBezTo>
                <a:lnTo>
                  <a:pt x="1706" y="6901"/>
                </a:lnTo>
                <a:lnTo>
                  <a:pt x="1706" y="6901"/>
                </a:lnTo>
                <a:cubicBezTo>
                  <a:pt x="1178" y="7835"/>
                  <a:pt x="610" y="8728"/>
                  <a:pt x="1" y="9499"/>
                </a:cubicBezTo>
                <a:lnTo>
                  <a:pt x="2924" y="9581"/>
                </a:lnTo>
                <a:lnTo>
                  <a:pt x="5806" y="9418"/>
                </a:lnTo>
                <a:cubicBezTo>
                  <a:pt x="5278" y="8566"/>
                  <a:pt x="4791" y="7713"/>
                  <a:pt x="4304" y="6901"/>
                </a:cubicBezTo>
                <a:lnTo>
                  <a:pt x="4304" y="6901"/>
                </a:lnTo>
                <a:lnTo>
                  <a:pt x="5238" y="7145"/>
                </a:lnTo>
                <a:cubicBezTo>
                  <a:pt x="4751" y="6374"/>
                  <a:pt x="4182" y="5359"/>
                  <a:pt x="3655" y="4263"/>
                </a:cubicBezTo>
                <a:lnTo>
                  <a:pt x="3655" y="4263"/>
                </a:lnTo>
                <a:lnTo>
                  <a:pt x="4466" y="4587"/>
                </a:lnTo>
                <a:cubicBezTo>
                  <a:pt x="3857" y="3126"/>
                  <a:pt x="3289" y="1624"/>
                  <a:pt x="29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3"/>
          <p:cNvSpPr/>
          <p:nvPr/>
        </p:nvSpPr>
        <p:spPr>
          <a:xfrm>
            <a:off x="311700" y="2503975"/>
            <a:ext cx="1240070" cy="2045999"/>
          </a:xfrm>
          <a:custGeom>
            <a:avLst/>
            <a:gdLst/>
            <a:ahLst/>
            <a:cxnLst/>
            <a:rect l="l" t="t" r="r" b="b"/>
            <a:pathLst>
              <a:path w="5807" h="9581" extrusionOk="0">
                <a:moveTo>
                  <a:pt x="2924" y="0"/>
                </a:moveTo>
                <a:cubicBezTo>
                  <a:pt x="2477" y="1624"/>
                  <a:pt x="1950" y="3126"/>
                  <a:pt x="1341" y="4587"/>
                </a:cubicBezTo>
                <a:lnTo>
                  <a:pt x="2152" y="4303"/>
                </a:lnTo>
                <a:lnTo>
                  <a:pt x="2152" y="4303"/>
                </a:lnTo>
                <a:cubicBezTo>
                  <a:pt x="1625" y="5359"/>
                  <a:pt x="1138" y="6333"/>
                  <a:pt x="569" y="7145"/>
                </a:cubicBezTo>
                <a:lnTo>
                  <a:pt x="1706" y="6901"/>
                </a:lnTo>
                <a:lnTo>
                  <a:pt x="1706" y="6901"/>
                </a:lnTo>
                <a:cubicBezTo>
                  <a:pt x="1178" y="7835"/>
                  <a:pt x="610" y="8728"/>
                  <a:pt x="1" y="9499"/>
                </a:cubicBezTo>
                <a:lnTo>
                  <a:pt x="2924" y="9581"/>
                </a:lnTo>
                <a:lnTo>
                  <a:pt x="5806" y="9418"/>
                </a:lnTo>
                <a:cubicBezTo>
                  <a:pt x="5278" y="8566"/>
                  <a:pt x="4791" y="7713"/>
                  <a:pt x="4304" y="6901"/>
                </a:cubicBezTo>
                <a:lnTo>
                  <a:pt x="4304" y="6901"/>
                </a:lnTo>
                <a:lnTo>
                  <a:pt x="5238" y="7145"/>
                </a:lnTo>
                <a:cubicBezTo>
                  <a:pt x="4751" y="6374"/>
                  <a:pt x="4182" y="5359"/>
                  <a:pt x="3655" y="4263"/>
                </a:cubicBezTo>
                <a:lnTo>
                  <a:pt x="3655" y="4263"/>
                </a:lnTo>
                <a:lnTo>
                  <a:pt x="4466" y="4587"/>
                </a:lnTo>
                <a:cubicBezTo>
                  <a:pt x="3857" y="3126"/>
                  <a:pt x="3289" y="1624"/>
                  <a:pt x="29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3"/>
          <p:cNvSpPr/>
          <p:nvPr/>
        </p:nvSpPr>
        <p:spPr>
          <a:xfrm>
            <a:off x="6443576" y="3522279"/>
            <a:ext cx="452496" cy="746575"/>
          </a:xfrm>
          <a:custGeom>
            <a:avLst/>
            <a:gdLst/>
            <a:ahLst/>
            <a:cxnLst/>
            <a:rect l="l" t="t" r="r" b="b"/>
            <a:pathLst>
              <a:path w="5807" h="9581" extrusionOk="0">
                <a:moveTo>
                  <a:pt x="2924" y="0"/>
                </a:moveTo>
                <a:cubicBezTo>
                  <a:pt x="2477" y="1624"/>
                  <a:pt x="1950" y="3126"/>
                  <a:pt x="1341" y="4587"/>
                </a:cubicBezTo>
                <a:lnTo>
                  <a:pt x="2152" y="4303"/>
                </a:lnTo>
                <a:lnTo>
                  <a:pt x="2152" y="4303"/>
                </a:lnTo>
                <a:cubicBezTo>
                  <a:pt x="1625" y="5359"/>
                  <a:pt x="1138" y="6333"/>
                  <a:pt x="569" y="7145"/>
                </a:cubicBezTo>
                <a:lnTo>
                  <a:pt x="1706" y="6901"/>
                </a:lnTo>
                <a:lnTo>
                  <a:pt x="1706" y="6901"/>
                </a:lnTo>
                <a:cubicBezTo>
                  <a:pt x="1178" y="7835"/>
                  <a:pt x="610" y="8728"/>
                  <a:pt x="1" y="9499"/>
                </a:cubicBezTo>
                <a:lnTo>
                  <a:pt x="2924" y="9581"/>
                </a:lnTo>
                <a:lnTo>
                  <a:pt x="5806" y="9418"/>
                </a:lnTo>
                <a:cubicBezTo>
                  <a:pt x="5278" y="8566"/>
                  <a:pt x="4791" y="7713"/>
                  <a:pt x="4304" y="6901"/>
                </a:cubicBezTo>
                <a:lnTo>
                  <a:pt x="4304" y="6901"/>
                </a:lnTo>
                <a:lnTo>
                  <a:pt x="5238" y="7145"/>
                </a:lnTo>
                <a:cubicBezTo>
                  <a:pt x="4751" y="6374"/>
                  <a:pt x="4182" y="5359"/>
                  <a:pt x="3655" y="4263"/>
                </a:cubicBezTo>
                <a:lnTo>
                  <a:pt x="3655" y="4263"/>
                </a:lnTo>
                <a:lnTo>
                  <a:pt x="4466" y="4587"/>
                </a:lnTo>
                <a:cubicBezTo>
                  <a:pt x="3857" y="3126"/>
                  <a:pt x="3289" y="1624"/>
                  <a:pt x="29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3"/>
          <p:cNvSpPr/>
          <p:nvPr/>
        </p:nvSpPr>
        <p:spPr>
          <a:xfrm>
            <a:off x="3672600" y="3465925"/>
            <a:ext cx="315625" cy="520775"/>
          </a:xfrm>
          <a:custGeom>
            <a:avLst/>
            <a:gdLst/>
            <a:ahLst/>
            <a:cxnLst/>
            <a:rect l="l" t="t" r="r" b="b"/>
            <a:pathLst>
              <a:path w="5807" h="9581" extrusionOk="0">
                <a:moveTo>
                  <a:pt x="2924" y="0"/>
                </a:moveTo>
                <a:cubicBezTo>
                  <a:pt x="2477" y="1624"/>
                  <a:pt x="1950" y="3126"/>
                  <a:pt x="1341" y="4587"/>
                </a:cubicBezTo>
                <a:lnTo>
                  <a:pt x="2152" y="4303"/>
                </a:lnTo>
                <a:lnTo>
                  <a:pt x="2152" y="4303"/>
                </a:lnTo>
                <a:cubicBezTo>
                  <a:pt x="1625" y="5359"/>
                  <a:pt x="1138" y="6333"/>
                  <a:pt x="569" y="7145"/>
                </a:cubicBezTo>
                <a:lnTo>
                  <a:pt x="1706" y="6901"/>
                </a:lnTo>
                <a:lnTo>
                  <a:pt x="1706" y="6901"/>
                </a:lnTo>
                <a:cubicBezTo>
                  <a:pt x="1178" y="7835"/>
                  <a:pt x="610" y="8728"/>
                  <a:pt x="1" y="9499"/>
                </a:cubicBezTo>
                <a:lnTo>
                  <a:pt x="2924" y="9581"/>
                </a:lnTo>
                <a:lnTo>
                  <a:pt x="5806" y="9418"/>
                </a:lnTo>
                <a:cubicBezTo>
                  <a:pt x="5278" y="8566"/>
                  <a:pt x="4791" y="7713"/>
                  <a:pt x="4304" y="6901"/>
                </a:cubicBezTo>
                <a:lnTo>
                  <a:pt x="4304" y="6901"/>
                </a:lnTo>
                <a:lnTo>
                  <a:pt x="5238" y="7145"/>
                </a:lnTo>
                <a:cubicBezTo>
                  <a:pt x="4751" y="6374"/>
                  <a:pt x="4182" y="5359"/>
                  <a:pt x="3655" y="4263"/>
                </a:cubicBezTo>
                <a:lnTo>
                  <a:pt x="3655" y="4263"/>
                </a:lnTo>
                <a:lnTo>
                  <a:pt x="4466" y="4587"/>
                </a:lnTo>
                <a:cubicBezTo>
                  <a:pt x="3857" y="3126"/>
                  <a:pt x="3289" y="1624"/>
                  <a:pt x="29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3"/>
          <p:cNvSpPr/>
          <p:nvPr/>
        </p:nvSpPr>
        <p:spPr>
          <a:xfrm>
            <a:off x="3222649" y="3489506"/>
            <a:ext cx="403920" cy="666454"/>
          </a:xfrm>
          <a:custGeom>
            <a:avLst/>
            <a:gdLst/>
            <a:ahLst/>
            <a:cxnLst/>
            <a:rect l="l" t="t" r="r" b="b"/>
            <a:pathLst>
              <a:path w="5807" h="9581" extrusionOk="0">
                <a:moveTo>
                  <a:pt x="2924" y="0"/>
                </a:moveTo>
                <a:cubicBezTo>
                  <a:pt x="2477" y="1624"/>
                  <a:pt x="1950" y="3126"/>
                  <a:pt x="1341" y="4587"/>
                </a:cubicBezTo>
                <a:lnTo>
                  <a:pt x="2152" y="4303"/>
                </a:lnTo>
                <a:lnTo>
                  <a:pt x="2152" y="4303"/>
                </a:lnTo>
                <a:cubicBezTo>
                  <a:pt x="1625" y="5359"/>
                  <a:pt x="1138" y="6333"/>
                  <a:pt x="569" y="7145"/>
                </a:cubicBezTo>
                <a:lnTo>
                  <a:pt x="1706" y="6901"/>
                </a:lnTo>
                <a:lnTo>
                  <a:pt x="1706" y="6901"/>
                </a:lnTo>
                <a:cubicBezTo>
                  <a:pt x="1178" y="7835"/>
                  <a:pt x="610" y="8728"/>
                  <a:pt x="1" y="9499"/>
                </a:cubicBezTo>
                <a:lnTo>
                  <a:pt x="2924" y="9581"/>
                </a:lnTo>
                <a:lnTo>
                  <a:pt x="5806" y="9418"/>
                </a:lnTo>
                <a:cubicBezTo>
                  <a:pt x="5278" y="8566"/>
                  <a:pt x="4791" y="7713"/>
                  <a:pt x="4304" y="6901"/>
                </a:cubicBezTo>
                <a:lnTo>
                  <a:pt x="4304" y="6901"/>
                </a:lnTo>
                <a:lnTo>
                  <a:pt x="5238" y="7145"/>
                </a:lnTo>
                <a:cubicBezTo>
                  <a:pt x="4751" y="6374"/>
                  <a:pt x="4182" y="5359"/>
                  <a:pt x="3655" y="4263"/>
                </a:cubicBezTo>
                <a:lnTo>
                  <a:pt x="3655" y="4263"/>
                </a:lnTo>
                <a:lnTo>
                  <a:pt x="4466" y="4587"/>
                </a:lnTo>
                <a:cubicBezTo>
                  <a:pt x="3857" y="3126"/>
                  <a:pt x="3289" y="1624"/>
                  <a:pt x="29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3"/>
          <p:cNvSpPr/>
          <p:nvPr/>
        </p:nvSpPr>
        <p:spPr>
          <a:xfrm>
            <a:off x="2099375" y="2606850"/>
            <a:ext cx="60725" cy="60725"/>
          </a:xfrm>
          <a:custGeom>
            <a:avLst/>
            <a:gdLst/>
            <a:ahLst/>
            <a:cxnLst/>
            <a:rect l="l" t="t" r="r" b="b"/>
            <a:pathLst>
              <a:path w="2429" h="2429" extrusionOk="0">
                <a:moveTo>
                  <a:pt x="1215" y="1"/>
                </a:moveTo>
                <a:cubicBezTo>
                  <a:pt x="544" y="1"/>
                  <a:pt x="1" y="543"/>
                  <a:pt x="1" y="1214"/>
                </a:cubicBezTo>
                <a:cubicBezTo>
                  <a:pt x="1" y="1886"/>
                  <a:pt x="558" y="2428"/>
                  <a:pt x="1215" y="2428"/>
                </a:cubicBezTo>
                <a:cubicBezTo>
                  <a:pt x="1886" y="2428"/>
                  <a:pt x="2429" y="1886"/>
                  <a:pt x="2429" y="1214"/>
                </a:cubicBezTo>
                <a:cubicBezTo>
                  <a:pt x="2429" y="543"/>
                  <a:pt x="1886" y="1"/>
                  <a:pt x="12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6" name="Google Shape;966;p33"/>
          <p:cNvGrpSpPr/>
          <p:nvPr/>
        </p:nvGrpSpPr>
        <p:grpSpPr>
          <a:xfrm rot="-9280521">
            <a:off x="266307" y="1621075"/>
            <a:ext cx="2186786" cy="519468"/>
            <a:chOff x="2775975" y="1203650"/>
            <a:chExt cx="2187025" cy="519525"/>
          </a:xfrm>
        </p:grpSpPr>
        <p:sp>
          <p:nvSpPr>
            <p:cNvPr id="967" name="Google Shape;967;p33"/>
            <p:cNvSpPr/>
            <p:nvPr/>
          </p:nvSpPr>
          <p:spPr>
            <a:xfrm>
              <a:off x="4902275" y="1662450"/>
              <a:ext cx="60725" cy="60725"/>
            </a:xfrm>
            <a:custGeom>
              <a:avLst/>
              <a:gdLst/>
              <a:ahLst/>
              <a:cxnLst/>
              <a:rect l="l" t="t" r="r" b="b"/>
              <a:pathLst>
                <a:path w="2429" h="2429" extrusionOk="0">
                  <a:moveTo>
                    <a:pt x="1215" y="1"/>
                  </a:moveTo>
                  <a:cubicBezTo>
                    <a:pt x="544" y="1"/>
                    <a:pt x="1" y="543"/>
                    <a:pt x="1" y="1214"/>
                  </a:cubicBezTo>
                  <a:cubicBezTo>
                    <a:pt x="1" y="1886"/>
                    <a:pt x="558" y="2428"/>
                    <a:pt x="1215" y="2428"/>
                  </a:cubicBezTo>
                  <a:cubicBezTo>
                    <a:pt x="1886" y="2428"/>
                    <a:pt x="2429" y="1886"/>
                    <a:pt x="2429" y="1214"/>
                  </a:cubicBezTo>
                  <a:cubicBezTo>
                    <a:pt x="2429" y="543"/>
                    <a:pt x="1886" y="1"/>
                    <a:pt x="1215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3965300" y="1585875"/>
              <a:ext cx="27700" cy="27675"/>
            </a:xfrm>
            <a:custGeom>
              <a:avLst/>
              <a:gdLst/>
              <a:ahLst/>
              <a:cxnLst/>
              <a:rect l="l" t="t" r="r" b="b"/>
              <a:pathLst>
                <a:path w="1108" h="1107" extrusionOk="0">
                  <a:moveTo>
                    <a:pt x="550" y="0"/>
                  </a:moveTo>
                  <a:cubicBezTo>
                    <a:pt x="251" y="0"/>
                    <a:pt x="1" y="250"/>
                    <a:pt x="1" y="557"/>
                  </a:cubicBezTo>
                  <a:cubicBezTo>
                    <a:pt x="1" y="857"/>
                    <a:pt x="251" y="1107"/>
                    <a:pt x="550" y="1107"/>
                  </a:cubicBezTo>
                  <a:cubicBezTo>
                    <a:pt x="857" y="1107"/>
                    <a:pt x="1107" y="857"/>
                    <a:pt x="1107" y="557"/>
                  </a:cubicBezTo>
                  <a:cubicBezTo>
                    <a:pt x="1107" y="250"/>
                    <a:pt x="857" y="0"/>
                    <a:pt x="550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2775975" y="1203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extrusionOk="0">
                  <a:moveTo>
                    <a:pt x="472" y="1"/>
                  </a:moveTo>
                  <a:cubicBezTo>
                    <a:pt x="215" y="1"/>
                    <a:pt x="1" y="215"/>
                    <a:pt x="1" y="472"/>
                  </a:cubicBezTo>
                  <a:cubicBezTo>
                    <a:pt x="1" y="736"/>
                    <a:pt x="215" y="950"/>
                    <a:pt x="472" y="950"/>
                  </a:cubicBezTo>
                  <a:cubicBezTo>
                    <a:pt x="736" y="950"/>
                    <a:pt x="951" y="729"/>
                    <a:pt x="951" y="472"/>
                  </a:cubicBezTo>
                  <a:cubicBezTo>
                    <a:pt x="951" y="215"/>
                    <a:pt x="736" y="1"/>
                    <a:pt x="472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3196400" y="1397525"/>
              <a:ext cx="14325" cy="14300"/>
            </a:xfrm>
            <a:custGeom>
              <a:avLst/>
              <a:gdLst/>
              <a:ahLst/>
              <a:cxnLst/>
              <a:rect l="l" t="t" r="r" b="b"/>
              <a:pathLst>
                <a:path w="573" h="572" extrusionOk="0">
                  <a:moveTo>
                    <a:pt x="286" y="1"/>
                  </a:moveTo>
                  <a:cubicBezTo>
                    <a:pt x="129" y="1"/>
                    <a:pt x="1" y="129"/>
                    <a:pt x="1" y="286"/>
                  </a:cubicBezTo>
                  <a:cubicBezTo>
                    <a:pt x="1" y="450"/>
                    <a:pt x="129" y="572"/>
                    <a:pt x="286" y="572"/>
                  </a:cubicBezTo>
                  <a:cubicBezTo>
                    <a:pt x="451" y="572"/>
                    <a:pt x="572" y="450"/>
                    <a:pt x="572" y="286"/>
                  </a:cubicBezTo>
                  <a:cubicBezTo>
                    <a:pt x="572" y="129"/>
                    <a:pt x="451" y="1"/>
                    <a:pt x="286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33"/>
          <p:cNvGrpSpPr/>
          <p:nvPr/>
        </p:nvGrpSpPr>
        <p:grpSpPr>
          <a:xfrm>
            <a:off x="6269475" y="456888"/>
            <a:ext cx="1170775" cy="735575"/>
            <a:chOff x="-1876650" y="1573888"/>
            <a:chExt cx="1170775" cy="735575"/>
          </a:xfrm>
        </p:grpSpPr>
        <p:sp>
          <p:nvSpPr>
            <p:cNvPr id="972" name="Google Shape;972;p33"/>
            <p:cNvSpPr/>
            <p:nvPr/>
          </p:nvSpPr>
          <p:spPr>
            <a:xfrm>
              <a:off x="-1629225" y="2065888"/>
              <a:ext cx="26800" cy="26125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528" y="0"/>
                  </a:moveTo>
                  <a:cubicBezTo>
                    <a:pt x="519" y="0"/>
                    <a:pt x="510" y="0"/>
                    <a:pt x="501" y="1"/>
                  </a:cubicBezTo>
                  <a:cubicBezTo>
                    <a:pt x="215" y="22"/>
                    <a:pt x="1" y="272"/>
                    <a:pt x="22" y="558"/>
                  </a:cubicBezTo>
                  <a:cubicBezTo>
                    <a:pt x="36" y="834"/>
                    <a:pt x="271" y="1044"/>
                    <a:pt x="545" y="1044"/>
                  </a:cubicBezTo>
                  <a:cubicBezTo>
                    <a:pt x="554" y="1044"/>
                    <a:pt x="563" y="1044"/>
                    <a:pt x="572" y="1043"/>
                  </a:cubicBezTo>
                  <a:cubicBezTo>
                    <a:pt x="858" y="1022"/>
                    <a:pt x="1072" y="772"/>
                    <a:pt x="1058" y="486"/>
                  </a:cubicBezTo>
                  <a:cubicBezTo>
                    <a:pt x="1037" y="210"/>
                    <a:pt x="802" y="0"/>
                    <a:pt x="5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-1276450" y="2068188"/>
              <a:ext cx="23400" cy="22400"/>
            </a:xfrm>
            <a:custGeom>
              <a:avLst/>
              <a:gdLst/>
              <a:ahLst/>
              <a:cxnLst/>
              <a:rect l="l" t="t" r="r" b="b"/>
              <a:pathLst>
                <a:path w="936" h="896" extrusionOk="0">
                  <a:moveTo>
                    <a:pt x="470" y="1"/>
                  </a:moveTo>
                  <a:cubicBezTo>
                    <a:pt x="461" y="1"/>
                    <a:pt x="452" y="1"/>
                    <a:pt x="443" y="2"/>
                  </a:cubicBezTo>
                  <a:cubicBezTo>
                    <a:pt x="193" y="9"/>
                    <a:pt x="0" y="223"/>
                    <a:pt x="22" y="473"/>
                  </a:cubicBezTo>
                  <a:cubicBezTo>
                    <a:pt x="28" y="710"/>
                    <a:pt x="222" y="896"/>
                    <a:pt x="455" y="896"/>
                  </a:cubicBezTo>
                  <a:cubicBezTo>
                    <a:pt x="468" y="896"/>
                    <a:pt x="480" y="895"/>
                    <a:pt x="493" y="894"/>
                  </a:cubicBezTo>
                  <a:cubicBezTo>
                    <a:pt x="743" y="887"/>
                    <a:pt x="936" y="673"/>
                    <a:pt x="914" y="423"/>
                  </a:cubicBezTo>
                  <a:cubicBezTo>
                    <a:pt x="907" y="182"/>
                    <a:pt x="708" y="1"/>
                    <a:pt x="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-1074550" y="1634013"/>
              <a:ext cx="23225" cy="22400"/>
            </a:xfrm>
            <a:custGeom>
              <a:avLst/>
              <a:gdLst/>
              <a:ahLst/>
              <a:cxnLst/>
              <a:rect l="l" t="t" r="r" b="b"/>
              <a:pathLst>
                <a:path w="929" h="896" extrusionOk="0">
                  <a:moveTo>
                    <a:pt x="475" y="0"/>
                  </a:moveTo>
                  <a:cubicBezTo>
                    <a:pt x="462" y="0"/>
                    <a:pt x="449" y="1"/>
                    <a:pt x="436" y="2"/>
                  </a:cubicBezTo>
                  <a:cubicBezTo>
                    <a:pt x="186" y="9"/>
                    <a:pt x="1" y="223"/>
                    <a:pt x="15" y="473"/>
                  </a:cubicBezTo>
                  <a:cubicBezTo>
                    <a:pt x="36" y="714"/>
                    <a:pt x="235" y="895"/>
                    <a:pt x="461" y="895"/>
                  </a:cubicBezTo>
                  <a:cubicBezTo>
                    <a:pt x="469" y="895"/>
                    <a:pt x="478" y="895"/>
                    <a:pt x="486" y="895"/>
                  </a:cubicBezTo>
                  <a:cubicBezTo>
                    <a:pt x="736" y="880"/>
                    <a:pt x="929" y="666"/>
                    <a:pt x="908" y="416"/>
                  </a:cubicBezTo>
                  <a:cubicBezTo>
                    <a:pt x="901" y="179"/>
                    <a:pt x="708" y="0"/>
                    <a:pt x="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-729100" y="1573888"/>
              <a:ext cx="23225" cy="22350"/>
            </a:xfrm>
            <a:custGeom>
              <a:avLst/>
              <a:gdLst/>
              <a:ahLst/>
              <a:cxnLst/>
              <a:rect l="l" t="t" r="r" b="b"/>
              <a:pathLst>
                <a:path w="929" h="894" extrusionOk="0">
                  <a:moveTo>
                    <a:pt x="450" y="0"/>
                  </a:moveTo>
                  <a:cubicBezTo>
                    <a:pt x="446" y="0"/>
                    <a:pt x="441" y="0"/>
                    <a:pt x="436" y="1"/>
                  </a:cubicBezTo>
                  <a:cubicBezTo>
                    <a:pt x="186" y="15"/>
                    <a:pt x="0" y="229"/>
                    <a:pt x="15" y="479"/>
                  </a:cubicBezTo>
                  <a:cubicBezTo>
                    <a:pt x="35" y="720"/>
                    <a:pt x="234" y="894"/>
                    <a:pt x="459" y="894"/>
                  </a:cubicBezTo>
                  <a:cubicBezTo>
                    <a:pt x="468" y="894"/>
                    <a:pt x="477" y="894"/>
                    <a:pt x="486" y="893"/>
                  </a:cubicBezTo>
                  <a:cubicBezTo>
                    <a:pt x="736" y="886"/>
                    <a:pt x="929" y="672"/>
                    <a:pt x="907" y="422"/>
                  </a:cubicBezTo>
                  <a:cubicBezTo>
                    <a:pt x="900" y="177"/>
                    <a:pt x="694" y="0"/>
                    <a:pt x="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-1876650" y="2289363"/>
              <a:ext cx="21100" cy="20100"/>
            </a:xfrm>
            <a:custGeom>
              <a:avLst/>
              <a:gdLst/>
              <a:ahLst/>
              <a:cxnLst/>
              <a:rect l="l" t="t" r="r" b="b"/>
              <a:pathLst>
                <a:path w="844" h="804" extrusionOk="0">
                  <a:moveTo>
                    <a:pt x="431" y="0"/>
                  </a:moveTo>
                  <a:cubicBezTo>
                    <a:pt x="418" y="0"/>
                    <a:pt x="406" y="1"/>
                    <a:pt x="393" y="2"/>
                  </a:cubicBezTo>
                  <a:cubicBezTo>
                    <a:pt x="172" y="9"/>
                    <a:pt x="1" y="209"/>
                    <a:pt x="22" y="431"/>
                  </a:cubicBezTo>
                  <a:cubicBezTo>
                    <a:pt x="35" y="639"/>
                    <a:pt x="201" y="804"/>
                    <a:pt x="406" y="804"/>
                  </a:cubicBezTo>
                  <a:cubicBezTo>
                    <a:pt x="418" y="804"/>
                    <a:pt x="431" y="803"/>
                    <a:pt x="443" y="802"/>
                  </a:cubicBezTo>
                  <a:cubicBezTo>
                    <a:pt x="672" y="795"/>
                    <a:pt x="843" y="602"/>
                    <a:pt x="822" y="374"/>
                  </a:cubicBezTo>
                  <a:cubicBezTo>
                    <a:pt x="815" y="165"/>
                    <a:pt x="637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-1870225" y="1583163"/>
              <a:ext cx="1152750" cy="720025"/>
            </a:xfrm>
            <a:custGeom>
              <a:avLst/>
              <a:gdLst/>
              <a:ahLst/>
              <a:cxnLst/>
              <a:rect l="l" t="t" r="r" b="b"/>
              <a:pathLst>
                <a:path w="46110" h="28801" extrusionOk="0">
                  <a:moveTo>
                    <a:pt x="46088" y="1"/>
                  </a:moveTo>
                  <a:lnTo>
                    <a:pt x="32256" y="2393"/>
                  </a:lnTo>
                  <a:lnTo>
                    <a:pt x="32228" y="2393"/>
                  </a:lnTo>
                  <a:lnTo>
                    <a:pt x="24194" y="19860"/>
                  </a:lnTo>
                  <a:lnTo>
                    <a:pt x="10212" y="19688"/>
                  </a:lnTo>
                  <a:lnTo>
                    <a:pt x="10198" y="19688"/>
                  </a:lnTo>
                  <a:lnTo>
                    <a:pt x="1" y="28743"/>
                  </a:lnTo>
                  <a:lnTo>
                    <a:pt x="58" y="28800"/>
                  </a:lnTo>
                  <a:lnTo>
                    <a:pt x="10234" y="19781"/>
                  </a:lnTo>
                  <a:lnTo>
                    <a:pt x="24223" y="19960"/>
                  </a:lnTo>
                  <a:lnTo>
                    <a:pt x="24244" y="19960"/>
                  </a:lnTo>
                  <a:lnTo>
                    <a:pt x="32299" y="2479"/>
                  </a:lnTo>
                  <a:lnTo>
                    <a:pt x="46109" y="87"/>
                  </a:lnTo>
                  <a:lnTo>
                    <a:pt x="4608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33"/>
          <p:cNvGrpSpPr/>
          <p:nvPr/>
        </p:nvGrpSpPr>
        <p:grpSpPr>
          <a:xfrm>
            <a:off x="1891375" y="3010653"/>
            <a:ext cx="765440" cy="1900467"/>
            <a:chOff x="1891375" y="3010653"/>
            <a:chExt cx="765440" cy="1900467"/>
          </a:xfrm>
        </p:grpSpPr>
        <p:sp>
          <p:nvSpPr>
            <p:cNvPr id="979" name="Google Shape;979;p33"/>
            <p:cNvSpPr/>
            <p:nvPr/>
          </p:nvSpPr>
          <p:spPr>
            <a:xfrm rot="-538090">
              <a:off x="2271032" y="3816191"/>
              <a:ext cx="184549" cy="1087194"/>
            </a:xfrm>
            <a:custGeom>
              <a:avLst/>
              <a:gdLst/>
              <a:ahLst/>
              <a:cxnLst/>
              <a:rect l="l" t="t" r="r" b="b"/>
              <a:pathLst>
                <a:path w="11033" h="64888" extrusionOk="0">
                  <a:moveTo>
                    <a:pt x="10589" y="0"/>
                  </a:moveTo>
                  <a:cubicBezTo>
                    <a:pt x="10394" y="0"/>
                    <a:pt x="10222" y="142"/>
                    <a:pt x="10190" y="341"/>
                  </a:cubicBezTo>
                  <a:lnTo>
                    <a:pt x="36" y="64423"/>
                  </a:lnTo>
                  <a:cubicBezTo>
                    <a:pt x="0" y="64645"/>
                    <a:pt x="150" y="64852"/>
                    <a:pt x="372" y="64888"/>
                  </a:cubicBezTo>
                  <a:lnTo>
                    <a:pt x="436" y="64888"/>
                  </a:lnTo>
                  <a:cubicBezTo>
                    <a:pt x="629" y="64888"/>
                    <a:pt x="800" y="64745"/>
                    <a:pt x="836" y="64545"/>
                  </a:cubicBezTo>
                  <a:lnTo>
                    <a:pt x="10997" y="470"/>
                  </a:lnTo>
                  <a:cubicBezTo>
                    <a:pt x="11033" y="241"/>
                    <a:pt x="10876" y="41"/>
                    <a:pt x="10654" y="6"/>
                  </a:cubicBezTo>
                  <a:cubicBezTo>
                    <a:pt x="10633" y="2"/>
                    <a:pt x="10611" y="0"/>
                    <a:pt x="10589" y="0"/>
                  </a:cubicBezTo>
                  <a:close/>
                </a:path>
              </a:pathLst>
            </a:custGeom>
            <a:solidFill>
              <a:srgbClr val="2B4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 rot="-538090">
              <a:off x="1975007" y="3798616"/>
              <a:ext cx="184549" cy="1087194"/>
            </a:xfrm>
            <a:custGeom>
              <a:avLst/>
              <a:gdLst/>
              <a:ahLst/>
              <a:cxnLst/>
              <a:rect l="l" t="t" r="r" b="b"/>
              <a:pathLst>
                <a:path w="11033" h="64888" extrusionOk="0">
                  <a:moveTo>
                    <a:pt x="10589" y="0"/>
                  </a:moveTo>
                  <a:cubicBezTo>
                    <a:pt x="10394" y="0"/>
                    <a:pt x="10222" y="142"/>
                    <a:pt x="10190" y="341"/>
                  </a:cubicBezTo>
                  <a:lnTo>
                    <a:pt x="36" y="64423"/>
                  </a:lnTo>
                  <a:cubicBezTo>
                    <a:pt x="0" y="64645"/>
                    <a:pt x="150" y="64852"/>
                    <a:pt x="372" y="64888"/>
                  </a:cubicBezTo>
                  <a:lnTo>
                    <a:pt x="436" y="64888"/>
                  </a:lnTo>
                  <a:cubicBezTo>
                    <a:pt x="629" y="64888"/>
                    <a:pt x="800" y="64745"/>
                    <a:pt x="836" y="64545"/>
                  </a:cubicBezTo>
                  <a:lnTo>
                    <a:pt x="10997" y="470"/>
                  </a:lnTo>
                  <a:cubicBezTo>
                    <a:pt x="11033" y="241"/>
                    <a:pt x="10876" y="41"/>
                    <a:pt x="10654" y="6"/>
                  </a:cubicBezTo>
                  <a:cubicBezTo>
                    <a:pt x="10633" y="2"/>
                    <a:pt x="10611" y="0"/>
                    <a:pt x="10589" y="0"/>
                  </a:cubicBezTo>
                  <a:close/>
                </a:path>
              </a:pathLst>
            </a:custGeom>
            <a:solidFill>
              <a:srgbClr val="2B4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1" name="Google Shape;981;p33"/>
            <p:cNvGrpSpPr/>
            <p:nvPr/>
          </p:nvGrpSpPr>
          <p:grpSpPr>
            <a:xfrm>
              <a:off x="1891380" y="3010653"/>
              <a:ext cx="765435" cy="1900401"/>
              <a:chOff x="4086700" y="2042050"/>
              <a:chExt cx="983850" cy="2442675"/>
            </a:xfrm>
          </p:grpSpPr>
          <p:sp>
            <p:nvSpPr>
              <p:cNvPr id="982" name="Google Shape;982;p33"/>
              <p:cNvSpPr/>
              <p:nvPr/>
            </p:nvSpPr>
            <p:spPr>
              <a:xfrm>
                <a:off x="4461600" y="2862525"/>
                <a:ext cx="275825" cy="1622200"/>
              </a:xfrm>
              <a:custGeom>
                <a:avLst/>
                <a:gdLst/>
                <a:ahLst/>
                <a:cxnLst/>
                <a:rect l="l" t="t" r="r" b="b"/>
                <a:pathLst>
                  <a:path w="11033" h="64888" extrusionOk="0">
                    <a:moveTo>
                      <a:pt x="10589" y="0"/>
                    </a:moveTo>
                    <a:cubicBezTo>
                      <a:pt x="10394" y="0"/>
                      <a:pt x="10222" y="142"/>
                      <a:pt x="10190" y="341"/>
                    </a:cubicBezTo>
                    <a:lnTo>
                      <a:pt x="36" y="64423"/>
                    </a:lnTo>
                    <a:cubicBezTo>
                      <a:pt x="0" y="64645"/>
                      <a:pt x="150" y="64852"/>
                      <a:pt x="372" y="64888"/>
                    </a:cubicBezTo>
                    <a:lnTo>
                      <a:pt x="436" y="64888"/>
                    </a:lnTo>
                    <a:cubicBezTo>
                      <a:pt x="629" y="64888"/>
                      <a:pt x="800" y="64745"/>
                      <a:pt x="836" y="64545"/>
                    </a:cubicBezTo>
                    <a:lnTo>
                      <a:pt x="10997" y="470"/>
                    </a:lnTo>
                    <a:cubicBezTo>
                      <a:pt x="11033" y="241"/>
                      <a:pt x="10876" y="41"/>
                      <a:pt x="10654" y="6"/>
                    </a:cubicBezTo>
                    <a:cubicBezTo>
                      <a:pt x="10633" y="2"/>
                      <a:pt x="10611" y="0"/>
                      <a:pt x="10589" y="0"/>
                    </a:cubicBezTo>
                    <a:close/>
                  </a:path>
                </a:pathLst>
              </a:custGeom>
              <a:solidFill>
                <a:srgbClr val="2B47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3"/>
              <p:cNvSpPr/>
              <p:nvPr/>
            </p:nvSpPr>
            <p:spPr>
              <a:xfrm>
                <a:off x="4086700" y="2862525"/>
                <a:ext cx="275850" cy="162220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64888" extrusionOk="0">
                    <a:moveTo>
                      <a:pt x="10589" y="0"/>
                    </a:moveTo>
                    <a:cubicBezTo>
                      <a:pt x="10394" y="0"/>
                      <a:pt x="10223" y="142"/>
                      <a:pt x="10190" y="341"/>
                    </a:cubicBezTo>
                    <a:lnTo>
                      <a:pt x="36" y="64423"/>
                    </a:lnTo>
                    <a:cubicBezTo>
                      <a:pt x="0" y="64645"/>
                      <a:pt x="150" y="64852"/>
                      <a:pt x="372" y="64888"/>
                    </a:cubicBezTo>
                    <a:lnTo>
                      <a:pt x="436" y="64888"/>
                    </a:lnTo>
                    <a:cubicBezTo>
                      <a:pt x="629" y="64888"/>
                      <a:pt x="800" y="64745"/>
                      <a:pt x="836" y="64545"/>
                    </a:cubicBezTo>
                    <a:lnTo>
                      <a:pt x="10997" y="470"/>
                    </a:lnTo>
                    <a:cubicBezTo>
                      <a:pt x="11033" y="241"/>
                      <a:pt x="10876" y="41"/>
                      <a:pt x="10655" y="6"/>
                    </a:cubicBezTo>
                    <a:cubicBezTo>
                      <a:pt x="10633" y="2"/>
                      <a:pt x="10611" y="0"/>
                      <a:pt x="10589" y="0"/>
                    </a:cubicBezTo>
                    <a:close/>
                  </a:path>
                </a:pathLst>
              </a:custGeom>
              <a:solidFill>
                <a:srgbClr val="2B47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3"/>
              <p:cNvSpPr/>
              <p:nvPr/>
            </p:nvSpPr>
            <p:spPr>
              <a:xfrm>
                <a:off x="4315200" y="3027775"/>
                <a:ext cx="394925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5797" h="801" extrusionOk="0">
                    <a:moveTo>
                      <a:pt x="401" y="1"/>
                    </a:moveTo>
                    <a:cubicBezTo>
                      <a:pt x="179" y="1"/>
                      <a:pt x="1" y="179"/>
                      <a:pt x="1" y="401"/>
                    </a:cubicBezTo>
                    <a:cubicBezTo>
                      <a:pt x="1" y="622"/>
                      <a:pt x="179" y="801"/>
                      <a:pt x="401" y="801"/>
                    </a:cubicBezTo>
                    <a:lnTo>
                      <a:pt x="15397" y="801"/>
                    </a:lnTo>
                    <a:cubicBezTo>
                      <a:pt x="15618" y="801"/>
                      <a:pt x="15796" y="622"/>
                      <a:pt x="15796" y="401"/>
                    </a:cubicBezTo>
                    <a:cubicBezTo>
                      <a:pt x="15796" y="179"/>
                      <a:pt x="15618" y="1"/>
                      <a:pt x="15397" y="1"/>
                    </a:cubicBezTo>
                    <a:close/>
                  </a:path>
                </a:pathLst>
              </a:custGeom>
              <a:solidFill>
                <a:srgbClr val="2B47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3"/>
              <p:cNvSpPr/>
              <p:nvPr/>
            </p:nvSpPr>
            <p:spPr>
              <a:xfrm>
                <a:off x="4260225" y="3350375"/>
                <a:ext cx="395275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5811" h="808" extrusionOk="0">
                    <a:moveTo>
                      <a:pt x="415" y="0"/>
                    </a:moveTo>
                    <a:cubicBezTo>
                      <a:pt x="186" y="0"/>
                      <a:pt x="7" y="179"/>
                      <a:pt x="7" y="400"/>
                    </a:cubicBezTo>
                    <a:cubicBezTo>
                      <a:pt x="0" y="629"/>
                      <a:pt x="186" y="807"/>
                      <a:pt x="415" y="807"/>
                    </a:cubicBezTo>
                    <a:lnTo>
                      <a:pt x="15410" y="807"/>
                    </a:lnTo>
                    <a:cubicBezTo>
                      <a:pt x="15632" y="807"/>
                      <a:pt x="15810" y="629"/>
                      <a:pt x="15810" y="400"/>
                    </a:cubicBezTo>
                    <a:cubicBezTo>
                      <a:pt x="15810" y="179"/>
                      <a:pt x="15632" y="0"/>
                      <a:pt x="15410" y="0"/>
                    </a:cubicBezTo>
                    <a:close/>
                  </a:path>
                </a:pathLst>
              </a:custGeom>
              <a:solidFill>
                <a:srgbClr val="2B47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3"/>
              <p:cNvSpPr/>
              <p:nvPr/>
            </p:nvSpPr>
            <p:spPr>
              <a:xfrm>
                <a:off x="4204525" y="3737400"/>
                <a:ext cx="394925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5797" h="801" extrusionOk="0">
                    <a:moveTo>
                      <a:pt x="400" y="1"/>
                    </a:moveTo>
                    <a:cubicBezTo>
                      <a:pt x="179" y="1"/>
                      <a:pt x="0" y="179"/>
                      <a:pt x="0" y="401"/>
                    </a:cubicBezTo>
                    <a:cubicBezTo>
                      <a:pt x="0" y="622"/>
                      <a:pt x="179" y="801"/>
                      <a:pt x="400" y="801"/>
                    </a:cubicBezTo>
                    <a:lnTo>
                      <a:pt x="15396" y="801"/>
                    </a:lnTo>
                    <a:cubicBezTo>
                      <a:pt x="15618" y="801"/>
                      <a:pt x="15796" y="622"/>
                      <a:pt x="15796" y="401"/>
                    </a:cubicBezTo>
                    <a:cubicBezTo>
                      <a:pt x="15796" y="179"/>
                      <a:pt x="15618" y="1"/>
                      <a:pt x="15396" y="1"/>
                    </a:cubicBezTo>
                    <a:close/>
                  </a:path>
                </a:pathLst>
              </a:custGeom>
              <a:solidFill>
                <a:srgbClr val="2B47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3"/>
              <p:cNvSpPr/>
              <p:nvPr/>
            </p:nvSpPr>
            <p:spPr>
              <a:xfrm>
                <a:off x="4148300" y="4080700"/>
                <a:ext cx="385625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5425" h="808" extrusionOk="0">
                    <a:moveTo>
                      <a:pt x="407" y="1"/>
                    </a:moveTo>
                    <a:cubicBezTo>
                      <a:pt x="186" y="1"/>
                      <a:pt x="7" y="179"/>
                      <a:pt x="7" y="408"/>
                    </a:cubicBezTo>
                    <a:cubicBezTo>
                      <a:pt x="0" y="622"/>
                      <a:pt x="186" y="808"/>
                      <a:pt x="407" y="808"/>
                    </a:cubicBezTo>
                    <a:lnTo>
                      <a:pt x="15017" y="808"/>
                    </a:lnTo>
                    <a:cubicBezTo>
                      <a:pt x="15246" y="808"/>
                      <a:pt x="15424" y="629"/>
                      <a:pt x="15424" y="408"/>
                    </a:cubicBezTo>
                    <a:cubicBezTo>
                      <a:pt x="15424" y="179"/>
                      <a:pt x="15246" y="1"/>
                      <a:pt x="15017" y="1"/>
                    </a:cubicBezTo>
                    <a:close/>
                  </a:path>
                </a:pathLst>
              </a:custGeom>
              <a:solidFill>
                <a:srgbClr val="2B47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3"/>
              <p:cNvSpPr/>
              <p:nvPr/>
            </p:nvSpPr>
            <p:spPr>
              <a:xfrm>
                <a:off x="4529975" y="2209800"/>
                <a:ext cx="480250" cy="243025"/>
              </a:xfrm>
              <a:custGeom>
                <a:avLst/>
                <a:gdLst/>
                <a:ahLst/>
                <a:cxnLst/>
                <a:rect l="l" t="t" r="r" b="b"/>
                <a:pathLst>
                  <a:path w="19210" h="9721" extrusionOk="0">
                    <a:moveTo>
                      <a:pt x="18331" y="0"/>
                    </a:moveTo>
                    <a:cubicBezTo>
                      <a:pt x="18331" y="0"/>
                      <a:pt x="13725" y="2985"/>
                      <a:pt x="10047" y="4885"/>
                    </a:cubicBezTo>
                    <a:cubicBezTo>
                      <a:pt x="9126" y="5356"/>
                      <a:pt x="72" y="5570"/>
                      <a:pt x="72" y="5570"/>
                    </a:cubicBezTo>
                    <a:cubicBezTo>
                      <a:pt x="336" y="7384"/>
                      <a:pt x="0" y="8769"/>
                      <a:pt x="1029" y="9469"/>
                    </a:cubicBezTo>
                    <a:cubicBezTo>
                      <a:pt x="1276" y="9645"/>
                      <a:pt x="1899" y="9721"/>
                      <a:pt x="2734" y="9721"/>
                    </a:cubicBezTo>
                    <a:cubicBezTo>
                      <a:pt x="5365" y="9721"/>
                      <a:pt x="10110" y="8968"/>
                      <a:pt x="11947" y="8198"/>
                    </a:cubicBezTo>
                    <a:cubicBezTo>
                      <a:pt x="15118" y="6870"/>
                      <a:pt x="19209" y="979"/>
                      <a:pt x="19209" y="979"/>
                    </a:cubicBezTo>
                    <a:lnTo>
                      <a:pt x="1833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3"/>
              <p:cNvSpPr/>
              <p:nvPr/>
            </p:nvSpPr>
            <p:spPr>
              <a:xfrm>
                <a:off x="4142400" y="3594950"/>
                <a:ext cx="136775" cy="14247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5699" extrusionOk="0">
                    <a:moveTo>
                      <a:pt x="1507" y="0"/>
                    </a:moveTo>
                    <a:lnTo>
                      <a:pt x="1114" y="472"/>
                    </a:lnTo>
                    <a:cubicBezTo>
                      <a:pt x="1114" y="472"/>
                      <a:pt x="0" y="1493"/>
                      <a:pt x="215" y="2221"/>
                    </a:cubicBezTo>
                    <a:cubicBezTo>
                      <a:pt x="429" y="2957"/>
                      <a:pt x="1450" y="3435"/>
                      <a:pt x="1578" y="4321"/>
                    </a:cubicBezTo>
                    <a:cubicBezTo>
                      <a:pt x="1714" y="5206"/>
                      <a:pt x="2257" y="5699"/>
                      <a:pt x="2757" y="5699"/>
                    </a:cubicBezTo>
                    <a:lnTo>
                      <a:pt x="5106" y="5699"/>
                    </a:lnTo>
                    <a:cubicBezTo>
                      <a:pt x="5106" y="5699"/>
                      <a:pt x="5470" y="5070"/>
                      <a:pt x="4599" y="4885"/>
                    </a:cubicBezTo>
                    <a:cubicBezTo>
                      <a:pt x="3721" y="4699"/>
                      <a:pt x="3392" y="3649"/>
                      <a:pt x="3442" y="2685"/>
                    </a:cubicBezTo>
                    <a:cubicBezTo>
                      <a:pt x="3499" y="1721"/>
                      <a:pt x="3364" y="429"/>
                      <a:pt x="3364" y="429"/>
                    </a:cubicBezTo>
                    <a:lnTo>
                      <a:pt x="150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3"/>
              <p:cNvSpPr/>
              <p:nvPr/>
            </p:nvSpPr>
            <p:spPr>
              <a:xfrm>
                <a:off x="4396975" y="3620475"/>
                <a:ext cx="169625" cy="116950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4678" extrusionOk="0">
                    <a:moveTo>
                      <a:pt x="407" y="1"/>
                    </a:moveTo>
                    <a:cubicBezTo>
                      <a:pt x="407" y="1"/>
                      <a:pt x="0" y="4435"/>
                      <a:pt x="493" y="4678"/>
                    </a:cubicBezTo>
                    <a:lnTo>
                      <a:pt x="6770" y="4678"/>
                    </a:lnTo>
                    <a:cubicBezTo>
                      <a:pt x="6770" y="4678"/>
                      <a:pt x="6784" y="3828"/>
                      <a:pt x="5777" y="3664"/>
                    </a:cubicBezTo>
                    <a:cubicBezTo>
                      <a:pt x="4770" y="3507"/>
                      <a:pt x="2992" y="2914"/>
                      <a:pt x="2692" y="1593"/>
                    </a:cubicBezTo>
                    <a:cubicBezTo>
                      <a:pt x="2385" y="272"/>
                      <a:pt x="408" y="1"/>
                      <a:pt x="4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3"/>
              <p:cNvSpPr/>
              <p:nvPr/>
            </p:nvSpPr>
            <p:spPr>
              <a:xfrm>
                <a:off x="4369125" y="2729825"/>
                <a:ext cx="201575" cy="932075"/>
              </a:xfrm>
              <a:custGeom>
                <a:avLst/>
                <a:gdLst/>
                <a:ahLst/>
                <a:cxnLst/>
                <a:rect l="l" t="t" r="r" b="b"/>
                <a:pathLst>
                  <a:path w="8063" h="37283" extrusionOk="0">
                    <a:moveTo>
                      <a:pt x="1757" y="1"/>
                    </a:moveTo>
                    <a:cubicBezTo>
                      <a:pt x="1757" y="1"/>
                      <a:pt x="1750" y="5599"/>
                      <a:pt x="879" y="12062"/>
                    </a:cubicBezTo>
                    <a:cubicBezTo>
                      <a:pt x="0" y="18524"/>
                      <a:pt x="1414" y="36626"/>
                      <a:pt x="1414" y="36626"/>
                    </a:cubicBezTo>
                    <a:cubicBezTo>
                      <a:pt x="1414" y="36626"/>
                      <a:pt x="1707" y="36948"/>
                      <a:pt x="2650" y="37212"/>
                    </a:cubicBezTo>
                    <a:cubicBezTo>
                      <a:pt x="2829" y="37264"/>
                      <a:pt x="2994" y="37283"/>
                      <a:pt x="3139" y="37283"/>
                    </a:cubicBezTo>
                    <a:cubicBezTo>
                      <a:pt x="3555" y="37283"/>
                      <a:pt x="3814" y="37126"/>
                      <a:pt x="3814" y="37126"/>
                    </a:cubicBezTo>
                    <a:cubicBezTo>
                      <a:pt x="3814" y="37126"/>
                      <a:pt x="4849" y="36598"/>
                      <a:pt x="4985" y="35755"/>
                    </a:cubicBezTo>
                    <a:cubicBezTo>
                      <a:pt x="5127" y="34877"/>
                      <a:pt x="8062" y="7920"/>
                      <a:pt x="7948" y="5999"/>
                    </a:cubicBezTo>
                    <a:cubicBezTo>
                      <a:pt x="7827" y="4071"/>
                      <a:pt x="6663" y="1"/>
                      <a:pt x="66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3"/>
              <p:cNvSpPr/>
              <p:nvPr/>
            </p:nvSpPr>
            <p:spPr>
              <a:xfrm>
                <a:off x="4179700" y="2725550"/>
                <a:ext cx="353325" cy="891825"/>
              </a:xfrm>
              <a:custGeom>
                <a:avLst/>
                <a:gdLst/>
                <a:ahLst/>
                <a:cxnLst/>
                <a:rect l="l" t="t" r="r" b="b"/>
                <a:pathLst>
                  <a:path w="14133" h="35673" extrusionOk="0">
                    <a:moveTo>
                      <a:pt x="6549" y="0"/>
                    </a:moveTo>
                    <a:cubicBezTo>
                      <a:pt x="6549" y="0"/>
                      <a:pt x="3785" y="3714"/>
                      <a:pt x="3528" y="6220"/>
                    </a:cubicBezTo>
                    <a:cubicBezTo>
                      <a:pt x="3264" y="8734"/>
                      <a:pt x="3121" y="17538"/>
                      <a:pt x="2572" y="19988"/>
                    </a:cubicBezTo>
                    <a:cubicBezTo>
                      <a:pt x="2015" y="22430"/>
                      <a:pt x="1" y="27136"/>
                      <a:pt x="1" y="34769"/>
                    </a:cubicBezTo>
                    <a:cubicBezTo>
                      <a:pt x="1" y="34769"/>
                      <a:pt x="215" y="35205"/>
                      <a:pt x="858" y="35441"/>
                    </a:cubicBezTo>
                    <a:cubicBezTo>
                      <a:pt x="1058" y="35505"/>
                      <a:pt x="1336" y="35576"/>
                      <a:pt x="1615" y="35640"/>
                    </a:cubicBezTo>
                    <a:cubicBezTo>
                      <a:pt x="1704" y="35662"/>
                      <a:pt x="1794" y="35672"/>
                      <a:pt x="1882" y="35672"/>
                    </a:cubicBezTo>
                    <a:cubicBezTo>
                      <a:pt x="2324" y="35672"/>
                      <a:pt x="2735" y="35416"/>
                      <a:pt x="2943" y="35012"/>
                    </a:cubicBezTo>
                    <a:cubicBezTo>
                      <a:pt x="4314" y="32263"/>
                      <a:pt x="8656" y="23394"/>
                      <a:pt x="8884" y="21559"/>
                    </a:cubicBezTo>
                    <a:cubicBezTo>
                      <a:pt x="9041" y="20252"/>
                      <a:pt x="10405" y="11640"/>
                      <a:pt x="13404" y="6577"/>
                    </a:cubicBezTo>
                    <a:cubicBezTo>
                      <a:pt x="14133" y="5363"/>
                      <a:pt x="12969" y="536"/>
                      <a:pt x="12969" y="536"/>
                    </a:cubicBez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3"/>
              <p:cNvSpPr/>
              <p:nvPr/>
            </p:nvSpPr>
            <p:spPr>
              <a:xfrm>
                <a:off x="4374300" y="2047175"/>
                <a:ext cx="181575" cy="210500"/>
              </a:xfrm>
              <a:custGeom>
                <a:avLst/>
                <a:gdLst/>
                <a:ahLst/>
                <a:cxnLst/>
                <a:rect l="l" t="t" r="r" b="b"/>
                <a:pathLst>
                  <a:path w="7263" h="8420" extrusionOk="0">
                    <a:moveTo>
                      <a:pt x="3132" y="0"/>
                    </a:moveTo>
                    <a:cubicBezTo>
                      <a:pt x="2496" y="0"/>
                      <a:pt x="1906" y="196"/>
                      <a:pt x="1464" y="721"/>
                    </a:cubicBezTo>
                    <a:cubicBezTo>
                      <a:pt x="1460" y="711"/>
                      <a:pt x="1452" y="706"/>
                      <a:pt x="1441" y="706"/>
                    </a:cubicBezTo>
                    <a:cubicBezTo>
                      <a:pt x="1293" y="706"/>
                      <a:pt x="589" y="1578"/>
                      <a:pt x="662" y="1578"/>
                    </a:cubicBezTo>
                    <a:cubicBezTo>
                      <a:pt x="666" y="1578"/>
                      <a:pt x="671" y="1575"/>
                      <a:pt x="679" y="1571"/>
                    </a:cubicBezTo>
                    <a:lnTo>
                      <a:pt x="679" y="1571"/>
                    </a:lnTo>
                    <a:cubicBezTo>
                      <a:pt x="622" y="1814"/>
                      <a:pt x="0" y="2499"/>
                      <a:pt x="15" y="4128"/>
                    </a:cubicBezTo>
                    <a:cubicBezTo>
                      <a:pt x="39" y="6388"/>
                      <a:pt x="1257" y="7977"/>
                      <a:pt x="2101" y="7977"/>
                    </a:cubicBezTo>
                    <a:cubicBezTo>
                      <a:pt x="2230" y="7977"/>
                      <a:pt x="2351" y="7940"/>
                      <a:pt x="2457" y="7862"/>
                    </a:cubicBezTo>
                    <a:cubicBezTo>
                      <a:pt x="2541" y="7800"/>
                      <a:pt x="2626" y="7775"/>
                      <a:pt x="2710" y="7775"/>
                    </a:cubicBezTo>
                    <a:cubicBezTo>
                      <a:pt x="3125" y="7775"/>
                      <a:pt x="3492" y="8419"/>
                      <a:pt x="3492" y="8419"/>
                    </a:cubicBezTo>
                    <a:lnTo>
                      <a:pt x="7263" y="1700"/>
                    </a:lnTo>
                    <a:cubicBezTo>
                      <a:pt x="7263" y="1700"/>
                      <a:pt x="5002" y="0"/>
                      <a:pt x="3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3"/>
              <p:cNvSpPr/>
              <p:nvPr/>
            </p:nvSpPr>
            <p:spPr>
              <a:xfrm>
                <a:off x="4443250" y="2243350"/>
                <a:ext cx="179925" cy="213725"/>
              </a:xfrm>
              <a:custGeom>
                <a:avLst/>
                <a:gdLst/>
                <a:ahLst/>
                <a:cxnLst/>
                <a:rect l="l" t="t" r="r" b="b"/>
                <a:pathLst>
                  <a:path w="7197" h="8549" extrusionOk="0">
                    <a:moveTo>
                      <a:pt x="677" y="1"/>
                    </a:moveTo>
                    <a:lnTo>
                      <a:pt x="677" y="1"/>
                    </a:lnTo>
                    <a:cubicBezTo>
                      <a:pt x="934" y="2136"/>
                      <a:pt x="570" y="3614"/>
                      <a:pt x="213" y="4036"/>
                    </a:cubicBezTo>
                    <a:cubicBezTo>
                      <a:pt x="0" y="4079"/>
                      <a:pt x="2041" y="8548"/>
                      <a:pt x="4957" y="8548"/>
                    </a:cubicBezTo>
                    <a:cubicBezTo>
                      <a:pt x="5368" y="8548"/>
                      <a:pt x="5797" y="8459"/>
                      <a:pt x="6240" y="8256"/>
                    </a:cubicBezTo>
                    <a:cubicBezTo>
                      <a:pt x="7197" y="7820"/>
                      <a:pt x="5212" y="3714"/>
                      <a:pt x="5154" y="3671"/>
                    </a:cubicBezTo>
                    <a:cubicBezTo>
                      <a:pt x="5154" y="3657"/>
                      <a:pt x="4455" y="3686"/>
                      <a:pt x="4419" y="3614"/>
                    </a:cubicBezTo>
                    <a:cubicBezTo>
                      <a:pt x="4290" y="3357"/>
                      <a:pt x="4198" y="2779"/>
                      <a:pt x="4126" y="2172"/>
                    </a:cubicBezTo>
                    <a:cubicBezTo>
                      <a:pt x="4019" y="1243"/>
                      <a:pt x="3969" y="251"/>
                      <a:pt x="3969" y="251"/>
                    </a:cubicBezTo>
                    <a:lnTo>
                      <a:pt x="863" y="8"/>
                    </a:lnTo>
                    <a:lnTo>
                      <a:pt x="6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3"/>
              <p:cNvSpPr/>
              <p:nvPr/>
            </p:nvSpPr>
            <p:spPr>
              <a:xfrm>
                <a:off x="4248625" y="2324775"/>
                <a:ext cx="414375" cy="616425"/>
              </a:xfrm>
              <a:custGeom>
                <a:avLst/>
                <a:gdLst/>
                <a:ahLst/>
                <a:cxnLst/>
                <a:rect l="l" t="t" r="r" b="b"/>
                <a:pathLst>
                  <a:path w="16575" h="24657" extrusionOk="0">
                    <a:moveTo>
                      <a:pt x="8341" y="0"/>
                    </a:moveTo>
                    <a:cubicBezTo>
                      <a:pt x="8341" y="0"/>
                      <a:pt x="5599" y="714"/>
                      <a:pt x="4399" y="5527"/>
                    </a:cubicBezTo>
                    <a:cubicBezTo>
                      <a:pt x="4006" y="7070"/>
                      <a:pt x="0" y="19345"/>
                      <a:pt x="236" y="21644"/>
                    </a:cubicBezTo>
                    <a:cubicBezTo>
                      <a:pt x="236" y="21644"/>
                      <a:pt x="4515" y="24657"/>
                      <a:pt x="9448" y="24657"/>
                    </a:cubicBezTo>
                    <a:cubicBezTo>
                      <a:pt x="10704" y="24657"/>
                      <a:pt x="12002" y="24462"/>
                      <a:pt x="13282" y="23972"/>
                    </a:cubicBezTo>
                    <a:cubicBezTo>
                      <a:pt x="13282" y="23972"/>
                      <a:pt x="14739" y="16510"/>
                      <a:pt x="15710" y="11033"/>
                    </a:cubicBezTo>
                    <a:cubicBezTo>
                      <a:pt x="15839" y="10326"/>
                      <a:pt x="15953" y="9655"/>
                      <a:pt x="16060" y="9040"/>
                    </a:cubicBezTo>
                    <a:cubicBezTo>
                      <a:pt x="16353" y="7312"/>
                      <a:pt x="16553" y="5991"/>
                      <a:pt x="16560" y="5527"/>
                    </a:cubicBezTo>
                    <a:cubicBezTo>
                      <a:pt x="16574" y="4992"/>
                      <a:pt x="16031" y="971"/>
                      <a:pt x="14853" y="386"/>
                    </a:cubicBezTo>
                    <a:cubicBezTo>
                      <a:pt x="14853" y="386"/>
                      <a:pt x="14348" y="331"/>
                      <a:pt x="13687" y="331"/>
                    </a:cubicBezTo>
                    <a:cubicBezTo>
                      <a:pt x="13338" y="331"/>
                      <a:pt x="12946" y="346"/>
                      <a:pt x="12561" y="393"/>
                    </a:cubicBezTo>
                    <a:cubicBezTo>
                      <a:pt x="12561" y="393"/>
                      <a:pt x="12647" y="629"/>
                      <a:pt x="12747" y="986"/>
                    </a:cubicBezTo>
                    <a:cubicBezTo>
                      <a:pt x="12954" y="1735"/>
                      <a:pt x="12539" y="2302"/>
                      <a:pt x="11901" y="2302"/>
                    </a:cubicBezTo>
                    <a:cubicBezTo>
                      <a:pt x="11749" y="2302"/>
                      <a:pt x="11584" y="2270"/>
                      <a:pt x="11411" y="2200"/>
                    </a:cubicBezTo>
                    <a:cubicBezTo>
                      <a:pt x="10397" y="1778"/>
                      <a:pt x="8883" y="1100"/>
                      <a:pt x="83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3"/>
              <p:cNvSpPr/>
              <p:nvPr/>
            </p:nvSpPr>
            <p:spPr>
              <a:xfrm>
                <a:off x="4464450" y="2243350"/>
                <a:ext cx="81600" cy="542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2171" extrusionOk="0">
                    <a:moveTo>
                      <a:pt x="1" y="1"/>
                    </a:moveTo>
                    <a:cubicBezTo>
                      <a:pt x="447" y="793"/>
                      <a:pt x="1453" y="2170"/>
                      <a:pt x="3005" y="2170"/>
                    </a:cubicBezTo>
                    <a:cubicBezTo>
                      <a:pt x="3090" y="2170"/>
                      <a:pt x="3176" y="2166"/>
                      <a:pt x="3264" y="2157"/>
                    </a:cubicBezTo>
                    <a:cubicBezTo>
                      <a:pt x="3157" y="1229"/>
                      <a:pt x="3114" y="244"/>
                      <a:pt x="3114" y="24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4425350" y="2098225"/>
                <a:ext cx="159800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6392" h="6910" extrusionOk="0">
                    <a:moveTo>
                      <a:pt x="3803" y="0"/>
                    </a:moveTo>
                    <a:cubicBezTo>
                      <a:pt x="3449" y="0"/>
                      <a:pt x="3038" y="40"/>
                      <a:pt x="2557" y="129"/>
                    </a:cubicBezTo>
                    <a:cubicBezTo>
                      <a:pt x="1" y="607"/>
                      <a:pt x="722" y="2271"/>
                      <a:pt x="1036" y="4849"/>
                    </a:cubicBezTo>
                    <a:cubicBezTo>
                      <a:pt x="1254" y="6635"/>
                      <a:pt x="3244" y="6910"/>
                      <a:pt x="4446" y="6910"/>
                    </a:cubicBezTo>
                    <a:cubicBezTo>
                      <a:pt x="4979" y="6910"/>
                      <a:pt x="5356" y="6856"/>
                      <a:pt x="5356" y="6856"/>
                    </a:cubicBezTo>
                    <a:cubicBezTo>
                      <a:pt x="6392" y="6641"/>
                      <a:pt x="6320" y="2243"/>
                      <a:pt x="6028" y="1407"/>
                    </a:cubicBezTo>
                    <a:cubicBezTo>
                      <a:pt x="5779" y="730"/>
                      <a:pt x="5323" y="0"/>
                      <a:pt x="38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4414275" y="2086350"/>
                <a:ext cx="180875" cy="130625"/>
              </a:xfrm>
              <a:custGeom>
                <a:avLst/>
                <a:gdLst/>
                <a:ahLst/>
                <a:cxnLst/>
                <a:rect l="l" t="t" r="r" b="b"/>
                <a:pathLst>
                  <a:path w="7235" h="5225" extrusionOk="0">
                    <a:moveTo>
                      <a:pt x="3536" y="1"/>
                    </a:moveTo>
                    <a:cubicBezTo>
                      <a:pt x="1999" y="1"/>
                      <a:pt x="1222" y="1318"/>
                      <a:pt x="1222" y="1318"/>
                    </a:cubicBezTo>
                    <a:cubicBezTo>
                      <a:pt x="1165" y="3203"/>
                      <a:pt x="1" y="4424"/>
                      <a:pt x="1" y="4424"/>
                    </a:cubicBezTo>
                    <a:cubicBezTo>
                      <a:pt x="1" y="4424"/>
                      <a:pt x="220" y="4529"/>
                      <a:pt x="672" y="4529"/>
                    </a:cubicBezTo>
                    <a:cubicBezTo>
                      <a:pt x="1072" y="4529"/>
                      <a:pt x="1655" y="4447"/>
                      <a:pt x="2429" y="4139"/>
                    </a:cubicBezTo>
                    <a:cubicBezTo>
                      <a:pt x="2922" y="3932"/>
                      <a:pt x="3343" y="3503"/>
                      <a:pt x="3678" y="2996"/>
                    </a:cubicBezTo>
                    <a:lnTo>
                      <a:pt x="3678" y="2996"/>
                    </a:lnTo>
                    <a:cubicBezTo>
                      <a:pt x="3129" y="4260"/>
                      <a:pt x="2300" y="5224"/>
                      <a:pt x="2300" y="5224"/>
                    </a:cubicBezTo>
                    <a:cubicBezTo>
                      <a:pt x="4200" y="4010"/>
                      <a:pt x="4671" y="1011"/>
                      <a:pt x="4721" y="704"/>
                    </a:cubicBezTo>
                    <a:cubicBezTo>
                      <a:pt x="4992" y="897"/>
                      <a:pt x="5528" y="1325"/>
                      <a:pt x="5735" y="1796"/>
                    </a:cubicBezTo>
                    <a:cubicBezTo>
                      <a:pt x="6004" y="2411"/>
                      <a:pt x="6247" y="3686"/>
                      <a:pt x="6598" y="3686"/>
                    </a:cubicBezTo>
                    <a:cubicBezTo>
                      <a:pt x="6610" y="3686"/>
                      <a:pt x="6623" y="3685"/>
                      <a:pt x="6635" y="3682"/>
                    </a:cubicBezTo>
                    <a:cubicBezTo>
                      <a:pt x="6656" y="3675"/>
                      <a:pt x="7235" y="1511"/>
                      <a:pt x="6164" y="468"/>
                    </a:cubicBezTo>
                    <a:cubicBezTo>
                      <a:pt x="5810" y="126"/>
                      <a:pt x="5524" y="9"/>
                      <a:pt x="5295" y="9"/>
                    </a:cubicBezTo>
                    <a:cubicBezTo>
                      <a:pt x="5061" y="9"/>
                      <a:pt x="4887" y="131"/>
                      <a:pt x="4764" y="261"/>
                    </a:cubicBezTo>
                    <a:cubicBezTo>
                      <a:pt x="4311" y="76"/>
                      <a:pt x="3902" y="1"/>
                      <a:pt x="3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4527650" y="2229325"/>
                <a:ext cx="318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499" extrusionOk="0">
                    <a:moveTo>
                      <a:pt x="964" y="1"/>
                    </a:moveTo>
                    <a:cubicBezTo>
                      <a:pt x="878" y="1"/>
                      <a:pt x="784" y="7"/>
                      <a:pt x="693" y="26"/>
                    </a:cubicBezTo>
                    <a:cubicBezTo>
                      <a:pt x="429" y="76"/>
                      <a:pt x="0" y="255"/>
                      <a:pt x="0" y="255"/>
                    </a:cubicBezTo>
                    <a:cubicBezTo>
                      <a:pt x="32" y="255"/>
                      <a:pt x="301" y="498"/>
                      <a:pt x="672" y="498"/>
                    </a:cubicBezTo>
                    <a:cubicBezTo>
                      <a:pt x="722" y="498"/>
                      <a:pt x="775" y="494"/>
                      <a:pt x="829" y="483"/>
                    </a:cubicBezTo>
                    <a:cubicBezTo>
                      <a:pt x="1271" y="391"/>
                      <a:pt x="1271" y="26"/>
                      <a:pt x="1271" y="26"/>
                    </a:cubicBezTo>
                    <a:cubicBezTo>
                      <a:pt x="1271" y="26"/>
                      <a:pt x="1135" y="1"/>
                      <a:pt x="9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>
                <a:off x="4988225" y="2142250"/>
                <a:ext cx="82325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3293" h="3681" extrusionOk="0">
                    <a:moveTo>
                      <a:pt x="2723" y="1"/>
                    </a:moveTo>
                    <a:cubicBezTo>
                      <a:pt x="2219" y="1"/>
                      <a:pt x="719" y="1054"/>
                      <a:pt x="615" y="1324"/>
                    </a:cubicBezTo>
                    <a:cubicBezTo>
                      <a:pt x="372" y="1938"/>
                      <a:pt x="1" y="2702"/>
                      <a:pt x="1" y="2702"/>
                    </a:cubicBezTo>
                    <a:lnTo>
                      <a:pt x="894" y="3681"/>
                    </a:lnTo>
                    <a:cubicBezTo>
                      <a:pt x="894" y="3681"/>
                      <a:pt x="2057" y="2560"/>
                      <a:pt x="2479" y="2267"/>
                    </a:cubicBezTo>
                    <a:cubicBezTo>
                      <a:pt x="3293" y="1688"/>
                      <a:pt x="3221" y="60"/>
                      <a:pt x="2764" y="3"/>
                    </a:cubicBezTo>
                    <a:cubicBezTo>
                      <a:pt x="2752" y="1"/>
                      <a:pt x="2738" y="1"/>
                      <a:pt x="27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3"/>
              <p:cNvSpPr/>
              <p:nvPr/>
            </p:nvSpPr>
            <p:spPr>
              <a:xfrm>
                <a:off x="4985725" y="2160350"/>
                <a:ext cx="17000" cy="494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979" extrusionOk="0">
                    <a:moveTo>
                      <a:pt x="446" y="0"/>
                    </a:moveTo>
                    <a:cubicBezTo>
                      <a:pt x="415" y="0"/>
                      <a:pt x="394" y="8"/>
                      <a:pt x="394" y="8"/>
                    </a:cubicBezTo>
                    <a:cubicBezTo>
                      <a:pt x="315" y="350"/>
                      <a:pt x="1" y="1107"/>
                      <a:pt x="108" y="1286"/>
                    </a:cubicBezTo>
                    <a:cubicBezTo>
                      <a:pt x="222" y="1464"/>
                      <a:pt x="101" y="1978"/>
                      <a:pt x="101" y="1978"/>
                    </a:cubicBezTo>
                    <a:lnTo>
                      <a:pt x="658" y="1079"/>
                    </a:lnTo>
                    <a:cubicBezTo>
                      <a:pt x="658" y="1079"/>
                      <a:pt x="679" y="500"/>
                      <a:pt x="658" y="286"/>
                    </a:cubicBezTo>
                    <a:cubicBezTo>
                      <a:pt x="633" y="38"/>
                      <a:pt x="515" y="0"/>
                      <a:pt x="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33"/>
              <p:cNvSpPr/>
              <p:nvPr/>
            </p:nvSpPr>
            <p:spPr>
              <a:xfrm>
                <a:off x="4600300" y="2333325"/>
                <a:ext cx="12160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5200" extrusionOk="0">
                    <a:moveTo>
                      <a:pt x="1" y="1"/>
                    </a:moveTo>
                    <a:lnTo>
                      <a:pt x="2493" y="5199"/>
                    </a:lnTo>
                    <a:cubicBezTo>
                      <a:pt x="4864" y="3900"/>
                      <a:pt x="4649" y="308"/>
                      <a:pt x="4649" y="30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3"/>
              <p:cNvSpPr/>
              <p:nvPr/>
            </p:nvSpPr>
            <p:spPr>
              <a:xfrm>
                <a:off x="4151325" y="2042050"/>
                <a:ext cx="271950" cy="270250"/>
              </a:xfrm>
              <a:custGeom>
                <a:avLst/>
                <a:gdLst/>
                <a:ahLst/>
                <a:cxnLst/>
                <a:rect l="l" t="t" r="r" b="b"/>
                <a:pathLst>
                  <a:path w="10878" h="10810" extrusionOk="0">
                    <a:moveTo>
                      <a:pt x="7755" y="0"/>
                    </a:moveTo>
                    <a:cubicBezTo>
                      <a:pt x="7343" y="0"/>
                      <a:pt x="6889" y="59"/>
                      <a:pt x="6399" y="205"/>
                    </a:cubicBezTo>
                    <a:cubicBezTo>
                      <a:pt x="3964" y="941"/>
                      <a:pt x="4949" y="4725"/>
                      <a:pt x="2985" y="5368"/>
                    </a:cubicBezTo>
                    <a:cubicBezTo>
                      <a:pt x="1022" y="6011"/>
                      <a:pt x="1864" y="6732"/>
                      <a:pt x="1629" y="7496"/>
                    </a:cubicBezTo>
                    <a:cubicBezTo>
                      <a:pt x="1386" y="8274"/>
                      <a:pt x="0" y="10188"/>
                      <a:pt x="3557" y="10702"/>
                    </a:cubicBezTo>
                    <a:cubicBezTo>
                      <a:pt x="4056" y="10775"/>
                      <a:pt x="4536" y="10810"/>
                      <a:pt x="4989" y="10810"/>
                    </a:cubicBezTo>
                    <a:cubicBezTo>
                      <a:pt x="7757" y="10810"/>
                      <a:pt x="9528" y="9493"/>
                      <a:pt x="8619" y="7253"/>
                    </a:cubicBezTo>
                    <a:cubicBezTo>
                      <a:pt x="7672" y="4884"/>
                      <a:pt x="7957" y="1676"/>
                      <a:pt x="9181" y="1676"/>
                    </a:cubicBezTo>
                    <a:cubicBezTo>
                      <a:pt x="9304" y="1676"/>
                      <a:pt x="9436" y="1708"/>
                      <a:pt x="9576" y="1776"/>
                    </a:cubicBezTo>
                    <a:cubicBezTo>
                      <a:pt x="9873" y="1918"/>
                      <a:pt x="10086" y="1976"/>
                      <a:pt x="10237" y="1976"/>
                    </a:cubicBezTo>
                    <a:cubicBezTo>
                      <a:pt x="10878" y="1976"/>
                      <a:pt x="10376" y="926"/>
                      <a:pt x="10376" y="926"/>
                    </a:cubicBezTo>
                    <a:cubicBezTo>
                      <a:pt x="10376" y="926"/>
                      <a:pt x="9395" y="0"/>
                      <a:pt x="77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3"/>
              <p:cNvSpPr/>
              <p:nvPr/>
            </p:nvSpPr>
            <p:spPr>
              <a:xfrm>
                <a:off x="4143825" y="2348150"/>
                <a:ext cx="338325" cy="429725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7189" extrusionOk="0">
                    <a:moveTo>
                      <a:pt x="10591" y="0"/>
                    </a:moveTo>
                    <a:cubicBezTo>
                      <a:pt x="9314" y="0"/>
                      <a:pt x="3637" y="4886"/>
                      <a:pt x="2164" y="7056"/>
                    </a:cubicBezTo>
                    <a:cubicBezTo>
                      <a:pt x="236" y="9905"/>
                      <a:pt x="0" y="17132"/>
                      <a:pt x="0" y="17132"/>
                    </a:cubicBezTo>
                    <a:lnTo>
                      <a:pt x="1307" y="17189"/>
                    </a:lnTo>
                    <a:cubicBezTo>
                      <a:pt x="1307" y="17189"/>
                      <a:pt x="2964" y="12454"/>
                      <a:pt x="4999" y="8848"/>
                    </a:cubicBezTo>
                    <a:cubicBezTo>
                      <a:pt x="5506" y="7948"/>
                      <a:pt x="13532" y="2764"/>
                      <a:pt x="13532" y="2764"/>
                    </a:cubicBezTo>
                    <a:cubicBezTo>
                      <a:pt x="12326" y="1386"/>
                      <a:pt x="11840" y="58"/>
                      <a:pt x="10605" y="1"/>
                    </a:cubicBezTo>
                    <a:cubicBezTo>
                      <a:pt x="10600" y="0"/>
                      <a:pt x="10596" y="0"/>
                      <a:pt x="105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3"/>
              <p:cNvSpPr/>
              <p:nvPr/>
            </p:nvSpPr>
            <p:spPr>
              <a:xfrm>
                <a:off x="4137300" y="2776425"/>
                <a:ext cx="56175" cy="99200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3968" extrusionOk="0">
                    <a:moveTo>
                      <a:pt x="247" y="1"/>
                    </a:moveTo>
                    <a:cubicBezTo>
                      <a:pt x="247" y="1"/>
                      <a:pt x="226" y="1614"/>
                      <a:pt x="140" y="2129"/>
                    </a:cubicBezTo>
                    <a:cubicBezTo>
                      <a:pt x="0" y="3005"/>
                      <a:pt x="946" y="3967"/>
                      <a:pt x="1413" y="3967"/>
                    </a:cubicBezTo>
                    <a:cubicBezTo>
                      <a:pt x="1471" y="3967"/>
                      <a:pt x="1521" y="3952"/>
                      <a:pt x="1561" y="3921"/>
                    </a:cubicBezTo>
                    <a:cubicBezTo>
                      <a:pt x="1925" y="3635"/>
                      <a:pt x="2247" y="1721"/>
                      <a:pt x="2125" y="1457"/>
                    </a:cubicBezTo>
                    <a:cubicBezTo>
                      <a:pt x="1847" y="857"/>
                      <a:pt x="1561" y="58"/>
                      <a:pt x="1561" y="58"/>
                    </a:cubicBezTo>
                    <a:lnTo>
                      <a:pt x="24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3"/>
              <p:cNvSpPr/>
              <p:nvPr/>
            </p:nvSpPr>
            <p:spPr>
              <a:xfrm>
                <a:off x="4176325" y="2777850"/>
                <a:ext cx="30175" cy="42125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685" extrusionOk="0">
                    <a:moveTo>
                      <a:pt x="0" y="1"/>
                    </a:moveTo>
                    <a:lnTo>
                      <a:pt x="250" y="1022"/>
                    </a:lnTo>
                    <a:cubicBezTo>
                      <a:pt x="250" y="1022"/>
                      <a:pt x="643" y="1443"/>
                      <a:pt x="814" y="1586"/>
                    </a:cubicBezTo>
                    <a:cubicBezTo>
                      <a:pt x="909" y="1660"/>
                      <a:pt x="985" y="1684"/>
                      <a:pt x="1043" y="1684"/>
                    </a:cubicBezTo>
                    <a:cubicBezTo>
                      <a:pt x="1159" y="1684"/>
                      <a:pt x="1207" y="1586"/>
                      <a:pt x="1207" y="1586"/>
                    </a:cubicBezTo>
                    <a:cubicBezTo>
                      <a:pt x="1021" y="1300"/>
                      <a:pt x="700" y="551"/>
                      <a:pt x="493" y="501"/>
                    </a:cubicBezTo>
                    <a:cubicBezTo>
                      <a:pt x="286" y="44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33"/>
              <p:cNvSpPr/>
              <p:nvPr/>
            </p:nvSpPr>
            <p:spPr>
              <a:xfrm>
                <a:off x="4284850" y="2335325"/>
                <a:ext cx="240100" cy="187800"/>
              </a:xfrm>
              <a:custGeom>
                <a:avLst/>
                <a:gdLst/>
                <a:ahLst/>
                <a:cxnLst/>
                <a:rect l="l" t="t" r="r" b="b"/>
                <a:pathLst>
                  <a:path w="9604" h="7512" extrusionOk="0">
                    <a:moveTo>
                      <a:pt x="5193" y="0"/>
                    </a:moveTo>
                    <a:cubicBezTo>
                      <a:pt x="4292" y="0"/>
                      <a:pt x="2862" y="635"/>
                      <a:pt x="1" y="3313"/>
                    </a:cubicBezTo>
                    <a:cubicBezTo>
                      <a:pt x="1" y="3313"/>
                      <a:pt x="601" y="6219"/>
                      <a:pt x="2879" y="7512"/>
                    </a:cubicBezTo>
                    <a:cubicBezTo>
                      <a:pt x="2879" y="7512"/>
                      <a:pt x="2879" y="7512"/>
                      <a:pt x="2879" y="7512"/>
                    </a:cubicBezTo>
                    <a:cubicBezTo>
                      <a:pt x="2898" y="7512"/>
                      <a:pt x="9603" y="3974"/>
                      <a:pt x="8627" y="2292"/>
                    </a:cubicBezTo>
                    <a:cubicBezTo>
                      <a:pt x="8627" y="2292"/>
                      <a:pt x="7584" y="799"/>
                      <a:pt x="6578" y="435"/>
                    </a:cubicBezTo>
                    <a:cubicBezTo>
                      <a:pt x="6171" y="291"/>
                      <a:pt x="5803" y="0"/>
                      <a:pt x="51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8" name="Google Shape;1008;p33"/>
          <p:cNvSpPr/>
          <p:nvPr/>
        </p:nvSpPr>
        <p:spPr>
          <a:xfrm rot="-280517">
            <a:off x="2569020" y="2985880"/>
            <a:ext cx="171996" cy="172879"/>
          </a:xfrm>
          <a:custGeom>
            <a:avLst/>
            <a:gdLst/>
            <a:ahLst/>
            <a:cxnLst/>
            <a:rect l="l" t="t" r="r" b="b"/>
            <a:pathLst>
              <a:path w="6142" h="6173" extrusionOk="0">
                <a:moveTo>
                  <a:pt x="2009" y="0"/>
                </a:moveTo>
                <a:cubicBezTo>
                  <a:pt x="1957" y="0"/>
                  <a:pt x="1906" y="11"/>
                  <a:pt x="1857" y="31"/>
                </a:cubicBezTo>
                <a:cubicBezTo>
                  <a:pt x="1729" y="88"/>
                  <a:pt x="1650" y="209"/>
                  <a:pt x="1650" y="345"/>
                </a:cubicBezTo>
                <a:lnTo>
                  <a:pt x="1615" y="2080"/>
                </a:lnTo>
                <a:lnTo>
                  <a:pt x="172" y="3023"/>
                </a:lnTo>
                <a:cubicBezTo>
                  <a:pt x="65" y="3094"/>
                  <a:pt x="1" y="3230"/>
                  <a:pt x="15" y="3366"/>
                </a:cubicBezTo>
                <a:cubicBezTo>
                  <a:pt x="29" y="3508"/>
                  <a:pt x="115" y="3623"/>
                  <a:pt x="244" y="3666"/>
                </a:cubicBezTo>
                <a:lnTo>
                  <a:pt x="1886" y="4237"/>
                </a:lnTo>
                <a:lnTo>
                  <a:pt x="2343" y="5908"/>
                </a:lnTo>
                <a:cubicBezTo>
                  <a:pt x="2379" y="6043"/>
                  <a:pt x="2486" y="6136"/>
                  <a:pt x="2614" y="6165"/>
                </a:cubicBezTo>
                <a:cubicBezTo>
                  <a:pt x="2638" y="6170"/>
                  <a:pt x="2661" y="6172"/>
                  <a:pt x="2684" y="6172"/>
                </a:cubicBezTo>
                <a:cubicBezTo>
                  <a:pt x="2795" y="6172"/>
                  <a:pt x="2899" y="6118"/>
                  <a:pt x="2964" y="6029"/>
                </a:cubicBezTo>
                <a:lnTo>
                  <a:pt x="4021" y="4658"/>
                </a:lnTo>
                <a:lnTo>
                  <a:pt x="4685" y="4687"/>
                </a:lnTo>
                <a:lnTo>
                  <a:pt x="5385" y="4722"/>
                </a:lnTo>
                <a:lnTo>
                  <a:pt x="5749" y="4737"/>
                </a:lnTo>
                <a:cubicBezTo>
                  <a:pt x="5758" y="4738"/>
                  <a:pt x="5768" y="4738"/>
                  <a:pt x="5777" y="4738"/>
                </a:cubicBezTo>
                <a:cubicBezTo>
                  <a:pt x="5839" y="4738"/>
                  <a:pt x="5900" y="4718"/>
                  <a:pt x="5956" y="4687"/>
                </a:cubicBezTo>
                <a:cubicBezTo>
                  <a:pt x="6006" y="4658"/>
                  <a:pt x="6049" y="4615"/>
                  <a:pt x="6078" y="4551"/>
                </a:cubicBezTo>
                <a:cubicBezTo>
                  <a:pt x="6142" y="4437"/>
                  <a:pt x="6142" y="4294"/>
                  <a:pt x="6063" y="4173"/>
                </a:cubicBezTo>
                <a:lnTo>
                  <a:pt x="5071" y="2744"/>
                </a:lnTo>
                <a:lnTo>
                  <a:pt x="5685" y="1131"/>
                </a:lnTo>
                <a:cubicBezTo>
                  <a:pt x="5742" y="1009"/>
                  <a:pt x="5706" y="866"/>
                  <a:pt x="5614" y="766"/>
                </a:cubicBezTo>
                <a:cubicBezTo>
                  <a:pt x="5550" y="692"/>
                  <a:pt x="5454" y="653"/>
                  <a:pt x="5353" y="653"/>
                </a:cubicBezTo>
                <a:cubicBezTo>
                  <a:pt x="5319" y="653"/>
                  <a:pt x="5284" y="657"/>
                  <a:pt x="5249" y="666"/>
                </a:cubicBezTo>
                <a:lnTo>
                  <a:pt x="3586" y="1166"/>
                </a:lnTo>
                <a:lnTo>
                  <a:pt x="2229" y="81"/>
                </a:lnTo>
                <a:cubicBezTo>
                  <a:pt x="2164" y="25"/>
                  <a:pt x="2087" y="0"/>
                  <a:pt x="20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0645ADD-2A6F-4065-8146-67A080DDF3D7}"/>
              </a:ext>
            </a:extLst>
          </p:cNvPr>
          <p:cNvSpPr txBox="1"/>
          <p:nvPr/>
        </p:nvSpPr>
        <p:spPr>
          <a:xfrm>
            <a:off x="688887" y="361149"/>
            <a:ext cx="5058770" cy="39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800" b="1" dirty="0">
                <a:solidFill>
                  <a:srgbClr val="A3572D"/>
                </a:solidFill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Un ejemplo es el argumento de Parménides en contra de la existencia del cambio. </a:t>
            </a:r>
            <a:endParaRPr lang="es-CL" sz="1800" b="1" dirty="0">
              <a:solidFill>
                <a:srgbClr val="A3572D"/>
              </a:solidFill>
              <a:highlight>
                <a:srgbClr val="FFFF00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just">
              <a:lnSpc>
                <a:spcPct val="150000"/>
              </a:lnSpc>
            </a:pPr>
            <a:endParaRPr lang="es-CL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es-ES" sz="1200" b="1" dirty="0">
                <a:latin typeface="Cavolini" panose="03000502040302020204" pitchFamily="66" charset="0"/>
                <a:cs typeface="Cavolini" panose="03000502040302020204" pitchFamily="66" charset="0"/>
              </a:rPr>
              <a:t>En relación con el problema de si existe un elemento común a todo lo existente</a:t>
            </a:r>
            <a:r>
              <a:rPr lang="es-CL" sz="1200" b="1" dirty="0"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lang="es-ES" sz="1200" b="1" dirty="0">
                <a:latin typeface="Cavolini" panose="03000502040302020204" pitchFamily="66" charset="0"/>
                <a:cs typeface="Cavolini" panose="03000502040302020204" pitchFamily="66" charset="0"/>
              </a:rPr>
              <a:t>Parménides pensaba que aquel era el </a:t>
            </a:r>
            <a:r>
              <a:rPr lang="es-CL" sz="1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Ser</a:t>
            </a:r>
            <a:r>
              <a:rPr lang="es-CL" sz="1200" b="1" dirty="0"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lang="es-ES" sz="1200" b="1" dirty="0">
                <a:latin typeface="Cavolini" panose="03000502040302020204" pitchFamily="66" charset="0"/>
                <a:cs typeface="Cavolini" panose="03000502040302020204" pitchFamily="66" charset="0"/>
              </a:rPr>
              <a:t>del que todo formaba parte y fuera del cual no había nada más</a:t>
            </a:r>
            <a:r>
              <a:rPr lang="es-CL" sz="1200" b="1" dirty="0">
                <a:latin typeface="Cavolini" panose="03000502040302020204" pitchFamily="66" charset="0"/>
                <a:cs typeface="Cavolini" panose="03000502040302020204" pitchFamily="66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s-CL" sz="1200" i="1" dirty="0">
                <a:latin typeface="Cavolini" panose="03000502040302020204" pitchFamily="66" charset="0"/>
                <a:cs typeface="Cavolini" panose="03000502040302020204" pitchFamily="66" charset="0"/>
              </a:rPr>
              <a:t>“</a:t>
            </a:r>
            <a:r>
              <a:rPr lang="es-ES" sz="1200" i="1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s-CL" sz="1200" b="1" i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lang="es-ES" sz="1200" b="1" i="1" dirty="0" err="1"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  <a:r>
              <a:rPr lang="es-ES" sz="1200" i="1" dirty="0">
                <a:latin typeface="Cavolini" panose="03000502040302020204" pitchFamily="66" charset="0"/>
                <a:cs typeface="Cavolini" panose="03000502040302020204" pitchFamily="66" charset="0"/>
              </a:rPr>
              <a:t> es y el no-ser no es</a:t>
            </a:r>
            <a:r>
              <a:rPr lang="es-CL" sz="1200" i="1" dirty="0">
                <a:latin typeface="Cavolini" panose="03000502040302020204" pitchFamily="66" charset="0"/>
                <a:cs typeface="Cavolini" panose="03000502040302020204" pitchFamily="66" charset="0"/>
              </a:rPr>
              <a:t>”. </a:t>
            </a:r>
          </a:p>
          <a:p>
            <a:pPr algn="just">
              <a:lnSpc>
                <a:spcPct val="150000"/>
              </a:lnSpc>
            </a:pPr>
            <a:endParaRPr lang="es-CL" sz="1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s-E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Para Parménides</a:t>
            </a:r>
            <a:r>
              <a:rPr lang="es-CL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es-E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la verdadera realidad consistía en este </a:t>
            </a:r>
            <a:r>
              <a:rPr lang="es-CL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</a:t>
            </a:r>
            <a:r>
              <a:rPr lang="es-ES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er</a:t>
            </a:r>
            <a:r>
              <a:rPr lang="es-E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único</a:t>
            </a:r>
            <a:r>
              <a:rPr lang="es-CL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es-E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eterno</a:t>
            </a:r>
            <a:r>
              <a:rPr lang="es-CL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es-E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inmóvil</a:t>
            </a:r>
            <a:r>
              <a:rPr lang="es-CL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e </a:t>
            </a:r>
            <a:r>
              <a:rPr lang="es-E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inmutable</a:t>
            </a:r>
            <a:r>
              <a:rPr lang="es-CL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es-E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que no fluye ni cambia en absoluto. </a:t>
            </a:r>
            <a:r>
              <a:rPr lang="es-CL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s-E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es-CL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7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E0883A2B-BBB5-4CA1-9A72-8D3986324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650" y="1002480"/>
            <a:ext cx="2599880" cy="272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89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0645ADD-2A6F-4065-8146-67A080DDF3D7}"/>
              </a:ext>
            </a:extLst>
          </p:cNvPr>
          <p:cNvSpPr txBox="1"/>
          <p:nvPr/>
        </p:nvSpPr>
        <p:spPr>
          <a:xfrm>
            <a:off x="4387583" y="1449181"/>
            <a:ext cx="4080222" cy="329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CL" sz="1400" b="1" dirty="0">
                <a:solidFill>
                  <a:srgbClr val="A3572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Si el cambio existe</a:t>
            </a:r>
            <a:r>
              <a:rPr lang="es-CL" sz="1400" dirty="0">
                <a:solidFill>
                  <a:srgbClr val="A3572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es-CL" sz="1400" dirty="0">
                <a:latin typeface="MV Boli" panose="02000500030200090000" pitchFamily="2" charset="0"/>
                <a:cs typeface="MV Boli" panose="02000500030200090000" pitchFamily="2" charset="0"/>
              </a:rPr>
              <a:t>postula Parménides, </a:t>
            </a:r>
            <a:r>
              <a:rPr lang="es-CL" sz="1400" b="1" dirty="0">
                <a:solidFill>
                  <a:srgbClr val="A3572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entonces algo que no existía comienza a existir. </a:t>
            </a:r>
          </a:p>
          <a:p>
            <a:pPr algn="just">
              <a:lnSpc>
                <a:spcPct val="150000"/>
              </a:lnSpc>
            </a:pPr>
            <a:endParaRPr lang="es-CL" sz="1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s-CL" sz="1400" u="sng" dirty="0">
                <a:latin typeface="MV Boli" panose="02000500030200090000" pitchFamily="2" charset="0"/>
                <a:cs typeface="MV Boli" panose="02000500030200090000" pitchFamily="2" charset="0"/>
              </a:rPr>
              <a:t>Por ejemplo</a:t>
            </a:r>
            <a:r>
              <a:rPr lang="es-CL" sz="1400" dirty="0">
                <a:latin typeface="MV Boli" panose="02000500030200090000" pitchFamily="2" charset="0"/>
                <a:cs typeface="MV Boli" panose="02000500030200090000" pitchFamily="2" charset="0"/>
              </a:rPr>
              <a:t>, existía la semilla y luego de un tiempo empieza a existir el árbol.</a:t>
            </a:r>
            <a:endParaRPr lang="es-CL" sz="1400" i="1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just">
              <a:lnSpc>
                <a:spcPct val="150000"/>
              </a:lnSpc>
            </a:pPr>
            <a:endParaRPr lang="es-CL" sz="1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s-CL" sz="1400" dirty="0">
                <a:latin typeface="MV Boli" panose="02000500030200090000" pitchFamily="2" charset="0"/>
                <a:cs typeface="MV Boli" panose="02000500030200090000" pitchFamily="2" charset="0"/>
              </a:rPr>
              <a:t>Y si algo no existía comienza a existir, entonces existe el pasado, el presente y el futuro.</a:t>
            </a:r>
          </a:p>
        </p:txBody>
      </p:sp>
      <p:pic>
        <p:nvPicPr>
          <p:cNvPr id="3" name="Imagen 2" descr="Un dibujo de una rama&#10;&#10;Descripción generada automáticamente con confianza baja">
            <a:extLst>
              <a:ext uri="{FF2B5EF4-FFF2-40B4-BE49-F238E27FC236}">
                <a16:creationId xmlns:a16="http://schemas.microsoft.com/office/drawing/2014/main" id="{DA8AA263-C778-4F35-982B-D268F822C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80" y="1229490"/>
            <a:ext cx="3260912" cy="3260912"/>
          </a:xfrm>
          <a:custGeom>
            <a:avLst/>
            <a:gdLst>
              <a:gd name="connsiteX0" fmla="*/ 0 w 3260912"/>
              <a:gd name="connsiteY0" fmla="*/ 0 h 3260912"/>
              <a:gd name="connsiteX1" fmla="*/ 3260912 w 3260912"/>
              <a:gd name="connsiteY1" fmla="*/ 0 h 3260912"/>
              <a:gd name="connsiteX2" fmla="*/ 3260912 w 3260912"/>
              <a:gd name="connsiteY2" fmla="*/ 3260912 h 3260912"/>
              <a:gd name="connsiteX3" fmla="*/ 0 w 3260912"/>
              <a:gd name="connsiteY3" fmla="*/ 3260912 h 3260912"/>
              <a:gd name="connsiteX4" fmla="*/ 0 w 3260912"/>
              <a:gd name="connsiteY4" fmla="*/ 0 h 326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0912" h="3260912" fill="none" extrusionOk="0">
                <a:moveTo>
                  <a:pt x="0" y="0"/>
                </a:moveTo>
                <a:cubicBezTo>
                  <a:pt x="1034262" y="-75797"/>
                  <a:pt x="1996622" y="-8894"/>
                  <a:pt x="3260912" y="0"/>
                </a:cubicBezTo>
                <a:cubicBezTo>
                  <a:pt x="3285640" y="557676"/>
                  <a:pt x="3242859" y="2737987"/>
                  <a:pt x="3260912" y="3260912"/>
                </a:cubicBezTo>
                <a:cubicBezTo>
                  <a:pt x="2018074" y="3094436"/>
                  <a:pt x="858440" y="3155715"/>
                  <a:pt x="0" y="3260912"/>
                </a:cubicBezTo>
                <a:cubicBezTo>
                  <a:pt x="-56868" y="2650890"/>
                  <a:pt x="116526" y="974178"/>
                  <a:pt x="0" y="0"/>
                </a:cubicBezTo>
                <a:close/>
              </a:path>
              <a:path w="3260912" h="3260912" stroke="0" extrusionOk="0">
                <a:moveTo>
                  <a:pt x="0" y="0"/>
                </a:moveTo>
                <a:cubicBezTo>
                  <a:pt x="739453" y="60090"/>
                  <a:pt x="2670097" y="-139245"/>
                  <a:pt x="3260912" y="0"/>
                </a:cubicBezTo>
                <a:cubicBezTo>
                  <a:pt x="3274138" y="1056762"/>
                  <a:pt x="3126038" y="2716063"/>
                  <a:pt x="3260912" y="3260912"/>
                </a:cubicBezTo>
                <a:cubicBezTo>
                  <a:pt x="2656288" y="3218336"/>
                  <a:pt x="500157" y="3405555"/>
                  <a:pt x="0" y="3260912"/>
                </a:cubicBezTo>
                <a:cubicBezTo>
                  <a:pt x="-7550" y="2732693"/>
                  <a:pt x="151649" y="683379"/>
                  <a:pt x="0" y="0"/>
                </a:cubicBezTo>
                <a:close/>
              </a:path>
            </a:pathLst>
          </a:custGeo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228906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09A4838-8315-4B7E-8AD9-32723B50912D}"/>
              </a:ext>
            </a:extLst>
          </p:cNvPr>
          <p:cNvSpPr txBox="1"/>
          <p:nvPr/>
        </p:nvSpPr>
        <p:spPr>
          <a:xfrm>
            <a:off x="4080220" y="522180"/>
            <a:ext cx="4572000" cy="707310"/>
          </a:xfrm>
          <a:custGeom>
            <a:avLst/>
            <a:gdLst>
              <a:gd name="connsiteX0" fmla="*/ 0 w 4572000"/>
              <a:gd name="connsiteY0" fmla="*/ 0 h 707310"/>
              <a:gd name="connsiteX1" fmla="*/ 4572000 w 4572000"/>
              <a:gd name="connsiteY1" fmla="*/ 0 h 707310"/>
              <a:gd name="connsiteX2" fmla="*/ 4572000 w 4572000"/>
              <a:gd name="connsiteY2" fmla="*/ 707310 h 707310"/>
              <a:gd name="connsiteX3" fmla="*/ 0 w 4572000"/>
              <a:gd name="connsiteY3" fmla="*/ 707310 h 707310"/>
              <a:gd name="connsiteX4" fmla="*/ 0 w 4572000"/>
              <a:gd name="connsiteY4" fmla="*/ 0 h 707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707310" fill="none" extrusionOk="0">
                <a:moveTo>
                  <a:pt x="0" y="0"/>
                </a:moveTo>
                <a:cubicBezTo>
                  <a:pt x="2165279" y="19621"/>
                  <a:pt x="2340182" y="-56675"/>
                  <a:pt x="4572000" y="0"/>
                </a:cubicBezTo>
                <a:cubicBezTo>
                  <a:pt x="4536384" y="332705"/>
                  <a:pt x="4561685" y="360666"/>
                  <a:pt x="4572000" y="707310"/>
                </a:cubicBezTo>
                <a:cubicBezTo>
                  <a:pt x="3622085" y="725175"/>
                  <a:pt x="2222269" y="607445"/>
                  <a:pt x="0" y="707310"/>
                </a:cubicBezTo>
                <a:cubicBezTo>
                  <a:pt x="44677" y="610530"/>
                  <a:pt x="-1066" y="299959"/>
                  <a:pt x="0" y="0"/>
                </a:cubicBezTo>
                <a:close/>
              </a:path>
              <a:path w="4572000" h="707310" stroke="0" extrusionOk="0">
                <a:moveTo>
                  <a:pt x="0" y="0"/>
                </a:moveTo>
                <a:cubicBezTo>
                  <a:pt x="1399719" y="82326"/>
                  <a:pt x="2699283" y="163898"/>
                  <a:pt x="4572000" y="0"/>
                </a:cubicBezTo>
                <a:cubicBezTo>
                  <a:pt x="4598034" y="316852"/>
                  <a:pt x="4573898" y="465877"/>
                  <a:pt x="4572000" y="707310"/>
                </a:cubicBezTo>
                <a:cubicBezTo>
                  <a:pt x="2740006" y="740955"/>
                  <a:pt x="538312" y="779502"/>
                  <a:pt x="0" y="707310"/>
                </a:cubicBezTo>
                <a:cubicBezTo>
                  <a:pt x="54422" y="521253"/>
                  <a:pt x="57510" y="195331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2755486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b="1" dirty="0">
                <a:solidFill>
                  <a:srgbClr val="A3572D"/>
                </a:solidFill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Un ejemplo es el argumento de Parménides en contra de la existencia del cambio. </a:t>
            </a:r>
            <a:endParaRPr lang="es-CL" sz="1400" b="1" dirty="0">
              <a:solidFill>
                <a:srgbClr val="A3572D"/>
              </a:solidFill>
              <a:highlight>
                <a:srgbClr val="FFFF00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9" name="Google Shape;7548;p78">
            <a:extLst>
              <a:ext uri="{FF2B5EF4-FFF2-40B4-BE49-F238E27FC236}">
                <a16:creationId xmlns:a16="http://schemas.microsoft.com/office/drawing/2014/main" id="{EF8792CD-BC76-4536-B508-6F258AA041A7}"/>
              </a:ext>
            </a:extLst>
          </p:cNvPr>
          <p:cNvGrpSpPr/>
          <p:nvPr/>
        </p:nvGrpSpPr>
        <p:grpSpPr>
          <a:xfrm rot="564248">
            <a:off x="516762" y="462299"/>
            <a:ext cx="1383503" cy="119761"/>
            <a:chOff x="3465975" y="2270258"/>
            <a:chExt cx="1986364" cy="171947"/>
          </a:xfrm>
        </p:grpSpPr>
        <p:sp>
          <p:nvSpPr>
            <p:cNvPr id="10" name="Google Shape;7549;p78">
              <a:extLst>
                <a:ext uri="{FF2B5EF4-FFF2-40B4-BE49-F238E27FC236}">
                  <a16:creationId xmlns:a16="http://schemas.microsoft.com/office/drawing/2014/main" id="{E6EFEAF6-E4A9-487C-94F4-F5F9B39A738C}"/>
                </a:ext>
              </a:extLst>
            </p:cNvPr>
            <p:cNvSpPr/>
            <p:nvPr/>
          </p:nvSpPr>
          <p:spPr>
            <a:xfrm rot="-5400000">
              <a:off x="372518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550;p78">
              <a:extLst>
                <a:ext uri="{FF2B5EF4-FFF2-40B4-BE49-F238E27FC236}">
                  <a16:creationId xmlns:a16="http://schemas.microsoft.com/office/drawing/2014/main" id="{5FFCC445-3458-4D2B-9F4B-5A5D3F32B0F3}"/>
                </a:ext>
              </a:extLst>
            </p:cNvPr>
            <p:cNvSpPr/>
            <p:nvPr/>
          </p:nvSpPr>
          <p:spPr>
            <a:xfrm rot="-5400000">
              <a:off x="398439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551;p78">
              <a:extLst>
                <a:ext uri="{FF2B5EF4-FFF2-40B4-BE49-F238E27FC236}">
                  <a16:creationId xmlns:a16="http://schemas.microsoft.com/office/drawing/2014/main" id="{7801DCC6-8E02-499D-AEBC-F45D578B3F67}"/>
                </a:ext>
              </a:extLst>
            </p:cNvPr>
            <p:cNvSpPr/>
            <p:nvPr/>
          </p:nvSpPr>
          <p:spPr>
            <a:xfrm rot="-5400000">
              <a:off x="4243603" y="2270305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552;p78">
              <a:extLst>
                <a:ext uri="{FF2B5EF4-FFF2-40B4-BE49-F238E27FC236}">
                  <a16:creationId xmlns:a16="http://schemas.microsoft.com/office/drawing/2014/main" id="{301E9AC1-1E7B-42D1-8643-12446B6C1BB8}"/>
                </a:ext>
              </a:extLst>
            </p:cNvPr>
            <p:cNvSpPr/>
            <p:nvPr/>
          </p:nvSpPr>
          <p:spPr>
            <a:xfrm rot="-5400000">
              <a:off x="4502812" y="2270305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553;p78">
              <a:extLst>
                <a:ext uri="{FF2B5EF4-FFF2-40B4-BE49-F238E27FC236}">
                  <a16:creationId xmlns:a16="http://schemas.microsoft.com/office/drawing/2014/main" id="{0B252A22-DDE7-4DC1-B4A2-3D8B8D8E1F1C}"/>
                </a:ext>
              </a:extLst>
            </p:cNvPr>
            <p:cNvSpPr/>
            <p:nvPr/>
          </p:nvSpPr>
          <p:spPr>
            <a:xfrm rot="-5400000">
              <a:off x="4762021" y="2270305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554;p78">
              <a:extLst>
                <a:ext uri="{FF2B5EF4-FFF2-40B4-BE49-F238E27FC236}">
                  <a16:creationId xmlns:a16="http://schemas.microsoft.com/office/drawing/2014/main" id="{DEAF53F7-3434-42CC-94C8-1A5126E1BFBD}"/>
                </a:ext>
              </a:extLst>
            </p:cNvPr>
            <p:cNvSpPr/>
            <p:nvPr/>
          </p:nvSpPr>
          <p:spPr>
            <a:xfrm rot="-5400000">
              <a:off x="3465975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555;p78">
              <a:extLst>
                <a:ext uri="{FF2B5EF4-FFF2-40B4-BE49-F238E27FC236}">
                  <a16:creationId xmlns:a16="http://schemas.microsoft.com/office/drawing/2014/main" id="{99CD460C-0529-4E76-9BF6-4ADE8501C937}"/>
                </a:ext>
              </a:extLst>
            </p:cNvPr>
            <p:cNvSpPr/>
            <p:nvPr/>
          </p:nvSpPr>
          <p:spPr>
            <a:xfrm rot="-5400000">
              <a:off x="5021230" y="2270258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556;p78">
              <a:extLst>
                <a:ext uri="{FF2B5EF4-FFF2-40B4-BE49-F238E27FC236}">
                  <a16:creationId xmlns:a16="http://schemas.microsoft.com/office/drawing/2014/main" id="{B4E70B0C-07A1-4EEE-8554-356869C639F7}"/>
                </a:ext>
              </a:extLst>
            </p:cNvPr>
            <p:cNvSpPr/>
            <p:nvPr/>
          </p:nvSpPr>
          <p:spPr>
            <a:xfrm rot="-5400000">
              <a:off x="5280440" y="2270258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7548;p78">
            <a:extLst>
              <a:ext uri="{FF2B5EF4-FFF2-40B4-BE49-F238E27FC236}">
                <a16:creationId xmlns:a16="http://schemas.microsoft.com/office/drawing/2014/main" id="{820B8664-D159-4795-90AE-5B9EF2698C5B}"/>
              </a:ext>
            </a:extLst>
          </p:cNvPr>
          <p:cNvGrpSpPr/>
          <p:nvPr/>
        </p:nvGrpSpPr>
        <p:grpSpPr>
          <a:xfrm rot="1186878">
            <a:off x="2389743" y="408222"/>
            <a:ext cx="1383503" cy="119761"/>
            <a:chOff x="3465975" y="2270258"/>
            <a:chExt cx="1986364" cy="171947"/>
          </a:xfrm>
        </p:grpSpPr>
        <p:sp>
          <p:nvSpPr>
            <p:cNvPr id="19" name="Google Shape;7549;p78">
              <a:extLst>
                <a:ext uri="{FF2B5EF4-FFF2-40B4-BE49-F238E27FC236}">
                  <a16:creationId xmlns:a16="http://schemas.microsoft.com/office/drawing/2014/main" id="{E22CB05A-5899-4383-86E8-1F71A6739E3F}"/>
                </a:ext>
              </a:extLst>
            </p:cNvPr>
            <p:cNvSpPr/>
            <p:nvPr/>
          </p:nvSpPr>
          <p:spPr>
            <a:xfrm rot="-5400000">
              <a:off x="372518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550;p78">
              <a:extLst>
                <a:ext uri="{FF2B5EF4-FFF2-40B4-BE49-F238E27FC236}">
                  <a16:creationId xmlns:a16="http://schemas.microsoft.com/office/drawing/2014/main" id="{37E0C34E-55DE-4EA0-BD38-CD75827B8015}"/>
                </a:ext>
              </a:extLst>
            </p:cNvPr>
            <p:cNvSpPr/>
            <p:nvPr/>
          </p:nvSpPr>
          <p:spPr>
            <a:xfrm rot="-5400000">
              <a:off x="398439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51;p78">
              <a:extLst>
                <a:ext uri="{FF2B5EF4-FFF2-40B4-BE49-F238E27FC236}">
                  <a16:creationId xmlns:a16="http://schemas.microsoft.com/office/drawing/2014/main" id="{5A4D8BAC-D130-49F7-ADEC-9F6125D1F322}"/>
                </a:ext>
              </a:extLst>
            </p:cNvPr>
            <p:cNvSpPr/>
            <p:nvPr/>
          </p:nvSpPr>
          <p:spPr>
            <a:xfrm rot="-5400000">
              <a:off x="4243603" y="2270305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52;p78">
              <a:extLst>
                <a:ext uri="{FF2B5EF4-FFF2-40B4-BE49-F238E27FC236}">
                  <a16:creationId xmlns:a16="http://schemas.microsoft.com/office/drawing/2014/main" id="{B53150DF-3AB1-4404-9B2C-42575D437865}"/>
                </a:ext>
              </a:extLst>
            </p:cNvPr>
            <p:cNvSpPr/>
            <p:nvPr/>
          </p:nvSpPr>
          <p:spPr>
            <a:xfrm rot="-5400000">
              <a:off x="4502812" y="2270305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53;p78">
              <a:extLst>
                <a:ext uri="{FF2B5EF4-FFF2-40B4-BE49-F238E27FC236}">
                  <a16:creationId xmlns:a16="http://schemas.microsoft.com/office/drawing/2014/main" id="{8853C869-5959-44A4-A8E4-6EF7B5963E47}"/>
                </a:ext>
              </a:extLst>
            </p:cNvPr>
            <p:cNvSpPr/>
            <p:nvPr/>
          </p:nvSpPr>
          <p:spPr>
            <a:xfrm rot="-5400000">
              <a:off x="4762021" y="2270305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54;p78">
              <a:extLst>
                <a:ext uri="{FF2B5EF4-FFF2-40B4-BE49-F238E27FC236}">
                  <a16:creationId xmlns:a16="http://schemas.microsoft.com/office/drawing/2014/main" id="{0C9C1349-E445-46C3-A4D9-62DE94FCC5D0}"/>
                </a:ext>
              </a:extLst>
            </p:cNvPr>
            <p:cNvSpPr/>
            <p:nvPr/>
          </p:nvSpPr>
          <p:spPr>
            <a:xfrm rot="-5400000">
              <a:off x="3465975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55;p78">
              <a:extLst>
                <a:ext uri="{FF2B5EF4-FFF2-40B4-BE49-F238E27FC236}">
                  <a16:creationId xmlns:a16="http://schemas.microsoft.com/office/drawing/2014/main" id="{F9C836A2-8D0B-4561-BCF7-FBFACC916BC2}"/>
                </a:ext>
              </a:extLst>
            </p:cNvPr>
            <p:cNvSpPr/>
            <p:nvPr/>
          </p:nvSpPr>
          <p:spPr>
            <a:xfrm rot="-5400000">
              <a:off x="5021230" y="2270258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56;p78">
              <a:extLst>
                <a:ext uri="{FF2B5EF4-FFF2-40B4-BE49-F238E27FC236}">
                  <a16:creationId xmlns:a16="http://schemas.microsoft.com/office/drawing/2014/main" id="{475DD5D3-7313-465B-8C6E-9318BC701C35}"/>
                </a:ext>
              </a:extLst>
            </p:cNvPr>
            <p:cNvSpPr/>
            <p:nvPr/>
          </p:nvSpPr>
          <p:spPr>
            <a:xfrm rot="-5400000">
              <a:off x="5280440" y="2270258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85958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0645ADD-2A6F-4065-8146-67A080DDF3D7}"/>
              </a:ext>
            </a:extLst>
          </p:cNvPr>
          <p:cNvSpPr txBox="1"/>
          <p:nvPr/>
        </p:nvSpPr>
        <p:spPr>
          <a:xfrm>
            <a:off x="1167973" y="2510121"/>
            <a:ext cx="3854080" cy="1999971"/>
          </a:xfrm>
          <a:custGeom>
            <a:avLst/>
            <a:gdLst>
              <a:gd name="connsiteX0" fmla="*/ 0 w 3854080"/>
              <a:gd name="connsiteY0" fmla="*/ 0 h 1999971"/>
              <a:gd name="connsiteX1" fmla="*/ 565265 w 3854080"/>
              <a:gd name="connsiteY1" fmla="*/ 0 h 1999971"/>
              <a:gd name="connsiteX2" fmla="*/ 1207612 w 3854080"/>
              <a:gd name="connsiteY2" fmla="*/ 0 h 1999971"/>
              <a:gd name="connsiteX3" fmla="*/ 1734336 w 3854080"/>
              <a:gd name="connsiteY3" fmla="*/ 0 h 1999971"/>
              <a:gd name="connsiteX4" fmla="*/ 2338142 w 3854080"/>
              <a:gd name="connsiteY4" fmla="*/ 0 h 1999971"/>
              <a:gd name="connsiteX5" fmla="*/ 2903407 w 3854080"/>
              <a:gd name="connsiteY5" fmla="*/ 0 h 1999971"/>
              <a:gd name="connsiteX6" fmla="*/ 3854080 w 3854080"/>
              <a:gd name="connsiteY6" fmla="*/ 0 h 1999971"/>
              <a:gd name="connsiteX7" fmla="*/ 3854080 w 3854080"/>
              <a:gd name="connsiteY7" fmla="*/ 606658 h 1999971"/>
              <a:gd name="connsiteX8" fmla="*/ 3854080 w 3854080"/>
              <a:gd name="connsiteY8" fmla="*/ 1293315 h 1999971"/>
              <a:gd name="connsiteX9" fmla="*/ 3854080 w 3854080"/>
              <a:gd name="connsiteY9" fmla="*/ 1999971 h 1999971"/>
              <a:gd name="connsiteX10" fmla="*/ 3327356 w 3854080"/>
              <a:gd name="connsiteY10" fmla="*/ 1999971 h 1999971"/>
              <a:gd name="connsiteX11" fmla="*/ 2607927 w 3854080"/>
              <a:gd name="connsiteY11" fmla="*/ 1999971 h 1999971"/>
              <a:gd name="connsiteX12" fmla="*/ 2081203 w 3854080"/>
              <a:gd name="connsiteY12" fmla="*/ 1999971 h 1999971"/>
              <a:gd name="connsiteX13" fmla="*/ 1515938 w 3854080"/>
              <a:gd name="connsiteY13" fmla="*/ 1999971 h 1999971"/>
              <a:gd name="connsiteX14" fmla="*/ 873591 w 3854080"/>
              <a:gd name="connsiteY14" fmla="*/ 1999971 h 1999971"/>
              <a:gd name="connsiteX15" fmla="*/ 0 w 3854080"/>
              <a:gd name="connsiteY15" fmla="*/ 1999971 h 1999971"/>
              <a:gd name="connsiteX16" fmla="*/ 0 w 3854080"/>
              <a:gd name="connsiteY16" fmla="*/ 1313314 h 1999971"/>
              <a:gd name="connsiteX17" fmla="*/ 0 w 3854080"/>
              <a:gd name="connsiteY17" fmla="*/ 666657 h 1999971"/>
              <a:gd name="connsiteX18" fmla="*/ 0 w 3854080"/>
              <a:gd name="connsiteY18" fmla="*/ 0 h 19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54080" h="1999971" extrusionOk="0">
                <a:moveTo>
                  <a:pt x="0" y="0"/>
                </a:moveTo>
                <a:cubicBezTo>
                  <a:pt x="162949" y="25003"/>
                  <a:pt x="365439" y="5439"/>
                  <a:pt x="565265" y="0"/>
                </a:cubicBezTo>
                <a:cubicBezTo>
                  <a:pt x="765092" y="-5439"/>
                  <a:pt x="886693" y="-15429"/>
                  <a:pt x="1207612" y="0"/>
                </a:cubicBezTo>
                <a:cubicBezTo>
                  <a:pt x="1528531" y="15429"/>
                  <a:pt x="1563761" y="13841"/>
                  <a:pt x="1734336" y="0"/>
                </a:cubicBezTo>
                <a:cubicBezTo>
                  <a:pt x="1904911" y="-13841"/>
                  <a:pt x="2100296" y="-23945"/>
                  <a:pt x="2338142" y="0"/>
                </a:cubicBezTo>
                <a:cubicBezTo>
                  <a:pt x="2575988" y="23945"/>
                  <a:pt x="2655516" y="16519"/>
                  <a:pt x="2903407" y="0"/>
                </a:cubicBezTo>
                <a:cubicBezTo>
                  <a:pt x="3151298" y="-16519"/>
                  <a:pt x="3562923" y="-24593"/>
                  <a:pt x="3854080" y="0"/>
                </a:cubicBezTo>
                <a:cubicBezTo>
                  <a:pt x="3831343" y="161563"/>
                  <a:pt x="3855170" y="315887"/>
                  <a:pt x="3854080" y="606658"/>
                </a:cubicBezTo>
                <a:cubicBezTo>
                  <a:pt x="3852990" y="897429"/>
                  <a:pt x="3825075" y="1106523"/>
                  <a:pt x="3854080" y="1293315"/>
                </a:cubicBezTo>
                <a:cubicBezTo>
                  <a:pt x="3883085" y="1480107"/>
                  <a:pt x="3866481" y="1818856"/>
                  <a:pt x="3854080" y="1999971"/>
                </a:cubicBezTo>
                <a:cubicBezTo>
                  <a:pt x="3634586" y="1985362"/>
                  <a:pt x="3437919" y="2017787"/>
                  <a:pt x="3327356" y="1999971"/>
                </a:cubicBezTo>
                <a:cubicBezTo>
                  <a:pt x="3216793" y="1982155"/>
                  <a:pt x="2813788" y="1970840"/>
                  <a:pt x="2607927" y="1999971"/>
                </a:cubicBezTo>
                <a:cubicBezTo>
                  <a:pt x="2402066" y="2029102"/>
                  <a:pt x="2236744" y="1993771"/>
                  <a:pt x="2081203" y="1999971"/>
                </a:cubicBezTo>
                <a:cubicBezTo>
                  <a:pt x="1925662" y="2006171"/>
                  <a:pt x="1734505" y="2009357"/>
                  <a:pt x="1515938" y="1999971"/>
                </a:cubicBezTo>
                <a:cubicBezTo>
                  <a:pt x="1297371" y="1990585"/>
                  <a:pt x="1179437" y="1989128"/>
                  <a:pt x="873591" y="1999971"/>
                </a:cubicBezTo>
                <a:cubicBezTo>
                  <a:pt x="567745" y="2010814"/>
                  <a:pt x="194742" y="1966349"/>
                  <a:pt x="0" y="1999971"/>
                </a:cubicBezTo>
                <a:cubicBezTo>
                  <a:pt x="-22950" y="1680150"/>
                  <a:pt x="-14064" y="1540392"/>
                  <a:pt x="0" y="1313314"/>
                </a:cubicBezTo>
                <a:cubicBezTo>
                  <a:pt x="14064" y="1086236"/>
                  <a:pt x="3196" y="900945"/>
                  <a:pt x="0" y="666657"/>
                </a:cubicBezTo>
                <a:cubicBezTo>
                  <a:pt x="-3196" y="432369"/>
                  <a:pt x="26854" y="165109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157906612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CL" b="1" dirty="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Por lo tanto, solo el presente existe.</a:t>
            </a:r>
          </a:p>
          <a:p>
            <a:pPr algn="just">
              <a:lnSpc>
                <a:spcPct val="150000"/>
              </a:lnSpc>
            </a:pPr>
            <a:r>
              <a:rPr lang="es-CL" b="1" dirty="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 si solo el presente existe, no ocurre que existe el pasado, el presente y el futuro, ya que seria una contradicción.</a:t>
            </a:r>
          </a:p>
          <a:p>
            <a:pPr algn="just">
              <a:lnSpc>
                <a:spcPct val="150000"/>
              </a:lnSpc>
            </a:pPr>
            <a:r>
              <a:rPr lang="es-CL" b="1" dirty="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Por lo tanto, no existe el cambio.</a:t>
            </a:r>
            <a:endParaRPr lang="es-CL" dirty="0">
              <a:solidFill>
                <a:schemeClr val="accent5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Imagen 3" descr="Un reloj en la pared&#10;&#10;Descripción generada automáticamente">
            <a:extLst>
              <a:ext uri="{FF2B5EF4-FFF2-40B4-BE49-F238E27FC236}">
                <a16:creationId xmlns:a16="http://schemas.microsoft.com/office/drawing/2014/main" id="{91F0E0DD-3D7C-426E-A17C-4A7FD1F43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123" y="2510121"/>
            <a:ext cx="2235437" cy="138151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068C272-2629-4796-B001-BD35CE28E829}"/>
              </a:ext>
            </a:extLst>
          </p:cNvPr>
          <p:cNvSpPr txBox="1"/>
          <p:nvPr/>
        </p:nvSpPr>
        <p:spPr>
          <a:xfrm>
            <a:off x="845244" y="324960"/>
            <a:ext cx="7408646" cy="882999"/>
          </a:xfrm>
          <a:custGeom>
            <a:avLst/>
            <a:gdLst>
              <a:gd name="connsiteX0" fmla="*/ 0 w 7408646"/>
              <a:gd name="connsiteY0" fmla="*/ 0 h 882999"/>
              <a:gd name="connsiteX1" fmla="*/ 7408646 w 7408646"/>
              <a:gd name="connsiteY1" fmla="*/ 0 h 882999"/>
              <a:gd name="connsiteX2" fmla="*/ 7408646 w 7408646"/>
              <a:gd name="connsiteY2" fmla="*/ 882999 h 882999"/>
              <a:gd name="connsiteX3" fmla="*/ 0 w 7408646"/>
              <a:gd name="connsiteY3" fmla="*/ 882999 h 882999"/>
              <a:gd name="connsiteX4" fmla="*/ 0 w 7408646"/>
              <a:gd name="connsiteY4" fmla="*/ 0 h 88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8646" h="882999" fill="none" extrusionOk="0">
                <a:moveTo>
                  <a:pt x="0" y="0"/>
                </a:moveTo>
                <a:cubicBezTo>
                  <a:pt x="741063" y="-156781"/>
                  <a:pt x="4521249" y="-88175"/>
                  <a:pt x="7408646" y="0"/>
                </a:cubicBezTo>
                <a:cubicBezTo>
                  <a:pt x="7463317" y="253459"/>
                  <a:pt x="7440388" y="488714"/>
                  <a:pt x="7408646" y="882999"/>
                </a:cubicBezTo>
                <a:cubicBezTo>
                  <a:pt x="6345489" y="837866"/>
                  <a:pt x="2475446" y="720503"/>
                  <a:pt x="0" y="882999"/>
                </a:cubicBezTo>
                <a:cubicBezTo>
                  <a:pt x="-31448" y="453894"/>
                  <a:pt x="49609" y="114981"/>
                  <a:pt x="0" y="0"/>
                </a:cubicBezTo>
                <a:close/>
              </a:path>
              <a:path w="7408646" h="882999" stroke="0" extrusionOk="0">
                <a:moveTo>
                  <a:pt x="0" y="0"/>
                </a:moveTo>
                <a:cubicBezTo>
                  <a:pt x="2110140" y="-111570"/>
                  <a:pt x="4239610" y="56635"/>
                  <a:pt x="7408646" y="0"/>
                </a:cubicBezTo>
                <a:cubicBezTo>
                  <a:pt x="7423652" y="123563"/>
                  <a:pt x="7396393" y="778477"/>
                  <a:pt x="7408646" y="882999"/>
                </a:cubicBezTo>
                <a:cubicBezTo>
                  <a:pt x="5884032" y="953670"/>
                  <a:pt x="2621610" y="868614"/>
                  <a:pt x="0" y="882999"/>
                </a:cubicBezTo>
                <a:cubicBezTo>
                  <a:pt x="66607" y="787960"/>
                  <a:pt x="-48646" y="188040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491897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800" b="1" dirty="0">
                <a:solidFill>
                  <a:srgbClr val="A3572D"/>
                </a:solidFill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Un ejemplo es el argumento de Parménides en contra de la existencia del cambio. </a:t>
            </a:r>
            <a:endParaRPr lang="es-CL" sz="1800" b="1" dirty="0">
              <a:solidFill>
                <a:srgbClr val="A3572D"/>
              </a:solidFill>
              <a:highlight>
                <a:srgbClr val="FFFF00"/>
              </a:highligh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8" name="Google Shape;7548;p78">
            <a:extLst>
              <a:ext uri="{FF2B5EF4-FFF2-40B4-BE49-F238E27FC236}">
                <a16:creationId xmlns:a16="http://schemas.microsoft.com/office/drawing/2014/main" id="{65C23DE2-DEEB-4D15-B3C9-BFAA36F28B78}"/>
              </a:ext>
            </a:extLst>
          </p:cNvPr>
          <p:cNvGrpSpPr/>
          <p:nvPr/>
        </p:nvGrpSpPr>
        <p:grpSpPr>
          <a:xfrm>
            <a:off x="6386773" y="4225574"/>
            <a:ext cx="1383503" cy="119761"/>
            <a:chOff x="3465975" y="2270258"/>
            <a:chExt cx="1986364" cy="171947"/>
          </a:xfrm>
        </p:grpSpPr>
        <p:sp>
          <p:nvSpPr>
            <p:cNvPr id="9" name="Google Shape;7549;p78">
              <a:extLst>
                <a:ext uri="{FF2B5EF4-FFF2-40B4-BE49-F238E27FC236}">
                  <a16:creationId xmlns:a16="http://schemas.microsoft.com/office/drawing/2014/main" id="{0FCD6AC0-F6A4-4171-AF18-F146969249D7}"/>
                </a:ext>
              </a:extLst>
            </p:cNvPr>
            <p:cNvSpPr/>
            <p:nvPr/>
          </p:nvSpPr>
          <p:spPr>
            <a:xfrm rot="-5400000">
              <a:off x="372518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550;p78">
              <a:extLst>
                <a:ext uri="{FF2B5EF4-FFF2-40B4-BE49-F238E27FC236}">
                  <a16:creationId xmlns:a16="http://schemas.microsoft.com/office/drawing/2014/main" id="{88BBEC23-BC42-4B1B-8CAA-EABB6279A5E4}"/>
                </a:ext>
              </a:extLst>
            </p:cNvPr>
            <p:cNvSpPr/>
            <p:nvPr/>
          </p:nvSpPr>
          <p:spPr>
            <a:xfrm rot="-5400000">
              <a:off x="398439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551;p78">
              <a:extLst>
                <a:ext uri="{FF2B5EF4-FFF2-40B4-BE49-F238E27FC236}">
                  <a16:creationId xmlns:a16="http://schemas.microsoft.com/office/drawing/2014/main" id="{B88472DA-CC3E-414B-A1C0-AB56BA8D3743}"/>
                </a:ext>
              </a:extLst>
            </p:cNvPr>
            <p:cNvSpPr/>
            <p:nvPr/>
          </p:nvSpPr>
          <p:spPr>
            <a:xfrm rot="-5400000">
              <a:off x="4243603" y="2270305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552;p78">
              <a:extLst>
                <a:ext uri="{FF2B5EF4-FFF2-40B4-BE49-F238E27FC236}">
                  <a16:creationId xmlns:a16="http://schemas.microsoft.com/office/drawing/2014/main" id="{A932265F-86BB-4A85-B426-C1D1F2BF989F}"/>
                </a:ext>
              </a:extLst>
            </p:cNvPr>
            <p:cNvSpPr/>
            <p:nvPr/>
          </p:nvSpPr>
          <p:spPr>
            <a:xfrm rot="-5400000">
              <a:off x="4502812" y="2270305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553;p78">
              <a:extLst>
                <a:ext uri="{FF2B5EF4-FFF2-40B4-BE49-F238E27FC236}">
                  <a16:creationId xmlns:a16="http://schemas.microsoft.com/office/drawing/2014/main" id="{D41C7AC8-F967-426D-839D-2F60C1A52C94}"/>
                </a:ext>
              </a:extLst>
            </p:cNvPr>
            <p:cNvSpPr/>
            <p:nvPr/>
          </p:nvSpPr>
          <p:spPr>
            <a:xfrm rot="-5400000">
              <a:off x="4762021" y="2270305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554;p78">
              <a:extLst>
                <a:ext uri="{FF2B5EF4-FFF2-40B4-BE49-F238E27FC236}">
                  <a16:creationId xmlns:a16="http://schemas.microsoft.com/office/drawing/2014/main" id="{EBC32F38-09FA-4ABE-944B-4A50656B3676}"/>
                </a:ext>
              </a:extLst>
            </p:cNvPr>
            <p:cNvSpPr/>
            <p:nvPr/>
          </p:nvSpPr>
          <p:spPr>
            <a:xfrm rot="-5400000">
              <a:off x="3465975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555;p78">
              <a:extLst>
                <a:ext uri="{FF2B5EF4-FFF2-40B4-BE49-F238E27FC236}">
                  <a16:creationId xmlns:a16="http://schemas.microsoft.com/office/drawing/2014/main" id="{8B54E8B7-C287-48EF-8503-A13ED89BF433}"/>
                </a:ext>
              </a:extLst>
            </p:cNvPr>
            <p:cNvSpPr/>
            <p:nvPr/>
          </p:nvSpPr>
          <p:spPr>
            <a:xfrm rot="-5400000">
              <a:off x="5021230" y="2270258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556;p78">
              <a:extLst>
                <a:ext uri="{FF2B5EF4-FFF2-40B4-BE49-F238E27FC236}">
                  <a16:creationId xmlns:a16="http://schemas.microsoft.com/office/drawing/2014/main" id="{CEE6F64A-4F71-49F1-ABDF-B9C6084CD413}"/>
                </a:ext>
              </a:extLst>
            </p:cNvPr>
            <p:cNvSpPr/>
            <p:nvPr/>
          </p:nvSpPr>
          <p:spPr>
            <a:xfrm rot="-5400000">
              <a:off x="5280440" y="2270258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63D9732-4E1C-4A61-B5D9-B14F5B6BE510}"/>
              </a:ext>
            </a:extLst>
          </p:cNvPr>
          <p:cNvSpPr txBox="1"/>
          <p:nvPr/>
        </p:nvSpPr>
        <p:spPr>
          <a:xfrm>
            <a:off x="1083449" y="1616803"/>
            <a:ext cx="6955840" cy="707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CL" b="1" dirty="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Pero nadie tiene experiencia del pasado ni del futuro (siempre vivimos en el presente). </a:t>
            </a:r>
          </a:p>
        </p:txBody>
      </p:sp>
    </p:spTree>
    <p:extLst>
      <p:ext uri="{BB962C8B-B14F-4D97-AF65-F5344CB8AC3E}">
        <p14:creationId xmlns:p14="http://schemas.microsoft.com/office/powerpoint/2010/main" val="2640943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100"/>
              <a:buFont typeface="Arial"/>
              <a:buNone/>
            </a:pPr>
            <a:r>
              <a:rPr lang="es-CL" b="1" dirty="0"/>
              <a:t>¿Han escuchado hablar de la Lógica?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100"/>
              <a:buFont typeface="Arial"/>
              <a:buNone/>
            </a:pPr>
            <a:endParaRPr lang="es-C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100"/>
              <a:buFont typeface="Arial"/>
              <a:buNone/>
            </a:pPr>
            <a:r>
              <a:rPr lang="es-CL" b="1" dirty="0"/>
              <a:t>¿En qué contextos se usa la expresión “esto me parece lógico”?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CL" b="1" dirty="0"/>
              <a:t>¿Usan la lógica en sus vidas cotidianas?, ¿de qué forma?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585" name="Google Shape;1585;p39"/>
          <p:cNvSpPr txBox="1">
            <a:spLocks noGrp="1"/>
          </p:cNvSpPr>
          <p:nvPr>
            <p:ph type="title"/>
          </p:nvPr>
        </p:nvSpPr>
        <p:spPr>
          <a:xfrm>
            <a:off x="663025" y="445025"/>
            <a:ext cx="574064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Activemos nuestros conocimientos previos</a:t>
            </a:r>
            <a:endParaRPr dirty="0"/>
          </a:p>
        </p:txBody>
      </p:sp>
      <p:grpSp>
        <p:nvGrpSpPr>
          <p:cNvPr id="1522" name="Google Shape;1522;p39"/>
          <p:cNvGrpSpPr/>
          <p:nvPr/>
        </p:nvGrpSpPr>
        <p:grpSpPr>
          <a:xfrm>
            <a:off x="2165200" y="633250"/>
            <a:ext cx="10787460" cy="7422358"/>
            <a:chOff x="2165200" y="633250"/>
            <a:chExt cx="10787460" cy="7422358"/>
          </a:xfrm>
        </p:grpSpPr>
        <p:sp>
          <p:nvSpPr>
            <p:cNvPr id="1523" name="Google Shape;1523;p39"/>
            <p:cNvSpPr/>
            <p:nvPr/>
          </p:nvSpPr>
          <p:spPr>
            <a:xfrm>
              <a:off x="4488433" y="2021526"/>
              <a:ext cx="8464227" cy="4569402"/>
            </a:xfrm>
            <a:custGeom>
              <a:avLst/>
              <a:gdLst/>
              <a:ahLst/>
              <a:cxnLst/>
              <a:rect l="l" t="t" r="r" b="b"/>
              <a:pathLst>
                <a:path w="255466" h="137913" extrusionOk="0">
                  <a:moveTo>
                    <a:pt x="80963" y="1"/>
                  </a:moveTo>
                  <a:cubicBezTo>
                    <a:pt x="64198" y="1"/>
                    <a:pt x="45419" y="7420"/>
                    <a:pt x="31220" y="30693"/>
                  </a:cubicBezTo>
                  <a:cubicBezTo>
                    <a:pt x="15724" y="56107"/>
                    <a:pt x="8855" y="54215"/>
                    <a:pt x="0" y="62705"/>
                  </a:cubicBezTo>
                  <a:lnTo>
                    <a:pt x="0" y="62705"/>
                  </a:lnTo>
                  <a:cubicBezTo>
                    <a:pt x="343" y="62508"/>
                    <a:pt x="20229" y="51251"/>
                    <a:pt x="40518" y="51251"/>
                  </a:cubicBezTo>
                  <a:cubicBezTo>
                    <a:pt x="45153" y="51251"/>
                    <a:pt x="49808" y="51839"/>
                    <a:pt x="54257" y="53279"/>
                  </a:cubicBezTo>
                  <a:cubicBezTo>
                    <a:pt x="76157" y="60359"/>
                    <a:pt x="78298" y="99163"/>
                    <a:pt x="106386" y="99163"/>
                  </a:cubicBezTo>
                  <a:cubicBezTo>
                    <a:pt x="109208" y="99163"/>
                    <a:pt x="112291" y="98771"/>
                    <a:pt x="115683" y="97917"/>
                  </a:cubicBezTo>
                  <a:cubicBezTo>
                    <a:pt x="121200" y="96525"/>
                    <a:pt x="126462" y="95884"/>
                    <a:pt x="131425" y="95884"/>
                  </a:cubicBezTo>
                  <a:cubicBezTo>
                    <a:pt x="159522" y="95884"/>
                    <a:pt x="178044" y="116436"/>
                    <a:pt x="179179" y="137756"/>
                  </a:cubicBezTo>
                  <a:lnTo>
                    <a:pt x="231365" y="137913"/>
                  </a:lnTo>
                  <a:cubicBezTo>
                    <a:pt x="255466" y="101623"/>
                    <a:pt x="225045" y="105379"/>
                    <a:pt x="231715" y="74073"/>
                  </a:cubicBezTo>
                  <a:cubicBezTo>
                    <a:pt x="237683" y="46082"/>
                    <a:pt x="225198" y="17355"/>
                    <a:pt x="189299" y="17355"/>
                  </a:cubicBezTo>
                  <a:cubicBezTo>
                    <a:pt x="185040" y="17355"/>
                    <a:pt x="180450" y="17759"/>
                    <a:pt x="175523" y="18618"/>
                  </a:cubicBezTo>
                  <a:cubicBezTo>
                    <a:pt x="165638" y="20337"/>
                    <a:pt x="157620" y="21064"/>
                    <a:pt x="150933" y="21064"/>
                  </a:cubicBezTo>
                  <a:cubicBezTo>
                    <a:pt x="126189" y="21064"/>
                    <a:pt x="119667" y="11114"/>
                    <a:pt x="104236" y="4700"/>
                  </a:cubicBezTo>
                  <a:cubicBezTo>
                    <a:pt x="97595" y="1944"/>
                    <a:pt x="89543" y="1"/>
                    <a:pt x="80963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4" name="Google Shape;1524;p39"/>
            <p:cNvGrpSpPr/>
            <p:nvPr/>
          </p:nvGrpSpPr>
          <p:grpSpPr>
            <a:xfrm>
              <a:off x="2165200" y="2991200"/>
              <a:ext cx="9250196" cy="5064409"/>
              <a:chOff x="-326970" y="2661000"/>
              <a:chExt cx="6979700" cy="3821330"/>
            </a:xfrm>
          </p:grpSpPr>
          <p:sp>
            <p:nvSpPr>
              <p:cNvPr id="1525" name="Google Shape;1525;p39"/>
              <p:cNvSpPr/>
              <p:nvPr/>
            </p:nvSpPr>
            <p:spPr>
              <a:xfrm>
                <a:off x="-326970" y="3034555"/>
                <a:ext cx="6979700" cy="3447775"/>
              </a:xfrm>
              <a:custGeom>
                <a:avLst/>
                <a:gdLst/>
                <a:ahLst/>
                <a:cxnLst/>
                <a:rect l="l" t="t" r="r" b="b"/>
                <a:pathLst>
                  <a:path w="279188" h="137911" extrusionOk="0">
                    <a:moveTo>
                      <a:pt x="109228" y="0"/>
                    </a:moveTo>
                    <a:cubicBezTo>
                      <a:pt x="100413" y="0"/>
                      <a:pt x="91040" y="2050"/>
                      <a:pt x="82071" y="7376"/>
                    </a:cubicBezTo>
                    <a:cubicBezTo>
                      <a:pt x="73987" y="12189"/>
                      <a:pt x="66218" y="19658"/>
                      <a:pt x="59491" y="30691"/>
                    </a:cubicBezTo>
                    <a:cubicBezTo>
                      <a:pt x="54028" y="39645"/>
                      <a:pt x="49637" y="45215"/>
                      <a:pt x="45852" y="49036"/>
                    </a:cubicBezTo>
                    <a:cubicBezTo>
                      <a:pt x="38904" y="56048"/>
                      <a:pt x="34005" y="57190"/>
                      <a:pt x="28278" y="62689"/>
                    </a:cubicBezTo>
                    <a:cubicBezTo>
                      <a:pt x="24865" y="65959"/>
                      <a:pt x="21159" y="70758"/>
                      <a:pt x="16553" y="79256"/>
                    </a:cubicBezTo>
                    <a:cubicBezTo>
                      <a:pt x="0" y="109819"/>
                      <a:pt x="20852" y="137168"/>
                      <a:pt x="20852" y="137168"/>
                    </a:cubicBezTo>
                    <a:lnTo>
                      <a:pt x="207443" y="137754"/>
                    </a:lnTo>
                    <a:lnTo>
                      <a:pt x="259629" y="137911"/>
                    </a:lnTo>
                    <a:cubicBezTo>
                      <a:pt x="279188" y="108462"/>
                      <a:pt x="262842" y="105384"/>
                      <a:pt x="259558" y="88553"/>
                    </a:cubicBezTo>
                    <a:cubicBezTo>
                      <a:pt x="259236" y="86911"/>
                      <a:pt x="259043" y="85140"/>
                      <a:pt x="259015" y="83205"/>
                    </a:cubicBezTo>
                    <a:cubicBezTo>
                      <a:pt x="258972" y="80505"/>
                      <a:pt x="259258" y="77499"/>
                      <a:pt x="259986" y="74071"/>
                    </a:cubicBezTo>
                    <a:cubicBezTo>
                      <a:pt x="265955" y="46080"/>
                      <a:pt x="253475" y="17353"/>
                      <a:pt x="217578" y="17353"/>
                    </a:cubicBezTo>
                    <a:cubicBezTo>
                      <a:pt x="213318" y="17353"/>
                      <a:pt x="208729" y="17757"/>
                      <a:pt x="203801" y="18616"/>
                    </a:cubicBezTo>
                    <a:cubicBezTo>
                      <a:pt x="193915" y="20335"/>
                      <a:pt x="185896" y="21062"/>
                      <a:pt x="179207" y="21062"/>
                    </a:cubicBezTo>
                    <a:cubicBezTo>
                      <a:pt x="154461" y="21062"/>
                      <a:pt x="147938" y="11112"/>
                      <a:pt x="132507" y="4698"/>
                    </a:cubicBezTo>
                    <a:cubicBezTo>
                      <a:pt x="125866" y="1943"/>
                      <a:pt x="117811" y="0"/>
                      <a:pt x="1092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9"/>
              <p:cNvSpPr/>
              <p:nvPr/>
            </p:nvSpPr>
            <p:spPr>
              <a:xfrm>
                <a:off x="3349925" y="3744025"/>
                <a:ext cx="143575" cy="267550"/>
              </a:xfrm>
              <a:custGeom>
                <a:avLst/>
                <a:gdLst/>
                <a:ahLst/>
                <a:cxnLst/>
                <a:rect l="l" t="t" r="r" b="b"/>
                <a:pathLst>
                  <a:path w="5743" h="10702" extrusionOk="0">
                    <a:moveTo>
                      <a:pt x="2236" y="0"/>
                    </a:moveTo>
                    <a:lnTo>
                      <a:pt x="1" y="386"/>
                    </a:lnTo>
                    <a:cubicBezTo>
                      <a:pt x="1" y="386"/>
                      <a:pt x="1536" y="5199"/>
                      <a:pt x="1636" y="6248"/>
                    </a:cubicBezTo>
                    <a:cubicBezTo>
                      <a:pt x="1750" y="7534"/>
                      <a:pt x="1886" y="7948"/>
                      <a:pt x="1379" y="8812"/>
                    </a:cubicBezTo>
                    <a:cubicBezTo>
                      <a:pt x="1322" y="8898"/>
                      <a:pt x="1258" y="8998"/>
                      <a:pt x="1208" y="9098"/>
                    </a:cubicBezTo>
                    <a:cubicBezTo>
                      <a:pt x="1186" y="9133"/>
                      <a:pt x="1165" y="9169"/>
                      <a:pt x="1143" y="9205"/>
                    </a:cubicBezTo>
                    <a:cubicBezTo>
                      <a:pt x="708" y="9926"/>
                      <a:pt x="315" y="10561"/>
                      <a:pt x="508" y="10661"/>
                    </a:cubicBezTo>
                    <a:cubicBezTo>
                      <a:pt x="557" y="10684"/>
                      <a:pt x="633" y="10701"/>
                      <a:pt x="734" y="10701"/>
                    </a:cubicBezTo>
                    <a:cubicBezTo>
                      <a:pt x="1099" y="10701"/>
                      <a:pt x="1787" y="10479"/>
                      <a:pt x="2700" y="9533"/>
                    </a:cubicBezTo>
                    <a:cubicBezTo>
                      <a:pt x="3714" y="8469"/>
                      <a:pt x="3500" y="8355"/>
                      <a:pt x="4071" y="7826"/>
                    </a:cubicBezTo>
                    <a:cubicBezTo>
                      <a:pt x="4086" y="7812"/>
                      <a:pt x="4100" y="7805"/>
                      <a:pt x="4107" y="7791"/>
                    </a:cubicBezTo>
                    <a:cubicBezTo>
                      <a:pt x="4121" y="7776"/>
                      <a:pt x="4136" y="7769"/>
                      <a:pt x="4157" y="7748"/>
                    </a:cubicBezTo>
                    <a:cubicBezTo>
                      <a:pt x="4214" y="7698"/>
                      <a:pt x="4278" y="7641"/>
                      <a:pt x="4357" y="7577"/>
                    </a:cubicBezTo>
                    <a:cubicBezTo>
                      <a:pt x="4978" y="7091"/>
                      <a:pt x="5492" y="6598"/>
                      <a:pt x="5657" y="6163"/>
                    </a:cubicBezTo>
                    <a:cubicBezTo>
                      <a:pt x="5742" y="5920"/>
                      <a:pt x="5714" y="5698"/>
                      <a:pt x="5549" y="5499"/>
                    </a:cubicBezTo>
                    <a:cubicBezTo>
                      <a:pt x="5371" y="5306"/>
                      <a:pt x="5142" y="5149"/>
                      <a:pt x="4942" y="5027"/>
                    </a:cubicBezTo>
                    <a:lnTo>
                      <a:pt x="4857" y="4970"/>
                    </a:lnTo>
                    <a:cubicBezTo>
                      <a:pt x="4485" y="4742"/>
                      <a:pt x="4036" y="4734"/>
                      <a:pt x="3643" y="4420"/>
                    </a:cubicBezTo>
                    <a:cubicBezTo>
                      <a:pt x="2907" y="3828"/>
                      <a:pt x="2236" y="0"/>
                      <a:pt x="22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9"/>
              <p:cNvSpPr/>
              <p:nvPr/>
            </p:nvSpPr>
            <p:spPr>
              <a:xfrm>
                <a:off x="3357800" y="3868275"/>
                <a:ext cx="135700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5428" h="5732" extrusionOk="0">
                    <a:moveTo>
                      <a:pt x="4542" y="0"/>
                    </a:moveTo>
                    <a:cubicBezTo>
                      <a:pt x="4070" y="664"/>
                      <a:pt x="3599" y="1814"/>
                      <a:pt x="2899" y="2706"/>
                    </a:cubicBezTo>
                    <a:cubicBezTo>
                      <a:pt x="2107" y="3728"/>
                      <a:pt x="1050" y="4156"/>
                      <a:pt x="828" y="4235"/>
                    </a:cubicBezTo>
                    <a:cubicBezTo>
                      <a:pt x="393" y="4956"/>
                      <a:pt x="0" y="5591"/>
                      <a:pt x="193" y="5691"/>
                    </a:cubicBezTo>
                    <a:cubicBezTo>
                      <a:pt x="242" y="5714"/>
                      <a:pt x="318" y="5731"/>
                      <a:pt x="419" y="5731"/>
                    </a:cubicBezTo>
                    <a:cubicBezTo>
                      <a:pt x="784" y="5731"/>
                      <a:pt x="1472" y="5509"/>
                      <a:pt x="2385" y="4563"/>
                    </a:cubicBezTo>
                    <a:cubicBezTo>
                      <a:pt x="3399" y="3499"/>
                      <a:pt x="3185" y="3385"/>
                      <a:pt x="3756" y="2856"/>
                    </a:cubicBezTo>
                    <a:cubicBezTo>
                      <a:pt x="3771" y="2842"/>
                      <a:pt x="3785" y="2835"/>
                      <a:pt x="3792" y="2821"/>
                    </a:cubicBezTo>
                    <a:cubicBezTo>
                      <a:pt x="3806" y="2806"/>
                      <a:pt x="3821" y="2799"/>
                      <a:pt x="3842" y="2778"/>
                    </a:cubicBezTo>
                    <a:cubicBezTo>
                      <a:pt x="3899" y="2728"/>
                      <a:pt x="3963" y="2664"/>
                      <a:pt x="4042" y="2599"/>
                    </a:cubicBezTo>
                    <a:cubicBezTo>
                      <a:pt x="4635" y="2121"/>
                      <a:pt x="5142" y="1628"/>
                      <a:pt x="5342" y="1193"/>
                    </a:cubicBezTo>
                    <a:cubicBezTo>
                      <a:pt x="5427" y="950"/>
                      <a:pt x="5399" y="728"/>
                      <a:pt x="5234" y="529"/>
                    </a:cubicBezTo>
                    <a:cubicBezTo>
                      <a:pt x="5056" y="336"/>
                      <a:pt x="4827" y="179"/>
                      <a:pt x="4627" y="57"/>
                    </a:cubicBezTo>
                    <a:lnTo>
                      <a:pt x="454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9"/>
              <p:cNvSpPr/>
              <p:nvPr/>
            </p:nvSpPr>
            <p:spPr>
              <a:xfrm>
                <a:off x="2871150" y="3726700"/>
                <a:ext cx="212625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505" h="5313" extrusionOk="0">
                    <a:moveTo>
                      <a:pt x="6370" y="0"/>
                    </a:moveTo>
                    <a:cubicBezTo>
                      <a:pt x="6370" y="0"/>
                      <a:pt x="5177" y="1907"/>
                      <a:pt x="4370" y="2371"/>
                    </a:cubicBezTo>
                    <a:cubicBezTo>
                      <a:pt x="3528" y="2864"/>
                      <a:pt x="2835" y="3471"/>
                      <a:pt x="1907" y="3585"/>
                    </a:cubicBezTo>
                    <a:cubicBezTo>
                      <a:pt x="1800" y="3592"/>
                      <a:pt x="1707" y="3614"/>
                      <a:pt x="1600" y="3621"/>
                    </a:cubicBezTo>
                    <a:cubicBezTo>
                      <a:pt x="764" y="3721"/>
                      <a:pt x="0" y="3792"/>
                      <a:pt x="43" y="3999"/>
                    </a:cubicBezTo>
                    <a:cubicBezTo>
                      <a:pt x="100" y="4228"/>
                      <a:pt x="564" y="4806"/>
                      <a:pt x="2121" y="4978"/>
                    </a:cubicBezTo>
                    <a:cubicBezTo>
                      <a:pt x="2500" y="5021"/>
                      <a:pt x="2771" y="5035"/>
                      <a:pt x="2980" y="5035"/>
                    </a:cubicBezTo>
                    <a:cubicBezTo>
                      <a:pt x="3350" y="5035"/>
                      <a:pt x="3527" y="4992"/>
                      <a:pt x="3762" y="4992"/>
                    </a:cubicBezTo>
                    <a:cubicBezTo>
                      <a:pt x="3941" y="4992"/>
                      <a:pt x="4155" y="5017"/>
                      <a:pt x="4513" y="5106"/>
                    </a:cubicBezTo>
                    <a:cubicBezTo>
                      <a:pt x="5005" y="5224"/>
                      <a:pt x="5474" y="5312"/>
                      <a:pt x="5854" y="5312"/>
                    </a:cubicBezTo>
                    <a:cubicBezTo>
                      <a:pt x="6323" y="5312"/>
                      <a:pt x="6656" y="5178"/>
                      <a:pt x="6727" y="4799"/>
                    </a:cubicBezTo>
                    <a:cubicBezTo>
                      <a:pt x="6784" y="4556"/>
                      <a:pt x="6762" y="4321"/>
                      <a:pt x="6741" y="4071"/>
                    </a:cubicBezTo>
                    <a:cubicBezTo>
                      <a:pt x="6712" y="3621"/>
                      <a:pt x="6691" y="3050"/>
                      <a:pt x="6955" y="2614"/>
                    </a:cubicBezTo>
                    <a:cubicBezTo>
                      <a:pt x="7384" y="1871"/>
                      <a:pt x="8505" y="165"/>
                      <a:pt x="8505" y="165"/>
                    </a:cubicBezTo>
                    <a:lnTo>
                      <a:pt x="63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9"/>
              <p:cNvSpPr/>
              <p:nvPr/>
            </p:nvSpPr>
            <p:spPr>
              <a:xfrm>
                <a:off x="2871150" y="3817375"/>
                <a:ext cx="16960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6784" h="1691" extrusionOk="0">
                    <a:moveTo>
                      <a:pt x="1600" y="1"/>
                    </a:moveTo>
                    <a:cubicBezTo>
                      <a:pt x="764" y="101"/>
                      <a:pt x="0" y="172"/>
                      <a:pt x="43" y="379"/>
                    </a:cubicBezTo>
                    <a:cubicBezTo>
                      <a:pt x="100" y="608"/>
                      <a:pt x="564" y="1186"/>
                      <a:pt x="2121" y="1358"/>
                    </a:cubicBezTo>
                    <a:cubicBezTo>
                      <a:pt x="2500" y="1401"/>
                      <a:pt x="2771" y="1415"/>
                      <a:pt x="2980" y="1415"/>
                    </a:cubicBezTo>
                    <a:cubicBezTo>
                      <a:pt x="3350" y="1415"/>
                      <a:pt x="3527" y="1372"/>
                      <a:pt x="3762" y="1372"/>
                    </a:cubicBezTo>
                    <a:cubicBezTo>
                      <a:pt x="3941" y="1372"/>
                      <a:pt x="4155" y="1397"/>
                      <a:pt x="4513" y="1486"/>
                    </a:cubicBezTo>
                    <a:cubicBezTo>
                      <a:pt x="5002" y="1604"/>
                      <a:pt x="5469" y="1690"/>
                      <a:pt x="5848" y="1690"/>
                    </a:cubicBezTo>
                    <a:cubicBezTo>
                      <a:pt x="6320" y="1690"/>
                      <a:pt x="6655" y="1556"/>
                      <a:pt x="6727" y="1179"/>
                    </a:cubicBezTo>
                    <a:cubicBezTo>
                      <a:pt x="6784" y="936"/>
                      <a:pt x="6762" y="694"/>
                      <a:pt x="6748" y="451"/>
                    </a:cubicBezTo>
                    <a:cubicBezTo>
                      <a:pt x="6740" y="451"/>
                      <a:pt x="6731" y="451"/>
                      <a:pt x="6722" y="451"/>
                    </a:cubicBezTo>
                    <a:cubicBezTo>
                      <a:pt x="6020" y="451"/>
                      <a:pt x="4980" y="717"/>
                      <a:pt x="3979" y="717"/>
                    </a:cubicBezTo>
                    <a:cubicBezTo>
                      <a:pt x="3931" y="717"/>
                      <a:pt x="3883" y="716"/>
                      <a:pt x="3835" y="715"/>
                    </a:cubicBezTo>
                    <a:cubicBezTo>
                      <a:pt x="2542" y="679"/>
                      <a:pt x="1607" y="22"/>
                      <a:pt x="1607" y="22"/>
                    </a:cubicBezTo>
                    <a:lnTo>
                      <a:pt x="16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9"/>
              <p:cNvSpPr/>
              <p:nvPr/>
            </p:nvSpPr>
            <p:spPr>
              <a:xfrm>
                <a:off x="3244250" y="3419375"/>
                <a:ext cx="183200" cy="39567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15827" extrusionOk="0">
                    <a:moveTo>
                      <a:pt x="2915" y="1"/>
                    </a:moveTo>
                    <a:cubicBezTo>
                      <a:pt x="1310" y="1"/>
                      <a:pt x="1" y="3424"/>
                      <a:pt x="1" y="3424"/>
                    </a:cubicBezTo>
                    <a:lnTo>
                      <a:pt x="2000" y="8802"/>
                    </a:lnTo>
                    <a:lnTo>
                      <a:pt x="4606" y="15814"/>
                    </a:lnTo>
                    <a:cubicBezTo>
                      <a:pt x="4606" y="15814"/>
                      <a:pt x="4734" y="15827"/>
                      <a:pt x="4934" y="15827"/>
                    </a:cubicBezTo>
                    <a:cubicBezTo>
                      <a:pt x="5203" y="15827"/>
                      <a:pt x="5602" y="15803"/>
                      <a:pt x="5992" y="15692"/>
                    </a:cubicBezTo>
                    <a:cubicBezTo>
                      <a:pt x="6613" y="15514"/>
                      <a:pt x="7327" y="15043"/>
                      <a:pt x="7327" y="15043"/>
                    </a:cubicBezTo>
                    <a:cubicBezTo>
                      <a:pt x="7327" y="15043"/>
                      <a:pt x="6606" y="7509"/>
                      <a:pt x="5249" y="3174"/>
                    </a:cubicBezTo>
                    <a:cubicBezTo>
                      <a:pt x="4899" y="2068"/>
                      <a:pt x="4514" y="1168"/>
                      <a:pt x="4085" y="661"/>
                    </a:cubicBezTo>
                    <a:cubicBezTo>
                      <a:pt x="3687" y="191"/>
                      <a:pt x="3293" y="1"/>
                      <a:pt x="2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9"/>
              <p:cNvSpPr/>
              <p:nvPr/>
            </p:nvSpPr>
            <p:spPr>
              <a:xfrm>
                <a:off x="2999325" y="3264850"/>
                <a:ext cx="804075" cy="507750"/>
              </a:xfrm>
              <a:custGeom>
                <a:avLst/>
                <a:gdLst/>
                <a:ahLst/>
                <a:cxnLst/>
                <a:rect l="l" t="t" r="r" b="b"/>
                <a:pathLst>
                  <a:path w="32163" h="20310" extrusionOk="0">
                    <a:moveTo>
                      <a:pt x="29499" y="1"/>
                    </a:moveTo>
                    <a:lnTo>
                      <a:pt x="21401" y="637"/>
                    </a:lnTo>
                    <a:lnTo>
                      <a:pt x="20616" y="1929"/>
                    </a:lnTo>
                    <a:cubicBezTo>
                      <a:pt x="17779" y="1367"/>
                      <a:pt x="14951" y="924"/>
                      <a:pt x="13176" y="924"/>
                    </a:cubicBezTo>
                    <a:cubicBezTo>
                      <a:pt x="12605" y="924"/>
                      <a:pt x="12144" y="970"/>
                      <a:pt x="11826" y="1072"/>
                    </a:cubicBezTo>
                    <a:cubicBezTo>
                      <a:pt x="8876" y="2029"/>
                      <a:pt x="0" y="19660"/>
                      <a:pt x="0" y="19660"/>
                    </a:cubicBezTo>
                    <a:cubicBezTo>
                      <a:pt x="0" y="19660"/>
                      <a:pt x="207" y="19924"/>
                      <a:pt x="757" y="20131"/>
                    </a:cubicBezTo>
                    <a:cubicBezTo>
                      <a:pt x="1228" y="20303"/>
                      <a:pt x="2321" y="20310"/>
                      <a:pt x="2474" y="20310"/>
                    </a:cubicBezTo>
                    <a:cubicBezTo>
                      <a:pt x="2486" y="20310"/>
                      <a:pt x="2492" y="20310"/>
                      <a:pt x="2492" y="20310"/>
                    </a:cubicBezTo>
                    <a:cubicBezTo>
                      <a:pt x="2492" y="20310"/>
                      <a:pt x="10490" y="13454"/>
                      <a:pt x="11447" y="11455"/>
                    </a:cubicBezTo>
                    <a:cubicBezTo>
                      <a:pt x="12325" y="9606"/>
                      <a:pt x="12837" y="8527"/>
                      <a:pt x="13665" y="8527"/>
                    </a:cubicBezTo>
                    <a:cubicBezTo>
                      <a:pt x="13733" y="8527"/>
                      <a:pt x="13803" y="8534"/>
                      <a:pt x="13875" y="8549"/>
                    </a:cubicBezTo>
                    <a:cubicBezTo>
                      <a:pt x="14453" y="8663"/>
                      <a:pt x="18981" y="10598"/>
                      <a:pt x="22987" y="11005"/>
                    </a:cubicBezTo>
                    <a:cubicBezTo>
                      <a:pt x="23600" y="11068"/>
                      <a:pt x="24236" y="11093"/>
                      <a:pt x="24858" y="11093"/>
                    </a:cubicBezTo>
                    <a:cubicBezTo>
                      <a:pt x="27199" y="11093"/>
                      <a:pt x="29342" y="10741"/>
                      <a:pt x="29342" y="10741"/>
                    </a:cubicBezTo>
                    <a:cubicBezTo>
                      <a:pt x="30149" y="10605"/>
                      <a:pt x="30492" y="10262"/>
                      <a:pt x="30713" y="9705"/>
                    </a:cubicBezTo>
                    <a:cubicBezTo>
                      <a:pt x="32163" y="5928"/>
                      <a:pt x="29499" y="1"/>
                      <a:pt x="294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9"/>
              <p:cNvSpPr/>
              <p:nvPr/>
            </p:nvSpPr>
            <p:spPr>
              <a:xfrm>
                <a:off x="3396350" y="2661000"/>
                <a:ext cx="499525" cy="495100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804" extrusionOk="0">
                    <a:moveTo>
                      <a:pt x="9405" y="0"/>
                    </a:moveTo>
                    <a:cubicBezTo>
                      <a:pt x="9003" y="0"/>
                      <a:pt x="8585" y="32"/>
                      <a:pt x="8213" y="126"/>
                    </a:cubicBezTo>
                    <a:cubicBezTo>
                      <a:pt x="5313" y="869"/>
                      <a:pt x="1" y="11209"/>
                      <a:pt x="4071" y="12794"/>
                    </a:cubicBezTo>
                    <a:cubicBezTo>
                      <a:pt x="6518" y="14998"/>
                      <a:pt x="12465" y="18906"/>
                      <a:pt x="12511" y="18906"/>
                    </a:cubicBezTo>
                    <a:cubicBezTo>
                      <a:pt x="12511" y="18906"/>
                      <a:pt x="12511" y="18906"/>
                      <a:pt x="12511" y="18906"/>
                    </a:cubicBezTo>
                    <a:cubicBezTo>
                      <a:pt x="12511" y="18906"/>
                      <a:pt x="13842" y="19803"/>
                      <a:pt x="15083" y="19803"/>
                    </a:cubicBezTo>
                    <a:cubicBezTo>
                      <a:pt x="15328" y="19803"/>
                      <a:pt x="15569" y="19768"/>
                      <a:pt x="15796" y="19685"/>
                    </a:cubicBezTo>
                    <a:cubicBezTo>
                      <a:pt x="18081" y="18835"/>
                      <a:pt x="19981" y="15550"/>
                      <a:pt x="17082" y="11651"/>
                    </a:cubicBezTo>
                    <a:cubicBezTo>
                      <a:pt x="15632" y="9709"/>
                      <a:pt x="14382" y="9031"/>
                      <a:pt x="14811" y="6567"/>
                    </a:cubicBezTo>
                    <a:cubicBezTo>
                      <a:pt x="15275" y="3896"/>
                      <a:pt x="14239" y="462"/>
                      <a:pt x="11162" y="155"/>
                    </a:cubicBezTo>
                    <a:cubicBezTo>
                      <a:pt x="10989" y="135"/>
                      <a:pt x="10229" y="0"/>
                      <a:pt x="94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9"/>
              <p:cNvSpPr/>
              <p:nvPr/>
            </p:nvSpPr>
            <p:spPr>
              <a:xfrm>
                <a:off x="3588125" y="2851400"/>
                <a:ext cx="1087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4427" extrusionOk="0">
                    <a:moveTo>
                      <a:pt x="3791" y="1"/>
                    </a:moveTo>
                    <a:lnTo>
                      <a:pt x="3605" y="22"/>
                    </a:lnTo>
                    <a:lnTo>
                      <a:pt x="506" y="379"/>
                    </a:lnTo>
                    <a:cubicBezTo>
                      <a:pt x="506" y="379"/>
                      <a:pt x="499" y="1343"/>
                      <a:pt x="427" y="2243"/>
                    </a:cubicBezTo>
                    <a:cubicBezTo>
                      <a:pt x="363" y="3007"/>
                      <a:pt x="206" y="3564"/>
                      <a:pt x="20" y="3628"/>
                    </a:cubicBezTo>
                    <a:cubicBezTo>
                      <a:pt x="1" y="3635"/>
                      <a:pt x="1107" y="4427"/>
                      <a:pt x="2080" y="4427"/>
                    </a:cubicBezTo>
                    <a:cubicBezTo>
                      <a:pt x="2181" y="4427"/>
                      <a:pt x="2280" y="4418"/>
                      <a:pt x="2377" y="4399"/>
                    </a:cubicBezTo>
                    <a:cubicBezTo>
                      <a:pt x="3341" y="4221"/>
                      <a:pt x="4348" y="2936"/>
                      <a:pt x="4341" y="2928"/>
                    </a:cubicBezTo>
                    <a:cubicBezTo>
                      <a:pt x="3948" y="2814"/>
                      <a:pt x="3591" y="2364"/>
                      <a:pt x="37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9"/>
              <p:cNvSpPr/>
              <p:nvPr/>
            </p:nvSpPr>
            <p:spPr>
              <a:xfrm>
                <a:off x="3598800" y="2851950"/>
                <a:ext cx="7947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225" extrusionOk="0">
                    <a:moveTo>
                      <a:pt x="3178" y="0"/>
                    </a:moveTo>
                    <a:lnTo>
                      <a:pt x="79" y="357"/>
                    </a:lnTo>
                    <a:cubicBezTo>
                      <a:pt x="79" y="357"/>
                      <a:pt x="72" y="1321"/>
                      <a:pt x="0" y="2221"/>
                    </a:cubicBezTo>
                    <a:cubicBezTo>
                      <a:pt x="48" y="2223"/>
                      <a:pt x="96" y="2225"/>
                      <a:pt x="142" y="2225"/>
                    </a:cubicBezTo>
                    <a:cubicBezTo>
                      <a:pt x="1771" y="2225"/>
                      <a:pt x="2755" y="805"/>
                      <a:pt x="31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9"/>
              <p:cNvSpPr/>
              <p:nvPr/>
            </p:nvSpPr>
            <p:spPr>
              <a:xfrm>
                <a:off x="3556125" y="2713375"/>
                <a:ext cx="156225" cy="168300"/>
              </a:xfrm>
              <a:custGeom>
                <a:avLst/>
                <a:gdLst/>
                <a:ahLst/>
                <a:cxnLst/>
                <a:rect l="l" t="t" r="r" b="b"/>
                <a:pathLst>
                  <a:path w="6249" h="6732" extrusionOk="0">
                    <a:moveTo>
                      <a:pt x="2644" y="0"/>
                    </a:moveTo>
                    <a:cubicBezTo>
                      <a:pt x="958" y="0"/>
                      <a:pt x="508" y="758"/>
                      <a:pt x="272" y="1459"/>
                    </a:cubicBezTo>
                    <a:cubicBezTo>
                      <a:pt x="1" y="2280"/>
                      <a:pt x="101" y="6543"/>
                      <a:pt x="1143" y="6707"/>
                    </a:cubicBezTo>
                    <a:cubicBezTo>
                      <a:pt x="1143" y="6707"/>
                      <a:pt x="1383" y="6731"/>
                      <a:pt x="1749" y="6731"/>
                    </a:cubicBezTo>
                    <a:cubicBezTo>
                      <a:pt x="2882" y="6731"/>
                      <a:pt x="5223" y="6499"/>
                      <a:pt x="5385" y="4593"/>
                    </a:cubicBezTo>
                    <a:cubicBezTo>
                      <a:pt x="5592" y="2080"/>
                      <a:pt x="6249" y="445"/>
                      <a:pt x="3692" y="80"/>
                    </a:cubicBezTo>
                    <a:cubicBezTo>
                      <a:pt x="3298" y="25"/>
                      <a:pt x="2951" y="0"/>
                      <a:pt x="26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9"/>
              <p:cNvSpPr/>
              <p:nvPr/>
            </p:nvSpPr>
            <p:spPr>
              <a:xfrm>
                <a:off x="3595750" y="2695300"/>
                <a:ext cx="130900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5236" h="4498" extrusionOk="0">
                    <a:moveTo>
                      <a:pt x="783" y="0"/>
                    </a:moveTo>
                    <a:cubicBezTo>
                      <a:pt x="473" y="0"/>
                      <a:pt x="204" y="109"/>
                      <a:pt x="1" y="396"/>
                    </a:cubicBezTo>
                    <a:cubicBezTo>
                      <a:pt x="1" y="396"/>
                      <a:pt x="508" y="3467"/>
                      <a:pt x="2800" y="4202"/>
                    </a:cubicBezTo>
                    <a:cubicBezTo>
                      <a:pt x="3519" y="4432"/>
                      <a:pt x="4069" y="4498"/>
                      <a:pt x="4463" y="4498"/>
                    </a:cubicBezTo>
                    <a:cubicBezTo>
                      <a:pt x="4988" y="4498"/>
                      <a:pt x="5235" y="4381"/>
                      <a:pt x="5235" y="4381"/>
                    </a:cubicBezTo>
                    <a:cubicBezTo>
                      <a:pt x="5235" y="4381"/>
                      <a:pt x="4435" y="3310"/>
                      <a:pt x="4150" y="1825"/>
                    </a:cubicBezTo>
                    <a:cubicBezTo>
                      <a:pt x="4064" y="1389"/>
                      <a:pt x="3757" y="1032"/>
                      <a:pt x="3329" y="889"/>
                    </a:cubicBezTo>
                    <a:cubicBezTo>
                      <a:pt x="2484" y="613"/>
                      <a:pt x="1520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9"/>
              <p:cNvSpPr/>
              <p:nvPr/>
            </p:nvSpPr>
            <p:spPr>
              <a:xfrm>
                <a:off x="3511150" y="2918975"/>
                <a:ext cx="288150" cy="386475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5459" extrusionOk="0">
                    <a:moveTo>
                      <a:pt x="7117" y="1"/>
                    </a:moveTo>
                    <a:cubicBezTo>
                      <a:pt x="7108" y="1"/>
                      <a:pt x="7102" y="2"/>
                      <a:pt x="7098" y="4"/>
                    </a:cubicBezTo>
                    <a:cubicBezTo>
                      <a:pt x="5813" y="767"/>
                      <a:pt x="4966" y="1004"/>
                      <a:pt x="4410" y="1004"/>
                    </a:cubicBezTo>
                    <a:cubicBezTo>
                      <a:pt x="3500" y="1004"/>
                      <a:pt x="3371" y="368"/>
                      <a:pt x="3371" y="368"/>
                    </a:cubicBezTo>
                    <a:cubicBezTo>
                      <a:pt x="3371" y="368"/>
                      <a:pt x="529" y="3303"/>
                      <a:pt x="72" y="6831"/>
                    </a:cubicBezTo>
                    <a:cubicBezTo>
                      <a:pt x="29" y="7174"/>
                      <a:pt x="0" y="7516"/>
                      <a:pt x="7" y="7866"/>
                    </a:cubicBezTo>
                    <a:cubicBezTo>
                      <a:pt x="36" y="9730"/>
                      <a:pt x="50" y="11080"/>
                      <a:pt x="72" y="12065"/>
                    </a:cubicBezTo>
                    <a:cubicBezTo>
                      <a:pt x="143" y="15350"/>
                      <a:pt x="243" y="14472"/>
                      <a:pt x="928" y="15071"/>
                    </a:cubicBezTo>
                    <a:cubicBezTo>
                      <a:pt x="1143" y="15257"/>
                      <a:pt x="1735" y="15364"/>
                      <a:pt x="2535" y="15421"/>
                    </a:cubicBezTo>
                    <a:cubicBezTo>
                      <a:pt x="2921" y="15447"/>
                      <a:pt x="3352" y="15458"/>
                      <a:pt x="3805" y="15458"/>
                    </a:cubicBezTo>
                    <a:cubicBezTo>
                      <a:pt x="6285" y="15458"/>
                      <a:pt x="9431" y="15107"/>
                      <a:pt x="9576" y="14714"/>
                    </a:cubicBezTo>
                    <a:cubicBezTo>
                      <a:pt x="9747" y="14243"/>
                      <a:pt x="9833" y="13865"/>
                      <a:pt x="9883" y="13507"/>
                    </a:cubicBezTo>
                    <a:cubicBezTo>
                      <a:pt x="9962" y="12865"/>
                      <a:pt x="9926" y="12272"/>
                      <a:pt x="10047" y="11287"/>
                    </a:cubicBezTo>
                    <a:cubicBezTo>
                      <a:pt x="10083" y="10965"/>
                      <a:pt x="10147" y="10608"/>
                      <a:pt x="10226" y="10187"/>
                    </a:cubicBezTo>
                    <a:cubicBezTo>
                      <a:pt x="10283" y="9930"/>
                      <a:pt x="10347" y="9644"/>
                      <a:pt x="10419" y="9337"/>
                    </a:cubicBezTo>
                    <a:cubicBezTo>
                      <a:pt x="10819" y="7673"/>
                      <a:pt x="11526" y="3653"/>
                      <a:pt x="10883" y="2318"/>
                    </a:cubicBezTo>
                    <a:cubicBezTo>
                      <a:pt x="10260" y="1052"/>
                      <a:pt x="7401" y="1"/>
                      <a:pt x="7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9"/>
              <p:cNvSpPr/>
              <p:nvPr/>
            </p:nvSpPr>
            <p:spPr>
              <a:xfrm>
                <a:off x="3294225" y="3498900"/>
                <a:ext cx="133225" cy="316500"/>
              </a:xfrm>
              <a:custGeom>
                <a:avLst/>
                <a:gdLst/>
                <a:ahLst/>
                <a:cxnLst/>
                <a:rect l="l" t="t" r="r" b="b"/>
                <a:pathLst>
                  <a:path w="5329" h="12660" extrusionOk="0">
                    <a:moveTo>
                      <a:pt x="3250" y="1"/>
                    </a:moveTo>
                    <a:lnTo>
                      <a:pt x="1" y="5628"/>
                    </a:lnTo>
                    <a:lnTo>
                      <a:pt x="2607" y="12647"/>
                    </a:lnTo>
                    <a:cubicBezTo>
                      <a:pt x="2607" y="12647"/>
                      <a:pt x="2730" y="12660"/>
                      <a:pt x="2922" y="12660"/>
                    </a:cubicBezTo>
                    <a:cubicBezTo>
                      <a:pt x="3192" y="12660"/>
                      <a:pt x="3597" y="12635"/>
                      <a:pt x="3993" y="12519"/>
                    </a:cubicBezTo>
                    <a:cubicBezTo>
                      <a:pt x="4614" y="12340"/>
                      <a:pt x="5328" y="11869"/>
                      <a:pt x="5328" y="11869"/>
                    </a:cubicBezTo>
                    <a:cubicBezTo>
                      <a:pt x="5328" y="11869"/>
                      <a:pt x="4607" y="4335"/>
                      <a:pt x="32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9"/>
              <p:cNvSpPr/>
              <p:nvPr/>
            </p:nvSpPr>
            <p:spPr>
              <a:xfrm>
                <a:off x="3572025" y="2841975"/>
                <a:ext cx="35900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492" extrusionOk="0">
                    <a:moveTo>
                      <a:pt x="680" y="1"/>
                    </a:moveTo>
                    <a:cubicBezTo>
                      <a:pt x="293" y="1"/>
                      <a:pt x="0" y="56"/>
                      <a:pt x="0" y="56"/>
                    </a:cubicBezTo>
                    <a:cubicBezTo>
                      <a:pt x="0" y="56"/>
                      <a:pt x="93" y="235"/>
                      <a:pt x="172" y="335"/>
                    </a:cubicBezTo>
                    <a:cubicBezTo>
                      <a:pt x="250" y="435"/>
                      <a:pt x="372" y="492"/>
                      <a:pt x="821" y="492"/>
                    </a:cubicBezTo>
                    <a:cubicBezTo>
                      <a:pt x="1264" y="492"/>
                      <a:pt x="1436" y="85"/>
                      <a:pt x="1436" y="85"/>
                    </a:cubicBezTo>
                    <a:cubicBezTo>
                      <a:pt x="1178" y="21"/>
                      <a:pt x="912" y="1"/>
                      <a:pt x="6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9"/>
              <p:cNvSpPr/>
              <p:nvPr/>
            </p:nvSpPr>
            <p:spPr>
              <a:xfrm>
                <a:off x="3511325" y="3024400"/>
                <a:ext cx="241750" cy="196225"/>
              </a:xfrm>
              <a:custGeom>
                <a:avLst/>
                <a:gdLst/>
                <a:ahLst/>
                <a:cxnLst/>
                <a:rect l="l" t="t" r="r" b="b"/>
                <a:pathLst>
                  <a:path w="9670" h="7849" extrusionOk="0">
                    <a:moveTo>
                      <a:pt x="5806" y="0"/>
                    </a:moveTo>
                    <a:cubicBezTo>
                      <a:pt x="3542" y="1978"/>
                      <a:pt x="1136" y="2492"/>
                      <a:pt x="72" y="2614"/>
                    </a:cubicBezTo>
                    <a:cubicBezTo>
                      <a:pt x="29" y="2957"/>
                      <a:pt x="0" y="3299"/>
                      <a:pt x="7" y="3649"/>
                    </a:cubicBezTo>
                    <a:cubicBezTo>
                      <a:pt x="36" y="5513"/>
                      <a:pt x="57" y="6863"/>
                      <a:pt x="72" y="7848"/>
                    </a:cubicBezTo>
                    <a:cubicBezTo>
                      <a:pt x="736" y="7755"/>
                      <a:pt x="1985" y="7548"/>
                      <a:pt x="3864" y="7155"/>
                    </a:cubicBezTo>
                    <a:cubicBezTo>
                      <a:pt x="6813" y="6541"/>
                      <a:pt x="9669" y="1807"/>
                      <a:pt x="9669" y="1807"/>
                    </a:cubicBezTo>
                    <a:lnTo>
                      <a:pt x="58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9"/>
              <p:cNvSpPr/>
              <p:nvPr/>
            </p:nvSpPr>
            <p:spPr>
              <a:xfrm>
                <a:off x="3417425" y="2928350"/>
                <a:ext cx="178350" cy="156225"/>
              </a:xfrm>
              <a:custGeom>
                <a:avLst/>
                <a:gdLst/>
                <a:ahLst/>
                <a:cxnLst/>
                <a:rect l="l" t="t" r="r" b="b"/>
                <a:pathLst>
                  <a:path w="7134" h="6249" extrusionOk="0">
                    <a:moveTo>
                      <a:pt x="7134" y="0"/>
                    </a:moveTo>
                    <a:cubicBezTo>
                      <a:pt x="7134" y="0"/>
                      <a:pt x="4742" y="72"/>
                      <a:pt x="3464" y="957"/>
                    </a:cubicBezTo>
                    <a:cubicBezTo>
                      <a:pt x="2535" y="1600"/>
                      <a:pt x="0" y="4378"/>
                      <a:pt x="0" y="4378"/>
                    </a:cubicBezTo>
                    <a:lnTo>
                      <a:pt x="193" y="5649"/>
                    </a:lnTo>
                    <a:lnTo>
                      <a:pt x="1121" y="6249"/>
                    </a:lnTo>
                    <a:lnTo>
                      <a:pt x="4585" y="5213"/>
                    </a:lnTo>
                    <a:lnTo>
                      <a:pt x="71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9"/>
              <p:cNvSpPr/>
              <p:nvPr/>
            </p:nvSpPr>
            <p:spPr>
              <a:xfrm>
                <a:off x="3139275" y="2883775"/>
                <a:ext cx="346900" cy="310250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12410" extrusionOk="0">
                    <a:moveTo>
                      <a:pt x="6934" y="1"/>
                    </a:moveTo>
                    <a:cubicBezTo>
                      <a:pt x="6330" y="1"/>
                      <a:pt x="5715" y="90"/>
                      <a:pt x="5106" y="277"/>
                    </a:cubicBezTo>
                    <a:cubicBezTo>
                      <a:pt x="1843" y="1298"/>
                      <a:pt x="1" y="4754"/>
                      <a:pt x="1015" y="8032"/>
                    </a:cubicBezTo>
                    <a:cubicBezTo>
                      <a:pt x="1834" y="10698"/>
                      <a:pt x="4283" y="12410"/>
                      <a:pt x="6933" y="12410"/>
                    </a:cubicBezTo>
                    <a:cubicBezTo>
                      <a:pt x="7540" y="12410"/>
                      <a:pt x="8158" y="12320"/>
                      <a:pt x="8770" y="12131"/>
                    </a:cubicBezTo>
                    <a:cubicBezTo>
                      <a:pt x="12033" y="11117"/>
                      <a:pt x="13875" y="7653"/>
                      <a:pt x="12869" y="4376"/>
                    </a:cubicBezTo>
                    <a:cubicBezTo>
                      <a:pt x="12037" y="1712"/>
                      <a:pt x="9586" y="1"/>
                      <a:pt x="69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9"/>
              <p:cNvSpPr/>
              <p:nvPr/>
            </p:nvSpPr>
            <p:spPr>
              <a:xfrm>
                <a:off x="3192650" y="2967975"/>
                <a:ext cx="4360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715" extrusionOk="0">
                    <a:moveTo>
                      <a:pt x="870" y="0"/>
                    </a:moveTo>
                    <a:cubicBezTo>
                      <a:pt x="861" y="0"/>
                      <a:pt x="852" y="0"/>
                      <a:pt x="843" y="1"/>
                    </a:cubicBezTo>
                    <a:cubicBezTo>
                      <a:pt x="372" y="15"/>
                      <a:pt x="1" y="408"/>
                      <a:pt x="15" y="879"/>
                    </a:cubicBezTo>
                    <a:cubicBezTo>
                      <a:pt x="29" y="1349"/>
                      <a:pt x="408" y="1715"/>
                      <a:pt x="867" y="1715"/>
                    </a:cubicBezTo>
                    <a:cubicBezTo>
                      <a:pt x="876" y="1715"/>
                      <a:pt x="885" y="1715"/>
                      <a:pt x="893" y="1715"/>
                    </a:cubicBezTo>
                    <a:cubicBezTo>
                      <a:pt x="1372" y="1700"/>
                      <a:pt x="1743" y="1307"/>
                      <a:pt x="1729" y="829"/>
                    </a:cubicBezTo>
                    <a:cubicBezTo>
                      <a:pt x="1715" y="367"/>
                      <a:pt x="1329" y="0"/>
                      <a:pt x="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9"/>
              <p:cNvSpPr/>
              <p:nvPr/>
            </p:nvSpPr>
            <p:spPr>
              <a:xfrm>
                <a:off x="3349400" y="2916750"/>
                <a:ext cx="14675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93" extrusionOk="0">
                    <a:moveTo>
                      <a:pt x="293" y="0"/>
                    </a:moveTo>
                    <a:cubicBezTo>
                      <a:pt x="129" y="0"/>
                      <a:pt x="1" y="136"/>
                      <a:pt x="1" y="300"/>
                    </a:cubicBezTo>
                    <a:cubicBezTo>
                      <a:pt x="1" y="464"/>
                      <a:pt x="129" y="593"/>
                      <a:pt x="293" y="593"/>
                    </a:cubicBezTo>
                    <a:cubicBezTo>
                      <a:pt x="450" y="593"/>
                      <a:pt x="586" y="457"/>
                      <a:pt x="586" y="300"/>
                    </a:cubicBezTo>
                    <a:cubicBezTo>
                      <a:pt x="586" y="136"/>
                      <a:pt x="450" y="0"/>
                      <a:pt x="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9"/>
              <p:cNvSpPr/>
              <p:nvPr/>
            </p:nvSpPr>
            <p:spPr>
              <a:xfrm>
                <a:off x="3349400" y="2976550"/>
                <a:ext cx="27700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108" extrusionOk="0">
                    <a:moveTo>
                      <a:pt x="550" y="0"/>
                    </a:moveTo>
                    <a:cubicBezTo>
                      <a:pt x="250" y="0"/>
                      <a:pt x="1" y="250"/>
                      <a:pt x="1" y="557"/>
                    </a:cubicBezTo>
                    <a:cubicBezTo>
                      <a:pt x="1" y="857"/>
                      <a:pt x="236" y="1107"/>
                      <a:pt x="550" y="1107"/>
                    </a:cubicBezTo>
                    <a:cubicBezTo>
                      <a:pt x="857" y="1107"/>
                      <a:pt x="1107" y="857"/>
                      <a:pt x="1107" y="557"/>
                    </a:cubicBezTo>
                    <a:cubicBezTo>
                      <a:pt x="1107" y="250"/>
                      <a:pt x="857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9"/>
              <p:cNvSpPr/>
              <p:nvPr/>
            </p:nvSpPr>
            <p:spPr>
              <a:xfrm>
                <a:off x="3276750" y="3017075"/>
                <a:ext cx="41600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658" extrusionOk="0">
                    <a:moveTo>
                      <a:pt x="836" y="0"/>
                    </a:moveTo>
                    <a:cubicBezTo>
                      <a:pt x="379" y="0"/>
                      <a:pt x="0" y="372"/>
                      <a:pt x="0" y="829"/>
                    </a:cubicBezTo>
                    <a:cubicBezTo>
                      <a:pt x="0" y="1289"/>
                      <a:pt x="371" y="1657"/>
                      <a:pt x="823" y="1657"/>
                    </a:cubicBezTo>
                    <a:cubicBezTo>
                      <a:pt x="827" y="1657"/>
                      <a:pt x="831" y="1657"/>
                      <a:pt x="836" y="1657"/>
                    </a:cubicBezTo>
                    <a:cubicBezTo>
                      <a:pt x="1286" y="1657"/>
                      <a:pt x="1664" y="1279"/>
                      <a:pt x="1664" y="829"/>
                    </a:cubicBezTo>
                    <a:cubicBezTo>
                      <a:pt x="1664" y="372"/>
                      <a:pt x="1286" y="0"/>
                      <a:pt x="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9"/>
              <p:cNvSpPr/>
              <p:nvPr/>
            </p:nvSpPr>
            <p:spPr>
              <a:xfrm>
                <a:off x="3290675" y="3141675"/>
                <a:ext cx="21800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0" extrusionOk="0">
                    <a:moveTo>
                      <a:pt x="436" y="1"/>
                    </a:moveTo>
                    <a:cubicBezTo>
                      <a:pt x="193" y="1"/>
                      <a:pt x="0" y="201"/>
                      <a:pt x="0" y="443"/>
                    </a:cubicBezTo>
                    <a:cubicBezTo>
                      <a:pt x="0" y="675"/>
                      <a:pt x="187" y="879"/>
                      <a:pt x="424" y="879"/>
                    </a:cubicBezTo>
                    <a:cubicBezTo>
                      <a:pt x="428" y="879"/>
                      <a:pt x="432" y="879"/>
                      <a:pt x="436" y="879"/>
                    </a:cubicBezTo>
                    <a:cubicBezTo>
                      <a:pt x="679" y="879"/>
                      <a:pt x="871" y="679"/>
                      <a:pt x="871" y="443"/>
                    </a:cubicBezTo>
                    <a:cubicBezTo>
                      <a:pt x="871" y="201"/>
                      <a:pt x="679" y="1"/>
                      <a:pt x="4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9"/>
              <p:cNvSpPr/>
              <p:nvPr/>
            </p:nvSpPr>
            <p:spPr>
              <a:xfrm>
                <a:off x="3319575" y="3069825"/>
                <a:ext cx="102325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505" extrusionOk="0">
                    <a:moveTo>
                      <a:pt x="2010" y="0"/>
                    </a:moveTo>
                    <a:cubicBezTo>
                      <a:pt x="1987" y="0"/>
                      <a:pt x="1972" y="6"/>
                      <a:pt x="1965" y="18"/>
                    </a:cubicBezTo>
                    <a:cubicBezTo>
                      <a:pt x="1915" y="118"/>
                      <a:pt x="2415" y="790"/>
                      <a:pt x="2415" y="790"/>
                    </a:cubicBezTo>
                    <a:lnTo>
                      <a:pt x="2443" y="790"/>
                    </a:lnTo>
                    <a:cubicBezTo>
                      <a:pt x="2209" y="964"/>
                      <a:pt x="1835" y="1007"/>
                      <a:pt x="1460" y="1007"/>
                    </a:cubicBezTo>
                    <a:cubicBezTo>
                      <a:pt x="1100" y="1007"/>
                      <a:pt x="737" y="967"/>
                      <a:pt x="493" y="967"/>
                    </a:cubicBezTo>
                    <a:cubicBezTo>
                      <a:pt x="356" y="967"/>
                      <a:pt x="257" y="980"/>
                      <a:pt x="215" y="1018"/>
                    </a:cubicBezTo>
                    <a:cubicBezTo>
                      <a:pt x="1" y="1232"/>
                      <a:pt x="522" y="1697"/>
                      <a:pt x="801" y="1954"/>
                    </a:cubicBezTo>
                    <a:cubicBezTo>
                      <a:pt x="1024" y="2171"/>
                      <a:pt x="1605" y="2504"/>
                      <a:pt x="2150" y="2504"/>
                    </a:cubicBezTo>
                    <a:cubicBezTo>
                      <a:pt x="2267" y="2504"/>
                      <a:pt x="2383" y="2489"/>
                      <a:pt x="2493" y="2453"/>
                    </a:cubicBezTo>
                    <a:cubicBezTo>
                      <a:pt x="2950" y="2311"/>
                      <a:pt x="3664" y="2168"/>
                      <a:pt x="3664" y="2168"/>
                    </a:cubicBezTo>
                    <a:lnTo>
                      <a:pt x="4093" y="1397"/>
                    </a:lnTo>
                    <a:lnTo>
                      <a:pt x="3529" y="704"/>
                    </a:lnTo>
                    <a:cubicBezTo>
                      <a:pt x="3529" y="704"/>
                      <a:pt x="3143" y="368"/>
                      <a:pt x="2879" y="311"/>
                    </a:cubicBezTo>
                    <a:cubicBezTo>
                      <a:pt x="2635" y="268"/>
                      <a:pt x="2163" y="0"/>
                      <a:pt x="20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9"/>
              <p:cNvSpPr/>
              <p:nvPr/>
            </p:nvSpPr>
            <p:spPr>
              <a:xfrm>
                <a:off x="3398500" y="2957725"/>
                <a:ext cx="383300" cy="2171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8686" extrusionOk="0">
                    <a:moveTo>
                      <a:pt x="12961" y="1"/>
                    </a:moveTo>
                    <a:cubicBezTo>
                      <a:pt x="12847" y="1"/>
                      <a:pt x="12728" y="13"/>
                      <a:pt x="12604" y="39"/>
                    </a:cubicBezTo>
                    <a:cubicBezTo>
                      <a:pt x="12604" y="39"/>
                      <a:pt x="8576" y="5088"/>
                      <a:pt x="6941" y="5416"/>
                    </a:cubicBezTo>
                    <a:cubicBezTo>
                      <a:pt x="6243" y="5557"/>
                      <a:pt x="3305" y="5576"/>
                      <a:pt x="1768" y="5576"/>
                    </a:cubicBezTo>
                    <a:cubicBezTo>
                      <a:pt x="1199" y="5576"/>
                      <a:pt x="821" y="5574"/>
                      <a:pt x="821" y="5574"/>
                    </a:cubicBezTo>
                    <a:lnTo>
                      <a:pt x="0" y="7037"/>
                    </a:lnTo>
                    <a:cubicBezTo>
                      <a:pt x="0" y="7037"/>
                      <a:pt x="3958" y="8686"/>
                      <a:pt x="7047" y="8686"/>
                    </a:cubicBezTo>
                    <a:cubicBezTo>
                      <a:pt x="7153" y="8686"/>
                      <a:pt x="7258" y="8684"/>
                      <a:pt x="7363" y="8680"/>
                    </a:cubicBezTo>
                    <a:cubicBezTo>
                      <a:pt x="11261" y="8537"/>
                      <a:pt x="15332" y="3246"/>
                      <a:pt x="15332" y="2917"/>
                    </a:cubicBezTo>
                    <a:cubicBezTo>
                      <a:pt x="15332" y="2610"/>
                      <a:pt x="14631" y="1"/>
                      <a:pt x="129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9"/>
              <p:cNvSpPr/>
              <p:nvPr/>
            </p:nvSpPr>
            <p:spPr>
              <a:xfrm>
                <a:off x="3155525" y="3055800"/>
                <a:ext cx="34475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238" extrusionOk="0">
                    <a:moveTo>
                      <a:pt x="1026" y="0"/>
                    </a:moveTo>
                    <a:cubicBezTo>
                      <a:pt x="713" y="0"/>
                      <a:pt x="141" y="513"/>
                      <a:pt x="65" y="929"/>
                    </a:cubicBezTo>
                    <a:cubicBezTo>
                      <a:pt x="0" y="1315"/>
                      <a:pt x="286" y="1815"/>
                      <a:pt x="429" y="2029"/>
                    </a:cubicBezTo>
                    <a:cubicBezTo>
                      <a:pt x="486" y="2108"/>
                      <a:pt x="565" y="2172"/>
                      <a:pt x="650" y="2208"/>
                    </a:cubicBezTo>
                    <a:cubicBezTo>
                      <a:pt x="702" y="2228"/>
                      <a:pt x="749" y="2237"/>
                      <a:pt x="793" y="2237"/>
                    </a:cubicBezTo>
                    <a:cubicBezTo>
                      <a:pt x="981" y="2237"/>
                      <a:pt x="1106" y="2067"/>
                      <a:pt x="1222" y="1865"/>
                    </a:cubicBezTo>
                    <a:cubicBezTo>
                      <a:pt x="1379" y="1572"/>
                      <a:pt x="1379" y="394"/>
                      <a:pt x="1186" y="80"/>
                    </a:cubicBezTo>
                    <a:cubicBezTo>
                      <a:pt x="1150" y="25"/>
                      <a:pt x="1094" y="0"/>
                      <a:pt x="1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1" name="Google Shape;1551;p39"/>
            <p:cNvSpPr/>
            <p:nvPr/>
          </p:nvSpPr>
          <p:spPr>
            <a:xfrm>
              <a:off x="5839525" y="2233425"/>
              <a:ext cx="324452" cy="535290"/>
            </a:xfrm>
            <a:custGeom>
              <a:avLst/>
              <a:gdLst/>
              <a:ahLst/>
              <a:cxnLst/>
              <a:rect l="l" t="t" r="r" b="b"/>
              <a:pathLst>
                <a:path w="5807" h="9581" extrusionOk="0">
                  <a:moveTo>
                    <a:pt x="2924" y="0"/>
                  </a:moveTo>
                  <a:cubicBezTo>
                    <a:pt x="2477" y="1624"/>
                    <a:pt x="1950" y="3126"/>
                    <a:pt x="1341" y="4587"/>
                  </a:cubicBezTo>
                  <a:lnTo>
                    <a:pt x="2152" y="4303"/>
                  </a:lnTo>
                  <a:lnTo>
                    <a:pt x="2152" y="4303"/>
                  </a:lnTo>
                  <a:cubicBezTo>
                    <a:pt x="1625" y="5359"/>
                    <a:pt x="1138" y="6333"/>
                    <a:pt x="569" y="7145"/>
                  </a:cubicBezTo>
                  <a:lnTo>
                    <a:pt x="1706" y="6901"/>
                  </a:lnTo>
                  <a:lnTo>
                    <a:pt x="1706" y="6901"/>
                  </a:lnTo>
                  <a:cubicBezTo>
                    <a:pt x="1178" y="7835"/>
                    <a:pt x="610" y="8728"/>
                    <a:pt x="1" y="9499"/>
                  </a:cubicBezTo>
                  <a:lnTo>
                    <a:pt x="2924" y="9581"/>
                  </a:lnTo>
                  <a:lnTo>
                    <a:pt x="5806" y="9418"/>
                  </a:lnTo>
                  <a:cubicBezTo>
                    <a:pt x="5278" y="8566"/>
                    <a:pt x="4791" y="7713"/>
                    <a:pt x="4304" y="6901"/>
                  </a:cubicBezTo>
                  <a:lnTo>
                    <a:pt x="4304" y="6901"/>
                  </a:lnTo>
                  <a:lnTo>
                    <a:pt x="5238" y="7145"/>
                  </a:lnTo>
                  <a:cubicBezTo>
                    <a:pt x="4751" y="6374"/>
                    <a:pt x="4182" y="5359"/>
                    <a:pt x="3655" y="4263"/>
                  </a:cubicBezTo>
                  <a:lnTo>
                    <a:pt x="3655" y="4263"/>
                  </a:lnTo>
                  <a:lnTo>
                    <a:pt x="4466" y="4587"/>
                  </a:lnTo>
                  <a:cubicBezTo>
                    <a:pt x="3857" y="3126"/>
                    <a:pt x="3289" y="1624"/>
                    <a:pt x="29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9"/>
            <p:cNvSpPr/>
            <p:nvPr/>
          </p:nvSpPr>
          <p:spPr>
            <a:xfrm>
              <a:off x="5412200" y="2991201"/>
              <a:ext cx="372969" cy="615364"/>
            </a:xfrm>
            <a:custGeom>
              <a:avLst/>
              <a:gdLst/>
              <a:ahLst/>
              <a:cxnLst/>
              <a:rect l="l" t="t" r="r" b="b"/>
              <a:pathLst>
                <a:path w="5807" h="9581" extrusionOk="0">
                  <a:moveTo>
                    <a:pt x="2924" y="0"/>
                  </a:moveTo>
                  <a:cubicBezTo>
                    <a:pt x="2477" y="1624"/>
                    <a:pt x="1950" y="3126"/>
                    <a:pt x="1341" y="4587"/>
                  </a:cubicBezTo>
                  <a:lnTo>
                    <a:pt x="2152" y="4303"/>
                  </a:lnTo>
                  <a:lnTo>
                    <a:pt x="2152" y="4303"/>
                  </a:lnTo>
                  <a:cubicBezTo>
                    <a:pt x="1625" y="5359"/>
                    <a:pt x="1138" y="6333"/>
                    <a:pt x="569" y="7145"/>
                  </a:cubicBezTo>
                  <a:lnTo>
                    <a:pt x="1706" y="6901"/>
                  </a:lnTo>
                  <a:lnTo>
                    <a:pt x="1706" y="6901"/>
                  </a:lnTo>
                  <a:cubicBezTo>
                    <a:pt x="1178" y="7835"/>
                    <a:pt x="610" y="8728"/>
                    <a:pt x="1" y="9499"/>
                  </a:cubicBezTo>
                  <a:lnTo>
                    <a:pt x="2924" y="9581"/>
                  </a:lnTo>
                  <a:lnTo>
                    <a:pt x="5806" y="9418"/>
                  </a:lnTo>
                  <a:cubicBezTo>
                    <a:pt x="5278" y="8566"/>
                    <a:pt x="4791" y="7713"/>
                    <a:pt x="4304" y="6901"/>
                  </a:cubicBezTo>
                  <a:lnTo>
                    <a:pt x="4304" y="6901"/>
                  </a:lnTo>
                  <a:lnTo>
                    <a:pt x="5238" y="7145"/>
                  </a:lnTo>
                  <a:cubicBezTo>
                    <a:pt x="4751" y="6374"/>
                    <a:pt x="4182" y="5359"/>
                    <a:pt x="3655" y="4263"/>
                  </a:cubicBezTo>
                  <a:lnTo>
                    <a:pt x="3655" y="4263"/>
                  </a:lnTo>
                  <a:lnTo>
                    <a:pt x="4466" y="4587"/>
                  </a:lnTo>
                  <a:cubicBezTo>
                    <a:pt x="3857" y="3126"/>
                    <a:pt x="3289" y="1624"/>
                    <a:pt x="29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9"/>
            <p:cNvSpPr/>
            <p:nvPr/>
          </p:nvSpPr>
          <p:spPr>
            <a:xfrm>
              <a:off x="4582400" y="3342425"/>
              <a:ext cx="529874" cy="874242"/>
            </a:xfrm>
            <a:custGeom>
              <a:avLst/>
              <a:gdLst/>
              <a:ahLst/>
              <a:cxnLst/>
              <a:rect l="l" t="t" r="r" b="b"/>
              <a:pathLst>
                <a:path w="5807" h="9581" extrusionOk="0">
                  <a:moveTo>
                    <a:pt x="2924" y="0"/>
                  </a:moveTo>
                  <a:cubicBezTo>
                    <a:pt x="2477" y="1624"/>
                    <a:pt x="1950" y="3126"/>
                    <a:pt x="1341" y="4587"/>
                  </a:cubicBezTo>
                  <a:lnTo>
                    <a:pt x="2152" y="4303"/>
                  </a:lnTo>
                  <a:lnTo>
                    <a:pt x="2152" y="4303"/>
                  </a:lnTo>
                  <a:cubicBezTo>
                    <a:pt x="1625" y="5359"/>
                    <a:pt x="1138" y="6333"/>
                    <a:pt x="569" y="7145"/>
                  </a:cubicBezTo>
                  <a:lnTo>
                    <a:pt x="1706" y="6901"/>
                  </a:lnTo>
                  <a:lnTo>
                    <a:pt x="1706" y="6901"/>
                  </a:lnTo>
                  <a:cubicBezTo>
                    <a:pt x="1178" y="7835"/>
                    <a:pt x="610" y="8728"/>
                    <a:pt x="1" y="9499"/>
                  </a:cubicBezTo>
                  <a:lnTo>
                    <a:pt x="2924" y="9581"/>
                  </a:lnTo>
                  <a:lnTo>
                    <a:pt x="5806" y="9418"/>
                  </a:lnTo>
                  <a:cubicBezTo>
                    <a:pt x="5278" y="8566"/>
                    <a:pt x="4791" y="7713"/>
                    <a:pt x="4304" y="6901"/>
                  </a:cubicBezTo>
                  <a:lnTo>
                    <a:pt x="4304" y="6901"/>
                  </a:lnTo>
                  <a:lnTo>
                    <a:pt x="5238" y="7145"/>
                  </a:lnTo>
                  <a:cubicBezTo>
                    <a:pt x="4751" y="6374"/>
                    <a:pt x="4182" y="5359"/>
                    <a:pt x="3655" y="4263"/>
                  </a:cubicBezTo>
                  <a:lnTo>
                    <a:pt x="3655" y="4263"/>
                  </a:lnTo>
                  <a:lnTo>
                    <a:pt x="4466" y="4587"/>
                  </a:lnTo>
                  <a:cubicBezTo>
                    <a:pt x="3857" y="3126"/>
                    <a:pt x="3289" y="1624"/>
                    <a:pt x="29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9"/>
            <p:cNvSpPr/>
            <p:nvPr/>
          </p:nvSpPr>
          <p:spPr>
            <a:xfrm>
              <a:off x="7932825" y="3121818"/>
              <a:ext cx="1018359" cy="1680196"/>
            </a:xfrm>
            <a:custGeom>
              <a:avLst/>
              <a:gdLst/>
              <a:ahLst/>
              <a:cxnLst/>
              <a:rect l="l" t="t" r="r" b="b"/>
              <a:pathLst>
                <a:path w="5807" h="9581" extrusionOk="0">
                  <a:moveTo>
                    <a:pt x="2924" y="0"/>
                  </a:moveTo>
                  <a:cubicBezTo>
                    <a:pt x="2477" y="1624"/>
                    <a:pt x="1950" y="3126"/>
                    <a:pt x="1341" y="4587"/>
                  </a:cubicBezTo>
                  <a:lnTo>
                    <a:pt x="2152" y="4303"/>
                  </a:lnTo>
                  <a:lnTo>
                    <a:pt x="2152" y="4303"/>
                  </a:lnTo>
                  <a:cubicBezTo>
                    <a:pt x="1625" y="5359"/>
                    <a:pt x="1138" y="6333"/>
                    <a:pt x="569" y="7145"/>
                  </a:cubicBezTo>
                  <a:lnTo>
                    <a:pt x="1706" y="6901"/>
                  </a:lnTo>
                  <a:lnTo>
                    <a:pt x="1706" y="6901"/>
                  </a:lnTo>
                  <a:cubicBezTo>
                    <a:pt x="1178" y="7835"/>
                    <a:pt x="610" y="8728"/>
                    <a:pt x="1" y="9499"/>
                  </a:cubicBezTo>
                  <a:lnTo>
                    <a:pt x="2924" y="9581"/>
                  </a:lnTo>
                  <a:lnTo>
                    <a:pt x="5806" y="9418"/>
                  </a:lnTo>
                  <a:cubicBezTo>
                    <a:pt x="5278" y="8566"/>
                    <a:pt x="4791" y="7713"/>
                    <a:pt x="4304" y="6901"/>
                  </a:cubicBezTo>
                  <a:lnTo>
                    <a:pt x="4304" y="6901"/>
                  </a:lnTo>
                  <a:lnTo>
                    <a:pt x="5238" y="7145"/>
                  </a:lnTo>
                  <a:cubicBezTo>
                    <a:pt x="4751" y="6374"/>
                    <a:pt x="4182" y="5359"/>
                    <a:pt x="3655" y="4263"/>
                  </a:cubicBezTo>
                  <a:lnTo>
                    <a:pt x="3655" y="4263"/>
                  </a:lnTo>
                  <a:lnTo>
                    <a:pt x="4466" y="4587"/>
                  </a:lnTo>
                  <a:cubicBezTo>
                    <a:pt x="3857" y="3126"/>
                    <a:pt x="3289" y="1624"/>
                    <a:pt x="29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9"/>
            <p:cNvSpPr/>
            <p:nvPr/>
          </p:nvSpPr>
          <p:spPr>
            <a:xfrm>
              <a:off x="7075288" y="633250"/>
              <a:ext cx="2169172" cy="972608"/>
            </a:xfrm>
            <a:custGeom>
              <a:avLst/>
              <a:gdLst/>
              <a:ahLst/>
              <a:cxnLst/>
              <a:rect l="l" t="t" r="r" b="b"/>
              <a:pathLst>
                <a:path w="167020" h="74888" extrusionOk="0">
                  <a:moveTo>
                    <a:pt x="0" y="70717"/>
                  </a:moveTo>
                  <a:cubicBezTo>
                    <a:pt x="0" y="68416"/>
                    <a:pt x="1868" y="66548"/>
                    <a:pt x="4170" y="66548"/>
                  </a:cubicBezTo>
                  <a:cubicBezTo>
                    <a:pt x="4570" y="66548"/>
                    <a:pt x="5004" y="66648"/>
                    <a:pt x="5371" y="66715"/>
                  </a:cubicBezTo>
                  <a:cubicBezTo>
                    <a:pt x="5337" y="66348"/>
                    <a:pt x="5271" y="65914"/>
                    <a:pt x="5271" y="65547"/>
                  </a:cubicBezTo>
                  <a:cubicBezTo>
                    <a:pt x="5271" y="61344"/>
                    <a:pt x="8706" y="57908"/>
                    <a:pt x="12909" y="57908"/>
                  </a:cubicBezTo>
                  <a:cubicBezTo>
                    <a:pt x="13677" y="57908"/>
                    <a:pt x="14377" y="58042"/>
                    <a:pt x="15044" y="58208"/>
                  </a:cubicBezTo>
                  <a:cubicBezTo>
                    <a:pt x="13710" y="56841"/>
                    <a:pt x="12909" y="54939"/>
                    <a:pt x="12909" y="52905"/>
                  </a:cubicBezTo>
                  <a:cubicBezTo>
                    <a:pt x="12909" y="48702"/>
                    <a:pt x="16345" y="45266"/>
                    <a:pt x="20548" y="45266"/>
                  </a:cubicBezTo>
                  <a:lnTo>
                    <a:pt x="20715" y="45266"/>
                  </a:lnTo>
                  <a:cubicBezTo>
                    <a:pt x="20582" y="44732"/>
                    <a:pt x="20548" y="44198"/>
                    <a:pt x="20548" y="43598"/>
                  </a:cubicBezTo>
                  <a:cubicBezTo>
                    <a:pt x="20548" y="39395"/>
                    <a:pt x="23984" y="35993"/>
                    <a:pt x="28187" y="35993"/>
                  </a:cubicBezTo>
                  <a:cubicBezTo>
                    <a:pt x="28721" y="35993"/>
                    <a:pt x="29221" y="36026"/>
                    <a:pt x="29721" y="36159"/>
                  </a:cubicBezTo>
                  <a:cubicBezTo>
                    <a:pt x="30989" y="32223"/>
                    <a:pt x="34391" y="29254"/>
                    <a:pt x="38561" y="28721"/>
                  </a:cubicBezTo>
                  <a:cubicBezTo>
                    <a:pt x="37360" y="26986"/>
                    <a:pt x="36660" y="24885"/>
                    <a:pt x="36660" y="22583"/>
                  </a:cubicBezTo>
                  <a:cubicBezTo>
                    <a:pt x="36660" y="16645"/>
                    <a:pt x="41497" y="11842"/>
                    <a:pt x="47401" y="11842"/>
                  </a:cubicBezTo>
                  <a:cubicBezTo>
                    <a:pt x="52504" y="11842"/>
                    <a:pt x="56741" y="15378"/>
                    <a:pt x="57875" y="20148"/>
                  </a:cubicBezTo>
                  <a:cubicBezTo>
                    <a:pt x="59843" y="17713"/>
                    <a:pt x="62845" y="16212"/>
                    <a:pt x="66181" y="16212"/>
                  </a:cubicBezTo>
                  <a:cubicBezTo>
                    <a:pt x="67348" y="16212"/>
                    <a:pt x="68449" y="16412"/>
                    <a:pt x="69517" y="16745"/>
                  </a:cubicBezTo>
                  <a:cubicBezTo>
                    <a:pt x="69383" y="16178"/>
                    <a:pt x="69283" y="15578"/>
                    <a:pt x="69283" y="15011"/>
                  </a:cubicBezTo>
                  <a:cubicBezTo>
                    <a:pt x="69283" y="10808"/>
                    <a:pt x="72719" y="7372"/>
                    <a:pt x="76922" y="7372"/>
                  </a:cubicBezTo>
                  <a:cubicBezTo>
                    <a:pt x="77456" y="7372"/>
                    <a:pt x="77956" y="7405"/>
                    <a:pt x="78456" y="7539"/>
                  </a:cubicBezTo>
                  <a:cubicBezTo>
                    <a:pt x="79857" y="3169"/>
                    <a:pt x="83927" y="0"/>
                    <a:pt x="88730" y="0"/>
                  </a:cubicBezTo>
                  <a:cubicBezTo>
                    <a:pt x="94701" y="0"/>
                    <a:pt x="99471" y="4837"/>
                    <a:pt x="99471" y="10741"/>
                  </a:cubicBezTo>
                  <a:cubicBezTo>
                    <a:pt x="99471" y="11242"/>
                    <a:pt x="99438" y="11742"/>
                    <a:pt x="99371" y="12242"/>
                  </a:cubicBezTo>
                  <a:cubicBezTo>
                    <a:pt x="100205" y="12042"/>
                    <a:pt x="101072" y="11909"/>
                    <a:pt x="101973" y="11909"/>
                  </a:cubicBezTo>
                  <a:cubicBezTo>
                    <a:pt x="107944" y="11909"/>
                    <a:pt x="112747" y="16745"/>
                    <a:pt x="112747" y="22683"/>
                  </a:cubicBezTo>
                  <a:cubicBezTo>
                    <a:pt x="112747" y="23083"/>
                    <a:pt x="112714" y="23484"/>
                    <a:pt x="112647" y="23884"/>
                  </a:cubicBezTo>
                  <a:cubicBezTo>
                    <a:pt x="117417" y="25018"/>
                    <a:pt x="120953" y="29254"/>
                    <a:pt x="120953" y="34358"/>
                  </a:cubicBezTo>
                  <a:cubicBezTo>
                    <a:pt x="120953" y="35492"/>
                    <a:pt x="120786" y="36560"/>
                    <a:pt x="120453" y="37560"/>
                  </a:cubicBezTo>
                  <a:cubicBezTo>
                    <a:pt x="123121" y="39528"/>
                    <a:pt x="124889" y="42697"/>
                    <a:pt x="124889" y="46233"/>
                  </a:cubicBezTo>
                  <a:cubicBezTo>
                    <a:pt x="124889" y="48868"/>
                    <a:pt x="123922" y="51270"/>
                    <a:pt x="122388" y="53105"/>
                  </a:cubicBezTo>
                  <a:cubicBezTo>
                    <a:pt x="123222" y="53272"/>
                    <a:pt x="123989" y="53605"/>
                    <a:pt x="124656" y="54072"/>
                  </a:cubicBezTo>
                  <a:cubicBezTo>
                    <a:pt x="126090" y="52371"/>
                    <a:pt x="128158" y="51270"/>
                    <a:pt x="130560" y="51270"/>
                  </a:cubicBezTo>
                  <a:cubicBezTo>
                    <a:pt x="131728" y="51270"/>
                    <a:pt x="132828" y="51570"/>
                    <a:pt x="133829" y="52037"/>
                  </a:cubicBezTo>
                  <a:cubicBezTo>
                    <a:pt x="135397" y="47934"/>
                    <a:pt x="139300" y="45032"/>
                    <a:pt x="143903" y="45032"/>
                  </a:cubicBezTo>
                  <a:cubicBezTo>
                    <a:pt x="149841" y="45032"/>
                    <a:pt x="154644" y="49869"/>
                    <a:pt x="154644" y="55773"/>
                  </a:cubicBezTo>
                  <a:cubicBezTo>
                    <a:pt x="154644" y="57775"/>
                    <a:pt x="154110" y="59676"/>
                    <a:pt x="153143" y="61277"/>
                  </a:cubicBezTo>
                  <a:cubicBezTo>
                    <a:pt x="153343" y="61244"/>
                    <a:pt x="153610" y="61244"/>
                    <a:pt x="153843" y="61244"/>
                  </a:cubicBezTo>
                  <a:cubicBezTo>
                    <a:pt x="157313" y="61244"/>
                    <a:pt x="160181" y="63879"/>
                    <a:pt x="160615" y="67215"/>
                  </a:cubicBezTo>
                  <a:cubicBezTo>
                    <a:pt x="161282" y="66781"/>
                    <a:pt x="162016" y="66548"/>
                    <a:pt x="162850" y="66548"/>
                  </a:cubicBezTo>
                  <a:cubicBezTo>
                    <a:pt x="165151" y="66548"/>
                    <a:pt x="167019" y="68416"/>
                    <a:pt x="167019" y="70717"/>
                  </a:cubicBezTo>
                  <a:cubicBezTo>
                    <a:pt x="167019" y="73019"/>
                    <a:pt x="165151" y="74887"/>
                    <a:pt x="162850" y="74887"/>
                  </a:cubicBezTo>
                  <a:lnTo>
                    <a:pt x="4170" y="74887"/>
                  </a:lnTo>
                  <a:cubicBezTo>
                    <a:pt x="1868" y="74887"/>
                    <a:pt x="0" y="73019"/>
                    <a:pt x="0" y="707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39"/>
          <p:cNvGrpSpPr/>
          <p:nvPr/>
        </p:nvGrpSpPr>
        <p:grpSpPr>
          <a:xfrm flipH="1">
            <a:off x="4523400" y="-276050"/>
            <a:ext cx="8394300" cy="3307475"/>
            <a:chOff x="-1876650" y="1135100"/>
            <a:chExt cx="8394300" cy="3307475"/>
          </a:xfrm>
        </p:grpSpPr>
        <p:sp>
          <p:nvSpPr>
            <p:cNvPr id="1557" name="Google Shape;1557;p39"/>
            <p:cNvSpPr/>
            <p:nvPr/>
          </p:nvSpPr>
          <p:spPr>
            <a:xfrm>
              <a:off x="4902275" y="1662450"/>
              <a:ext cx="60725" cy="60725"/>
            </a:xfrm>
            <a:custGeom>
              <a:avLst/>
              <a:gdLst/>
              <a:ahLst/>
              <a:cxnLst/>
              <a:rect l="l" t="t" r="r" b="b"/>
              <a:pathLst>
                <a:path w="2429" h="2429" extrusionOk="0">
                  <a:moveTo>
                    <a:pt x="1215" y="1"/>
                  </a:moveTo>
                  <a:cubicBezTo>
                    <a:pt x="544" y="1"/>
                    <a:pt x="1" y="543"/>
                    <a:pt x="1" y="1214"/>
                  </a:cubicBezTo>
                  <a:cubicBezTo>
                    <a:pt x="1" y="1886"/>
                    <a:pt x="558" y="2428"/>
                    <a:pt x="1215" y="2428"/>
                  </a:cubicBezTo>
                  <a:cubicBezTo>
                    <a:pt x="1886" y="2428"/>
                    <a:pt x="2429" y="1886"/>
                    <a:pt x="2429" y="1214"/>
                  </a:cubicBezTo>
                  <a:cubicBezTo>
                    <a:pt x="2429" y="543"/>
                    <a:pt x="1886" y="1"/>
                    <a:pt x="1215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9"/>
            <p:cNvSpPr/>
            <p:nvPr/>
          </p:nvSpPr>
          <p:spPr>
            <a:xfrm>
              <a:off x="6216950" y="2849025"/>
              <a:ext cx="44650" cy="44650"/>
            </a:xfrm>
            <a:custGeom>
              <a:avLst/>
              <a:gdLst/>
              <a:ahLst/>
              <a:cxnLst/>
              <a:rect l="l" t="t" r="r" b="b"/>
              <a:pathLst>
                <a:path w="1786" h="1786" extrusionOk="0">
                  <a:moveTo>
                    <a:pt x="893" y="0"/>
                  </a:moveTo>
                  <a:cubicBezTo>
                    <a:pt x="401" y="0"/>
                    <a:pt x="1" y="400"/>
                    <a:pt x="1" y="893"/>
                  </a:cubicBezTo>
                  <a:cubicBezTo>
                    <a:pt x="1" y="1386"/>
                    <a:pt x="401" y="1786"/>
                    <a:pt x="893" y="1786"/>
                  </a:cubicBezTo>
                  <a:cubicBezTo>
                    <a:pt x="1386" y="1786"/>
                    <a:pt x="1786" y="1386"/>
                    <a:pt x="1786" y="893"/>
                  </a:cubicBezTo>
                  <a:cubicBezTo>
                    <a:pt x="1786" y="400"/>
                    <a:pt x="1386" y="0"/>
                    <a:pt x="893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9"/>
            <p:cNvSpPr/>
            <p:nvPr/>
          </p:nvSpPr>
          <p:spPr>
            <a:xfrm>
              <a:off x="166775" y="1833375"/>
              <a:ext cx="30550" cy="27100"/>
            </a:xfrm>
            <a:custGeom>
              <a:avLst/>
              <a:gdLst/>
              <a:ahLst/>
              <a:cxnLst/>
              <a:rect l="l" t="t" r="r" b="b"/>
              <a:pathLst>
                <a:path w="1222" h="1084" extrusionOk="0">
                  <a:moveTo>
                    <a:pt x="606" y="1"/>
                  </a:moveTo>
                  <a:cubicBezTo>
                    <a:pt x="443" y="1"/>
                    <a:pt x="284" y="74"/>
                    <a:pt x="179" y="217"/>
                  </a:cubicBezTo>
                  <a:cubicBezTo>
                    <a:pt x="0" y="460"/>
                    <a:pt x="43" y="796"/>
                    <a:pt x="286" y="974"/>
                  </a:cubicBezTo>
                  <a:cubicBezTo>
                    <a:pt x="383" y="1048"/>
                    <a:pt x="498" y="1084"/>
                    <a:pt x="612" y="1084"/>
                  </a:cubicBezTo>
                  <a:cubicBezTo>
                    <a:pt x="776" y="1084"/>
                    <a:pt x="938" y="1010"/>
                    <a:pt x="1043" y="867"/>
                  </a:cubicBezTo>
                  <a:cubicBezTo>
                    <a:pt x="1221" y="624"/>
                    <a:pt x="1179" y="289"/>
                    <a:pt x="936" y="110"/>
                  </a:cubicBezTo>
                  <a:cubicBezTo>
                    <a:pt x="836" y="37"/>
                    <a:pt x="720" y="1"/>
                    <a:pt x="606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9"/>
            <p:cNvSpPr/>
            <p:nvPr/>
          </p:nvSpPr>
          <p:spPr>
            <a:xfrm>
              <a:off x="1019425" y="2036050"/>
              <a:ext cx="49475" cy="43700"/>
            </a:xfrm>
            <a:custGeom>
              <a:avLst/>
              <a:gdLst/>
              <a:ahLst/>
              <a:cxnLst/>
              <a:rect l="l" t="t" r="r" b="b"/>
              <a:pathLst>
                <a:path w="1979" h="1748" extrusionOk="0">
                  <a:moveTo>
                    <a:pt x="990" y="0"/>
                  </a:moveTo>
                  <a:cubicBezTo>
                    <a:pt x="727" y="0"/>
                    <a:pt x="466" y="121"/>
                    <a:pt x="293" y="345"/>
                  </a:cubicBezTo>
                  <a:cubicBezTo>
                    <a:pt x="1" y="731"/>
                    <a:pt x="79" y="1273"/>
                    <a:pt x="465" y="1573"/>
                  </a:cubicBezTo>
                  <a:cubicBezTo>
                    <a:pt x="620" y="1691"/>
                    <a:pt x="804" y="1748"/>
                    <a:pt x="987" y="1748"/>
                  </a:cubicBezTo>
                  <a:cubicBezTo>
                    <a:pt x="1251" y="1748"/>
                    <a:pt x="1513" y="1629"/>
                    <a:pt x="1686" y="1402"/>
                  </a:cubicBezTo>
                  <a:cubicBezTo>
                    <a:pt x="1979" y="1016"/>
                    <a:pt x="1900" y="474"/>
                    <a:pt x="1514" y="181"/>
                  </a:cubicBezTo>
                  <a:cubicBezTo>
                    <a:pt x="1357" y="58"/>
                    <a:pt x="1173" y="0"/>
                    <a:pt x="990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9"/>
            <p:cNvSpPr/>
            <p:nvPr/>
          </p:nvSpPr>
          <p:spPr>
            <a:xfrm>
              <a:off x="6418550" y="4343475"/>
              <a:ext cx="99100" cy="99100"/>
            </a:xfrm>
            <a:custGeom>
              <a:avLst/>
              <a:gdLst/>
              <a:ahLst/>
              <a:cxnLst/>
              <a:rect l="l" t="t" r="r" b="b"/>
              <a:pathLst>
                <a:path w="3964" h="3964" extrusionOk="0">
                  <a:moveTo>
                    <a:pt x="1986" y="0"/>
                  </a:moveTo>
                  <a:cubicBezTo>
                    <a:pt x="886" y="0"/>
                    <a:pt x="1" y="886"/>
                    <a:pt x="1" y="1985"/>
                  </a:cubicBezTo>
                  <a:cubicBezTo>
                    <a:pt x="1" y="3078"/>
                    <a:pt x="886" y="3963"/>
                    <a:pt x="1986" y="3963"/>
                  </a:cubicBezTo>
                  <a:cubicBezTo>
                    <a:pt x="3078" y="3963"/>
                    <a:pt x="3964" y="3078"/>
                    <a:pt x="3964" y="1985"/>
                  </a:cubicBezTo>
                  <a:cubicBezTo>
                    <a:pt x="3964" y="886"/>
                    <a:pt x="3078" y="0"/>
                    <a:pt x="1986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9"/>
            <p:cNvSpPr/>
            <p:nvPr/>
          </p:nvSpPr>
          <p:spPr>
            <a:xfrm>
              <a:off x="-1876650" y="1567825"/>
              <a:ext cx="135875" cy="124650"/>
            </a:xfrm>
            <a:custGeom>
              <a:avLst/>
              <a:gdLst/>
              <a:ahLst/>
              <a:cxnLst/>
              <a:rect l="l" t="t" r="r" b="b"/>
              <a:pathLst>
                <a:path w="5435" h="4986" extrusionOk="0">
                  <a:moveTo>
                    <a:pt x="1943" y="1"/>
                  </a:moveTo>
                  <a:cubicBezTo>
                    <a:pt x="1943" y="1"/>
                    <a:pt x="1786" y="1993"/>
                    <a:pt x="1607" y="2236"/>
                  </a:cubicBezTo>
                  <a:cubicBezTo>
                    <a:pt x="1343" y="2571"/>
                    <a:pt x="0" y="2700"/>
                    <a:pt x="0" y="2700"/>
                  </a:cubicBezTo>
                  <a:cubicBezTo>
                    <a:pt x="0" y="2700"/>
                    <a:pt x="1179" y="2750"/>
                    <a:pt x="1593" y="3171"/>
                  </a:cubicBezTo>
                  <a:cubicBezTo>
                    <a:pt x="1857" y="3428"/>
                    <a:pt x="2071" y="4985"/>
                    <a:pt x="2071" y="4985"/>
                  </a:cubicBezTo>
                  <a:cubicBezTo>
                    <a:pt x="2071" y="4985"/>
                    <a:pt x="2178" y="3343"/>
                    <a:pt x="2585" y="3128"/>
                  </a:cubicBezTo>
                  <a:cubicBezTo>
                    <a:pt x="3328" y="2743"/>
                    <a:pt x="5435" y="2707"/>
                    <a:pt x="5435" y="2707"/>
                  </a:cubicBezTo>
                  <a:cubicBezTo>
                    <a:pt x="5435" y="2707"/>
                    <a:pt x="3292" y="2571"/>
                    <a:pt x="2721" y="2371"/>
                  </a:cubicBezTo>
                  <a:cubicBezTo>
                    <a:pt x="2050" y="2136"/>
                    <a:pt x="1943" y="1"/>
                    <a:pt x="1943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9"/>
            <p:cNvSpPr/>
            <p:nvPr/>
          </p:nvSpPr>
          <p:spPr>
            <a:xfrm>
              <a:off x="3348150" y="2075225"/>
              <a:ext cx="136050" cy="124450"/>
            </a:xfrm>
            <a:custGeom>
              <a:avLst/>
              <a:gdLst/>
              <a:ahLst/>
              <a:cxnLst/>
              <a:rect l="l" t="t" r="r" b="b"/>
              <a:pathLst>
                <a:path w="5442" h="4978" extrusionOk="0">
                  <a:moveTo>
                    <a:pt x="1950" y="1"/>
                  </a:moveTo>
                  <a:cubicBezTo>
                    <a:pt x="1950" y="1"/>
                    <a:pt x="1786" y="1986"/>
                    <a:pt x="1607" y="2229"/>
                  </a:cubicBezTo>
                  <a:cubicBezTo>
                    <a:pt x="1350" y="2571"/>
                    <a:pt x="1" y="2693"/>
                    <a:pt x="1" y="2693"/>
                  </a:cubicBezTo>
                  <a:cubicBezTo>
                    <a:pt x="1" y="2693"/>
                    <a:pt x="1179" y="2750"/>
                    <a:pt x="1600" y="3164"/>
                  </a:cubicBezTo>
                  <a:cubicBezTo>
                    <a:pt x="1857" y="3421"/>
                    <a:pt x="2071" y="4978"/>
                    <a:pt x="2071" y="4978"/>
                  </a:cubicBezTo>
                  <a:cubicBezTo>
                    <a:pt x="2071" y="4978"/>
                    <a:pt x="2178" y="3335"/>
                    <a:pt x="2593" y="3121"/>
                  </a:cubicBezTo>
                  <a:cubicBezTo>
                    <a:pt x="3335" y="2736"/>
                    <a:pt x="5442" y="2700"/>
                    <a:pt x="5442" y="2700"/>
                  </a:cubicBezTo>
                  <a:cubicBezTo>
                    <a:pt x="5442" y="2700"/>
                    <a:pt x="3300" y="2564"/>
                    <a:pt x="2728" y="2371"/>
                  </a:cubicBezTo>
                  <a:cubicBezTo>
                    <a:pt x="2064" y="2129"/>
                    <a:pt x="1950" y="1"/>
                    <a:pt x="1950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9"/>
            <p:cNvSpPr/>
            <p:nvPr/>
          </p:nvSpPr>
          <p:spPr>
            <a:xfrm>
              <a:off x="6302700" y="3054750"/>
              <a:ext cx="136050" cy="124450"/>
            </a:xfrm>
            <a:custGeom>
              <a:avLst/>
              <a:gdLst/>
              <a:ahLst/>
              <a:cxnLst/>
              <a:rect l="l" t="t" r="r" b="b"/>
              <a:pathLst>
                <a:path w="5442" h="4978" extrusionOk="0">
                  <a:moveTo>
                    <a:pt x="1950" y="0"/>
                  </a:moveTo>
                  <a:cubicBezTo>
                    <a:pt x="1950" y="0"/>
                    <a:pt x="1786" y="1992"/>
                    <a:pt x="1607" y="2228"/>
                  </a:cubicBezTo>
                  <a:cubicBezTo>
                    <a:pt x="1350" y="2571"/>
                    <a:pt x="0" y="2692"/>
                    <a:pt x="0" y="2692"/>
                  </a:cubicBezTo>
                  <a:cubicBezTo>
                    <a:pt x="0" y="2692"/>
                    <a:pt x="1179" y="2749"/>
                    <a:pt x="1600" y="3171"/>
                  </a:cubicBezTo>
                  <a:cubicBezTo>
                    <a:pt x="1857" y="3428"/>
                    <a:pt x="2071" y="4977"/>
                    <a:pt x="2071" y="4977"/>
                  </a:cubicBezTo>
                  <a:cubicBezTo>
                    <a:pt x="2071" y="4977"/>
                    <a:pt x="2178" y="3335"/>
                    <a:pt x="2592" y="3121"/>
                  </a:cubicBezTo>
                  <a:cubicBezTo>
                    <a:pt x="3335" y="2742"/>
                    <a:pt x="5442" y="2707"/>
                    <a:pt x="5442" y="2707"/>
                  </a:cubicBezTo>
                  <a:cubicBezTo>
                    <a:pt x="5442" y="2707"/>
                    <a:pt x="3299" y="2571"/>
                    <a:pt x="2728" y="2371"/>
                  </a:cubicBezTo>
                  <a:cubicBezTo>
                    <a:pt x="2064" y="2142"/>
                    <a:pt x="1950" y="0"/>
                    <a:pt x="1950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9"/>
            <p:cNvSpPr/>
            <p:nvPr/>
          </p:nvSpPr>
          <p:spPr>
            <a:xfrm>
              <a:off x="5494700" y="3406175"/>
              <a:ext cx="10925" cy="9650"/>
            </a:xfrm>
            <a:custGeom>
              <a:avLst/>
              <a:gdLst/>
              <a:ahLst/>
              <a:cxnLst/>
              <a:rect l="l" t="t" r="r" b="b"/>
              <a:pathLst>
                <a:path w="437" h="386" extrusionOk="0">
                  <a:moveTo>
                    <a:pt x="226" y="0"/>
                  </a:moveTo>
                  <a:cubicBezTo>
                    <a:pt x="159" y="0"/>
                    <a:pt x="91" y="32"/>
                    <a:pt x="58" y="89"/>
                  </a:cubicBezTo>
                  <a:cubicBezTo>
                    <a:pt x="1" y="182"/>
                    <a:pt x="29" y="303"/>
                    <a:pt x="115" y="361"/>
                  </a:cubicBezTo>
                  <a:cubicBezTo>
                    <a:pt x="146" y="377"/>
                    <a:pt x="180" y="385"/>
                    <a:pt x="214" y="385"/>
                  </a:cubicBezTo>
                  <a:cubicBezTo>
                    <a:pt x="281" y="385"/>
                    <a:pt x="348" y="353"/>
                    <a:pt x="386" y="296"/>
                  </a:cubicBezTo>
                  <a:cubicBezTo>
                    <a:pt x="436" y="203"/>
                    <a:pt x="415" y="82"/>
                    <a:pt x="322" y="25"/>
                  </a:cubicBezTo>
                  <a:cubicBezTo>
                    <a:pt x="293" y="8"/>
                    <a:pt x="260" y="0"/>
                    <a:pt x="226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9"/>
            <p:cNvSpPr/>
            <p:nvPr/>
          </p:nvSpPr>
          <p:spPr>
            <a:xfrm>
              <a:off x="5136575" y="3239150"/>
              <a:ext cx="555775" cy="522375"/>
            </a:xfrm>
            <a:custGeom>
              <a:avLst/>
              <a:gdLst/>
              <a:ahLst/>
              <a:cxnLst/>
              <a:rect l="l" t="t" r="r" b="b"/>
              <a:pathLst>
                <a:path w="22231" h="20895" extrusionOk="0">
                  <a:moveTo>
                    <a:pt x="22181" y="1"/>
                  </a:moveTo>
                  <a:lnTo>
                    <a:pt x="15561" y="3128"/>
                  </a:lnTo>
                  <a:lnTo>
                    <a:pt x="7013" y="2264"/>
                  </a:lnTo>
                  <a:lnTo>
                    <a:pt x="30" y="11690"/>
                  </a:lnTo>
                  <a:lnTo>
                    <a:pt x="1" y="11726"/>
                  </a:lnTo>
                  <a:lnTo>
                    <a:pt x="5985" y="20895"/>
                  </a:lnTo>
                  <a:lnTo>
                    <a:pt x="6085" y="20823"/>
                  </a:lnTo>
                  <a:lnTo>
                    <a:pt x="144" y="11726"/>
                  </a:lnTo>
                  <a:lnTo>
                    <a:pt x="7070" y="2386"/>
                  </a:lnTo>
                  <a:lnTo>
                    <a:pt x="15561" y="3243"/>
                  </a:lnTo>
                  <a:lnTo>
                    <a:pt x="15575" y="3243"/>
                  </a:lnTo>
                  <a:lnTo>
                    <a:pt x="22231" y="101"/>
                  </a:lnTo>
                  <a:lnTo>
                    <a:pt x="22181" y="1"/>
                  </a:ln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9"/>
            <p:cNvSpPr/>
            <p:nvPr/>
          </p:nvSpPr>
          <p:spPr>
            <a:xfrm>
              <a:off x="5525050" y="3317350"/>
              <a:ext cx="248875" cy="118550"/>
            </a:xfrm>
            <a:custGeom>
              <a:avLst/>
              <a:gdLst/>
              <a:ahLst/>
              <a:cxnLst/>
              <a:rect l="l" t="t" r="r" b="b"/>
              <a:pathLst>
                <a:path w="9955" h="4742" extrusionOk="0">
                  <a:moveTo>
                    <a:pt x="58" y="0"/>
                  </a:moveTo>
                  <a:lnTo>
                    <a:pt x="1" y="107"/>
                  </a:lnTo>
                  <a:lnTo>
                    <a:pt x="9905" y="4742"/>
                  </a:lnTo>
                  <a:lnTo>
                    <a:pt x="9955" y="464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9"/>
            <p:cNvSpPr/>
            <p:nvPr/>
          </p:nvSpPr>
          <p:spPr>
            <a:xfrm>
              <a:off x="5761600" y="3427225"/>
              <a:ext cx="18400" cy="15975"/>
            </a:xfrm>
            <a:custGeom>
              <a:avLst/>
              <a:gdLst/>
              <a:ahLst/>
              <a:cxnLst/>
              <a:rect l="l" t="t" r="r" b="b"/>
              <a:pathLst>
                <a:path w="736" h="639" extrusionOk="0">
                  <a:moveTo>
                    <a:pt x="366" y="0"/>
                  </a:moveTo>
                  <a:cubicBezTo>
                    <a:pt x="264" y="0"/>
                    <a:pt x="164" y="52"/>
                    <a:pt x="100" y="147"/>
                  </a:cubicBezTo>
                  <a:cubicBezTo>
                    <a:pt x="0" y="290"/>
                    <a:pt x="43" y="490"/>
                    <a:pt x="200" y="590"/>
                  </a:cubicBezTo>
                  <a:cubicBezTo>
                    <a:pt x="251" y="623"/>
                    <a:pt x="308" y="639"/>
                    <a:pt x="365" y="639"/>
                  </a:cubicBezTo>
                  <a:cubicBezTo>
                    <a:pt x="468" y="639"/>
                    <a:pt x="571" y="586"/>
                    <a:pt x="636" y="490"/>
                  </a:cubicBezTo>
                  <a:cubicBezTo>
                    <a:pt x="736" y="347"/>
                    <a:pt x="679" y="147"/>
                    <a:pt x="536" y="54"/>
                  </a:cubicBezTo>
                  <a:cubicBezTo>
                    <a:pt x="483" y="17"/>
                    <a:pt x="424" y="0"/>
                    <a:pt x="366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9"/>
            <p:cNvSpPr/>
            <p:nvPr/>
          </p:nvSpPr>
          <p:spPr>
            <a:xfrm>
              <a:off x="5677500" y="3231200"/>
              <a:ext cx="18250" cy="15850"/>
            </a:xfrm>
            <a:custGeom>
              <a:avLst/>
              <a:gdLst/>
              <a:ahLst/>
              <a:cxnLst/>
              <a:rect l="l" t="t" r="r" b="b"/>
              <a:pathLst>
                <a:path w="730" h="634" extrusionOk="0">
                  <a:moveTo>
                    <a:pt x="366" y="1"/>
                  </a:moveTo>
                  <a:cubicBezTo>
                    <a:pt x="263" y="1"/>
                    <a:pt x="160" y="54"/>
                    <a:pt x="101" y="154"/>
                  </a:cubicBezTo>
                  <a:cubicBezTo>
                    <a:pt x="1" y="297"/>
                    <a:pt x="44" y="490"/>
                    <a:pt x="194" y="590"/>
                  </a:cubicBezTo>
                  <a:cubicBezTo>
                    <a:pt x="248" y="620"/>
                    <a:pt x="307" y="634"/>
                    <a:pt x="364" y="634"/>
                  </a:cubicBezTo>
                  <a:cubicBezTo>
                    <a:pt x="472" y="634"/>
                    <a:pt x="576" y="583"/>
                    <a:pt x="636" y="490"/>
                  </a:cubicBezTo>
                  <a:cubicBezTo>
                    <a:pt x="729" y="347"/>
                    <a:pt x="686" y="154"/>
                    <a:pt x="536" y="54"/>
                  </a:cubicBezTo>
                  <a:cubicBezTo>
                    <a:pt x="485" y="18"/>
                    <a:pt x="425" y="1"/>
                    <a:pt x="366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9"/>
            <p:cNvSpPr/>
            <p:nvPr/>
          </p:nvSpPr>
          <p:spPr>
            <a:xfrm>
              <a:off x="5513800" y="3305875"/>
              <a:ext cx="28775" cy="25200"/>
            </a:xfrm>
            <a:custGeom>
              <a:avLst/>
              <a:gdLst/>
              <a:ahLst/>
              <a:cxnLst/>
              <a:rect l="l" t="t" r="r" b="b"/>
              <a:pathLst>
                <a:path w="1151" h="1008" extrusionOk="0">
                  <a:moveTo>
                    <a:pt x="578" y="0"/>
                  </a:moveTo>
                  <a:cubicBezTo>
                    <a:pt x="409" y="0"/>
                    <a:pt x="246" y="84"/>
                    <a:pt x="144" y="238"/>
                  </a:cubicBezTo>
                  <a:cubicBezTo>
                    <a:pt x="1" y="481"/>
                    <a:pt x="79" y="781"/>
                    <a:pt x="308" y="931"/>
                  </a:cubicBezTo>
                  <a:cubicBezTo>
                    <a:pt x="390" y="982"/>
                    <a:pt x="486" y="1008"/>
                    <a:pt x="582" y="1008"/>
                  </a:cubicBezTo>
                  <a:cubicBezTo>
                    <a:pt x="750" y="1008"/>
                    <a:pt x="916" y="929"/>
                    <a:pt x="1008" y="774"/>
                  </a:cubicBezTo>
                  <a:cubicBezTo>
                    <a:pt x="1150" y="531"/>
                    <a:pt x="1072" y="231"/>
                    <a:pt x="843" y="74"/>
                  </a:cubicBezTo>
                  <a:cubicBezTo>
                    <a:pt x="759" y="24"/>
                    <a:pt x="668" y="0"/>
                    <a:pt x="578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9"/>
            <p:cNvSpPr/>
            <p:nvPr/>
          </p:nvSpPr>
          <p:spPr>
            <a:xfrm>
              <a:off x="5127650" y="3521950"/>
              <a:ext cx="21275" cy="18675"/>
            </a:xfrm>
            <a:custGeom>
              <a:avLst/>
              <a:gdLst/>
              <a:ahLst/>
              <a:cxnLst/>
              <a:rect l="l" t="t" r="r" b="b"/>
              <a:pathLst>
                <a:path w="851" h="747" extrusionOk="0">
                  <a:moveTo>
                    <a:pt x="421" y="1"/>
                  </a:moveTo>
                  <a:cubicBezTo>
                    <a:pt x="297" y="1"/>
                    <a:pt x="177" y="61"/>
                    <a:pt x="108" y="171"/>
                  </a:cubicBezTo>
                  <a:cubicBezTo>
                    <a:pt x="1" y="350"/>
                    <a:pt x="51" y="585"/>
                    <a:pt x="222" y="692"/>
                  </a:cubicBezTo>
                  <a:cubicBezTo>
                    <a:pt x="281" y="729"/>
                    <a:pt x="347" y="747"/>
                    <a:pt x="413" y="747"/>
                  </a:cubicBezTo>
                  <a:cubicBezTo>
                    <a:pt x="538" y="747"/>
                    <a:pt x="664" y="683"/>
                    <a:pt x="744" y="571"/>
                  </a:cubicBezTo>
                  <a:cubicBezTo>
                    <a:pt x="851" y="393"/>
                    <a:pt x="794" y="164"/>
                    <a:pt x="622" y="57"/>
                  </a:cubicBezTo>
                  <a:cubicBezTo>
                    <a:pt x="559" y="19"/>
                    <a:pt x="489" y="1"/>
                    <a:pt x="421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9"/>
            <p:cNvSpPr/>
            <p:nvPr/>
          </p:nvSpPr>
          <p:spPr>
            <a:xfrm>
              <a:off x="5277275" y="3748900"/>
              <a:ext cx="21250" cy="18650"/>
            </a:xfrm>
            <a:custGeom>
              <a:avLst/>
              <a:gdLst/>
              <a:ahLst/>
              <a:cxnLst/>
              <a:rect l="l" t="t" r="r" b="b"/>
              <a:pathLst>
                <a:path w="850" h="746" extrusionOk="0">
                  <a:moveTo>
                    <a:pt x="430" y="0"/>
                  </a:moveTo>
                  <a:cubicBezTo>
                    <a:pt x="302" y="0"/>
                    <a:pt x="177" y="62"/>
                    <a:pt x="107" y="169"/>
                  </a:cubicBezTo>
                  <a:cubicBezTo>
                    <a:pt x="0" y="348"/>
                    <a:pt x="57" y="583"/>
                    <a:pt x="229" y="691"/>
                  </a:cubicBezTo>
                  <a:cubicBezTo>
                    <a:pt x="288" y="728"/>
                    <a:pt x="354" y="745"/>
                    <a:pt x="420" y="745"/>
                  </a:cubicBezTo>
                  <a:cubicBezTo>
                    <a:pt x="545" y="745"/>
                    <a:pt x="668" y="684"/>
                    <a:pt x="743" y="576"/>
                  </a:cubicBezTo>
                  <a:cubicBezTo>
                    <a:pt x="850" y="398"/>
                    <a:pt x="800" y="162"/>
                    <a:pt x="628" y="55"/>
                  </a:cubicBezTo>
                  <a:cubicBezTo>
                    <a:pt x="566" y="18"/>
                    <a:pt x="498" y="0"/>
                    <a:pt x="430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9"/>
            <p:cNvSpPr/>
            <p:nvPr/>
          </p:nvSpPr>
          <p:spPr>
            <a:xfrm>
              <a:off x="5303675" y="3289650"/>
              <a:ext cx="16825" cy="14625"/>
            </a:xfrm>
            <a:custGeom>
              <a:avLst/>
              <a:gdLst/>
              <a:ahLst/>
              <a:cxnLst/>
              <a:rect l="l" t="t" r="r" b="b"/>
              <a:pathLst>
                <a:path w="673" h="585" extrusionOk="0">
                  <a:moveTo>
                    <a:pt x="341" y="0"/>
                  </a:moveTo>
                  <a:cubicBezTo>
                    <a:pt x="244" y="0"/>
                    <a:pt x="149" y="49"/>
                    <a:pt x="94" y="137"/>
                  </a:cubicBezTo>
                  <a:cubicBezTo>
                    <a:pt x="1" y="273"/>
                    <a:pt x="44" y="451"/>
                    <a:pt x="179" y="537"/>
                  </a:cubicBezTo>
                  <a:cubicBezTo>
                    <a:pt x="227" y="570"/>
                    <a:pt x="281" y="585"/>
                    <a:pt x="333" y="585"/>
                  </a:cubicBezTo>
                  <a:cubicBezTo>
                    <a:pt x="430" y="585"/>
                    <a:pt x="524" y="535"/>
                    <a:pt x="579" y="451"/>
                  </a:cubicBezTo>
                  <a:cubicBezTo>
                    <a:pt x="672" y="316"/>
                    <a:pt x="629" y="137"/>
                    <a:pt x="494" y="44"/>
                  </a:cubicBezTo>
                  <a:cubicBezTo>
                    <a:pt x="446" y="14"/>
                    <a:pt x="393" y="0"/>
                    <a:pt x="341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9"/>
            <p:cNvSpPr/>
            <p:nvPr/>
          </p:nvSpPr>
          <p:spPr>
            <a:xfrm>
              <a:off x="89875" y="1567825"/>
              <a:ext cx="21450" cy="21450"/>
            </a:xfrm>
            <a:custGeom>
              <a:avLst/>
              <a:gdLst/>
              <a:ahLst/>
              <a:cxnLst/>
              <a:rect l="l" t="t" r="r" b="b"/>
              <a:pathLst>
                <a:path w="858" h="858" extrusionOk="0">
                  <a:moveTo>
                    <a:pt x="429" y="1"/>
                  </a:moveTo>
                  <a:cubicBezTo>
                    <a:pt x="194" y="1"/>
                    <a:pt x="1" y="194"/>
                    <a:pt x="1" y="429"/>
                  </a:cubicBezTo>
                  <a:cubicBezTo>
                    <a:pt x="1" y="665"/>
                    <a:pt x="194" y="858"/>
                    <a:pt x="429" y="858"/>
                  </a:cubicBezTo>
                  <a:cubicBezTo>
                    <a:pt x="665" y="858"/>
                    <a:pt x="858" y="665"/>
                    <a:pt x="858" y="429"/>
                  </a:cubicBezTo>
                  <a:cubicBezTo>
                    <a:pt x="858" y="194"/>
                    <a:pt x="665" y="1"/>
                    <a:pt x="429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9"/>
            <p:cNvSpPr/>
            <p:nvPr/>
          </p:nvSpPr>
          <p:spPr>
            <a:xfrm>
              <a:off x="2756875" y="1719575"/>
              <a:ext cx="15200" cy="15200"/>
            </a:xfrm>
            <a:custGeom>
              <a:avLst/>
              <a:gdLst/>
              <a:ahLst/>
              <a:cxnLst/>
              <a:rect l="l" t="t" r="r" b="b"/>
              <a:pathLst>
                <a:path w="608" h="608" extrusionOk="0">
                  <a:moveTo>
                    <a:pt x="301" y="1"/>
                  </a:moveTo>
                  <a:cubicBezTo>
                    <a:pt x="137" y="1"/>
                    <a:pt x="1" y="136"/>
                    <a:pt x="1" y="308"/>
                  </a:cubicBezTo>
                  <a:cubicBezTo>
                    <a:pt x="1" y="465"/>
                    <a:pt x="137" y="608"/>
                    <a:pt x="301" y="608"/>
                  </a:cubicBezTo>
                  <a:cubicBezTo>
                    <a:pt x="472" y="608"/>
                    <a:pt x="608" y="472"/>
                    <a:pt x="608" y="308"/>
                  </a:cubicBezTo>
                  <a:cubicBezTo>
                    <a:pt x="608" y="136"/>
                    <a:pt x="472" y="1"/>
                    <a:pt x="301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9"/>
            <p:cNvSpPr/>
            <p:nvPr/>
          </p:nvSpPr>
          <p:spPr>
            <a:xfrm>
              <a:off x="3965300" y="1585875"/>
              <a:ext cx="27700" cy="27675"/>
            </a:xfrm>
            <a:custGeom>
              <a:avLst/>
              <a:gdLst/>
              <a:ahLst/>
              <a:cxnLst/>
              <a:rect l="l" t="t" r="r" b="b"/>
              <a:pathLst>
                <a:path w="1108" h="1107" extrusionOk="0">
                  <a:moveTo>
                    <a:pt x="550" y="0"/>
                  </a:moveTo>
                  <a:cubicBezTo>
                    <a:pt x="251" y="0"/>
                    <a:pt x="1" y="250"/>
                    <a:pt x="1" y="557"/>
                  </a:cubicBezTo>
                  <a:cubicBezTo>
                    <a:pt x="1" y="857"/>
                    <a:pt x="251" y="1107"/>
                    <a:pt x="550" y="1107"/>
                  </a:cubicBezTo>
                  <a:cubicBezTo>
                    <a:pt x="857" y="1107"/>
                    <a:pt x="1107" y="857"/>
                    <a:pt x="1107" y="557"/>
                  </a:cubicBezTo>
                  <a:cubicBezTo>
                    <a:pt x="1107" y="250"/>
                    <a:pt x="857" y="0"/>
                    <a:pt x="550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4954500" y="2617550"/>
              <a:ext cx="23575" cy="23575"/>
            </a:xfrm>
            <a:custGeom>
              <a:avLst/>
              <a:gdLst/>
              <a:ahLst/>
              <a:cxnLst/>
              <a:rect l="l" t="t" r="r" b="b"/>
              <a:pathLst>
                <a:path w="943" h="943" extrusionOk="0">
                  <a:moveTo>
                    <a:pt x="472" y="0"/>
                  </a:moveTo>
                  <a:cubicBezTo>
                    <a:pt x="215" y="0"/>
                    <a:pt x="0" y="214"/>
                    <a:pt x="0" y="471"/>
                  </a:cubicBezTo>
                  <a:cubicBezTo>
                    <a:pt x="0" y="736"/>
                    <a:pt x="215" y="943"/>
                    <a:pt x="472" y="943"/>
                  </a:cubicBezTo>
                  <a:cubicBezTo>
                    <a:pt x="729" y="943"/>
                    <a:pt x="943" y="736"/>
                    <a:pt x="943" y="471"/>
                  </a:cubicBezTo>
                  <a:cubicBezTo>
                    <a:pt x="943" y="214"/>
                    <a:pt x="729" y="0"/>
                    <a:pt x="472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2775975" y="1203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extrusionOk="0">
                  <a:moveTo>
                    <a:pt x="472" y="1"/>
                  </a:moveTo>
                  <a:cubicBezTo>
                    <a:pt x="215" y="1"/>
                    <a:pt x="1" y="215"/>
                    <a:pt x="1" y="472"/>
                  </a:cubicBezTo>
                  <a:cubicBezTo>
                    <a:pt x="1" y="736"/>
                    <a:pt x="215" y="950"/>
                    <a:pt x="472" y="950"/>
                  </a:cubicBezTo>
                  <a:cubicBezTo>
                    <a:pt x="736" y="950"/>
                    <a:pt x="951" y="729"/>
                    <a:pt x="951" y="472"/>
                  </a:cubicBezTo>
                  <a:cubicBezTo>
                    <a:pt x="951" y="215"/>
                    <a:pt x="736" y="1"/>
                    <a:pt x="472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2944700" y="1135100"/>
              <a:ext cx="16975" cy="16975"/>
            </a:xfrm>
            <a:custGeom>
              <a:avLst/>
              <a:gdLst/>
              <a:ahLst/>
              <a:cxnLst/>
              <a:rect l="l" t="t" r="r" b="b"/>
              <a:pathLst>
                <a:path w="679" h="679" extrusionOk="0">
                  <a:moveTo>
                    <a:pt x="343" y="0"/>
                  </a:moveTo>
                  <a:cubicBezTo>
                    <a:pt x="157" y="0"/>
                    <a:pt x="0" y="158"/>
                    <a:pt x="0" y="343"/>
                  </a:cubicBezTo>
                  <a:cubicBezTo>
                    <a:pt x="0" y="529"/>
                    <a:pt x="157" y="679"/>
                    <a:pt x="343" y="679"/>
                  </a:cubicBezTo>
                  <a:cubicBezTo>
                    <a:pt x="529" y="679"/>
                    <a:pt x="678" y="529"/>
                    <a:pt x="678" y="343"/>
                  </a:cubicBezTo>
                  <a:cubicBezTo>
                    <a:pt x="678" y="158"/>
                    <a:pt x="529" y="0"/>
                    <a:pt x="343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9"/>
            <p:cNvSpPr/>
            <p:nvPr/>
          </p:nvSpPr>
          <p:spPr>
            <a:xfrm>
              <a:off x="3196400" y="1397525"/>
              <a:ext cx="14325" cy="14300"/>
            </a:xfrm>
            <a:custGeom>
              <a:avLst/>
              <a:gdLst/>
              <a:ahLst/>
              <a:cxnLst/>
              <a:rect l="l" t="t" r="r" b="b"/>
              <a:pathLst>
                <a:path w="573" h="572" extrusionOk="0">
                  <a:moveTo>
                    <a:pt x="286" y="1"/>
                  </a:moveTo>
                  <a:cubicBezTo>
                    <a:pt x="129" y="1"/>
                    <a:pt x="1" y="129"/>
                    <a:pt x="1" y="286"/>
                  </a:cubicBezTo>
                  <a:cubicBezTo>
                    <a:pt x="1" y="450"/>
                    <a:pt x="129" y="572"/>
                    <a:pt x="286" y="572"/>
                  </a:cubicBezTo>
                  <a:cubicBezTo>
                    <a:pt x="451" y="572"/>
                    <a:pt x="572" y="450"/>
                    <a:pt x="572" y="286"/>
                  </a:cubicBezTo>
                  <a:cubicBezTo>
                    <a:pt x="572" y="129"/>
                    <a:pt x="451" y="1"/>
                    <a:pt x="286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9"/>
            <p:cNvSpPr/>
            <p:nvPr/>
          </p:nvSpPr>
          <p:spPr>
            <a:xfrm>
              <a:off x="3440975" y="2308975"/>
              <a:ext cx="18775" cy="16725"/>
            </a:xfrm>
            <a:custGeom>
              <a:avLst/>
              <a:gdLst/>
              <a:ahLst/>
              <a:cxnLst/>
              <a:rect l="l" t="t" r="r" b="b"/>
              <a:pathLst>
                <a:path w="751" h="669" extrusionOk="0">
                  <a:moveTo>
                    <a:pt x="387" y="0"/>
                  </a:moveTo>
                  <a:cubicBezTo>
                    <a:pt x="309" y="0"/>
                    <a:pt x="230" y="27"/>
                    <a:pt x="165" y="82"/>
                  </a:cubicBezTo>
                  <a:cubicBezTo>
                    <a:pt x="22" y="204"/>
                    <a:pt x="1" y="418"/>
                    <a:pt x="129" y="554"/>
                  </a:cubicBezTo>
                  <a:cubicBezTo>
                    <a:pt x="191" y="631"/>
                    <a:pt x="282" y="669"/>
                    <a:pt x="376" y="669"/>
                  </a:cubicBezTo>
                  <a:cubicBezTo>
                    <a:pt x="455" y="669"/>
                    <a:pt x="535" y="642"/>
                    <a:pt x="601" y="589"/>
                  </a:cubicBezTo>
                  <a:cubicBezTo>
                    <a:pt x="743" y="475"/>
                    <a:pt x="751" y="261"/>
                    <a:pt x="636" y="118"/>
                  </a:cubicBezTo>
                  <a:cubicBezTo>
                    <a:pt x="574" y="40"/>
                    <a:pt x="481" y="0"/>
                    <a:pt x="387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9"/>
            <p:cNvSpPr/>
            <p:nvPr/>
          </p:nvSpPr>
          <p:spPr>
            <a:xfrm>
              <a:off x="4737600" y="3217125"/>
              <a:ext cx="28575" cy="25150"/>
            </a:xfrm>
            <a:custGeom>
              <a:avLst/>
              <a:gdLst/>
              <a:ahLst/>
              <a:cxnLst/>
              <a:rect l="l" t="t" r="r" b="b"/>
              <a:pathLst>
                <a:path w="1143" h="1006" extrusionOk="0">
                  <a:moveTo>
                    <a:pt x="572" y="1"/>
                  </a:moveTo>
                  <a:cubicBezTo>
                    <a:pt x="406" y="1"/>
                    <a:pt x="245" y="80"/>
                    <a:pt x="150" y="225"/>
                  </a:cubicBezTo>
                  <a:cubicBezTo>
                    <a:pt x="0" y="460"/>
                    <a:pt x="64" y="767"/>
                    <a:pt x="293" y="925"/>
                  </a:cubicBezTo>
                  <a:cubicBezTo>
                    <a:pt x="376" y="979"/>
                    <a:pt x="471" y="1006"/>
                    <a:pt x="566" y="1006"/>
                  </a:cubicBezTo>
                  <a:cubicBezTo>
                    <a:pt x="730" y="1006"/>
                    <a:pt x="893" y="927"/>
                    <a:pt x="993" y="782"/>
                  </a:cubicBezTo>
                  <a:cubicBezTo>
                    <a:pt x="1143" y="546"/>
                    <a:pt x="1078" y="232"/>
                    <a:pt x="850" y="82"/>
                  </a:cubicBezTo>
                  <a:cubicBezTo>
                    <a:pt x="764" y="27"/>
                    <a:pt x="667" y="1"/>
                    <a:pt x="572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9"/>
            <p:cNvSpPr/>
            <p:nvPr/>
          </p:nvSpPr>
          <p:spPr>
            <a:xfrm>
              <a:off x="4932000" y="3253900"/>
              <a:ext cx="20550" cy="18250"/>
            </a:xfrm>
            <a:custGeom>
              <a:avLst/>
              <a:gdLst/>
              <a:ahLst/>
              <a:cxnLst/>
              <a:rect l="l" t="t" r="r" b="b"/>
              <a:pathLst>
                <a:path w="822" h="730" extrusionOk="0">
                  <a:moveTo>
                    <a:pt x="399" y="1"/>
                  </a:moveTo>
                  <a:cubicBezTo>
                    <a:pt x="283" y="1"/>
                    <a:pt x="170" y="60"/>
                    <a:pt x="108" y="168"/>
                  </a:cubicBezTo>
                  <a:cubicBezTo>
                    <a:pt x="1" y="332"/>
                    <a:pt x="43" y="560"/>
                    <a:pt x="200" y="660"/>
                  </a:cubicBezTo>
                  <a:cubicBezTo>
                    <a:pt x="267" y="707"/>
                    <a:pt x="340" y="730"/>
                    <a:pt x="412" y="730"/>
                  </a:cubicBezTo>
                  <a:cubicBezTo>
                    <a:pt x="526" y="730"/>
                    <a:pt x="635" y="673"/>
                    <a:pt x="700" y="567"/>
                  </a:cubicBezTo>
                  <a:cubicBezTo>
                    <a:pt x="822" y="396"/>
                    <a:pt x="772" y="175"/>
                    <a:pt x="600" y="68"/>
                  </a:cubicBezTo>
                  <a:cubicBezTo>
                    <a:pt x="539" y="22"/>
                    <a:pt x="468" y="1"/>
                    <a:pt x="399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9"/>
            <p:cNvSpPr/>
            <p:nvPr/>
          </p:nvSpPr>
          <p:spPr>
            <a:xfrm>
              <a:off x="4922725" y="3445000"/>
              <a:ext cx="15725" cy="1572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4" y="0"/>
                  </a:moveTo>
                  <a:cubicBezTo>
                    <a:pt x="136" y="0"/>
                    <a:pt x="0" y="143"/>
                    <a:pt x="0" y="314"/>
                  </a:cubicBezTo>
                  <a:cubicBezTo>
                    <a:pt x="0" y="486"/>
                    <a:pt x="143" y="614"/>
                    <a:pt x="314" y="628"/>
                  </a:cubicBezTo>
                  <a:cubicBezTo>
                    <a:pt x="493" y="628"/>
                    <a:pt x="629" y="486"/>
                    <a:pt x="629" y="314"/>
                  </a:cubicBezTo>
                  <a:cubicBezTo>
                    <a:pt x="629" y="136"/>
                    <a:pt x="486" y="0"/>
                    <a:pt x="314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8" name="Google Shape;2828;p65"/>
          <p:cNvGrpSpPr/>
          <p:nvPr/>
        </p:nvGrpSpPr>
        <p:grpSpPr>
          <a:xfrm>
            <a:off x="2114415" y="254331"/>
            <a:ext cx="6569100" cy="4421653"/>
            <a:chOff x="2150157" y="170300"/>
            <a:chExt cx="6569100" cy="4421653"/>
          </a:xfrm>
        </p:grpSpPr>
        <p:sp>
          <p:nvSpPr>
            <p:cNvPr id="2829" name="Google Shape;2829;p65"/>
            <p:cNvSpPr/>
            <p:nvPr/>
          </p:nvSpPr>
          <p:spPr>
            <a:xfrm>
              <a:off x="6749599" y="3013977"/>
              <a:ext cx="1372356" cy="1214738"/>
            </a:xfrm>
            <a:custGeom>
              <a:avLst/>
              <a:gdLst/>
              <a:ahLst/>
              <a:cxnLst/>
              <a:rect l="l" t="t" r="r" b="b"/>
              <a:pathLst>
                <a:path w="42324" h="37463" extrusionOk="0">
                  <a:moveTo>
                    <a:pt x="14468" y="1"/>
                  </a:moveTo>
                  <a:cubicBezTo>
                    <a:pt x="7547" y="1"/>
                    <a:pt x="6011" y="9360"/>
                    <a:pt x="6011" y="9360"/>
                  </a:cubicBezTo>
                  <a:lnTo>
                    <a:pt x="3009" y="12384"/>
                  </a:lnTo>
                  <a:cubicBezTo>
                    <a:pt x="0" y="15385"/>
                    <a:pt x="2461" y="24069"/>
                    <a:pt x="5135" y="28426"/>
                  </a:cubicBezTo>
                  <a:cubicBezTo>
                    <a:pt x="6149" y="30086"/>
                    <a:pt x="6862" y="30748"/>
                    <a:pt x="7425" y="30748"/>
                  </a:cubicBezTo>
                  <a:cubicBezTo>
                    <a:pt x="8342" y="30748"/>
                    <a:pt x="8860" y="28991"/>
                    <a:pt x="9629" y="26933"/>
                  </a:cubicBezTo>
                  <a:cubicBezTo>
                    <a:pt x="10863" y="23612"/>
                    <a:pt x="8372" y="18501"/>
                    <a:pt x="8646" y="16619"/>
                  </a:cubicBezTo>
                  <a:cubicBezTo>
                    <a:pt x="8720" y="16119"/>
                    <a:pt x="8892" y="15894"/>
                    <a:pt x="9124" y="15894"/>
                  </a:cubicBezTo>
                  <a:cubicBezTo>
                    <a:pt x="9759" y="15894"/>
                    <a:pt x="10836" y="17595"/>
                    <a:pt x="11495" y="19963"/>
                  </a:cubicBezTo>
                  <a:cubicBezTo>
                    <a:pt x="12387" y="23193"/>
                    <a:pt x="9819" y="25905"/>
                    <a:pt x="11168" y="31153"/>
                  </a:cubicBezTo>
                  <a:cubicBezTo>
                    <a:pt x="12524" y="36402"/>
                    <a:pt x="23470" y="36806"/>
                    <a:pt x="23470" y="36806"/>
                  </a:cubicBezTo>
                  <a:cubicBezTo>
                    <a:pt x="21109" y="33698"/>
                    <a:pt x="20766" y="26705"/>
                    <a:pt x="21893" y="26027"/>
                  </a:cubicBezTo>
                  <a:cubicBezTo>
                    <a:pt x="21932" y="26004"/>
                    <a:pt x="21973" y="25992"/>
                    <a:pt x="22016" y="25992"/>
                  </a:cubicBezTo>
                  <a:cubicBezTo>
                    <a:pt x="23227" y="25992"/>
                    <a:pt x="26289" y="34749"/>
                    <a:pt x="27149" y="36021"/>
                  </a:cubicBezTo>
                  <a:cubicBezTo>
                    <a:pt x="27618" y="36716"/>
                    <a:pt x="28916" y="37462"/>
                    <a:pt x="30811" y="37462"/>
                  </a:cubicBezTo>
                  <a:cubicBezTo>
                    <a:pt x="32489" y="37462"/>
                    <a:pt x="34636" y="36877"/>
                    <a:pt x="37090" y="35153"/>
                  </a:cubicBezTo>
                  <a:cubicBezTo>
                    <a:pt x="42324" y="31473"/>
                    <a:pt x="36961" y="22347"/>
                    <a:pt x="36961" y="22347"/>
                  </a:cubicBezTo>
                  <a:cubicBezTo>
                    <a:pt x="36961" y="22347"/>
                    <a:pt x="24407" y="19377"/>
                    <a:pt x="23463" y="17526"/>
                  </a:cubicBezTo>
                  <a:cubicBezTo>
                    <a:pt x="23191" y="16996"/>
                    <a:pt x="24004" y="16807"/>
                    <a:pt x="25300" y="16807"/>
                  </a:cubicBezTo>
                  <a:cubicBezTo>
                    <a:pt x="28513" y="16807"/>
                    <a:pt x="34698" y="17967"/>
                    <a:pt x="34698" y="17967"/>
                  </a:cubicBezTo>
                  <a:cubicBezTo>
                    <a:pt x="33701" y="14090"/>
                    <a:pt x="25649" y="6206"/>
                    <a:pt x="25649" y="6206"/>
                  </a:cubicBezTo>
                  <a:cubicBezTo>
                    <a:pt x="25649" y="6206"/>
                    <a:pt x="17662" y="9566"/>
                    <a:pt x="14668" y="9566"/>
                  </a:cubicBezTo>
                  <a:cubicBezTo>
                    <a:pt x="14051" y="9566"/>
                    <a:pt x="13646" y="9423"/>
                    <a:pt x="13567" y="9078"/>
                  </a:cubicBezTo>
                  <a:cubicBezTo>
                    <a:pt x="13110" y="7059"/>
                    <a:pt x="24080" y="5269"/>
                    <a:pt x="24080" y="5269"/>
                  </a:cubicBezTo>
                  <a:cubicBezTo>
                    <a:pt x="21680" y="2031"/>
                    <a:pt x="16226" y="188"/>
                    <a:pt x="16226" y="188"/>
                  </a:cubicBezTo>
                  <a:cubicBezTo>
                    <a:pt x="15605" y="60"/>
                    <a:pt x="15019" y="1"/>
                    <a:pt x="14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5"/>
            <p:cNvSpPr/>
            <p:nvPr/>
          </p:nvSpPr>
          <p:spPr>
            <a:xfrm>
              <a:off x="5023750" y="475715"/>
              <a:ext cx="3695507" cy="1107606"/>
            </a:xfrm>
            <a:custGeom>
              <a:avLst/>
              <a:gdLst/>
              <a:ahLst/>
              <a:cxnLst/>
              <a:rect l="l" t="t" r="r" b="b"/>
              <a:pathLst>
                <a:path w="43240" h="12959" extrusionOk="0">
                  <a:moveTo>
                    <a:pt x="31714" y="0"/>
                  </a:moveTo>
                  <a:cubicBezTo>
                    <a:pt x="29455" y="0"/>
                    <a:pt x="27523" y="1351"/>
                    <a:pt x="26661" y="3283"/>
                  </a:cubicBezTo>
                  <a:cubicBezTo>
                    <a:pt x="26125" y="2934"/>
                    <a:pt x="25497" y="2736"/>
                    <a:pt x="24810" y="2736"/>
                  </a:cubicBezTo>
                  <a:cubicBezTo>
                    <a:pt x="23098" y="2736"/>
                    <a:pt x="21666" y="4017"/>
                    <a:pt x="21434" y="5670"/>
                  </a:cubicBezTo>
                  <a:cubicBezTo>
                    <a:pt x="20921" y="5274"/>
                    <a:pt x="20304" y="5041"/>
                    <a:pt x="19617" y="5041"/>
                  </a:cubicBezTo>
                  <a:cubicBezTo>
                    <a:pt x="17953" y="5041"/>
                    <a:pt x="16614" y="6380"/>
                    <a:pt x="16614" y="8045"/>
                  </a:cubicBezTo>
                  <a:cubicBezTo>
                    <a:pt x="16614" y="8231"/>
                    <a:pt x="16637" y="8418"/>
                    <a:pt x="16672" y="8616"/>
                  </a:cubicBezTo>
                  <a:cubicBezTo>
                    <a:pt x="16230" y="8767"/>
                    <a:pt x="15822" y="9035"/>
                    <a:pt x="15496" y="9372"/>
                  </a:cubicBezTo>
                  <a:cubicBezTo>
                    <a:pt x="14961" y="8569"/>
                    <a:pt x="14041" y="8045"/>
                    <a:pt x="13005" y="8045"/>
                  </a:cubicBezTo>
                  <a:cubicBezTo>
                    <a:pt x="12655" y="8045"/>
                    <a:pt x="12306" y="8103"/>
                    <a:pt x="11992" y="8220"/>
                  </a:cubicBezTo>
                  <a:cubicBezTo>
                    <a:pt x="11875" y="6660"/>
                    <a:pt x="10583" y="5437"/>
                    <a:pt x="9011" y="5437"/>
                  </a:cubicBezTo>
                  <a:cubicBezTo>
                    <a:pt x="8080" y="5437"/>
                    <a:pt x="7265" y="5856"/>
                    <a:pt x="6706" y="6520"/>
                  </a:cubicBezTo>
                  <a:cubicBezTo>
                    <a:pt x="6275" y="6264"/>
                    <a:pt x="5763" y="6124"/>
                    <a:pt x="5228" y="6124"/>
                  </a:cubicBezTo>
                  <a:cubicBezTo>
                    <a:pt x="3679" y="6124"/>
                    <a:pt x="2410" y="7288"/>
                    <a:pt x="2236" y="8790"/>
                  </a:cubicBezTo>
                  <a:cubicBezTo>
                    <a:pt x="955" y="9116"/>
                    <a:pt x="0" y="10304"/>
                    <a:pt x="0" y="11678"/>
                  </a:cubicBezTo>
                  <a:cubicBezTo>
                    <a:pt x="0" y="12132"/>
                    <a:pt x="105" y="12551"/>
                    <a:pt x="280" y="12935"/>
                  </a:cubicBezTo>
                  <a:lnTo>
                    <a:pt x="43123" y="12935"/>
                  </a:lnTo>
                  <a:lnTo>
                    <a:pt x="43123" y="12958"/>
                  </a:lnTo>
                  <a:cubicBezTo>
                    <a:pt x="43193" y="12702"/>
                    <a:pt x="43240" y="12434"/>
                    <a:pt x="43240" y="12143"/>
                  </a:cubicBezTo>
                  <a:cubicBezTo>
                    <a:pt x="43240" y="10804"/>
                    <a:pt x="42355" y="9675"/>
                    <a:pt x="41144" y="9279"/>
                  </a:cubicBezTo>
                  <a:cubicBezTo>
                    <a:pt x="41284" y="8907"/>
                    <a:pt x="41354" y="8499"/>
                    <a:pt x="41354" y="8057"/>
                  </a:cubicBezTo>
                  <a:cubicBezTo>
                    <a:pt x="41354" y="6182"/>
                    <a:pt x="39828" y="4657"/>
                    <a:pt x="37954" y="4657"/>
                  </a:cubicBezTo>
                  <a:cubicBezTo>
                    <a:pt x="37686" y="4657"/>
                    <a:pt x="37430" y="4680"/>
                    <a:pt x="37162" y="4739"/>
                  </a:cubicBezTo>
                  <a:cubicBezTo>
                    <a:pt x="36790" y="2061"/>
                    <a:pt x="34485" y="0"/>
                    <a:pt x="31714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5"/>
            <p:cNvSpPr/>
            <p:nvPr/>
          </p:nvSpPr>
          <p:spPr>
            <a:xfrm>
              <a:off x="3254375" y="170300"/>
              <a:ext cx="2035751" cy="1413037"/>
            </a:xfrm>
            <a:custGeom>
              <a:avLst/>
              <a:gdLst/>
              <a:ahLst/>
              <a:cxnLst/>
              <a:rect l="l" t="t" r="r" b="b"/>
              <a:pathLst>
                <a:path w="24741" h="17173" extrusionOk="0">
                  <a:moveTo>
                    <a:pt x="9768" y="0"/>
                  </a:moveTo>
                  <a:cubicBezTo>
                    <a:pt x="7452" y="0"/>
                    <a:pt x="5577" y="1875"/>
                    <a:pt x="5577" y="4192"/>
                  </a:cubicBezTo>
                  <a:cubicBezTo>
                    <a:pt x="2504" y="4192"/>
                    <a:pt x="1" y="6683"/>
                    <a:pt x="1" y="9768"/>
                  </a:cubicBezTo>
                  <a:cubicBezTo>
                    <a:pt x="1" y="12842"/>
                    <a:pt x="2492" y="15345"/>
                    <a:pt x="5577" y="15345"/>
                  </a:cubicBezTo>
                  <a:cubicBezTo>
                    <a:pt x="6159" y="15345"/>
                    <a:pt x="6706" y="15252"/>
                    <a:pt x="7230" y="15089"/>
                  </a:cubicBezTo>
                  <a:cubicBezTo>
                    <a:pt x="8173" y="16358"/>
                    <a:pt x="9675" y="17173"/>
                    <a:pt x="11375" y="17173"/>
                  </a:cubicBezTo>
                  <a:cubicBezTo>
                    <a:pt x="13028" y="17173"/>
                    <a:pt x="14484" y="16416"/>
                    <a:pt x="15427" y="15217"/>
                  </a:cubicBezTo>
                  <a:cubicBezTo>
                    <a:pt x="15787" y="15322"/>
                    <a:pt x="16148" y="15380"/>
                    <a:pt x="16544" y="15380"/>
                  </a:cubicBezTo>
                  <a:cubicBezTo>
                    <a:pt x="17289" y="15380"/>
                    <a:pt x="17988" y="15182"/>
                    <a:pt x="18593" y="14833"/>
                  </a:cubicBezTo>
                  <a:cubicBezTo>
                    <a:pt x="19199" y="15182"/>
                    <a:pt x="19897" y="15380"/>
                    <a:pt x="20654" y="15380"/>
                  </a:cubicBezTo>
                  <a:cubicBezTo>
                    <a:pt x="22901" y="15380"/>
                    <a:pt x="24740" y="13552"/>
                    <a:pt x="24740" y="11293"/>
                  </a:cubicBezTo>
                  <a:cubicBezTo>
                    <a:pt x="24717" y="9058"/>
                    <a:pt x="22889" y="7219"/>
                    <a:pt x="20619" y="7219"/>
                  </a:cubicBezTo>
                  <a:lnTo>
                    <a:pt x="20514" y="7219"/>
                  </a:lnTo>
                  <a:cubicBezTo>
                    <a:pt x="19979" y="4902"/>
                    <a:pt x="17918" y="3179"/>
                    <a:pt x="15427" y="3179"/>
                  </a:cubicBezTo>
                  <a:cubicBezTo>
                    <a:pt x="14891" y="3179"/>
                    <a:pt x="14367" y="3260"/>
                    <a:pt x="13878" y="3412"/>
                  </a:cubicBezTo>
                  <a:cubicBezTo>
                    <a:pt x="13517" y="1467"/>
                    <a:pt x="11817" y="0"/>
                    <a:pt x="9768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2" name="Google Shape;2832;p65"/>
            <p:cNvGrpSpPr/>
            <p:nvPr/>
          </p:nvGrpSpPr>
          <p:grpSpPr>
            <a:xfrm>
              <a:off x="4387811" y="828675"/>
              <a:ext cx="2752104" cy="3763278"/>
              <a:chOff x="2820650" y="1985100"/>
              <a:chExt cx="2121900" cy="2901525"/>
            </a:xfrm>
          </p:grpSpPr>
          <p:sp>
            <p:nvSpPr>
              <p:cNvPr id="2833" name="Google Shape;2833;p65"/>
              <p:cNvSpPr/>
              <p:nvPr/>
            </p:nvSpPr>
            <p:spPr>
              <a:xfrm>
                <a:off x="2820650" y="1985100"/>
                <a:ext cx="2121900" cy="2901525"/>
              </a:xfrm>
              <a:custGeom>
                <a:avLst/>
                <a:gdLst/>
                <a:ahLst/>
                <a:cxnLst/>
                <a:rect l="l" t="t" r="r" b="b"/>
                <a:pathLst>
                  <a:path w="84876" h="116061" extrusionOk="0">
                    <a:moveTo>
                      <a:pt x="1" y="0"/>
                    </a:moveTo>
                    <a:lnTo>
                      <a:pt x="1" y="116061"/>
                    </a:lnTo>
                    <a:lnTo>
                      <a:pt x="84876" y="116061"/>
                    </a:lnTo>
                    <a:lnTo>
                      <a:pt x="848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65"/>
              <p:cNvSpPr/>
              <p:nvPr/>
            </p:nvSpPr>
            <p:spPr>
              <a:xfrm>
                <a:off x="2911120" y="2063357"/>
                <a:ext cx="1940975" cy="2540021"/>
              </a:xfrm>
              <a:custGeom>
                <a:avLst/>
                <a:gdLst/>
                <a:ahLst/>
                <a:cxnLst/>
                <a:rect l="l" t="t" r="r" b="b"/>
                <a:pathLst>
                  <a:path w="77639" h="109732" extrusionOk="0">
                    <a:moveTo>
                      <a:pt x="0" y="1"/>
                    </a:moveTo>
                    <a:lnTo>
                      <a:pt x="0" y="109732"/>
                    </a:lnTo>
                    <a:lnTo>
                      <a:pt x="77638" y="109732"/>
                    </a:lnTo>
                    <a:lnTo>
                      <a:pt x="77638" y="1"/>
                    </a:lnTo>
                    <a:close/>
                  </a:path>
                </a:pathLst>
              </a:custGeom>
              <a:solidFill>
                <a:srgbClr val="F3F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5" name="Google Shape;2835;p65"/>
            <p:cNvGrpSpPr/>
            <p:nvPr/>
          </p:nvGrpSpPr>
          <p:grpSpPr>
            <a:xfrm>
              <a:off x="2150157" y="1370288"/>
              <a:ext cx="5800168" cy="708198"/>
              <a:chOff x="4180482" y="2160275"/>
              <a:chExt cx="5800168" cy="708198"/>
            </a:xfrm>
          </p:grpSpPr>
          <p:sp>
            <p:nvSpPr>
              <p:cNvPr id="2836" name="Google Shape;2836;p65"/>
              <p:cNvSpPr/>
              <p:nvPr/>
            </p:nvSpPr>
            <p:spPr>
              <a:xfrm>
                <a:off x="9346000" y="2160275"/>
                <a:ext cx="634650" cy="395400"/>
              </a:xfrm>
              <a:custGeom>
                <a:avLst/>
                <a:gdLst/>
                <a:ahLst/>
                <a:cxnLst/>
                <a:rect l="l" t="t" r="r" b="b"/>
                <a:pathLst>
                  <a:path w="25386" h="15816" extrusionOk="0">
                    <a:moveTo>
                      <a:pt x="9659" y="0"/>
                    </a:moveTo>
                    <a:cubicBezTo>
                      <a:pt x="6140" y="0"/>
                      <a:pt x="1" y="970"/>
                      <a:pt x="1" y="970"/>
                    </a:cubicBezTo>
                    <a:cubicBezTo>
                      <a:pt x="1" y="1219"/>
                      <a:pt x="943" y="1287"/>
                      <a:pt x="2284" y="1287"/>
                    </a:cubicBezTo>
                    <a:cubicBezTo>
                      <a:pt x="3919" y="1287"/>
                      <a:pt x="6148" y="1185"/>
                      <a:pt x="7985" y="1185"/>
                    </a:cubicBezTo>
                    <a:cubicBezTo>
                      <a:pt x="9079" y="1185"/>
                      <a:pt x="10034" y="1222"/>
                      <a:pt x="10642" y="1337"/>
                    </a:cubicBezTo>
                    <a:cubicBezTo>
                      <a:pt x="11442" y="1503"/>
                      <a:pt x="12610" y="2137"/>
                      <a:pt x="13878" y="2971"/>
                    </a:cubicBezTo>
                    <a:cubicBezTo>
                      <a:pt x="13144" y="3605"/>
                      <a:pt x="12510" y="4305"/>
                      <a:pt x="12710" y="4506"/>
                    </a:cubicBezTo>
                    <a:cubicBezTo>
                      <a:pt x="12942" y="4737"/>
                      <a:pt x="13850" y="5168"/>
                      <a:pt x="15035" y="5168"/>
                    </a:cubicBezTo>
                    <a:cubicBezTo>
                      <a:pt x="15384" y="5168"/>
                      <a:pt x="15758" y="5131"/>
                      <a:pt x="16146" y="5039"/>
                    </a:cubicBezTo>
                    <a:cubicBezTo>
                      <a:pt x="16279" y="5006"/>
                      <a:pt x="16379" y="4973"/>
                      <a:pt x="16546" y="4873"/>
                    </a:cubicBezTo>
                    <a:cubicBezTo>
                      <a:pt x="18214" y="6173"/>
                      <a:pt x="19715" y="7508"/>
                      <a:pt x="20482" y="8275"/>
                    </a:cubicBezTo>
                    <a:cubicBezTo>
                      <a:pt x="21985" y="9778"/>
                      <a:pt x="25112" y="15815"/>
                      <a:pt x="25369" y="15815"/>
                    </a:cubicBezTo>
                    <a:cubicBezTo>
                      <a:pt x="25380" y="15815"/>
                      <a:pt x="25386" y="15804"/>
                      <a:pt x="25386" y="15780"/>
                    </a:cubicBezTo>
                    <a:cubicBezTo>
                      <a:pt x="25386" y="15180"/>
                      <a:pt x="24485" y="10977"/>
                      <a:pt x="22117" y="7675"/>
                    </a:cubicBezTo>
                    <a:cubicBezTo>
                      <a:pt x="21116" y="6307"/>
                      <a:pt x="19482" y="4939"/>
                      <a:pt x="17780" y="3672"/>
                    </a:cubicBezTo>
                    <a:cubicBezTo>
                      <a:pt x="18114" y="3138"/>
                      <a:pt x="18181" y="2604"/>
                      <a:pt x="17847" y="2371"/>
                    </a:cubicBezTo>
                    <a:cubicBezTo>
                      <a:pt x="17486" y="2145"/>
                      <a:pt x="16910" y="1980"/>
                      <a:pt x="16276" y="1980"/>
                    </a:cubicBezTo>
                    <a:cubicBezTo>
                      <a:pt x="15974" y="1980"/>
                      <a:pt x="15658" y="2018"/>
                      <a:pt x="15345" y="2104"/>
                    </a:cubicBezTo>
                    <a:cubicBezTo>
                      <a:pt x="13844" y="1170"/>
                      <a:pt x="12477" y="503"/>
                      <a:pt x="11643" y="203"/>
                    </a:cubicBezTo>
                    <a:cubicBezTo>
                      <a:pt x="11223" y="58"/>
                      <a:pt x="10519" y="0"/>
                      <a:pt x="96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65"/>
              <p:cNvSpPr/>
              <p:nvPr/>
            </p:nvSpPr>
            <p:spPr>
              <a:xfrm>
                <a:off x="4180482" y="2687873"/>
                <a:ext cx="391975" cy="180600"/>
              </a:xfrm>
              <a:custGeom>
                <a:avLst/>
                <a:gdLst/>
                <a:ahLst/>
                <a:cxnLst/>
                <a:rect l="l" t="t" r="r" b="b"/>
                <a:pathLst>
                  <a:path w="15679" h="7224" extrusionOk="0">
                    <a:moveTo>
                      <a:pt x="7233" y="0"/>
                    </a:moveTo>
                    <a:cubicBezTo>
                      <a:pt x="6822" y="0"/>
                      <a:pt x="6283" y="58"/>
                      <a:pt x="5571" y="185"/>
                    </a:cubicBezTo>
                    <a:cubicBezTo>
                      <a:pt x="2035" y="819"/>
                      <a:pt x="0" y="1786"/>
                      <a:pt x="1168" y="1786"/>
                    </a:cubicBezTo>
                    <a:cubicBezTo>
                      <a:pt x="1935" y="1786"/>
                      <a:pt x="4036" y="1186"/>
                      <a:pt x="5404" y="1186"/>
                    </a:cubicBezTo>
                    <a:cubicBezTo>
                      <a:pt x="6838" y="1186"/>
                      <a:pt x="6939" y="1553"/>
                      <a:pt x="7706" y="3054"/>
                    </a:cubicBezTo>
                    <a:cubicBezTo>
                      <a:pt x="8440" y="4555"/>
                      <a:pt x="9107" y="4021"/>
                      <a:pt x="8540" y="4622"/>
                    </a:cubicBezTo>
                    <a:cubicBezTo>
                      <a:pt x="8006" y="5156"/>
                      <a:pt x="7439" y="5189"/>
                      <a:pt x="6905" y="5356"/>
                    </a:cubicBezTo>
                    <a:cubicBezTo>
                      <a:pt x="6502" y="5490"/>
                      <a:pt x="6856" y="5905"/>
                      <a:pt x="7166" y="5905"/>
                    </a:cubicBezTo>
                    <a:cubicBezTo>
                      <a:pt x="7241" y="5905"/>
                      <a:pt x="7314" y="5881"/>
                      <a:pt x="7372" y="5823"/>
                    </a:cubicBezTo>
                    <a:cubicBezTo>
                      <a:pt x="7601" y="5594"/>
                      <a:pt x="7972" y="5506"/>
                      <a:pt x="8559" y="5506"/>
                    </a:cubicBezTo>
                    <a:cubicBezTo>
                      <a:pt x="8827" y="5506"/>
                      <a:pt x="9141" y="5524"/>
                      <a:pt x="9507" y="5556"/>
                    </a:cubicBezTo>
                    <a:cubicBezTo>
                      <a:pt x="9606" y="5567"/>
                      <a:pt x="9698" y="5572"/>
                      <a:pt x="9785" y="5572"/>
                    </a:cubicBezTo>
                    <a:cubicBezTo>
                      <a:pt x="10723" y="5572"/>
                      <a:pt x="11004" y="4952"/>
                      <a:pt x="11675" y="4555"/>
                    </a:cubicBezTo>
                    <a:cubicBezTo>
                      <a:pt x="12299" y="4215"/>
                      <a:pt x="13430" y="3778"/>
                      <a:pt x="13918" y="3778"/>
                    </a:cubicBezTo>
                    <a:cubicBezTo>
                      <a:pt x="14004" y="3778"/>
                      <a:pt x="14070" y="3791"/>
                      <a:pt x="14110" y="3821"/>
                    </a:cubicBezTo>
                    <a:cubicBezTo>
                      <a:pt x="14611" y="4188"/>
                      <a:pt x="14177" y="7224"/>
                      <a:pt x="14511" y="7224"/>
                    </a:cubicBezTo>
                    <a:cubicBezTo>
                      <a:pt x="14844" y="7224"/>
                      <a:pt x="15011" y="6690"/>
                      <a:pt x="15211" y="6223"/>
                    </a:cubicBezTo>
                    <a:cubicBezTo>
                      <a:pt x="15411" y="5789"/>
                      <a:pt x="15678" y="4121"/>
                      <a:pt x="15411" y="3454"/>
                    </a:cubicBezTo>
                    <a:cubicBezTo>
                      <a:pt x="15216" y="3020"/>
                      <a:pt x="14921" y="2812"/>
                      <a:pt x="14453" y="2812"/>
                    </a:cubicBezTo>
                    <a:cubicBezTo>
                      <a:pt x="14203" y="2812"/>
                      <a:pt x="13904" y="2871"/>
                      <a:pt x="13543" y="2987"/>
                    </a:cubicBezTo>
                    <a:cubicBezTo>
                      <a:pt x="12509" y="3321"/>
                      <a:pt x="11609" y="3821"/>
                      <a:pt x="10675" y="3821"/>
                    </a:cubicBezTo>
                    <a:cubicBezTo>
                      <a:pt x="9707" y="3821"/>
                      <a:pt x="9274" y="3154"/>
                      <a:pt x="8840" y="1887"/>
                    </a:cubicBezTo>
                    <a:cubicBezTo>
                      <a:pt x="8467" y="901"/>
                      <a:pt x="8860" y="0"/>
                      <a:pt x="72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39" name="Google Shape;2839;p65"/>
          <p:cNvGrpSpPr/>
          <p:nvPr/>
        </p:nvGrpSpPr>
        <p:grpSpPr>
          <a:xfrm>
            <a:off x="5241950" y="828675"/>
            <a:ext cx="3307550" cy="3904300"/>
            <a:chOff x="5241950" y="828675"/>
            <a:chExt cx="3307550" cy="3904300"/>
          </a:xfrm>
        </p:grpSpPr>
        <p:sp>
          <p:nvSpPr>
            <p:cNvPr id="2840" name="Google Shape;2840;p65"/>
            <p:cNvSpPr/>
            <p:nvPr/>
          </p:nvSpPr>
          <p:spPr>
            <a:xfrm>
              <a:off x="7655200" y="4481575"/>
              <a:ext cx="894300" cy="251400"/>
            </a:xfrm>
            <a:prstGeom prst="ellipse">
              <a:avLst/>
            </a:pr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41" name="Google Shape;2841;p65"/>
            <p:cNvGrpSpPr/>
            <p:nvPr/>
          </p:nvGrpSpPr>
          <p:grpSpPr>
            <a:xfrm>
              <a:off x="5241950" y="828675"/>
              <a:ext cx="3182125" cy="3774886"/>
              <a:chOff x="5241950" y="828675"/>
              <a:chExt cx="3182125" cy="3774886"/>
            </a:xfrm>
          </p:grpSpPr>
          <p:sp>
            <p:nvSpPr>
              <p:cNvPr id="2842" name="Google Shape;2842;p65"/>
              <p:cNvSpPr/>
              <p:nvPr/>
            </p:nvSpPr>
            <p:spPr>
              <a:xfrm>
                <a:off x="5682288" y="4352225"/>
                <a:ext cx="174725" cy="175075"/>
              </a:xfrm>
              <a:custGeom>
                <a:avLst/>
                <a:gdLst/>
                <a:ahLst/>
                <a:cxnLst/>
                <a:rect l="l" t="t" r="r" b="b"/>
                <a:pathLst>
                  <a:path w="6989" h="7003" extrusionOk="0">
                    <a:moveTo>
                      <a:pt x="3498" y="0"/>
                    </a:moveTo>
                    <a:cubicBezTo>
                      <a:pt x="1562" y="0"/>
                      <a:pt x="1" y="1569"/>
                      <a:pt x="1" y="3505"/>
                    </a:cubicBezTo>
                    <a:cubicBezTo>
                      <a:pt x="1" y="5435"/>
                      <a:pt x="1562" y="7003"/>
                      <a:pt x="3498" y="7003"/>
                    </a:cubicBezTo>
                    <a:cubicBezTo>
                      <a:pt x="5428" y="7003"/>
                      <a:pt x="6989" y="5435"/>
                      <a:pt x="6989" y="3505"/>
                    </a:cubicBezTo>
                    <a:cubicBezTo>
                      <a:pt x="6989" y="1569"/>
                      <a:pt x="5428" y="0"/>
                      <a:pt x="34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65"/>
              <p:cNvSpPr/>
              <p:nvPr/>
            </p:nvSpPr>
            <p:spPr>
              <a:xfrm>
                <a:off x="5682299" y="933827"/>
                <a:ext cx="81020" cy="81182"/>
              </a:xfrm>
              <a:custGeom>
                <a:avLst/>
                <a:gdLst/>
                <a:ahLst/>
                <a:cxnLst/>
                <a:rect l="l" t="t" r="r" b="b"/>
                <a:pathLst>
                  <a:path w="6989" h="7003" extrusionOk="0">
                    <a:moveTo>
                      <a:pt x="3498" y="0"/>
                    </a:moveTo>
                    <a:cubicBezTo>
                      <a:pt x="1562" y="0"/>
                      <a:pt x="1" y="1569"/>
                      <a:pt x="1" y="3505"/>
                    </a:cubicBezTo>
                    <a:cubicBezTo>
                      <a:pt x="1" y="5435"/>
                      <a:pt x="1562" y="7003"/>
                      <a:pt x="3498" y="7003"/>
                    </a:cubicBezTo>
                    <a:cubicBezTo>
                      <a:pt x="5428" y="7003"/>
                      <a:pt x="6989" y="5435"/>
                      <a:pt x="6989" y="3505"/>
                    </a:cubicBezTo>
                    <a:cubicBezTo>
                      <a:pt x="6989" y="1569"/>
                      <a:pt x="5428" y="0"/>
                      <a:pt x="34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44" name="Google Shape;2844;p65"/>
              <p:cNvGrpSpPr/>
              <p:nvPr/>
            </p:nvGrpSpPr>
            <p:grpSpPr>
              <a:xfrm>
                <a:off x="5241950" y="828675"/>
                <a:ext cx="3182125" cy="3774886"/>
                <a:chOff x="3479200" y="1985100"/>
                <a:chExt cx="2453450" cy="2910475"/>
              </a:xfrm>
            </p:grpSpPr>
            <p:sp>
              <p:nvSpPr>
                <p:cNvPr id="2845" name="Google Shape;2845;p65"/>
                <p:cNvSpPr/>
                <p:nvPr/>
              </p:nvSpPr>
              <p:spPr>
                <a:xfrm>
                  <a:off x="3479200" y="1985100"/>
                  <a:ext cx="727875" cy="19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5" h="7900" extrusionOk="0">
                      <a:moveTo>
                        <a:pt x="0" y="0"/>
                      </a:moveTo>
                      <a:lnTo>
                        <a:pt x="0" y="3946"/>
                      </a:lnTo>
                      <a:cubicBezTo>
                        <a:pt x="0" y="6132"/>
                        <a:pt x="1768" y="7899"/>
                        <a:pt x="3954" y="7899"/>
                      </a:cubicBezTo>
                      <a:lnTo>
                        <a:pt x="25169" y="7899"/>
                      </a:lnTo>
                      <a:cubicBezTo>
                        <a:pt x="27347" y="7899"/>
                        <a:pt x="29115" y="6132"/>
                        <a:pt x="29115" y="3946"/>
                      </a:cubicBezTo>
                      <a:lnTo>
                        <a:pt x="2911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6" name="Google Shape;2846;p65"/>
                <p:cNvSpPr/>
                <p:nvPr/>
              </p:nvSpPr>
              <p:spPr>
                <a:xfrm>
                  <a:off x="5241700" y="3002525"/>
                  <a:ext cx="639575" cy="4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83" h="19543" extrusionOk="0">
                      <a:moveTo>
                        <a:pt x="14035" y="1"/>
                      </a:moveTo>
                      <a:cubicBezTo>
                        <a:pt x="13464" y="1"/>
                        <a:pt x="13103" y="148"/>
                        <a:pt x="13103" y="148"/>
                      </a:cubicBezTo>
                      <a:cubicBezTo>
                        <a:pt x="12890" y="123"/>
                        <a:pt x="12684" y="111"/>
                        <a:pt x="12486" y="111"/>
                      </a:cubicBezTo>
                      <a:cubicBezTo>
                        <a:pt x="8541" y="111"/>
                        <a:pt x="7370" y="4880"/>
                        <a:pt x="7436" y="6578"/>
                      </a:cubicBezTo>
                      <a:cubicBezTo>
                        <a:pt x="7497" y="8360"/>
                        <a:pt x="7702" y="10272"/>
                        <a:pt x="5722" y="12573"/>
                      </a:cubicBezTo>
                      <a:cubicBezTo>
                        <a:pt x="1" y="19245"/>
                        <a:pt x="11976" y="19543"/>
                        <a:pt x="11976" y="19543"/>
                      </a:cubicBezTo>
                      <a:cubicBezTo>
                        <a:pt x="12033" y="16660"/>
                        <a:pt x="13928" y="15903"/>
                        <a:pt x="15613" y="15903"/>
                      </a:cubicBezTo>
                      <a:cubicBezTo>
                        <a:pt x="17045" y="15903"/>
                        <a:pt x="18325" y="16449"/>
                        <a:pt x="18199" y="16701"/>
                      </a:cubicBezTo>
                      <a:cubicBezTo>
                        <a:pt x="18658" y="16811"/>
                        <a:pt x="19067" y="16863"/>
                        <a:pt x="19432" y="16863"/>
                      </a:cubicBezTo>
                      <a:cubicBezTo>
                        <a:pt x="25582" y="16863"/>
                        <a:pt x="18822" y="2033"/>
                        <a:pt x="15708" y="423"/>
                      </a:cubicBezTo>
                      <a:cubicBezTo>
                        <a:pt x="15069" y="93"/>
                        <a:pt x="14487" y="1"/>
                        <a:pt x="14035" y="1"/>
                      </a:cubicBezTo>
                      <a:close/>
                    </a:path>
                  </a:pathLst>
                </a:custGeom>
                <a:solidFill>
                  <a:srgbClr val="1635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7" name="Google Shape;2847;p65"/>
                <p:cNvSpPr/>
                <p:nvPr/>
              </p:nvSpPr>
              <p:spPr>
                <a:xfrm>
                  <a:off x="5089175" y="3507075"/>
                  <a:ext cx="11770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8" h="2042" extrusionOk="0">
                      <a:moveTo>
                        <a:pt x="1754" y="0"/>
                      </a:moveTo>
                      <a:cubicBezTo>
                        <a:pt x="1641" y="0"/>
                        <a:pt x="1582" y="23"/>
                        <a:pt x="1607" y="84"/>
                      </a:cubicBezTo>
                      <a:cubicBezTo>
                        <a:pt x="1699" y="328"/>
                        <a:pt x="2423" y="343"/>
                        <a:pt x="2491" y="488"/>
                      </a:cubicBezTo>
                      <a:cubicBezTo>
                        <a:pt x="2560" y="633"/>
                        <a:pt x="1425" y="838"/>
                        <a:pt x="1089" y="861"/>
                      </a:cubicBezTo>
                      <a:cubicBezTo>
                        <a:pt x="770" y="876"/>
                        <a:pt x="0" y="861"/>
                        <a:pt x="23" y="1021"/>
                      </a:cubicBezTo>
                      <a:cubicBezTo>
                        <a:pt x="44" y="1170"/>
                        <a:pt x="1231" y="1770"/>
                        <a:pt x="2170" y="1770"/>
                      </a:cubicBezTo>
                      <a:cubicBezTo>
                        <a:pt x="2238" y="1770"/>
                        <a:pt x="2304" y="1767"/>
                        <a:pt x="2369" y="1760"/>
                      </a:cubicBezTo>
                      <a:cubicBezTo>
                        <a:pt x="2474" y="1750"/>
                        <a:pt x="2581" y="1746"/>
                        <a:pt x="2690" y="1746"/>
                      </a:cubicBezTo>
                      <a:cubicBezTo>
                        <a:pt x="3574" y="1746"/>
                        <a:pt x="4517" y="2042"/>
                        <a:pt x="4517" y="2042"/>
                      </a:cubicBezTo>
                      <a:lnTo>
                        <a:pt x="4708" y="1410"/>
                      </a:lnTo>
                      <a:cubicBezTo>
                        <a:pt x="4708" y="1410"/>
                        <a:pt x="3931" y="221"/>
                        <a:pt x="3299" y="198"/>
                      </a:cubicBezTo>
                      <a:cubicBezTo>
                        <a:pt x="2836" y="187"/>
                        <a:pt x="2076" y="0"/>
                        <a:pt x="175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8" name="Google Shape;2848;p65"/>
                <p:cNvSpPr/>
                <p:nvPr/>
              </p:nvSpPr>
              <p:spPr>
                <a:xfrm>
                  <a:off x="5188575" y="3314925"/>
                  <a:ext cx="300150" cy="35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6" h="14086" extrusionOk="0">
                      <a:moveTo>
                        <a:pt x="11457" y="0"/>
                      </a:moveTo>
                      <a:cubicBezTo>
                        <a:pt x="11457" y="0"/>
                        <a:pt x="9896" y="587"/>
                        <a:pt x="8905" y="2606"/>
                      </a:cubicBezTo>
                      <a:cubicBezTo>
                        <a:pt x="8448" y="3558"/>
                        <a:pt x="5866" y="9271"/>
                        <a:pt x="5447" y="9477"/>
                      </a:cubicBezTo>
                      <a:cubicBezTo>
                        <a:pt x="5406" y="9497"/>
                        <a:pt x="5328" y="9507"/>
                        <a:pt x="5220" y="9507"/>
                      </a:cubicBezTo>
                      <a:cubicBezTo>
                        <a:pt x="4214" y="9507"/>
                        <a:pt x="625" y="8700"/>
                        <a:pt x="625" y="8700"/>
                      </a:cubicBezTo>
                      <a:cubicBezTo>
                        <a:pt x="625" y="8700"/>
                        <a:pt x="1" y="9408"/>
                        <a:pt x="381" y="10459"/>
                      </a:cubicBezTo>
                      <a:cubicBezTo>
                        <a:pt x="381" y="10459"/>
                        <a:pt x="2019" y="12676"/>
                        <a:pt x="4198" y="13651"/>
                      </a:cubicBezTo>
                      <a:cubicBezTo>
                        <a:pt x="4802" y="13920"/>
                        <a:pt x="5452" y="14086"/>
                        <a:pt x="6117" y="14086"/>
                      </a:cubicBezTo>
                      <a:cubicBezTo>
                        <a:pt x="6299" y="14086"/>
                        <a:pt x="6482" y="14073"/>
                        <a:pt x="6666" y="14047"/>
                      </a:cubicBezTo>
                      <a:cubicBezTo>
                        <a:pt x="8464" y="13788"/>
                        <a:pt x="9896" y="12447"/>
                        <a:pt x="10817" y="11290"/>
                      </a:cubicBezTo>
                      <a:cubicBezTo>
                        <a:pt x="11579" y="10322"/>
                        <a:pt x="12006" y="9484"/>
                        <a:pt x="12006" y="9484"/>
                      </a:cubicBezTo>
                      <a:lnTo>
                        <a:pt x="1145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9" name="Google Shape;2849;p65"/>
                <p:cNvSpPr/>
                <p:nvPr/>
              </p:nvSpPr>
              <p:spPr>
                <a:xfrm>
                  <a:off x="5293500" y="3538525"/>
                  <a:ext cx="171425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7" h="5142" extrusionOk="0">
                      <a:moveTo>
                        <a:pt x="5767" y="1"/>
                      </a:moveTo>
                      <a:cubicBezTo>
                        <a:pt x="4716" y="1"/>
                        <a:pt x="3902" y="2066"/>
                        <a:pt x="3139" y="3427"/>
                      </a:cubicBezTo>
                      <a:cubicBezTo>
                        <a:pt x="2488" y="4572"/>
                        <a:pt x="1142" y="4729"/>
                        <a:pt x="442" y="4729"/>
                      </a:cubicBezTo>
                      <a:cubicBezTo>
                        <a:pt x="192" y="4729"/>
                        <a:pt x="25" y="4709"/>
                        <a:pt x="1" y="4707"/>
                      </a:cubicBezTo>
                      <a:lnTo>
                        <a:pt x="1" y="4707"/>
                      </a:lnTo>
                      <a:cubicBezTo>
                        <a:pt x="605" y="4976"/>
                        <a:pt x="1255" y="5142"/>
                        <a:pt x="1920" y="5142"/>
                      </a:cubicBezTo>
                      <a:cubicBezTo>
                        <a:pt x="2102" y="5142"/>
                        <a:pt x="2285" y="5129"/>
                        <a:pt x="2469" y="5103"/>
                      </a:cubicBezTo>
                      <a:cubicBezTo>
                        <a:pt x="4267" y="4844"/>
                        <a:pt x="5699" y="3503"/>
                        <a:pt x="6620" y="2346"/>
                      </a:cubicBezTo>
                      <a:cubicBezTo>
                        <a:pt x="6834" y="1439"/>
                        <a:pt x="6857" y="540"/>
                        <a:pt x="6285" y="167"/>
                      </a:cubicBezTo>
                      <a:cubicBezTo>
                        <a:pt x="6106" y="52"/>
                        <a:pt x="5934" y="1"/>
                        <a:pt x="576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0" name="Google Shape;2850;p65"/>
                <p:cNvSpPr/>
                <p:nvPr/>
              </p:nvSpPr>
              <p:spPr>
                <a:xfrm>
                  <a:off x="5768650" y="4724925"/>
                  <a:ext cx="164000" cy="17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0" h="6826" extrusionOk="0">
                      <a:moveTo>
                        <a:pt x="4754" y="1"/>
                      </a:moveTo>
                      <a:lnTo>
                        <a:pt x="2530" y="519"/>
                      </a:lnTo>
                      <a:cubicBezTo>
                        <a:pt x="2530" y="519"/>
                        <a:pt x="2362" y="2057"/>
                        <a:pt x="2431" y="3223"/>
                      </a:cubicBezTo>
                      <a:cubicBezTo>
                        <a:pt x="2499" y="4381"/>
                        <a:pt x="2095" y="5630"/>
                        <a:pt x="1052" y="5859"/>
                      </a:cubicBezTo>
                      <a:cubicBezTo>
                        <a:pt x="1" y="6079"/>
                        <a:pt x="442" y="6826"/>
                        <a:pt x="442" y="6826"/>
                      </a:cubicBezTo>
                      <a:lnTo>
                        <a:pt x="3253" y="6826"/>
                      </a:lnTo>
                      <a:cubicBezTo>
                        <a:pt x="3840" y="6826"/>
                        <a:pt x="4495" y="6247"/>
                        <a:pt x="4663" y="5181"/>
                      </a:cubicBezTo>
                      <a:cubicBezTo>
                        <a:pt x="4823" y="4114"/>
                        <a:pt x="6034" y="3535"/>
                        <a:pt x="6300" y="2667"/>
                      </a:cubicBezTo>
                      <a:cubicBezTo>
                        <a:pt x="6559" y="1798"/>
                        <a:pt x="5219" y="572"/>
                        <a:pt x="5219" y="572"/>
                      </a:cubicBezTo>
                      <a:lnTo>
                        <a:pt x="475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1" name="Google Shape;2851;p65"/>
                <p:cNvSpPr/>
                <p:nvPr/>
              </p:nvSpPr>
              <p:spPr>
                <a:xfrm>
                  <a:off x="5423950" y="4752150"/>
                  <a:ext cx="203425" cy="13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7" h="5471" extrusionOk="0">
                      <a:moveTo>
                        <a:pt x="7649" y="1"/>
                      </a:moveTo>
                      <a:cubicBezTo>
                        <a:pt x="7649" y="1"/>
                        <a:pt x="5272" y="344"/>
                        <a:pt x="4914" y="1905"/>
                      </a:cubicBezTo>
                      <a:cubicBezTo>
                        <a:pt x="4556" y="3482"/>
                        <a:pt x="2423" y="4198"/>
                        <a:pt x="1212" y="4389"/>
                      </a:cubicBezTo>
                      <a:cubicBezTo>
                        <a:pt x="1" y="4587"/>
                        <a:pt x="1" y="5455"/>
                        <a:pt x="1" y="5455"/>
                      </a:cubicBezTo>
                      <a:lnTo>
                        <a:pt x="7542" y="5470"/>
                      </a:lnTo>
                      <a:cubicBezTo>
                        <a:pt x="8136" y="5188"/>
                        <a:pt x="7649" y="1"/>
                        <a:pt x="764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2" name="Google Shape;2852;p65"/>
                <p:cNvSpPr/>
                <p:nvPr/>
              </p:nvSpPr>
              <p:spPr>
                <a:xfrm>
                  <a:off x="5404350" y="3299750"/>
                  <a:ext cx="358625" cy="39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45" h="15980" extrusionOk="0">
                      <a:moveTo>
                        <a:pt x="7296" y="1"/>
                      </a:moveTo>
                      <a:cubicBezTo>
                        <a:pt x="4405" y="1"/>
                        <a:pt x="2826" y="623"/>
                        <a:pt x="2826" y="623"/>
                      </a:cubicBezTo>
                      <a:cubicBezTo>
                        <a:pt x="2826" y="623"/>
                        <a:pt x="1600" y="2801"/>
                        <a:pt x="800" y="5940"/>
                      </a:cubicBezTo>
                      <a:cubicBezTo>
                        <a:pt x="0" y="9086"/>
                        <a:pt x="1996" y="14662"/>
                        <a:pt x="1996" y="14662"/>
                      </a:cubicBezTo>
                      <a:lnTo>
                        <a:pt x="6384" y="15980"/>
                      </a:lnTo>
                      <a:lnTo>
                        <a:pt x="7778" y="15637"/>
                      </a:lnTo>
                      <a:lnTo>
                        <a:pt x="11739" y="14662"/>
                      </a:lnTo>
                      <a:cubicBezTo>
                        <a:pt x="11739" y="14662"/>
                        <a:pt x="12242" y="14494"/>
                        <a:pt x="12699" y="13443"/>
                      </a:cubicBezTo>
                      <a:cubicBezTo>
                        <a:pt x="12882" y="13024"/>
                        <a:pt x="14154" y="11333"/>
                        <a:pt x="14230" y="10076"/>
                      </a:cubicBezTo>
                      <a:cubicBezTo>
                        <a:pt x="14344" y="8172"/>
                        <a:pt x="14230" y="6587"/>
                        <a:pt x="14230" y="6587"/>
                      </a:cubicBezTo>
                      <a:lnTo>
                        <a:pt x="11069" y="325"/>
                      </a:lnTo>
                      <a:cubicBezTo>
                        <a:pt x="9638" y="87"/>
                        <a:pt x="8375" y="1"/>
                        <a:pt x="729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3" name="Google Shape;2853;p65"/>
                <p:cNvSpPr/>
                <p:nvPr/>
              </p:nvSpPr>
              <p:spPr>
                <a:xfrm>
                  <a:off x="5399775" y="3687225"/>
                  <a:ext cx="261300" cy="11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2" h="44690" extrusionOk="0">
                      <a:moveTo>
                        <a:pt x="2453" y="1"/>
                      </a:moveTo>
                      <a:cubicBezTo>
                        <a:pt x="2453" y="1"/>
                        <a:pt x="282" y="6773"/>
                        <a:pt x="138" y="9081"/>
                      </a:cubicBezTo>
                      <a:cubicBezTo>
                        <a:pt x="0" y="11381"/>
                        <a:pt x="4304" y="41813"/>
                        <a:pt x="4472" y="42872"/>
                      </a:cubicBezTo>
                      <a:cubicBezTo>
                        <a:pt x="4632" y="43870"/>
                        <a:pt x="5881" y="44510"/>
                        <a:pt x="5881" y="44510"/>
                      </a:cubicBezTo>
                      <a:cubicBezTo>
                        <a:pt x="5881" y="44510"/>
                        <a:pt x="6195" y="44690"/>
                        <a:pt x="6693" y="44690"/>
                      </a:cubicBezTo>
                      <a:cubicBezTo>
                        <a:pt x="6866" y="44690"/>
                        <a:pt x="7062" y="44668"/>
                        <a:pt x="7275" y="44609"/>
                      </a:cubicBezTo>
                      <a:cubicBezTo>
                        <a:pt x="8410" y="44289"/>
                        <a:pt x="8761" y="43908"/>
                        <a:pt x="8761" y="43908"/>
                      </a:cubicBezTo>
                      <a:cubicBezTo>
                        <a:pt x="8761" y="43908"/>
                        <a:pt x="10452" y="22206"/>
                        <a:pt x="9408" y="14459"/>
                      </a:cubicBezTo>
                      <a:cubicBezTo>
                        <a:pt x="8357" y="6704"/>
                        <a:pt x="8349" y="1"/>
                        <a:pt x="834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4" name="Google Shape;2854;p65"/>
                <p:cNvSpPr/>
                <p:nvPr/>
              </p:nvSpPr>
              <p:spPr>
                <a:xfrm>
                  <a:off x="5464325" y="3682275"/>
                  <a:ext cx="423175" cy="106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27" h="42771" extrusionOk="0">
                      <a:moveTo>
                        <a:pt x="9081" y="1"/>
                      </a:moveTo>
                      <a:lnTo>
                        <a:pt x="1395" y="648"/>
                      </a:lnTo>
                      <a:cubicBezTo>
                        <a:pt x="1395" y="648"/>
                        <a:pt x="1" y="6437"/>
                        <a:pt x="862" y="7892"/>
                      </a:cubicBezTo>
                      <a:cubicBezTo>
                        <a:pt x="4457" y="13956"/>
                        <a:pt x="6102" y="24293"/>
                        <a:pt x="6293" y="25855"/>
                      </a:cubicBezTo>
                      <a:cubicBezTo>
                        <a:pt x="6559" y="28064"/>
                        <a:pt x="11770" y="38690"/>
                        <a:pt x="13408" y="41981"/>
                      </a:cubicBezTo>
                      <a:cubicBezTo>
                        <a:pt x="13649" y="42476"/>
                        <a:pt x="14150" y="42771"/>
                        <a:pt x="14677" y="42771"/>
                      </a:cubicBezTo>
                      <a:cubicBezTo>
                        <a:pt x="14781" y="42771"/>
                        <a:pt x="14887" y="42759"/>
                        <a:pt x="14992" y="42735"/>
                      </a:cubicBezTo>
                      <a:cubicBezTo>
                        <a:pt x="15320" y="42659"/>
                        <a:pt x="15655" y="42575"/>
                        <a:pt x="15899" y="42491"/>
                      </a:cubicBezTo>
                      <a:cubicBezTo>
                        <a:pt x="16683" y="42209"/>
                        <a:pt x="16927" y="41691"/>
                        <a:pt x="16927" y="41691"/>
                      </a:cubicBezTo>
                      <a:cubicBezTo>
                        <a:pt x="16927" y="32550"/>
                        <a:pt x="14512" y="26898"/>
                        <a:pt x="13850" y="23965"/>
                      </a:cubicBezTo>
                      <a:cubicBezTo>
                        <a:pt x="13194" y="21033"/>
                        <a:pt x="13012" y="10467"/>
                        <a:pt x="12707" y="7458"/>
                      </a:cubicBezTo>
                      <a:cubicBezTo>
                        <a:pt x="12395" y="4449"/>
                        <a:pt x="9081" y="1"/>
                        <a:pt x="908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5" name="Google Shape;2855;p65"/>
                <p:cNvSpPr/>
                <p:nvPr/>
              </p:nvSpPr>
              <p:spPr>
                <a:xfrm>
                  <a:off x="5443950" y="3661325"/>
                  <a:ext cx="259600" cy="5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4" h="2291" extrusionOk="0">
                      <a:moveTo>
                        <a:pt x="336" y="1"/>
                      </a:moveTo>
                      <a:lnTo>
                        <a:pt x="336" y="1"/>
                      </a:lnTo>
                      <a:cubicBezTo>
                        <a:pt x="1" y="861"/>
                        <a:pt x="473" y="1737"/>
                        <a:pt x="473" y="1745"/>
                      </a:cubicBezTo>
                      <a:cubicBezTo>
                        <a:pt x="1561" y="2149"/>
                        <a:pt x="2886" y="2290"/>
                        <a:pt x="4208" y="2290"/>
                      </a:cubicBezTo>
                      <a:cubicBezTo>
                        <a:pt x="7299" y="2290"/>
                        <a:pt x="10376" y="1517"/>
                        <a:pt x="10376" y="1517"/>
                      </a:cubicBezTo>
                      <a:cubicBezTo>
                        <a:pt x="10383" y="839"/>
                        <a:pt x="10155" y="199"/>
                        <a:pt x="10155" y="199"/>
                      </a:cubicBezTo>
                      <a:cubicBezTo>
                        <a:pt x="10155" y="199"/>
                        <a:pt x="5351" y="726"/>
                        <a:pt x="3161" y="726"/>
                      </a:cubicBezTo>
                      <a:cubicBezTo>
                        <a:pt x="3087" y="726"/>
                        <a:pt x="3016" y="726"/>
                        <a:pt x="2949" y="724"/>
                      </a:cubicBezTo>
                      <a:cubicBezTo>
                        <a:pt x="1212" y="694"/>
                        <a:pt x="336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6" name="Google Shape;2856;p65"/>
                <p:cNvSpPr/>
                <p:nvPr/>
              </p:nvSpPr>
              <p:spPr>
                <a:xfrm>
                  <a:off x="5481650" y="3670650"/>
                  <a:ext cx="47075" cy="5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2134" extrusionOk="0">
                      <a:moveTo>
                        <a:pt x="946" y="313"/>
                      </a:moveTo>
                      <a:cubicBezTo>
                        <a:pt x="1296" y="313"/>
                        <a:pt x="1570" y="648"/>
                        <a:pt x="1570" y="1067"/>
                      </a:cubicBezTo>
                      <a:cubicBezTo>
                        <a:pt x="1570" y="1479"/>
                        <a:pt x="1296" y="1822"/>
                        <a:pt x="946" y="1822"/>
                      </a:cubicBezTo>
                      <a:cubicBezTo>
                        <a:pt x="603" y="1822"/>
                        <a:pt x="313" y="1486"/>
                        <a:pt x="313" y="1067"/>
                      </a:cubicBezTo>
                      <a:cubicBezTo>
                        <a:pt x="313" y="656"/>
                        <a:pt x="588" y="313"/>
                        <a:pt x="946" y="313"/>
                      </a:cubicBezTo>
                      <a:close/>
                      <a:moveTo>
                        <a:pt x="946" y="1"/>
                      </a:moveTo>
                      <a:cubicBezTo>
                        <a:pt x="428" y="1"/>
                        <a:pt x="1" y="473"/>
                        <a:pt x="1" y="1067"/>
                      </a:cubicBezTo>
                      <a:cubicBezTo>
                        <a:pt x="1" y="1654"/>
                        <a:pt x="420" y="2134"/>
                        <a:pt x="946" y="2134"/>
                      </a:cubicBezTo>
                      <a:cubicBezTo>
                        <a:pt x="1464" y="2134"/>
                        <a:pt x="1883" y="1654"/>
                        <a:pt x="1883" y="1067"/>
                      </a:cubicBezTo>
                      <a:cubicBezTo>
                        <a:pt x="1883" y="473"/>
                        <a:pt x="1464" y="1"/>
                        <a:pt x="94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7" name="Google Shape;2857;p65"/>
                <p:cNvSpPr/>
                <p:nvPr/>
              </p:nvSpPr>
              <p:spPr>
                <a:xfrm>
                  <a:off x="5520900" y="3481125"/>
                  <a:ext cx="339000" cy="34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0" h="13657" extrusionOk="0">
                      <a:moveTo>
                        <a:pt x="6087" y="0"/>
                      </a:moveTo>
                      <a:cubicBezTo>
                        <a:pt x="5881" y="0"/>
                        <a:pt x="5675" y="74"/>
                        <a:pt x="5508" y="223"/>
                      </a:cubicBezTo>
                      <a:lnTo>
                        <a:pt x="412" y="4649"/>
                      </a:lnTo>
                      <a:cubicBezTo>
                        <a:pt x="38" y="4969"/>
                        <a:pt x="0" y="5525"/>
                        <a:pt x="328" y="5898"/>
                      </a:cubicBezTo>
                      <a:lnTo>
                        <a:pt x="6818" y="13348"/>
                      </a:lnTo>
                      <a:cubicBezTo>
                        <a:pt x="6997" y="13552"/>
                        <a:pt x="7242" y="13656"/>
                        <a:pt x="7488" y="13656"/>
                      </a:cubicBezTo>
                      <a:cubicBezTo>
                        <a:pt x="7693" y="13656"/>
                        <a:pt x="7898" y="13585"/>
                        <a:pt x="8067" y="13440"/>
                      </a:cubicBezTo>
                      <a:lnTo>
                        <a:pt x="13163" y="9006"/>
                      </a:lnTo>
                      <a:cubicBezTo>
                        <a:pt x="13521" y="8694"/>
                        <a:pt x="13559" y="8130"/>
                        <a:pt x="13247" y="7765"/>
                      </a:cubicBezTo>
                      <a:lnTo>
                        <a:pt x="6749" y="307"/>
                      </a:lnTo>
                      <a:cubicBezTo>
                        <a:pt x="6575" y="104"/>
                        <a:pt x="6332" y="0"/>
                        <a:pt x="608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8" name="Google Shape;2858;p65"/>
                <p:cNvSpPr/>
                <p:nvPr/>
              </p:nvSpPr>
              <p:spPr>
                <a:xfrm>
                  <a:off x="5594025" y="3692375"/>
                  <a:ext cx="78850" cy="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" h="2303" extrusionOk="0">
                      <a:moveTo>
                        <a:pt x="2705" y="0"/>
                      </a:moveTo>
                      <a:cubicBezTo>
                        <a:pt x="2628" y="16"/>
                        <a:pt x="0" y="328"/>
                        <a:pt x="0" y="876"/>
                      </a:cubicBezTo>
                      <a:cubicBezTo>
                        <a:pt x="0" y="1485"/>
                        <a:pt x="730" y="2303"/>
                        <a:pt x="1437" y="2303"/>
                      </a:cubicBezTo>
                      <a:cubicBezTo>
                        <a:pt x="1456" y="2303"/>
                        <a:pt x="1475" y="2302"/>
                        <a:pt x="1493" y="2301"/>
                      </a:cubicBezTo>
                      <a:cubicBezTo>
                        <a:pt x="1790" y="2286"/>
                        <a:pt x="3154" y="1036"/>
                        <a:pt x="3154" y="1036"/>
                      </a:cubicBezTo>
                      <a:lnTo>
                        <a:pt x="270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9" name="Google Shape;2859;p65"/>
                <p:cNvSpPr/>
                <p:nvPr/>
              </p:nvSpPr>
              <p:spPr>
                <a:xfrm>
                  <a:off x="5515000" y="3220475"/>
                  <a:ext cx="126600" cy="12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4" h="4863" extrusionOk="0">
                      <a:moveTo>
                        <a:pt x="4045" y="0"/>
                      </a:moveTo>
                      <a:lnTo>
                        <a:pt x="3847" y="38"/>
                      </a:lnTo>
                      <a:lnTo>
                        <a:pt x="503" y="708"/>
                      </a:lnTo>
                      <a:cubicBezTo>
                        <a:pt x="503" y="708"/>
                        <a:pt x="579" y="1752"/>
                        <a:pt x="579" y="2750"/>
                      </a:cubicBezTo>
                      <a:lnTo>
                        <a:pt x="579" y="2780"/>
                      </a:lnTo>
                      <a:cubicBezTo>
                        <a:pt x="579" y="3641"/>
                        <a:pt x="0" y="4502"/>
                        <a:pt x="1379" y="4845"/>
                      </a:cubicBezTo>
                      <a:cubicBezTo>
                        <a:pt x="1432" y="4856"/>
                        <a:pt x="1530" y="4863"/>
                        <a:pt x="1660" y="4863"/>
                      </a:cubicBezTo>
                      <a:cubicBezTo>
                        <a:pt x="2574" y="4863"/>
                        <a:pt x="5063" y="4533"/>
                        <a:pt x="4510" y="3199"/>
                      </a:cubicBezTo>
                      <a:cubicBezTo>
                        <a:pt x="4220" y="2476"/>
                        <a:pt x="4037" y="1371"/>
                        <a:pt x="40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0" name="Google Shape;2860;p65"/>
                <p:cNvSpPr/>
                <p:nvPr/>
              </p:nvSpPr>
              <p:spPr>
                <a:xfrm>
                  <a:off x="5527550" y="3221425"/>
                  <a:ext cx="83625" cy="6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5" h="2705" extrusionOk="0">
                      <a:moveTo>
                        <a:pt x="3345" y="0"/>
                      </a:moveTo>
                      <a:lnTo>
                        <a:pt x="1" y="655"/>
                      </a:lnTo>
                      <a:cubicBezTo>
                        <a:pt x="1" y="655"/>
                        <a:pt x="77" y="1706"/>
                        <a:pt x="77" y="2704"/>
                      </a:cubicBezTo>
                      <a:cubicBezTo>
                        <a:pt x="1943" y="2651"/>
                        <a:pt x="2934" y="945"/>
                        <a:pt x="334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1" name="Google Shape;2861;p65"/>
                <p:cNvSpPr/>
                <p:nvPr/>
              </p:nvSpPr>
              <p:spPr>
                <a:xfrm>
                  <a:off x="5470625" y="3074550"/>
                  <a:ext cx="166450" cy="1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" h="7476" extrusionOk="0">
                      <a:moveTo>
                        <a:pt x="3281" y="1"/>
                      </a:moveTo>
                      <a:cubicBezTo>
                        <a:pt x="931" y="1"/>
                        <a:pt x="434" y="972"/>
                        <a:pt x="229" y="1830"/>
                      </a:cubicBezTo>
                      <a:cubicBezTo>
                        <a:pt x="0" y="2752"/>
                        <a:pt x="495" y="7383"/>
                        <a:pt x="1653" y="7475"/>
                      </a:cubicBezTo>
                      <a:cubicBezTo>
                        <a:pt x="1653" y="7475"/>
                        <a:pt x="1665" y="7475"/>
                        <a:pt x="1688" y="7475"/>
                      </a:cubicBezTo>
                      <a:cubicBezTo>
                        <a:pt x="2104" y="7475"/>
                        <a:pt x="6079" y="7407"/>
                        <a:pt x="6079" y="4793"/>
                      </a:cubicBezTo>
                      <a:cubicBezTo>
                        <a:pt x="6079" y="2028"/>
                        <a:pt x="6658" y="177"/>
                        <a:pt x="3832" y="17"/>
                      </a:cubicBezTo>
                      <a:cubicBezTo>
                        <a:pt x="3638" y="6"/>
                        <a:pt x="3454" y="1"/>
                        <a:pt x="328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2" name="Google Shape;2862;p65"/>
                <p:cNvSpPr/>
                <p:nvPr/>
              </p:nvSpPr>
              <p:spPr>
                <a:xfrm>
                  <a:off x="5626775" y="3307500"/>
                  <a:ext cx="250075" cy="4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3" h="16660" extrusionOk="0">
                      <a:moveTo>
                        <a:pt x="2172" y="0"/>
                      </a:moveTo>
                      <a:cubicBezTo>
                        <a:pt x="2172" y="0"/>
                        <a:pt x="1" y="4556"/>
                        <a:pt x="1014" y="5576"/>
                      </a:cubicBezTo>
                      <a:cubicBezTo>
                        <a:pt x="4762" y="9332"/>
                        <a:pt x="5447" y="10413"/>
                        <a:pt x="5470" y="11221"/>
                      </a:cubicBezTo>
                      <a:cubicBezTo>
                        <a:pt x="5478" y="11647"/>
                        <a:pt x="1204" y="15327"/>
                        <a:pt x="1204" y="15327"/>
                      </a:cubicBezTo>
                      <a:cubicBezTo>
                        <a:pt x="1166" y="15913"/>
                        <a:pt x="1867" y="16660"/>
                        <a:pt x="1867" y="16660"/>
                      </a:cubicBezTo>
                      <a:cubicBezTo>
                        <a:pt x="8723" y="15197"/>
                        <a:pt x="10002" y="12638"/>
                        <a:pt x="10002" y="11823"/>
                      </a:cubicBezTo>
                      <a:cubicBezTo>
                        <a:pt x="10002" y="11000"/>
                        <a:pt x="7717" y="6087"/>
                        <a:pt x="6514" y="3154"/>
                      </a:cubicBezTo>
                      <a:cubicBezTo>
                        <a:pt x="5318" y="221"/>
                        <a:pt x="2172" y="0"/>
                        <a:pt x="217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863" name="Google Shape;2863;p6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GRACIAS</a:t>
            </a:r>
            <a:endParaRPr dirty="0"/>
          </a:p>
        </p:txBody>
      </p:sp>
      <p:sp>
        <p:nvSpPr>
          <p:cNvPr id="2864" name="Google Shape;2864;p65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¿Tienes dudas?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65" name="Google Shape;2865;p65"/>
          <p:cNvSpPr/>
          <p:nvPr/>
        </p:nvSpPr>
        <p:spPr>
          <a:xfrm>
            <a:off x="5673750" y="927675"/>
            <a:ext cx="103158" cy="103347"/>
          </a:xfrm>
          <a:custGeom>
            <a:avLst/>
            <a:gdLst/>
            <a:ahLst/>
            <a:cxnLst/>
            <a:rect l="l" t="t" r="r" b="b"/>
            <a:pathLst>
              <a:path w="6989" h="7003" extrusionOk="0">
                <a:moveTo>
                  <a:pt x="3498" y="0"/>
                </a:moveTo>
                <a:cubicBezTo>
                  <a:pt x="1562" y="0"/>
                  <a:pt x="1" y="1569"/>
                  <a:pt x="1" y="3505"/>
                </a:cubicBezTo>
                <a:cubicBezTo>
                  <a:pt x="1" y="5435"/>
                  <a:pt x="1562" y="7003"/>
                  <a:pt x="3498" y="7003"/>
                </a:cubicBezTo>
                <a:cubicBezTo>
                  <a:pt x="5428" y="7003"/>
                  <a:pt x="6989" y="5435"/>
                  <a:pt x="6989" y="3505"/>
                </a:cubicBezTo>
                <a:cubicBezTo>
                  <a:pt x="6989" y="1569"/>
                  <a:pt x="5428" y="0"/>
                  <a:pt x="34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50B2FE7-20CE-4645-BD52-131D9A92BB5D}"/>
              </a:ext>
            </a:extLst>
          </p:cNvPr>
          <p:cNvSpPr txBox="1"/>
          <p:nvPr/>
        </p:nvSpPr>
        <p:spPr>
          <a:xfrm>
            <a:off x="4646048" y="1908235"/>
            <a:ext cx="2389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kfuenzalida@emmanuel.cl</a:t>
            </a:r>
          </a:p>
        </p:txBody>
      </p:sp>
      <p:grpSp>
        <p:nvGrpSpPr>
          <p:cNvPr id="41" name="Google Shape;2804;p64">
            <a:extLst>
              <a:ext uri="{FF2B5EF4-FFF2-40B4-BE49-F238E27FC236}">
                <a16:creationId xmlns:a16="http://schemas.microsoft.com/office/drawing/2014/main" id="{AF1386D7-D3CB-424F-8F84-81DCB63F5F04}"/>
              </a:ext>
            </a:extLst>
          </p:cNvPr>
          <p:cNvGrpSpPr/>
          <p:nvPr/>
        </p:nvGrpSpPr>
        <p:grpSpPr>
          <a:xfrm>
            <a:off x="4433015" y="68417"/>
            <a:ext cx="1064975" cy="1341450"/>
            <a:chOff x="2692100" y="1130025"/>
            <a:chExt cx="1064975" cy="1341450"/>
          </a:xfrm>
        </p:grpSpPr>
        <p:sp>
          <p:nvSpPr>
            <p:cNvPr id="42" name="Google Shape;2805;p64">
              <a:extLst>
                <a:ext uri="{FF2B5EF4-FFF2-40B4-BE49-F238E27FC236}">
                  <a16:creationId xmlns:a16="http://schemas.microsoft.com/office/drawing/2014/main" id="{A2CC7813-1DC7-4C92-AA03-3A946AC49B17}"/>
                </a:ext>
              </a:extLst>
            </p:cNvPr>
            <p:cNvSpPr/>
            <p:nvPr/>
          </p:nvSpPr>
          <p:spPr>
            <a:xfrm>
              <a:off x="2826375" y="1130025"/>
              <a:ext cx="313300" cy="241925"/>
            </a:xfrm>
            <a:custGeom>
              <a:avLst/>
              <a:gdLst/>
              <a:ahLst/>
              <a:cxnLst/>
              <a:rect l="l" t="t" r="r" b="b"/>
              <a:pathLst>
                <a:path w="12532" h="9677" extrusionOk="0">
                  <a:moveTo>
                    <a:pt x="6801" y="1"/>
                  </a:moveTo>
                  <a:cubicBezTo>
                    <a:pt x="5924" y="1"/>
                    <a:pt x="4680" y="148"/>
                    <a:pt x="3748" y="853"/>
                  </a:cubicBezTo>
                  <a:cubicBezTo>
                    <a:pt x="2148" y="2065"/>
                    <a:pt x="1889" y="1676"/>
                    <a:pt x="991" y="2415"/>
                  </a:cubicBezTo>
                  <a:cubicBezTo>
                    <a:pt x="92" y="3162"/>
                    <a:pt x="1013" y="4053"/>
                    <a:pt x="518" y="4548"/>
                  </a:cubicBezTo>
                  <a:cubicBezTo>
                    <a:pt x="23" y="5043"/>
                    <a:pt x="0" y="6003"/>
                    <a:pt x="739" y="6254"/>
                  </a:cubicBezTo>
                  <a:cubicBezTo>
                    <a:pt x="1470" y="6498"/>
                    <a:pt x="975" y="7854"/>
                    <a:pt x="2575" y="8022"/>
                  </a:cubicBezTo>
                  <a:cubicBezTo>
                    <a:pt x="4175" y="8204"/>
                    <a:pt x="3459" y="8936"/>
                    <a:pt x="4975" y="9050"/>
                  </a:cubicBezTo>
                  <a:cubicBezTo>
                    <a:pt x="6490" y="9164"/>
                    <a:pt x="7740" y="9218"/>
                    <a:pt x="8547" y="9545"/>
                  </a:cubicBezTo>
                  <a:cubicBezTo>
                    <a:pt x="8762" y="9635"/>
                    <a:pt x="8972" y="9676"/>
                    <a:pt x="9168" y="9676"/>
                  </a:cubicBezTo>
                  <a:cubicBezTo>
                    <a:pt x="9701" y="9676"/>
                    <a:pt x="10132" y="9373"/>
                    <a:pt x="10299" y="8928"/>
                  </a:cubicBezTo>
                  <a:cubicBezTo>
                    <a:pt x="10379" y="8715"/>
                    <a:pt x="10508" y="8673"/>
                    <a:pt x="10651" y="8673"/>
                  </a:cubicBezTo>
                  <a:cubicBezTo>
                    <a:pt x="10743" y="8673"/>
                    <a:pt x="10840" y="8691"/>
                    <a:pt x="10933" y="8691"/>
                  </a:cubicBezTo>
                  <a:cubicBezTo>
                    <a:pt x="11109" y="8691"/>
                    <a:pt x="11270" y="8629"/>
                    <a:pt x="11350" y="8273"/>
                  </a:cubicBezTo>
                  <a:cubicBezTo>
                    <a:pt x="11541" y="7443"/>
                    <a:pt x="10878" y="7107"/>
                    <a:pt x="11251" y="6437"/>
                  </a:cubicBezTo>
                  <a:cubicBezTo>
                    <a:pt x="11609" y="5767"/>
                    <a:pt x="12531" y="975"/>
                    <a:pt x="7869" y="76"/>
                  </a:cubicBezTo>
                  <a:cubicBezTo>
                    <a:pt x="7869" y="76"/>
                    <a:pt x="7430" y="1"/>
                    <a:pt x="68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806;p64">
              <a:extLst>
                <a:ext uri="{FF2B5EF4-FFF2-40B4-BE49-F238E27FC236}">
                  <a16:creationId xmlns:a16="http://schemas.microsoft.com/office/drawing/2014/main" id="{58596DC4-7CCB-444E-82F5-55FDFF13D779}"/>
                </a:ext>
              </a:extLst>
            </p:cNvPr>
            <p:cNvSpPr/>
            <p:nvPr/>
          </p:nvSpPr>
          <p:spPr>
            <a:xfrm>
              <a:off x="3127275" y="2200675"/>
              <a:ext cx="144175" cy="270800"/>
            </a:xfrm>
            <a:custGeom>
              <a:avLst/>
              <a:gdLst/>
              <a:ahLst/>
              <a:cxnLst/>
              <a:rect l="l" t="t" r="r" b="b"/>
              <a:pathLst>
                <a:path w="5767" h="10832" extrusionOk="0">
                  <a:moveTo>
                    <a:pt x="3504" y="0"/>
                  </a:moveTo>
                  <a:cubicBezTo>
                    <a:pt x="3504" y="0"/>
                    <a:pt x="2857" y="3885"/>
                    <a:pt x="2110" y="4494"/>
                  </a:cubicBezTo>
                  <a:cubicBezTo>
                    <a:pt x="1706" y="4822"/>
                    <a:pt x="1257" y="4830"/>
                    <a:pt x="876" y="5066"/>
                  </a:cubicBezTo>
                  <a:cubicBezTo>
                    <a:pt x="853" y="5089"/>
                    <a:pt x="823" y="5104"/>
                    <a:pt x="800" y="5111"/>
                  </a:cubicBezTo>
                  <a:cubicBezTo>
                    <a:pt x="587" y="5264"/>
                    <a:pt x="366" y="5416"/>
                    <a:pt x="190" y="5622"/>
                  </a:cubicBezTo>
                  <a:cubicBezTo>
                    <a:pt x="23" y="5820"/>
                    <a:pt x="0" y="6048"/>
                    <a:pt x="91" y="6285"/>
                  </a:cubicBezTo>
                  <a:cubicBezTo>
                    <a:pt x="251" y="6726"/>
                    <a:pt x="785" y="7222"/>
                    <a:pt x="1402" y="7717"/>
                  </a:cubicBezTo>
                  <a:cubicBezTo>
                    <a:pt x="1478" y="7778"/>
                    <a:pt x="1554" y="7839"/>
                    <a:pt x="1615" y="7884"/>
                  </a:cubicBezTo>
                  <a:cubicBezTo>
                    <a:pt x="1630" y="7892"/>
                    <a:pt x="1638" y="7915"/>
                    <a:pt x="1661" y="7922"/>
                  </a:cubicBezTo>
                  <a:cubicBezTo>
                    <a:pt x="1668" y="7930"/>
                    <a:pt x="1691" y="7945"/>
                    <a:pt x="1699" y="7953"/>
                  </a:cubicBezTo>
                  <a:cubicBezTo>
                    <a:pt x="2278" y="8471"/>
                    <a:pt x="2057" y="8600"/>
                    <a:pt x="3100" y="9667"/>
                  </a:cubicBezTo>
                  <a:cubicBezTo>
                    <a:pt x="4019" y="10609"/>
                    <a:pt x="4710" y="10832"/>
                    <a:pt x="5082" y="10832"/>
                  </a:cubicBezTo>
                  <a:cubicBezTo>
                    <a:pt x="5191" y="10832"/>
                    <a:pt x="5273" y="10812"/>
                    <a:pt x="5325" y="10787"/>
                  </a:cubicBezTo>
                  <a:cubicBezTo>
                    <a:pt x="5515" y="10695"/>
                    <a:pt x="5119" y="10048"/>
                    <a:pt x="4677" y="9324"/>
                  </a:cubicBezTo>
                  <a:cubicBezTo>
                    <a:pt x="4662" y="9286"/>
                    <a:pt x="4639" y="9255"/>
                    <a:pt x="4609" y="9217"/>
                  </a:cubicBezTo>
                  <a:cubicBezTo>
                    <a:pt x="4555" y="9118"/>
                    <a:pt x="4494" y="9027"/>
                    <a:pt x="4433" y="8920"/>
                  </a:cubicBezTo>
                  <a:cubicBezTo>
                    <a:pt x="3908" y="8044"/>
                    <a:pt x="4037" y="7633"/>
                    <a:pt x="4152" y="6323"/>
                  </a:cubicBezTo>
                  <a:cubicBezTo>
                    <a:pt x="4251" y="5256"/>
                    <a:pt x="5767" y="373"/>
                    <a:pt x="5767" y="373"/>
                  </a:cubicBezTo>
                  <a:lnTo>
                    <a:pt x="35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807;p64">
              <a:extLst>
                <a:ext uri="{FF2B5EF4-FFF2-40B4-BE49-F238E27FC236}">
                  <a16:creationId xmlns:a16="http://schemas.microsoft.com/office/drawing/2014/main" id="{468C3DC6-959E-482A-925E-17CD3AB7A319}"/>
                </a:ext>
              </a:extLst>
            </p:cNvPr>
            <p:cNvSpPr/>
            <p:nvPr/>
          </p:nvSpPr>
          <p:spPr>
            <a:xfrm>
              <a:off x="3127275" y="2327125"/>
              <a:ext cx="138075" cy="144350"/>
            </a:xfrm>
            <a:custGeom>
              <a:avLst/>
              <a:gdLst/>
              <a:ahLst/>
              <a:cxnLst/>
              <a:rect l="l" t="t" r="r" b="b"/>
              <a:pathLst>
                <a:path w="5523" h="5774" extrusionOk="0">
                  <a:moveTo>
                    <a:pt x="891" y="0"/>
                  </a:moveTo>
                  <a:cubicBezTo>
                    <a:pt x="861" y="15"/>
                    <a:pt x="830" y="38"/>
                    <a:pt x="815" y="46"/>
                  </a:cubicBezTo>
                  <a:cubicBezTo>
                    <a:pt x="587" y="206"/>
                    <a:pt x="366" y="358"/>
                    <a:pt x="190" y="564"/>
                  </a:cubicBezTo>
                  <a:cubicBezTo>
                    <a:pt x="23" y="762"/>
                    <a:pt x="0" y="990"/>
                    <a:pt x="91" y="1227"/>
                  </a:cubicBezTo>
                  <a:cubicBezTo>
                    <a:pt x="290" y="1668"/>
                    <a:pt x="815" y="2164"/>
                    <a:pt x="1409" y="2643"/>
                  </a:cubicBezTo>
                  <a:cubicBezTo>
                    <a:pt x="1485" y="2712"/>
                    <a:pt x="1554" y="2773"/>
                    <a:pt x="1623" y="2826"/>
                  </a:cubicBezTo>
                  <a:cubicBezTo>
                    <a:pt x="1638" y="2834"/>
                    <a:pt x="1653" y="2857"/>
                    <a:pt x="1668" y="2864"/>
                  </a:cubicBezTo>
                  <a:cubicBezTo>
                    <a:pt x="1676" y="2872"/>
                    <a:pt x="1699" y="2887"/>
                    <a:pt x="1706" y="2895"/>
                  </a:cubicBezTo>
                  <a:cubicBezTo>
                    <a:pt x="2285" y="3413"/>
                    <a:pt x="2072" y="3542"/>
                    <a:pt x="3108" y="4609"/>
                  </a:cubicBezTo>
                  <a:cubicBezTo>
                    <a:pt x="4026" y="5551"/>
                    <a:pt x="4717" y="5774"/>
                    <a:pt x="5089" y="5774"/>
                  </a:cubicBezTo>
                  <a:cubicBezTo>
                    <a:pt x="5199" y="5774"/>
                    <a:pt x="5280" y="5754"/>
                    <a:pt x="5332" y="5729"/>
                  </a:cubicBezTo>
                  <a:cubicBezTo>
                    <a:pt x="5523" y="5637"/>
                    <a:pt x="5127" y="4990"/>
                    <a:pt x="4685" y="4266"/>
                  </a:cubicBezTo>
                  <a:cubicBezTo>
                    <a:pt x="4456" y="4175"/>
                    <a:pt x="3390" y="3763"/>
                    <a:pt x="2575" y="2727"/>
                  </a:cubicBezTo>
                  <a:cubicBezTo>
                    <a:pt x="1859" y="1828"/>
                    <a:pt x="1371" y="670"/>
                    <a:pt x="8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808;p64">
              <a:extLst>
                <a:ext uri="{FF2B5EF4-FFF2-40B4-BE49-F238E27FC236}">
                  <a16:creationId xmlns:a16="http://schemas.microsoft.com/office/drawing/2014/main" id="{E557CC0B-A5DA-45C8-AC41-820E2625C7B0}"/>
                </a:ext>
              </a:extLst>
            </p:cNvPr>
            <p:cNvSpPr/>
            <p:nvPr/>
          </p:nvSpPr>
          <p:spPr>
            <a:xfrm>
              <a:off x="3540900" y="2181250"/>
              <a:ext cx="216175" cy="134450"/>
            </a:xfrm>
            <a:custGeom>
              <a:avLst/>
              <a:gdLst/>
              <a:ahLst/>
              <a:cxnLst/>
              <a:rect l="l" t="t" r="r" b="b"/>
              <a:pathLst>
                <a:path w="8647" h="5378" extrusionOk="0">
                  <a:moveTo>
                    <a:pt x="2156" y="0"/>
                  </a:moveTo>
                  <a:lnTo>
                    <a:pt x="0" y="191"/>
                  </a:lnTo>
                  <a:cubicBezTo>
                    <a:pt x="0" y="191"/>
                    <a:pt x="1151" y="1904"/>
                    <a:pt x="1585" y="2651"/>
                  </a:cubicBezTo>
                  <a:cubicBezTo>
                    <a:pt x="1844" y="3093"/>
                    <a:pt x="1836" y="3672"/>
                    <a:pt x="1806" y="4129"/>
                  </a:cubicBezTo>
                  <a:cubicBezTo>
                    <a:pt x="1798" y="4365"/>
                    <a:pt x="1775" y="4616"/>
                    <a:pt x="1836" y="4860"/>
                  </a:cubicBezTo>
                  <a:cubicBezTo>
                    <a:pt x="1915" y="5242"/>
                    <a:pt x="2244" y="5377"/>
                    <a:pt x="2708" y="5377"/>
                  </a:cubicBezTo>
                  <a:cubicBezTo>
                    <a:pt x="3095" y="5377"/>
                    <a:pt x="3577" y="5282"/>
                    <a:pt x="4083" y="5157"/>
                  </a:cubicBezTo>
                  <a:cubicBezTo>
                    <a:pt x="4454" y="5065"/>
                    <a:pt x="4671" y="5040"/>
                    <a:pt x="4855" y="5040"/>
                  </a:cubicBezTo>
                  <a:cubicBezTo>
                    <a:pt x="5079" y="5040"/>
                    <a:pt x="5254" y="5077"/>
                    <a:pt x="5597" y="5077"/>
                  </a:cubicBezTo>
                  <a:cubicBezTo>
                    <a:pt x="5816" y="5077"/>
                    <a:pt x="6102" y="5062"/>
                    <a:pt x="6513" y="5012"/>
                  </a:cubicBezTo>
                  <a:cubicBezTo>
                    <a:pt x="8090" y="4822"/>
                    <a:pt x="8555" y="4235"/>
                    <a:pt x="8608" y="4007"/>
                  </a:cubicBezTo>
                  <a:cubicBezTo>
                    <a:pt x="8646" y="3794"/>
                    <a:pt x="7862" y="3733"/>
                    <a:pt x="7024" y="3634"/>
                  </a:cubicBezTo>
                  <a:cubicBezTo>
                    <a:pt x="6917" y="3626"/>
                    <a:pt x="6818" y="3618"/>
                    <a:pt x="6711" y="3596"/>
                  </a:cubicBezTo>
                  <a:cubicBezTo>
                    <a:pt x="5767" y="3481"/>
                    <a:pt x="5074" y="2880"/>
                    <a:pt x="4205" y="2384"/>
                  </a:cubicBezTo>
                  <a:cubicBezTo>
                    <a:pt x="3390" y="1920"/>
                    <a:pt x="2156" y="0"/>
                    <a:pt x="21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809;p64">
              <a:extLst>
                <a:ext uri="{FF2B5EF4-FFF2-40B4-BE49-F238E27FC236}">
                  <a16:creationId xmlns:a16="http://schemas.microsoft.com/office/drawing/2014/main" id="{18EA3347-6317-4D10-ABF2-9812A91780A9}"/>
                </a:ext>
              </a:extLst>
            </p:cNvPr>
            <p:cNvSpPr/>
            <p:nvPr/>
          </p:nvSpPr>
          <p:spPr>
            <a:xfrm>
              <a:off x="3585075" y="2272075"/>
              <a:ext cx="171625" cy="43625"/>
            </a:xfrm>
            <a:custGeom>
              <a:avLst/>
              <a:gdLst/>
              <a:ahLst/>
              <a:cxnLst/>
              <a:rect l="l" t="t" r="r" b="b"/>
              <a:pathLst>
                <a:path w="6865" h="1745" extrusionOk="0">
                  <a:moveTo>
                    <a:pt x="5249" y="1"/>
                  </a:moveTo>
                  <a:lnTo>
                    <a:pt x="5242" y="24"/>
                  </a:lnTo>
                  <a:cubicBezTo>
                    <a:pt x="5242" y="24"/>
                    <a:pt x="4297" y="694"/>
                    <a:pt x="2979" y="732"/>
                  </a:cubicBezTo>
                  <a:cubicBezTo>
                    <a:pt x="2916" y="734"/>
                    <a:pt x="2853" y="735"/>
                    <a:pt x="2790" y="735"/>
                  </a:cubicBezTo>
                  <a:cubicBezTo>
                    <a:pt x="1818" y="735"/>
                    <a:pt x="807" y="487"/>
                    <a:pt x="113" y="487"/>
                  </a:cubicBezTo>
                  <a:cubicBezTo>
                    <a:pt x="85" y="487"/>
                    <a:pt x="58" y="487"/>
                    <a:pt x="31" y="488"/>
                  </a:cubicBezTo>
                  <a:cubicBezTo>
                    <a:pt x="8" y="732"/>
                    <a:pt x="1" y="983"/>
                    <a:pt x="46" y="1227"/>
                  </a:cubicBezTo>
                  <a:cubicBezTo>
                    <a:pt x="138" y="1609"/>
                    <a:pt x="473" y="1744"/>
                    <a:pt x="937" y="1744"/>
                  </a:cubicBezTo>
                  <a:cubicBezTo>
                    <a:pt x="1326" y="1744"/>
                    <a:pt x="1806" y="1649"/>
                    <a:pt x="2309" y="1524"/>
                  </a:cubicBezTo>
                  <a:cubicBezTo>
                    <a:pt x="2679" y="1432"/>
                    <a:pt x="2896" y="1407"/>
                    <a:pt x="3080" y="1407"/>
                  </a:cubicBezTo>
                  <a:cubicBezTo>
                    <a:pt x="3303" y="1407"/>
                    <a:pt x="3478" y="1444"/>
                    <a:pt x="3819" y="1444"/>
                  </a:cubicBezTo>
                  <a:cubicBezTo>
                    <a:pt x="4037" y="1444"/>
                    <a:pt x="4322" y="1429"/>
                    <a:pt x="4731" y="1379"/>
                  </a:cubicBezTo>
                  <a:cubicBezTo>
                    <a:pt x="6316" y="1189"/>
                    <a:pt x="6780" y="602"/>
                    <a:pt x="6826" y="374"/>
                  </a:cubicBezTo>
                  <a:cubicBezTo>
                    <a:pt x="6864" y="161"/>
                    <a:pt x="6087" y="100"/>
                    <a:pt x="5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810;p64">
              <a:extLst>
                <a:ext uri="{FF2B5EF4-FFF2-40B4-BE49-F238E27FC236}">
                  <a16:creationId xmlns:a16="http://schemas.microsoft.com/office/drawing/2014/main" id="{DF677ED0-0E9E-4ED9-AF45-CBC5F7661685}"/>
                </a:ext>
              </a:extLst>
            </p:cNvPr>
            <p:cNvSpPr/>
            <p:nvPr/>
          </p:nvSpPr>
          <p:spPr>
            <a:xfrm>
              <a:off x="3192975" y="1872000"/>
              <a:ext cx="183800" cy="401425"/>
            </a:xfrm>
            <a:custGeom>
              <a:avLst/>
              <a:gdLst/>
              <a:ahLst/>
              <a:cxnLst/>
              <a:rect l="l" t="t" r="r" b="b"/>
              <a:pathLst>
                <a:path w="7352" h="16057" extrusionOk="0">
                  <a:moveTo>
                    <a:pt x="4387" y="1"/>
                  </a:moveTo>
                  <a:cubicBezTo>
                    <a:pt x="3997" y="1"/>
                    <a:pt x="3592" y="200"/>
                    <a:pt x="3184" y="692"/>
                  </a:cubicBezTo>
                  <a:cubicBezTo>
                    <a:pt x="2758" y="1210"/>
                    <a:pt x="2362" y="2125"/>
                    <a:pt x="2019" y="3244"/>
                  </a:cubicBezTo>
                  <a:cubicBezTo>
                    <a:pt x="678" y="7647"/>
                    <a:pt x="0" y="15280"/>
                    <a:pt x="0" y="15280"/>
                  </a:cubicBezTo>
                  <a:cubicBezTo>
                    <a:pt x="0" y="15280"/>
                    <a:pt x="724" y="15745"/>
                    <a:pt x="1364" y="15928"/>
                  </a:cubicBezTo>
                  <a:cubicBezTo>
                    <a:pt x="1749" y="16033"/>
                    <a:pt x="2141" y="16057"/>
                    <a:pt x="2413" y="16057"/>
                  </a:cubicBezTo>
                  <a:cubicBezTo>
                    <a:pt x="2631" y="16057"/>
                    <a:pt x="2773" y="16042"/>
                    <a:pt x="2773" y="16042"/>
                  </a:cubicBezTo>
                  <a:lnTo>
                    <a:pt x="5363" y="8912"/>
                  </a:lnTo>
                  <a:lnTo>
                    <a:pt x="7351" y="3442"/>
                  </a:lnTo>
                  <a:cubicBezTo>
                    <a:pt x="7351" y="3442"/>
                    <a:pt x="6009" y="1"/>
                    <a:pt x="4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11;p64">
              <a:extLst>
                <a:ext uri="{FF2B5EF4-FFF2-40B4-BE49-F238E27FC236}">
                  <a16:creationId xmlns:a16="http://schemas.microsoft.com/office/drawing/2014/main" id="{8C80E7DF-97ED-4556-AEBB-2320736B60B2}"/>
                </a:ext>
              </a:extLst>
            </p:cNvPr>
            <p:cNvSpPr/>
            <p:nvPr/>
          </p:nvSpPr>
          <p:spPr>
            <a:xfrm>
              <a:off x="2811700" y="1718100"/>
              <a:ext cx="815100" cy="509250"/>
            </a:xfrm>
            <a:custGeom>
              <a:avLst/>
              <a:gdLst/>
              <a:ahLst/>
              <a:cxnLst/>
              <a:rect l="l" t="t" r="r" b="b"/>
              <a:pathLst>
                <a:path w="32604" h="20370" extrusionOk="0">
                  <a:moveTo>
                    <a:pt x="2568" y="0"/>
                  </a:moveTo>
                  <a:cubicBezTo>
                    <a:pt x="2568" y="0"/>
                    <a:pt x="1" y="5691"/>
                    <a:pt x="1418" y="9834"/>
                  </a:cubicBezTo>
                  <a:cubicBezTo>
                    <a:pt x="1692" y="10650"/>
                    <a:pt x="3010" y="10672"/>
                    <a:pt x="3010" y="10672"/>
                  </a:cubicBezTo>
                  <a:cubicBezTo>
                    <a:pt x="3010" y="10672"/>
                    <a:pt x="6418" y="10716"/>
                    <a:pt x="8445" y="10716"/>
                  </a:cubicBezTo>
                  <a:cubicBezTo>
                    <a:pt x="8826" y="10716"/>
                    <a:pt x="9157" y="10714"/>
                    <a:pt x="9408" y="10711"/>
                  </a:cubicBezTo>
                  <a:cubicBezTo>
                    <a:pt x="13491" y="10688"/>
                    <a:pt x="18024" y="7846"/>
                    <a:pt x="18618" y="7724"/>
                  </a:cubicBezTo>
                  <a:cubicBezTo>
                    <a:pt x="18664" y="7715"/>
                    <a:pt x="18709" y="7710"/>
                    <a:pt x="18752" y="7710"/>
                  </a:cubicBezTo>
                  <a:cubicBezTo>
                    <a:pt x="19617" y="7710"/>
                    <a:pt x="20021" y="9543"/>
                    <a:pt x="20957" y="11465"/>
                  </a:cubicBezTo>
                  <a:cubicBezTo>
                    <a:pt x="21939" y="13483"/>
                    <a:pt x="30090" y="20370"/>
                    <a:pt x="30090" y="20370"/>
                  </a:cubicBezTo>
                  <a:cubicBezTo>
                    <a:pt x="30090" y="20370"/>
                    <a:pt x="31339" y="20370"/>
                    <a:pt x="31850" y="20179"/>
                  </a:cubicBezTo>
                  <a:cubicBezTo>
                    <a:pt x="32406" y="19966"/>
                    <a:pt x="32604" y="19692"/>
                    <a:pt x="32604" y="19692"/>
                  </a:cubicBezTo>
                  <a:cubicBezTo>
                    <a:pt x="32604" y="19692"/>
                    <a:pt x="23478" y="1905"/>
                    <a:pt x="20492" y="968"/>
                  </a:cubicBezTo>
                  <a:cubicBezTo>
                    <a:pt x="20183" y="871"/>
                    <a:pt x="19743" y="827"/>
                    <a:pt x="19201" y="827"/>
                  </a:cubicBezTo>
                  <a:cubicBezTo>
                    <a:pt x="17409" y="827"/>
                    <a:pt x="14507" y="1304"/>
                    <a:pt x="11587" y="1889"/>
                  </a:cubicBezTo>
                  <a:lnTo>
                    <a:pt x="10780" y="587"/>
                  </a:lnTo>
                  <a:lnTo>
                    <a:pt x="25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2;p64">
              <a:extLst>
                <a:ext uri="{FF2B5EF4-FFF2-40B4-BE49-F238E27FC236}">
                  <a16:creationId xmlns:a16="http://schemas.microsoft.com/office/drawing/2014/main" id="{EF6E7845-C626-4E1E-AB7C-79A7314D3A6A}"/>
                </a:ext>
              </a:extLst>
            </p:cNvPr>
            <p:cNvSpPr/>
            <p:nvPr/>
          </p:nvSpPr>
          <p:spPr>
            <a:xfrm>
              <a:off x="2915875" y="1302375"/>
              <a:ext cx="109525" cy="120725"/>
            </a:xfrm>
            <a:custGeom>
              <a:avLst/>
              <a:gdLst/>
              <a:ahLst/>
              <a:cxnLst/>
              <a:rect l="l" t="t" r="r" b="b"/>
              <a:pathLst>
                <a:path w="4381" h="4829" extrusionOk="0">
                  <a:moveTo>
                    <a:pt x="1219" y="0"/>
                  </a:moveTo>
                  <a:cubicBezTo>
                    <a:pt x="892" y="2377"/>
                    <a:pt x="442" y="2750"/>
                    <a:pt x="23" y="2765"/>
                  </a:cubicBezTo>
                  <a:cubicBezTo>
                    <a:pt x="1" y="2765"/>
                    <a:pt x="709" y="4266"/>
                    <a:pt x="1623" y="4662"/>
                  </a:cubicBezTo>
                  <a:cubicBezTo>
                    <a:pt x="1907" y="4785"/>
                    <a:pt x="2232" y="4829"/>
                    <a:pt x="2550" y="4829"/>
                  </a:cubicBezTo>
                  <a:cubicBezTo>
                    <a:pt x="3315" y="4829"/>
                    <a:pt x="4036" y="4576"/>
                    <a:pt x="4030" y="4571"/>
                  </a:cubicBezTo>
                  <a:cubicBezTo>
                    <a:pt x="3863" y="4456"/>
                    <a:pt x="3916" y="3733"/>
                    <a:pt x="4038" y="2979"/>
                  </a:cubicBezTo>
                  <a:cubicBezTo>
                    <a:pt x="4175" y="2065"/>
                    <a:pt x="4381" y="1112"/>
                    <a:pt x="4381" y="1112"/>
                  </a:cubicBezTo>
                  <a:lnTo>
                    <a:pt x="1402" y="61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3;p64">
              <a:extLst>
                <a:ext uri="{FF2B5EF4-FFF2-40B4-BE49-F238E27FC236}">
                  <a16:creationId xmlns:a16="http://schemas.microsoft.com/office/drawing/2014/main" id="{A8F81F60-9FF2-49B9-8529-0497CECC4E3D}"/>
                </a:ext>
              </a:extLst>
            </p:cNvPr>
            <p:cNvSpPr/>
            <p:nvPr/>
          </p:nvSpPr>
          <p:spPr>
            <a:xfrm>
              <a:off x="2950725" y="1303700"/>
              <a:ext cx="74500" cy="66875"/>
            </a:xfrm>
            <a:custGeom>
              <a:avLst/>
              <a:gdLst/>
              <a:ahLst/>
              <a:cxnLst/>
              <a:rect l="l" t="t" r="r" b="b"/>
              <a:pathLst>
                <a:path w="2980" h="2675" extrusionOk="0">
                  <a:moveTo>
                    <a:pt x="1" y="0"/>
                  </a:moveTo>
                  <a:lnTo>
                    <a:pt x="1" y="0"/>
                  </a:lnTo>
                  <a:cubicBezTo>
                    <a:pt x="244" y="922"/>
                    <a:pt x="960" y="2385"/>
                    <a:pt x="2674" y="2674"/>
                  </a:cubicBezTo>
                  <a:cubicBezTo>
                    <a:pt x="2857" y="1714"/>
                    <a:pt x="2979" y="1052"/>
                    <a:pt x="2979" y="10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14;p64">
              <a:extLst>
                <a:ext uri="{FF2B5EF4-FFF2-40B4-BE49-F238E27FC236}">
                  <a16:creationId xmlns:a16="http://schemas.microsoft.com/office/drawing/2014/main" id="{2FB74E1B-FFFA-44A5-8ECD-286F1E454B3A}"/>
                </a:ext>
              </a:extLst>
            </p:cNvPr>
            <p:cNvSpPr/>
            <p:nvPr/>
          </p:nvSpPr>
          <p:spPr>
            <a:xfrm>
              <a:off x="2934725" y="1174850"/>
              <a:ext cx="155025" cy="178600"/>
            </a:xfrm>
            <a:custGeom>
              <a:avLst/>
              <a:gdLst/>
              <a:ahLst/>
              <a:cxnLst/>
              <a:rect l="l" t="t" r="r" b="b"/>
              <a:pathLst>
                <a:path w="6201" h="7144" extrusionOk="0">
                  <a:moveTo>
                    <a:pt x="2620" y="0"/>
                  </a:moveTo>
                  <a:cubicBezTo>
                    <a:pt x="459" y="0"/>
                    <a:pt x="695" y="1714"/>
                    <a:pt x="351" y="4096"/>
                  </a:cubicBezTo>
                  <a:cubicBezTo>
                    <a:pt x="1" y="6632"/>
                    <a:pt x="4068" y="7143"/>
                    <a:pt x="4068" y="7143"/>
                  </a:cubicBezTo>
                  <a:cubicBezTo>
                    <a:pt x="4077" y="7143"/>
                    <a:pt x="4086" y="7143"/>
                    <a:pt x="4094" y="7143"/>
                  </a:cubicBezTo>
                  <a:cubicBezTo>
                    <a:pt x="5152" y="7143"/>
                    <a:pt x="6201" y="3022"/>
                    <a:pt x="6118" y="2153"/>
                  </a:cubicBezTo>
                  <a:cubicBezTo>
                    <a:pt x="6026" y="1277"/>
                    <a:pt x="5668" y="241"/>
                    <a:pt x="3048" y="20"/>
                  </a:cubicBezTo>
                  <a:cubicBezTo>
                    <a:pt x="2896" y="7"/>
                    <a:pt x="2753" y="0"/>
                    <a:pt x="26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15;p64">
              <a:extLst>
                <a:ext uri="{FF2B5EF4-FFF2-40B4-BE49-F238E27FC236}">
                  <a16:creationId xmlns:a16="http://schemas.microsoft.com/office/drawing/2014/main" id="{1F39B1B0-982A-48E0-AA40-21437BDBA77F}"/>
                </a:ext>
              </a:extLst>
            </p:cNvPr>
            <p:cNvSpPr/>
            <p:nvPr/>
          </p:nvSpPr>
          <p:spPr>
            <a:xfrm>
              <a:off x="2913600" y="1169100"/>
              <a:ext cx="170275" cy="87250"/>
            </a:xfrm>
            <a:custGeom>
              <a:avLst/>
              <a:gdLst/>
              <a:ahLst/>
              <a:cxnLst/>
              <a:rect l="l" t="t" r="r" b="b"/>
              <a:pathLst>
                <a:path w="6811" h="3490" extrusionOk="0">
                  <a:moveTo>
                    <a:pt x="3913" y="1"/>
                  </a:moveTo>
                  <a:cubicBezTo>
                    <a:pt x="3456" y="1"/>
                    <a:pt x="3022" y="28"/>
                    <a:pt x="2674" y="60"/>
                  </a:cubicBezTo>
                  <a:cubicBezTo>
                    <a:pt x="2224" y="113"/>
                    <a:pt x="1836" y="395"/>
                    <a:pt x="1653" y="806"/>
                  </a:cubicBezTo>
                  <a:cubicBezTo>
                    <a:pt x="1036" y="2208"/>
                    <a:pt x="0" y="3084"/>
                    <a:pt x="0" y="3084"/>
                  </a:cubicBezTo>
                  <a:cubicBezTo>
                    <a:pt x="0" y="3084"/>
                    <a:pt x="494" y="3489"/>
                    <a:pt x="1739" y="3489"/>
                  </a:cubicBezTo>
                  <a:cubicBezTo>
                    <a:pt x="1952" y="3489"/>
                    <a:pt x="2187" y="3477"/>
                    <a:pt x="2445" y="3450"/>
                  </a:cubicBezTo>
                  <a:cubicBezTo>
                    <a:pt x="4220" y="3259"/>
                    <a:pt x="6810" y="997"/>
                    <a:pt x="6810" y="997"/>
                  </a:cubicBezTo>
                  <a:cubicBezTo>
                    <a:pt x="6468" y="191"/>
                    <a:pt x="5114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16;p64">
              <a:extLst>
                <a:ext uri="{FF2B5EF4-FFF2-40B4-BE49-F238E27FC236}">
                  <a16:creationId xmlns:a16="http://schemas.microsoft.com/office/drawing/2014/main" id="{8337AE52-9573-425F-8B03-3E556B23B8E3}"/>
                </a:ext>
              </a:extLst>
            </p:cNvPr>
            <p:cNvSpPr/>
            <p:nvPr/>
          </p:nvSpPr>
          <p:spPr>
            <a:xfrm>
              <a:off x="2819700" y="1368775"/>
              <a:ext cx="284350" cy="402675"/>
            </a:xfrm>
            <a:custGeom>
              <a:avLst/>
              <a:gdLst/>
              <a:ahLst/>
              <a:cxnLst/>
              <a:rect l="l" t="t" r="r" b="b"/>
              <a:pathLst>
                <a:path w="11374" h="16107" extrusionOk="0">
                  <a:moveTo>
                    <a:pt x="4167" y="1"/>
                  </a:moveTo>
                  <a:cubicBezTo>
                    <a:pt x="3997" y="1"/>
                    <a:pt x="2681" y="1990"/>
                    <a:pt x="1418" y="4421"/>
                  </a:cubicBezTo>
                  <a:cubicBezTo>
                    <a:pt x="1" y="7163"/>
                    <a:pt x="404" y="7734"/>
                    <a:pt x="823" y="9433"/>
                  </a:cubicBezTo>
                  <a:cubicBezTo>
                    <a:pt x="900" y="9746"/>
                    <a:pt x="953" y="10020"/>
                    <a:pt x="1014" y="10286"/>
                  </a:cubicBezTo>
                  <a:cubicBezTo>
                    <a:pt x="1509" y="12754"/>
                    <a:pt x="1105" y="13265"/>
                    <a:pt x="1699" y="14872"/>
                  </a:cubicBezTo>
                  <a:cubicBezTo>
                    <a:pt x="1838" y="15255"/>
                    <a:pt x="4883" y="15582"/>
                    <a:pt x="7360" y="15582"/>
                  </a:cubicBezTo>
                  <a:cubicBezTo>
                    <a:pt x="7887" y="15582"/>
                    <a:pt x="8388" y="15567"/>
                    <a:pt x="8829" y="15535"/>
                  </a:cubicBezTo>
                  <a:cubicBezTo>
                    <a:pt x="9629" y="15482"/>
                    <a:pt x="10239" y="15367"/>
                    <a:pt x="10460" y="15177"/>
                  </a:cubicBezTo>
                  <a:cubicBezTo>
                    <a:pt x="11351" y="14385"/>
                    <a:pt x="11275" y="16106"/>
                    <a:pt x="11343" y="7872"/>
                  </a:cubicBezTo>
                  <a:cubicBezTo>
                    <a:pt x="11374" y="3857"/>
                    <a:pt x="7885" y="300"/>
                    <a:pt x="7885" y="300"/>
                  </a:cubicBezTo>
                  <a:cubicBezTo>
                    <a:pt x="7885" y="300"/>
                    <a:pt x="7782" y="984"/>
                    <a:pt x="6841" y="984"/>
                  </a:cubicBezTo>
                  <a:cubicBezTo>
                    <a:pt x="6290" y="984"/>
                    <a:pt x="5450" y="749"/>
                    <a:pt x="4175" y="3"/>
                  </a:cubicBezTo>
                  <a:cubicBezTo>
                    <a:pt x="4173" y="1"/>
                    <a:pt x="4170" y="1"/>
                    <a:pt x="4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17;p64">
              <a:extLst>
                <a:ext uri="{FF2B5EF4-FFF2-40B4-BE49-F238E27FC236}">
                  <a16:creationId xmlns:a16="http://schemas.microsoft.com/office/drawing/2014/main" id="{B21E1313-C811-4017-9278-E3BE5234CFAB}"/>
                </a:ext>
              </a:extLst>
            </p:cNvPr>
            <p:cNvSpPr/>
            <p:nvPr/>
          </p:nvSpPr>
          <p:spPr>
            <a:xfrm>
              <a:off x="3193350" y="1953100"/>
              <a:ext cx="133900" cy="320325"/>
            </a:xfrm>
            <a:custGeom>
              <a:avLst/>
              <a:gdLst/>
              <a:ahLst/>
              <a:cxnLst/>
              <a:rect l="l" t="t" r="r" b="b"/>
              <a:pathLst>
                <a:path w="5356" h="12813" extrusionOk="0">
                  <a:moveTo>
                    <a:pt x="2019" y="0"/>
                  </a:moveTo>
                  <a:cubicBezTo>
                    <a:pt x="671" y="4403"/>
                    <a:pt x="0" y="12036"/>
                    <a:pt x="0" y="12036"/>
                  </a:cubicBezTo>
                  <a:cubicBezTo>
                    <a:pt x="0" y="12036"/>
                    <a:pt x="724" y="12501"/>
                    <a:pt x="1356" y="12684"/>
                  </a:cubicBezTo>
                  <a:cubicBezTo>
                    <a:pt x="1746" y="12789"/>
                    <a:pt x="2137" y="12813"/>
                    <a:pt x="2409" y="12813"/>
                  </a:cubicBezTo>
                  <a:cubicBezTo>
                    <a:pt x="2626" y="12813"/>
                    <a:pt x="2766" y="12798"/>
                    <a:pt x="2766" y="12798"/>
                  </a:cubicBezTo>
                  <a:lnTo>
                    <a:pt x="5355" y="5668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18;p64">
              <a:extLst>
                <a:ext uri="{FF2B5EF4-FFF2-40B4-BE49-F238E27FC236}">
                  <a16:creationId xmlns:a16="http://schemas.microsoft.com/office/drawing/2014/main" id="{1C5CCF66-B133-419B-A709-2843A4962951}"/>
                </a:ext>
              </a:extLst>
            </p:cNvPr>
            <p:cNvSpPr/>
            <p:nvPr/>
          </p:nvSpPr>
          <p:spPr>
            <a:xfrm>
              <a:off x="2845025" y="1540025"/>
              <a:ext cx="195425" cy="218300"/>
            </a:xfrm>
            <a:custGeom>
              <a:avLst/>
              <a:gdLst/>
              <a:ahLst/>
              <a:cxnLst/>
              <a:rect l="l" t="t" r="r" b="b"/>
              <a:pathLst>
                <a:path w="7817" h="8732" extrusionOk="0">
                  <a:moveTo>
                    <a:pt x="1189" y="1"/>
                  </a:moveTo>
                  <a:lnTo>
                    <a:pt x="1" y="3436"/>
                  </a:lnTo>
                  <a:cubicBezTo>
                    <a:pt x="496" y="5904"/>
                    <a:pt x="92" y="6415"/>
                    <a:pt x="686" y="8022"/>
                  </a:cubicBezTo>
                  <a:cubicBezTo>
                    <a:pt x="825" y="8405"/>
                    <a:pt x="3870" y="8732"/>
                    <a:pt x="6347" y="8732"/>
                  </a:cubicBezTo>
                  <a:cubicBezTo>
                    <a:pt x="6874" y="8732"/>
                    <a:pt x="7375" y="8717"/>
                    <a:pt x="7816" y="8685"/>
                  </a:cubicBezTo>
                  <a:cubicBezTo>
                    <a:pt x="7755" y="8365"/>
                    <a:pt x="7588" y="7961"/>
                    <a:pt x="7329" y="7565"/>
                  </a:cubicBezTo>
                  <a:cubicBezTo>
                    <a:pt x="6765" y="6727"/>
                    <a:pt x="3284" y="5821"/>
                    <a:pt x="2149" y="4823"/>
                  </a:cubicBezTo>
                  <a:cubicBezTo>
                    <a:pt x="1022" y="3817"/>
                    <a:pt x="1189" y="1"/>
                    <a:pt x="11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19;p64">
              <a:extLst>
                <a:ext uri="{FF2B5EF4-FFF2-40B4-BE49-F238E27FC236}">
                  <a16:creationId xmlns:a16="http://schemas.microsoft.com/office/drawing/2014/main" id="{DBA1C24F-B699-4103-B2FE-FE3FE1336011}"/>
                </a:ext>
              </a:extLst>
            </p:cNvPr>
            <p:cNvSpPr/>
            <p:nvPr/>
          </p:nvSpPr>
          <p:spPr>
            <a:xfrm>
              <a:off x="2967875" y="1707375"/>
              <a:ext cx="110600" cy="38450"/>
            </a:xfrm>
            <a:custGeom>
              <a:avLst/>
              <a:gdLst/>
              <a:ahLst/>
              <a:cxnLst/>
              <a:rect l="l" t="t" r="r" b="b"/>
              <a:pathLst>
                <a:path w="4424" h="1538" extrusionOk="0">
                  <a:moveTo>
                    <a:pt x="2560" y="1"/>
                  </a:moveTo>
                  <a:cubicBezTo>
                    <a:pt x="1764" y="1"/>
                    <a:pt x="0" y="406"/>
                    <a:pt x="0" y="406"/>
                  </a:cubicBezTo>
                  <a:lnTo>
                    <a:pt x="221" y="1488"/>
                  </a:lnTo>
                  <a:cubicBezTo>
                    <a:pt x="221" y="1488"/>
                    <a:pt x="402" y="1538"/>
                    <a:pt x="729" y="1538"/>
                  </a:cubicBezTo>
                  <a:cubicBezTo>
                    <a:pt x="1055" y="1538"/>
                    <a:pt x="1527" y="1488"/>
                    <a:pt x="2110" y="1290"/>
                  </a:cubicBezTo>
                  <a:cubicBezTo>
                    <a:pt x="2356" y="1204"/>
                    <a:pt x="2809" y="1042"/>
                    <a:pt x="3068" y="1042"/>
                  </a:cubicBezTo>
                  <a:cubicBezTo>
                    <a:pt x="3106" y="1042"/>
                    <a:pt x="3141" y="1046"/>
                    <a:pt x="3169" y="1054"/>
                  </a:cubicBezTo>
                  <a:cubicBezTo>
                    <a:pt x="3430" y="1119"/>
                    <a:pt x="4109" y="1430"/>
                    <a:pt x="4333" y="1430"/>
                  </a:cubicBezTo>
                  <a:cubicBezTo>
                    <a:pt x="4397" y="1430"/>
                    <a:pt x="4424" y="1405"/>
                    <a:pt x="4395" y="1343"/>
                  </a:cubicBezTo>
                  <a:cubicBezTo>
                    <a:pt x="4274" y="1069"/>
                    <a:pt x="3283" y="269"/>
                    <a:pt x="2887" y="48"/>
                  </a:cubicBezTo>
                  <a:cubicBezTo>
                    <a:pt x="2824" y="15"/>
                    <a:pt x="2709" y="1"/>
                    <a:pt x="2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20;p64">
              <a:extLst>
                <a:ext uri="{FF2B5EF4-FFF2-40B4-BE49-F238E27FC236}">
                  <a16:creationId xmlns:a16="http://schemas.microsoft.com/office/drawing/2014/main" id="{C875F179-B871-4857-A5B8-D3F12F2DFE63}"/>
                </a:ext>
              </a:extLst>
            </p:cNvPr>
            <p:cNvSpPr/>
            <p:nvPr/>
          </p:nvSpPr>
          <p:spPr>
            <a:xfrm>
              <a:off x="2692100" y="1369025"/>
              <a:ext cx="290075" cy="396275"/>
            </a:xfrm>
            <a:custGeom>
              <a:avLst/>
              <a:gdLst/>
              <a:ahLst/>
              <a:cxnLst/>
              <a:rect l="l" t="t" r="r" b="b"/>
              <a:pathLst>
                <a:path w="11603" h="15851" extrusionOk="0">
                  <a:moveTo>
                    <a:pt x="9271" y="0"/>
                  </a:moveTo>
                  <a:cubicBezTo>
                    <a:pt x="9271" y="0"/>
                    <a:pt x="5927" y="229"/>
                    <a:pt x="4785" y="1844"/>
                  </a:cubicBezTo>
                  <a:cubicBezTo>
                    <a:pt x="3177" y="4129"/>
                    <a:pt x="1" y="13834"/>
                    <a:pt x="1867" y="15121"/>
                  </a:cubicBezTo>
                  <a:cubicBezTo>
                    <a:pt x="2684" y="15680"/>
                    <a:pt x="4309" y="15850"/>
                    <a:pt x="5987" y="15850"/>
                  </a:cubicBezTo>
                  <a:cubicBezTo>
                    <a:pt x="8612" y="15850"/>
                    <a:pt x="11366" y="15433"/>
                    <a:pt x="11366" y="15433"/>
                  </a:cubicBezTo>
                  <a:cubicBezTo>
                    <a:pt x="11366" y="15433"/>
                    <a:pt x="11602" y="14276"/>
                    <a:pt x="11260" y="13727"/>
                  </a:cubicBezTo>
                  <a:cubicBezTo>
                    <a:pt x="10917" y="13179"/>
                    <a:pt x="5333" y="12310"/>
                    <a:pt x="5067" y="12051"/>
                  </a:cubicBezTo>
                  <a:cubicBezTo>
                    <a:pt x="4815" y="11792"/>
                    <a:pt x="8251" y="7016"/>
                    <a:pt x="8243" y="6239"/>
                  </a:cubicBezTo>
                  <a:cubicBezTo>
                    <a:pt x="8228" y="5470"/>
                    <a:pt x="9271" y="0"/>
                    <a:pt x="9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21;p64">
              <a:extLst>
                <a:ext uri="{FF2B5EF4-FFF2-40B4-BE49-F238E27FC236}">
                  <a16:creationId xmlns:a16="http://schemas.microsoft.com/office/drawing/2014/main" id="{9F7C663C-B1E6-4B01-96D1-6D37AA6953C8}"/>
                </a:ext>
              </a:extLst>
            </p:cNvPr>
            <p:cNvSpPr/>
            <p:nvPr/>
          </p:nvSpPr>
          <p:spPr>
            <a:xfrm>
              <a:off x="3052600" y="1544600"/>
              <a:ext cx="388725" cy="227425"/>
            </a:xfrm>
            <a:custGeom>
              <a:avLst/>
              <a:gdLst/>
              <a:ahLst/>
              <a:cxnLst/>
              <a:rect l="l" t="t" r="r" b="b"/>
              <a:pathLst>
                <a:path w="15549" h="9097" extrusionOk="0">
                  <a:moveTo>
                    <a:pt x="15548" y="1"/>
                  </a:moveTo>
                  <a:lnTo>
                    <a:pt x="3558" y="84"/>
                  </a:lnTo>
                  <a:lnTo>
                    <a:pt x="1" y="9096"/>
                  </a:lnTo>
                  <a:lnTo>
                    <a:pt x="1" y="9096"/>
                  </a:lnTo>
                  <a:lnTo>
                    <a:pt x="11999" y="9012"/>
                  </a:lnTo>
                  <a:lnTo>
                    <a:pt x="155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822;p64">
              <a:extLst>
                <a:ext uri="{FF2B5EF4-FFF2-40B4-BE49-F238E27FC236}">
                  <a16:creationId xmlns:a16="http://schemas.microsoft.com/office/drawing/2014/main" id="{ACB571EF-1005-4B09-94E5-2940F2CCEBB8}"/>
                </a:ext>
              </a:extLst>
            </p:cNvPr>
            <p:cNvSpPr/>
            <p:nvPr/>
          </p:nvSpPr>
          <p:spPr>
            <a:xfrm>
              <a:off x="2960050" y="1760950"/>
              <a:ext cx="396150" cy="11450"/>
            </a:xfrm>
            <a:custGeom>
              <a:avLst/>
              <a:gdLst/>
              <a:ahLst/>
              <a:cxnLst/>
              <a:rect l="l" t="t" r="r" b="b"/>
              <a:pathLst>
                <a:path w="15846" h="458" extrusionOk="0">
                  <a:moveTo>
                    <a:pt x="15845" y="0"/>
                  </a:moveTo>
                  <a:lnTo>
                    <a:pt x="1" y="114"/>
                  </a:lnTo>
                  <a:lnTo>
                    <a:pt x="1" y="457"/>
                  </a:lnTo>
                  <a:lnTo>
                    <a:pt x="15701" y="358"/>
                  </a:lnTo>
                  <a:lnTo>
                    <a:pt x="15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823;p64">
              <a:extLst>
                <a:ext uri="{FF2B5EF4-FFF2-40B4-BE49-F238E27FC236}">
                  <a16:creationId xmlns:a16="http://schemas.microsoft.com/office/drawing/2014/main" id="{EE13BFEB-306E-47E5-9CD0-BC145C076B9B}"/>
                </a:ext>
              </a:extLst>
            </p:cNvPr>
            <p:cNvSpPr/>
            <p:nvPr/>
          </p:nvSpPr>
          <p:spPr>
            <a:xfrm>
              <a:off x="3245325" y="1643825"/>
              <a:ext cx="32975" cy="28975"/>
            </a:xfrm>
            <a:custGeom>
              <a:avLst/>
              <a:gdLst/>
              <a:ahLst/>
              <a:cxnLst/>
              <a:rect l="l" t="t" r="r" b="b"/>
              <a:pathLst>
                <a:path w="1319" h="1159" extrusionOk="0">
                  <a:moveTo>
                    <a:pt x="824" y="0"/>
                  </a:moveTo>
                  <a:cubicBezTo>
                    <a:pt x="511" y="0"/>
                    <a:pt x="176" y="259"/>
                    <a:pt x="92" y="587"/>
                  </a:cubicBezTo>
                  <a:cubicBezTo>
                    <a:pt x="1" y="899"/>
                    <a:pt x="184" y="1158"/>
                    <a:pt x="496" y="1158"/>
                  </a:cubicBezTo>
                  <a:cubicBezTo>
                    <a:pt x="816" y="1143"/>
                    <a:pt x="1136" y="892"/>
                    <a:pt x="1235" y="572"/>
                  </a:cubicBezTo>
                  <a:cubicBezTo>
                    <a:pt x="1319" y="259"/>
                    <a:pt x="1136" y="0"/>
                    <a:pt x="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Google Shape;3262;p72">
            <a:extLst>
              <a:ext uri="{FF2B5EF4-FFF2-40B4-BE49-F238E27FC236}">
                <a16:creationId xmlns:a16="http://schemas.microsoft.com/office/drawing/2014/main" id="{0F1CE8BC-22A4-4897-B8BA-E1903A8371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567" b="11945"/>
          <a:stretch/>
        </p:blipFill>
        <p:spPr>
          <a:xfrm>
            <a:off x="4696861" y="2444036"/>
            <a:ext cx="2118635" cy="13711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rupo 61">
            <a:extLst>
              <a:ext uri="{FF2B5EF4-FFF2-40B4-BE49-F238E27FC236}">
                <a16:creationId xmlns:a16="http://schemas.microsoft.com/office/drawing/2014/main" id="{F67D539E-44D9-405A-8D62-284F96BF79FE}"/>
              </a:ext>
            </a:extLst>
          </p:cNvPr>
          <p:cNvGrpSpPr/>
          <p:nvPr/>
        </p:nvGrpSpPr>
        <p:grpSpPr>
          <a:xfrm>
            <a:off x="5328036" y="1462515"/>
            <a:ext cx="800170" cy="370494"/>
            <a:chOff x="1997595" y="2288778"/>
            <a:chExt cx="800170" cy="370494"/>
          </a:xfrm>
        </p:grpSpPr>
        <p:grpSp>
          <p:nvGrpSpPr>
            <p:cNvPr id="63" name="Google Shape;7799;p79">
              <a:extLst>
                <a:ext uri="{FF2B5EF4-FFF2-40B4-BE49-F238E27FC236}">
                  <a16:creationId xmlns:a16="http://schemas.microsoft.com/office/drawing/2014/main" id="{80F0EDF7-513F-4839-A37C-1BB675DC5F56}"/>
                </a:ext>
              </a:extLst>
            </p:cNvPr>
            <p:cNvGrpSpPr/>
            <p:nvPr/>
          </p:nvGrpSpPr>
          <p:grpSpPr>
            <a:xfrm>
              <a:off x="1997595" y="2306065"/>
              <a:ext cx="387099" cy="353207"/>
              <a:chOff x="1989911" y="2306065"/>
              <a:chExt cx="387099" cy="353207"/>
            </a:xfrm>
          </p:grpSpPr>
          <p:sp>
            <p:nvSpPr>
              <p:cNvPr id="74" name="Google Shape;7800;p79">
                <a:extLst>
                  <a:ext uri="{FF2B5EF4-FFF2-40B4-BE49-F238E27FC236}">
                    <a16:creationId xmlns:a16="http://schemas.microsoft.com/office/drawing/2014/main" id="{D8FD550E-4220-4292-89FF-46FDB79DC62F}"/>
                  </a:ext>
                </a:extLst>
              </p:cNvPr>
              <p:cNvSpPr/>
              <p:nvPr/>
            </p:nvSpPr>
            <p:spPr>
              <a:xfrm>
                <a:off x="2110003" y="2555181"/>
                <a:ext cx="146916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379" extrusionOk="0">
                    <a:moveTo>
                      <a:pt x="2796" y="1"/>
                    </a:moveTo>
                    <a:lnTo>
                      <a:pt x="576" y="986"/>
                    </a:lnTo>
                    <a:lnTo>
                      <a:pt x="1" y="2879"/>
                    </a:lnTo>
                    <a:lnTo>
                      <a:pt x="1298" y="3108"/>
                    </a:lnTo>
                    <a:lnTo>
                      <a:pt x="2865" y="3379"/>
                    </a:lnTo>
                    <a:lnTo>
                      <a:pt x="5591" y="2879"/>
                    </a:lnTo>
                    <a:lnTo>
                      <a:pt x="5238" y="1714"/>
                    </a:lnTo>
                    <a:lnTo>
                      <a:pt x="5016" y="986"/>
                    </a:lnTo>
                    <a:lnTo>
                      <a:pt x="2796" y="1"/>
                    </a:ln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801;p79">
                <a:extLst>
                  <a:ext uri="{FF2B5EF4-FFF2-40B4-BE49-F238E27FC236}">
                    <a16:creationId xmlns:a16="http://schemas.microsoft.com/office/drawing/2014/main" id="{F281E4D3-885D-47BD-A5F1-CBDC9E1975D6}"/>
                  </a:ext>
                </a:extLst>
              </p:cNvPr>
              <p:cNvSpPr/>
              <p:nvPr/>
            </p:nvSpPr>
            <p:spPr>
              <a:xfrm>
                <a:off x="2110003" y="2555181"/>
                <a:ext cx="137615" cy="81681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109" extrusionOk="0">
                    <a:moveTo>
                      <a:pt x="2796" y="1"/>
                    </a:moveTo>
                    <a:lnTo>
                      <a:pt x="583" y="986"/>
                    </a:lnTo>
                    <a:lnTo>
                      <a:pt x="1" y="2879"/>
                    </a:lnTo>
                    <a:lnTo>
                      <a:pt x="1298" y="3108"/>
                    </a:lnTo>
                    <a:lnTo>
                      <a:pt x="1561" y="1714"/>
                    </a:lnTo>
                    <a:lnTo>
                      <a:pt x="5238" y="1714"/>
                    </a:lnTo>
                    <a:lnTo>
                      <a:pt x="5016" y="986"/>
                    </a:lnTo>
                    <a:lnTo>
                      <a:pt x="2796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802;p79">
                <a:extLst>
                  <a:ext uri="{FF2B5EF4-FFF2-40B4-BE49-F238E27FC236}">
                    <a16:creationId xmlns:a16="http://schemas.microsoft.com/office/drawing/2014/main" id="{51460D05-FE88-4483-B728-44A06C5645C0}"/>
                  </a:ext>
                </a:extLst>
              </p:cNvPr>
              <p:cNvSpPr/>
              <p:nvPr/>
            </p:nvSpPr>
            <p:spPr>
              <a:xfrm>
                <a:off x="1989911" y="2306065"/>
                <a:ext cx="387099" cy="275021"/>
              </a:xfrm>
              <a:custGeom>
                <a:avLst/>
                <a:gdLst/>
                <a:ahLst/>
                <a:cxnLst/>
                <a:rect l="l" t="t" r="r" b="b"/>
                <a:pathLst>
                  <a:path w="14734" h="10468" extrusionOk="0">
                    <a:moveTo>
                      <a:pt x="1215" y="1"/>
                    </a:moveTo>
                    <a:cubicBezTo>
                      <a:pt x="542" y="1"/>
                      <a:pt x="1" y="549"/>
                      <a:pt x="1" y="1222"/>
                    </a:cubicBezTo>
                    <a:lnTo>
                      <a:pt x="1" y="9247"/>
                    </a:lnTo>
                    <a:cubicBezTo>
                      <a:pt x="1" y="9920"/>
                      <a:pt x="542" y="10468"/>
                      <a:pt x="1215" y="10468"/>
                    </a:cubicBezTo>
                    <a:lnTo>
                      <a:pt x="13513" y="10468"/>
                    </a:lnTo>
                    <a:cubicBezTo>
                      <a:pt x="14185" y="10468"/>
                      <a:pt x="14733" y="9920"/>
                      <a:pt x="14733" y="9247"/>
                    </a:cubicBezTo>
                    <a:lnTo>
                      <a:pt x="14733" y="1222"/>
                    </a:lnTo>
                    <a:cubicBezTo>
                      <a:pt x="14733" y="549"/>
                      <a:pt x="14185" y="1"/>
                      <a:pt x="13513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803;p79">
                <a:extLst>
                  <a:ext uri="{FF2B5EF4-FFF2-40B4-BE49-F238E27FC236}">
                    <a16:creationId xmlns:a16="http://schemas.microsoft.com/office/drawing/2014/main" id="{4CFA3277-B17F-47CC-9E1D-76651FF9CB6E}"/>
                  </a:ext>
                </a:extLst>
              </p:cNvPr>
              <p:cNvSpPr/>
              <p:nvPr/>
            </p:nvSpPr>
            <p:spPr>
              <a:xfrm>
                <a:off x="2021438" y="2337723"/>
                <a:ext cx="324045" cy="193628"/>
              </a:xfrm>
              <a:custGeom>
                <a:avLst/>
                <a:gdLst/>
                <a:ahLst/>
                <a:cxnLst/>
                <a:rect l="l" t="t" r="r" b="b"/>
                <a:pathLst>
                  <a:path w="12334" h="7370" extrusionOk="0">
                    <a:moveTo>
                      <a:pt x="12320" y="1"/>
                    </a:moveTo>
                    <a:cubicBezTo>
                      <a:pt x="12318" y="1"/>
                      <a:pt x="12315" y="2"/>
                      <a:pt x="12313" y="3"/>
                    </a:cubicBezTo>
                    <a:lnTo>
                      <a:pt x="15" y="3"/>
                    </a:lnTo>
                    <a:cubicBezTo>
                      <a:pt x="8" y="3"/>
                      <a:pt x="1" y="10"/>
                      <a:pt x="1" y="17"/>
                    </a:cubicBezTo>
                    <a:lnTo>
                      <a:pt x="1" y="7369"/>
                    </a:lnTo>
                    <a:lnTo>
                      <a:pt x="12333" y="7369"/>
                    </a:lnTo>
                    <a:lnTo>
                      <a:pt x="12333" y="17"/>
                    </a:lnTo>
                    <a:cubicBezTo>
                      <a:pt x="12333" y="11"/>
                      <a:pt x="12329" y="1"/>
                      <a:pt x="12320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04;p79">
                <a:extLst>
                  <a:ext uri="{FF2B5EF4-FFF2-40B4-BE49-F238E27FC236}">
                    <a16:creationId xmlns:a16="http://schemas.microsoft.com/office/drawing/2014/main" id="{00CD726B-DBB9-42D8-B27B-B40FE237D67D}"/>
                  </a:ext>
                </a:extLst>
              </p:cNvPr>
              <p:cNvSpPr/>
              <p:nvPr/>
            </p:nvSpPr>
            <p:spPr>
              <a:xfrm>
                <a:off x="2327224" y="2337776"/>
                <a:ext cx="18259" cy="193576"/>
              </a:xfrm>
              <a:custGeom>
                <a:avLst/>
                <a:gdLst/>
                <a:ahLst/>
                <a:cxnLst/>
                <a:rect l="l" t="t" r="r" b="b"/>
                <a:pathLst>
                  <a:path w="695" h="7368" extrusionOk="0">
                    <a:moveTo>
                      <a:pt x="1" y="1"/>
                    </a:moveTo>
                    <a:cubicBezTo>
                      <a:pt x="1" y="8"/>
                      <a:pt x="1" y="8"/>
                      <a:pt x="1" y="15"/>
                    </a:cubicBezTo>
                    <a:lnTo>
                      <a:pt x="1" y="7367"/>
                    </a:lnTo>
                    <a:lnTo>
                      <a:pt x="694" y="7367"/>
                    </a:lnTo>
                    <a:lnTo>
                      <a:pt x="694" y="15"/>
                    </a:lnTo>
                    <a:cubicBezTo>
                      <a:pt x="694" y="8"/>
                      <a:pt x="694" y="8"/>
                      <a:pt x="69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805;p79">
                <a:extLst>
                  <a:ext uri="{FF2B5EF4-FFF2-40B4-BE49-F238E27FC236}">
                    <a16:creationId xmlns:a16="http://schemas.microsoft.com/office/drawing/2014/main" id="{23EFE7F0-2A77-4D4F-A8A6-AE54436D7FB9}"/>
                  </a:ext>
                </a:extLst>
              </p:cNvPr>
              <p:cNvSpPr/>
              <p:nvPr/>
            </p:nvSpPr>
            <p:spPr>
              <a:xfrm>
                <a:off x="2069543" y="2630819"/>
                <a:ext cx="227651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8665" h="1083" extrusionOk="0">
                    <a:moveTo>
                      <a:pt x="542" y="0"/>
                    </a:moveTo>
                    <a:cubicBezTo>
                      <a:pt x="244" y="0"/>
                      <a:pt x="1" y="243"/>
                      <a:pt x="1" y="541"/>
                    </a:cubicBezTo>
                    <a:cubicBezTo>
                      <a:pt x="1" y="839"/>
                      <a:pt x="244" y="1082"/>
                      <a:pt x="542" y="1082"/>
                    </a:cubicBezTo>
                    <a:lnTo>
                      <a:pt x="8123" y="1082"/>
                    </a:lnTo>
                    <a:cubicBezTo>
                      <a:pt x="8421" y="1082"/>
                      <a:pt x="8664" y="839"/>
                      <a:pt x="8664" y="541"/>
                    </a:cubicBezTo>
                    <a:cubicBezTo>
                      <a:pt x="8664" y="243"/>
                      <a:pt x="8421" y="0"/>
                      <a:pt x="8123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806;p79">
                <a:extLst>
                  <a:ext uri="{FF2B5EF4-FFF2-40B4-BE49-F238E27FC236}">
                    <a16:creationId xmlns:a16="http://schemas.microsoft.com/office/drawing/2014/main" id="{69450D23-2B41-4084-B8E8-DAC9AB8747F6}"/>
                  </a:ext>
                </a:extLst>
              </p:cNvPr>
              <p:cNvSpPr/>
              <p:nvPr/>
            </p:nvSpPr>
            <p:spPr>
              <a:xfrm>
                <a:off x="2175237" y="2549191"/>
                <a:ext cx="14975" cy="11849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1" extrusionOk="0">
                    <a:moveTo>
                      <a:pt x="312" y="0"/>
                    </a:moveTo>
                    <a:cubicBezTo>
                      <a:pt x="266" y="0"/>
                      <a:pt x="218" y="15"/>
                      <a:pt x="174" y="48"/>
                    </a:cubicBezTo>
                    <a:cubicBezTo>
                      <a:pt x="1" y="180"/>
                      <a:pt x="91" y="451"/>
                      <a:pt x="313" y="451"/>
                    </a:cubicBezTo>
                    <a:cubicBezTo>
                      <a:pt x="410" y="451"/>
                      <a:pt x="500" y="381"/>
                      <a:pt x="528" y="284"/>
                    </a:cubicBezTo>
                    <a:cubicBezTo>
                      <a:pt x="570" y="129"/>
                      <a:pt x="448" y="0"/>
                      <a:pt x="312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7807;p79">
              <a:extLst>
                <a:ext uri="{FF2B5EF4-FFF2-40B4-BE49-F238E27FC236}">
                  <a16:creationId xmlns:a16="http://schemas.microsoft.com/office/drawing/2014/main" id="{C7302297-C614-4294-89C4-6FC06733D988}"/>
                </a:ext>
              </a:extLst>
            </p:cNvPr>
            <p:cNvGrpSpPr/>
            <p:nvPr/>
          </p:nvGrpSpPr>
          <p:grpSpPr>
            <a:xfrm>
              <a:off x="2593102" y="2288778"/>
              <a:ext cx="204663" cy="363007"/>
              <a:chOff x="2593102" y="2288778"/>
              <a:chExt cx="204663" cy="363007"/>
            </a:xfrm>
          </p:grpSpPr>
          <p:sp>
            <p:nvSpPr>
              <p:cNvPr id="65" name="Google Shape;7808;p79">
                <a:extLst>
                  <a:ext uri="{FF2B5EF4-FFF2-40B4-BE49-F238E27FC236}">
                    <a16:creationId xmlns:a16="http://schemas.microsoft.com/office/drawing/2014/main" id="{E007BCAF-AD85-41E9-BFCF-9205C28393D5}"/>
                  </a:ext>
                </a:extLst>
              </p:cNvPr>
              <p:cNvSpPr/>
              <p:nvPr/>
            </p:nvSpPr>
            <p:spPr>
              <a:xfrm>
                <a:off x="2753837" y="2310636"/>
                <a:ext cx="43928" cy="29743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1321" extrusionOk="0">
                    <a:moveTo>
                      <a:pt x="0" y="0"/>
                    </a:moveTo>
                    <a:lnTo>
                      <a:pt x="0" y="11320"/>
                    </a:lnTo>
                    <a:lnTo>
                      <a:pt x="1672" y="10481"/>
                    </a:lnTo>
                    <a:lnTo>
                      <a:pt x="1672" y="8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16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7809;p79">
                <a:extLst>
                  <a:ext uri="{FF2B5EF4-FFF2-40B4-BE49-F238E27FC236}">
                    <a16:creationId xmlns:a16="http://schemas.microsoft.com/office/drawing/2014/main" id="{6C11E1D5-30B8-4AB2-835A-9EBC50998A73}"/>
                  </a:ext>
                </a:extLst>
              </p:cNvPr>
              <p:cNvSpPr/>
              <p:nvPr/>
            </p:nvSpPr>
            <p:spPr>
              <a:xfrm>
                <a:off x="2593102" y="2310636"/>
                <a:ext cx="182620" cy="297431"/>
              </a:xfrm>
              <a:custGeom>
                <a:avLst/>
                <a:gdLst/>
                <a:ahLst/>
                <a:cxnLst/>
                <a:rect l="l" t="t" r="r" b="b"/>
                <a:pathLst>
                  <a:path w="6951" h="11321" extrusionOk="0">
                    <a:moveTo>
                      <a:pt x="6951" y="0"/>
                    </a:moveTo>
                    <a:lnTo>
                      <a:pt x="1" y="833"/>
                    </a:lnTo>
                    <a:lnTo>
                      <a:pt x="1" y="10481"/>
                    </a:lnTo>
                    <a:lnTo>
                      <a:pt x="6951" y="11320"/>
                    </a:lnTo>
                    <a:lnTo>
                      <a:pt x="6951" y="0"/>
                    </a:lnTo>
                    <a:close/>
                  </a:path>
                </a:pathLst>
              </a:custGeom>
              <a:solidFill>
                <a:srgbClr val="BFC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7810;p79">
                <a:extLst>
                  <a:ext uri="{FF2B5EF4-FFF2-40B4-BE49-F238E27FC236}">
                    <a16:creationId xmlns:a16="http://schemas.microsoft.com/office/drawing/2014/main" id="{B46443BD-8E73-4C99-B12E-7B97AA432AA6}"/>
                  </a:ext>
                </a:extLst>
              </p:cNvPr>
              <p:cNvSpPr/>
              <p:nvPr/>
            </p:nvSpPr>
            <p:spPr>
              <a:xfrm>
                <a:off x="2753837" y="2585972"/>
                <a:ext cx="43928" cy="65813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2505" extrusionOk="0">
                    <a:moveTo>
                      <a:pt x="833" y="1"/>
                    </a:moveTo>
                    <a:lnTo>
                      <a:pt x="0" y="2505"/>
                    </a:lnTo>
                    <a:lnTo>
                      <a:pt x="833" y="2505"/>
                    </a:lnTo>
                    <a:cubicBezTo>
                      <a:pt x="1297" y="2505"/>
                      <a:pt x="1665" y="2130"/>
                      <a:pt x="1672" y="1673"/>
                    </a:cubicBezTo>
                    <a:lnTo>
                      <a:pt x="1672" y="1"/>
                    </a:lnTo>
                    <a:close/>
                  </a:path>
                </a:pathLst>
              </a:custGeom>
              <a:solidFill>
                <a:srgbClr val="6F7F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7811;p79">
                <a:extLst>
                  <a:ext uri="{FF2B5EF4-FFF2-40B4-BE49-F238E27FC236}">
                    <a16:creationId xmlns:a16="http://schemas.microsoft.com/office/drawing/2014/main" id="{A3AAFF3F-1A41-4F82-9C3D-443EFE112664}"/>
                  </a:ext>
                </a:extLst>
              </p:cNvPr>
              <p:cNvSpPr/>
              <p:nvPr/>
            </p:nvSpPr>
            <p:spPr>
              <a:xfrm>
                <a:off x="2753837" y="2288778"/>
                <a:ext cx="43928" cy="43744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65" extrusionOk="0">
                    <a:moveTo>
                      <a:pt x="0" y="0"/>
                    </a:moveTo>
                    <a:lnTo>
                      <a:pt x="833" y="1665"/>
                    </a:lnTo>
                    <a:lnTo>
                      <a:pt x="1672" y="1665"/>
                    </a:lnTo>
                    <a:lnTo>
                      <a:pt x="1672" y="832"/>
                    </a:lnTo>
                    <a:cubicBezTo>
                      <a:pt x="1665" y="375"/>
                      <a:pt x="1297" y="0"/>
                      <a:pt x="833" y="0"/>
                    </a:cubicBezTo>
                    <a:close/>
                  </a:path>
                </a:pathLst>
              </a:custGeom>
              <a:solidFill>
                <a:srgbClr val="6F7F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7812;p79">
                <a:extLst>
                  <a:ext uri="{FF2B5EF4-FFF2-40B4-BE49-F238E27FC236}">
                    <a16:creationId xmlns:a16="http://schemas.microsoft.com/office/drawing/2014/main" id="{6F80D77A-9C41-4EE6-9F10-6689A06E0A93}"/>
                  </a:ext>
                </a:extLst>
              </p:cNvPr>
              <p:cNvSpPr/>
              <p:nvPr/>
            </p:nvSpPr>
            <p:spPr>
              <a:xfrm>
                <a:off x="2593102" y="2585972"/>
                <a:ext cx="182620" cy="65813"/>
              </a:xfrm>
              <a:custGeom>
                <a:avLst/>
                <a:gdLst/>
                <a:ahLst/>
                <a:cxnLst/>
                <a:rect l="l" t="t" r="r" b="b"/>
                <a:pathLst>
                  <a:path w="6951" h="2505" extrusionOk="0">
                    <a:moveTo>
                      <a:pt x="1" y="1"/>
                    </a:moveTo>
                    <a:lnTo>
                      <a:pt x="1" y="1673"/>
                    </a:lnTo>
                    <a:cubicBezTo>
                      <a:pt x="8" y="2130"/>
                      <a:pt x="375" y="2505"/>
                      <a:pt x="840" y="2505"/>
                    </a:cubicBezTo>
                    <a:lnTo>
                      <a:pt x="6118" y="2505"/>
                    </a:lnTo>
                    <a:cubicBezTo>
                      <a:pt x="6576" y="2505"/>
                      <a:pt x="6951" y="2130"/>
                      <a:pt x="6951" y="1673"/>
                    </a:cubicBezTo>
                    <a:lnTo>
                      <a:pt x="6951" y="1"/>
                    </a:lnTo>
                    <a:close/>
                  </a:path>
                </a:pathLst>
              </a:custGeom>
              <a:solidFill>
                <a:srgbClr val="A1B5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813;p79">
                <a:extLst>
                  <a:ext uri="{FF2B5EF4-FFF2-40B4-BE49-F238E27FC236}">
                    <a16:creationId xmlns:a16="http://schemas.microsoft.com/office/drawing/2014/main" id="{64780924-3D9A-4108-A318-9C4D2F649789}"/>
                  </a:ext>
                </a:extLst>
              </p:cNvPr>
              <p:cNvSpPr/>
              <p:nvPr/>
            </p:nvSpPr>
            <p:spPr>
              <a:xfrm>
                <a:off x="2593102" y="2288778"/>
                <a:ext cx="182620" cy="43744"/>
              </a:xfrm>
              <a:custGeom>
                <a:avLst/>
                <a:gdLst/>
                <a:ahLst/>
                <a:cxnLst/>
                <a:rect l="l" t="t" r="r" b="b"/>
                <a:pathLst>
                  <a:path w="6951" h="1665" extrusionOk="0">
                    <a:moveTo>
                      <a:pt x="840" y="0"/>
                    </a:moveTo>
                    <a:cubicBezTo>
                      <a:pt x="375" y="0"/>
                      <a:pt x="8" y="375"/>
                      <a:pt x="1" y="832"/>
                    </a:cubicBezTo>
                    <a:lnTo>
                      <a:pt x="1" y="1665"/>
                    </a:lnTo>
                    <a:lnTo>
                      <a:pt x="6951" y="1665"/>
                    </a:lnTo>
                    <a:lnTo>
                      <a:pt x="6951" y="832"/>
                    </a:lnTo>
                    <a:cubicBezTo>
                      <a:pt x="6951" y="375"/>
                      <a:pt x="6576" y="0"/>
                      <a:pt x="6118" y="0"/>
                    </a:cubicBezTo>
                    <a:close/>
                  </a:path>
                </a:pathLst>
              </a:custGeom>
              <a:solidFill>
                <a:srgbClr val="A1B5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814;p79">
                <a:extLst>
                  <a:ext uri="{FF2B5EF4-FFF2-40B4-BE49-F238E27FC236}">
                    <a16:creationId xmlns:a16="http://schemas.microsoft.com/office/drawing/2014/main" id="{7A82FB80-EC9F-4173-B04A-F6C34D022774}"/>
                  </a:ext>
                </a:extLst>
              </p:cNvPr>
              <p:cNvSpPr/>
              <p:nvPr/>
            </p:nvSpPr>
            <p:spPr>
              <a:xfrm>
                <a:off x="2688050" y="2305172"/>
                <a:ext cx="36650" cy="10956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417" extrusionOk="0">
                    <a:moveTo>
                      <a:pt x="285" y="0"/>
                    </a:moveTo>
                    <a:cubicBezTo>
                      <a:pt x="0" y="0"/>
                      <a:pt x="0" y="416"/>
                      <a:pt x="285" y="416"/>
                    </a:cubicBezTo>
                    <a:lnTo>
                      <a:pt x="1117" y="416"/>
                    </a:lnTo>
                    <a:cubicBezTo>
                      <a:pt x="1395" y="416"/>
                      <a:pt x="1395" y="0"/>
                      <a:pt x="1117" y="0"/>
                    </a:cubicBez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815;p79">
                <a:extLst>
                  <a:ext uri="{FF2B5EF4-FFF2-40B4-BE49-F238E27FC236}">
                    <a16:creationId xmlns:a16="http://schemas.microsoft.com/office/drawing/2014/main" id="{68D9CF86-EA58-4F15-80A6-6251E7F35916}"/>
                  </a:ext>
                </a:extLst>
              </p:cNvPr>
              <p:cNvSpPr/>
              <p:nvPr/>
            </p:nvSpPr>
            <p:spPr>
              <a:xfrm>
                <a:off x="2684399" y="2607857"/>
                <a:ext cx="22069" cy="22069"/>
              </a:xfrm>
              <a:custGeom>
                <a:avLst/>
                <a:gdLst/>
                <a:ahLst/>
                <a:cxnLst/>
                <a:rect l="l" t="t" r="r" b="b"/>
                <a:pathLst>
                  <a:path w="840" h="840" extrusionOk="0">
                    <a:moveTo>
                      <a:pt x="424" y="0"/>
                    </a:moveTo>
                    <a:cubicBezTo>
                      <a:pt x="188" y="0"/>
                      <a:pt x="1" y="188"/>
                      <a:pt x="1" y="423"/>
                    </a:cubicBezTo>
                    <a:cubicBezTo>
                      <a:pt x="1" y="652"/>
                      <a:pt x="188" y="840"/>
                      <a:pt x="424" y="840"/>
                    </a:cubicBezTo>
                    <a:cubicBezTo>
                      <a:pt x="653" y="840"/>
                      <a:pt x="840" y="652"/>
                      <a:pt x="840" y="423"/>
                    </a:cubicBezTo>
                    <a:cubicBezTo>
                      <a:pt x="840" y="188"/>
                      <a:pt x="653" y="0"/>
                      <a:pt x="4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816;p79">
                <a:extLst>
                  <a:ext uri="{FF2B5EF4-FFF2-40B4-BE49-F238E27FC236}">
                    <a16:creationId xmlns:a16="http://schemas.microsoft.com/office/drawing/2014/main" id="{08B1E806-A3FC-4426-9BCB-48F2ED512F2F}"/>
                  </a:ext>
                </a:extLst>
              </p:cNvPr>
              <p:cNvSpPr/>
              <p:nvPr/>
            </p:nvSpPr>
            <p:spPr>
              <a:xfrm>
                <a:off x="2668004" y="2305172"/>
                <a:ext cx="10956" cy="1095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208" y="0"/>
                    </a:moveTo>
                    <a:cubicBezTo>
                      <a:pt x="97" y="0"/>
                      <a:pt x="0" y="97"/>
                      <a:pt x="0" y="208"/>
                    </a:cubicBezTo>
                    <a:cubicBezTo>
                      <a:pt x="0" y="326"/>
                      <a:pt x="97" y="416"/>
                      <a:pt x="208" y="416"/>
                    </a:cubicBezTo>
                    <a:cubicBezTo>
                      <a:pt x="326" y="416"/>
                      <a:pt x="417" y="326"/>
                      <a:pt x="417" y="208"/>
                    </a:cubicBezTo>
                    <a:cubicBezTo>
                      <a:pt x="417" y="97"/>
                      <a:pt x="326" y="0"/>
                      <a:pt x="208" y="0"/>
                    </a:cubicBez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64368" cy="51435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1402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7" name="Rectangle 126">
            <a:extLst>
              <a:ext uri="{FF2B5EF4-FFF2-40B4-BE49-F238E27FC236}">
                <a16:creationId xmlns:a16="http://schemas.microsoft.com/office/drawing/2014/main" id="{06F0F283-C8B6-4598-89C9-C404C98A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E473B0C0-761B-443F-97A0-9D6E01FBB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-1"/>
            <a:ext cx="4725186" cy="5143501"/>
          </a:xfrm>
          <a:custGeom>
            <a:avLst/>
            <a:gdLst>
              <a:gd name="connsiteX0" fmla="*/ 0 w 6300250"/>
              <a:gd name="connsiteY0" fmla="*/ 0 h 6858002"/>
              <a:gd name="connsiteX1" fmla="*/ 3149600 w 6300250"/>
              <a:gd name="connsiteY1" fmla="*/ 0 h 6858002"/>
              <a:gd name="connsiteX2" fmla="*/ 3149600 w 6300250"/>
              <a:gd name="connsiteY2" fmla="*/ 2 h 6858002"/>
              <a:gd name="connsiteX3" fmla="*/ 6110455 w 6300250"/>
              <a:gd name="connsiteY3" fmla="*/ 2 h 6858002"/>
              <a:gd name="connsiteX4" fmla="*/ 6115495 w 6300250"/>
              <a:gd name="connsiteY4" fmla="*/ 66677 h 6858002"/>
              <a:gd name="connsiteX5" fmla="*/ 6123892 w 6300250"/>
              <a:gd name="connsiteY5" fmla="*/ 122239 h 6858002"/>
              <a:gd name="connsiteX6" fmla="*/ 6133970 w 6300250"/>
              <a:gd name="connsiteY6" fmla="*/ 174627 h 6858002"/>
              <a:gd name="connsiteX7" fmla="*/ 6150766 w 6300250"/>
              <a:gd name="connsiteY7" fmla="*/ 217489 h 6858002"/>
              <a:gd name="connsiteX8" fmla="*/ 6167562 w 6300250"/>
              <a:gd name="connsiteY8" fmla="*/ 260352 h 6858002"/>
              <a:gd name="connsiteX9" fmla="*/ 6187717 w 6300250"/>
              <a:gd name="connsiteY9" fmla="*/ 296864 h 6858002"/>
              <a:gd name="connsiteX10" fmla="*/ 6207872 w 6300250"/>
              <a:gd name="connsiteY10" fmla="*/ 334964 h 6858002"/>
              <a:gd name="connsiteX11" fmla="*/ 6226348 w 6300250"/>
              <a:gd name="connsiteY11" fmla="*/ 369889 h 6858002"/>
              <a:gd name="connsiteX12" fmla="*/ 6244823 w 6300250"/>
              <a:gd name="connsiteY12" fmla="*/ 409577 h 6858002"/>
              <a:gd name="connsiteX13" fmla="*/ 6261619 w 6300250"/>
              <a:gd name="connsiteY13" fmla="*/ 450852 h 6858002"/>
              <a:gd name="connsiteX14" fmla="*/ 6276736 w 6300250"/>
              <a:gd name="connsiteY14" fmla="*/ 496889 h 6858002"/>
              <a:gd name="connsiteX15" fmla="*/ 6288493 w 6300250"/>
              <a:gd name="connsiteY15" fmla="*/ 546102 h 6858002"/>
              <a:gd name="connsiteX16" fmla="*/ 6296891 w 6300250"/>
              <a:gd name="connsiteY16" fmla="*/ 606427 h 6858002"/>
              <a:gd name="connsiteX17" fmla="*/ 6300250 w 6300250"/>
              <a:gd name="connsiteY17" fmla="*/ 673102 h 6858002"/>
              <a:gd name="connsiteX18" fmla="*/ 6296891 w 6300250"/>
              <a:gd name="connsiteY18" fmla="*/ 744539 h 6858002"/>
              <a:gd name="connsiteX19" fmla="*/ 6288493 w 6300250"/>
              <a:gd name="connsiteY19" fmla="*/ 801689 h 6858002"/>
              <a:gd name="connsiteX20" fmla="*/ 6276736 w 6300250"/>
              <a:gd name="connsiteY20" fmla="*/ 854077 h 6858002"/>
              <a:gd name="connsiteX21" fmla="*/ 6261619 w 6300250"/>
              <a:gd name="connsiteY21" fmla="*/ 901702 h 6858002"/>
              <a:gd name="connsiteX22" fmla="*/ 6244823 w 6300250"/>
              <a:gd name="connsiteY22" fmla="*/ 942977 h 6858002"/>
              <a:gd name="connsiteX23" fmla="*/ 6224668 w 6300250"/>
              <a:gd name="connsiteY23" fmla="*/ 981077 h 6858002"/>
              <a:gd name="connsiteX24" fmla="*/ 6204513 w 6300250"/>
              <a:gd name="connsiteY24" fmla="*/ 1017589 h 6858002"/>
              <a:gd name="connsiteX25" fmla="*/ 6184358 w 6300250"/>
              <a:gd name="connsiteY25" fmla="*/ 1055689 h 6858002"/>
              <a:gd name="connsiteX26" fmla="*/ 6165882 w 6300250"/>
              <a:gd name="connsiteY26" fmla="*/ 1095377 h 6858002"/>
              <a:gd name="connsiteX27" fmla="*/ 6147406 w 6300250"/>
              <a:gd name="connsiteY27" fmla="*/ 1136652 h 6858002"/>
              <a:gd name="connsiteX28" fmla="*/ 6132291 w 6300250"/>
              <a:gd name="connsiteY28" fmla="*/ 1182689 h 6858002"/>
              <a:gd name="connsiteX29" fmla="*/ 6122213 w 6300250"/>
              <a:gd name="connsiteY29" fmla="*/ 1235077 h 6858002"/>
              <a:gd name="connsiteX30" fmla="*/ 6112135 w 6300250"/>
              <a:gd name="connsiteY30" fmla="*/ 1295402 h 6858002"/>
              <a:gd name="connsiteX31" fmla="*/ 6110455 w 6300250"/>
              <a:gd name="connsiteY31" fmla="*/ 1363664 h 6858002"/>
              <a:gd name="connsiteX32" fmla="*/ 6112135 w 6300250"/>
              <a:gd name="connsiteY32" fmla="*/ 1431927 h 6858002"/>
              <a:gd name="connsiteX33" fmla="*/ 6122213 w 6300250"/>
              <a:gd name="connsiteY33" fmla="*/ 1492252 h 6858002"/>
              <a:gd name="connsiteX34" fmla="*/ 6132291 w 6300250"/>
              <a:gd name="connsiteY34" fmla="*/ 1544639 h 6858002"/>
              <a:gd name="connsiteX35" fmla="*/ 6147406 w 6300250"/>
              <a:gd name="connsiteY35" fmla="*/ 1589089 h 6858002"/>
              <a:gd name="connsiteX36" fmla="*/ 6165882 w 6300250"/>
              <a:gd name="connsiteY36" fmla="*/ 1631952 h 6858002"/>
              <a:gd name="connsiteX37" fmla="*/ 6184358 w 6300250"/>
              <a:gd name="connsiteY37" fmla="*/ 1671639 h 6858002"/>
              <a:gd name="connsiteX38" fmla="*/ 6204513 w 6300250"/>
              <a:gd name="connsiteY38" fmla="*/ 1708152 h 6858002"/>
              <a:gd name="connsiteX39" fmla="*/ 6224668 w 6300250"/>
              <a:gd name="connsiteY39" fmla="*/ 1743077 h 6858002"/>
              <a:gd name="connsiteX40" fmla="*/ 6244823 w 6300250"/>
              <a:gd name="connsiteY40" fmla="*/ 1782764 h 6858002"/>
              <a:gd name="connsiteX41" fmla="*/ 6261619 w 6300250"/>
              <a:gd name="connsiteY41" fmla="*/ 1824039 h 6858002"/>
              <a:gd name="connsiteX42" fmla="*/ 6276736 w 6300250"/>
              <a:gd name="connsiteY42" fmla="*/ 1870077 h 6858002"/>
              <a:gd name="connsiteX43" fmla="*/ 6288493 w 6300250"/>
              <a:gd name="connsiteY43" fmla="*/ 1922464 h 6858002"/>
              <a:gd name="connsiteX44" fmla="*/ 6296891 w 6300250"/>
              <a:gd name="connsiteY44" fmla="*/ 1982789 h 6858002"/>
              <a:gd name="connsiteX45" fmla="*/ 6300250 w 6300250"/>
              <a:gd name="connsiteY45" fmla="*/ 2051052 h 6858002"/>
              <a:gd name="connsiteX46" fmla="*/ 6296891 w 6300250"/>
              <a:gd name="connsiteY46" fmla="*/ 2119314 h 6858002"/>
              <a:gd name="connsiteX47" fmla="*/ 6288493 w 6300250"/>
              <a:gd name="connsiteY47" fmla="*/ 2179639 h 6858002"/>
              <a:gd name="connsiteX48" fmla="*/ 6276736 w 6300250"/>
              <a:gd name="connsiteY48" fmla="*/ 2232027 h 6858002"/>
              <a:gd name="connsiteX49" fmla="*/ 6261619 w 6300250"/>
              <a:gd name="connsiteY49" fmla="*/ 2278064 h 6858002"/>
              <a:gd name="connsiteX50" fmla="*/ 6244823 w 6300250"/>
              <a:gd name="connsiteY50" fmla="*/ 2319339 h 6858002"/>
              <a:gd name="connsiteX51" fmla="*/ 6224668 w 6300250"/>
              <a:gd name="connsiteY51" fmla="*/ 2359027 h 6858002"/>
              <a:gd name="connsiteX52" fmla="*/ 6204513 w 6300250"/>
              <a:gd name="connsiteY52" fmla="*/ 2395539 h 6858002"/>
              <a:gd name="connsiteX53" fmla="*/ 6184358 w 6300250"/>
              <a:gd name="connsiteY53" fmla="*/ 2433639 h 6858002"/>
              <a:gd name="connsiteX54" fmla="*/ 6165882 w 6300250"/>
              <a:gd name="connsiteY54" fmla="*/ 2471739 h 6858002"/>
              <a:gd name="connsiteX55" fmla="*/ 6147406 w 6300250"/>
              <a:gd name="connsiteY55" fmla="*/ 2513014 h 6858002"/>
              <a:gd name="connsiteX56" fmla="*/ 6132291 w 6300250"/>
              <a:gd name="connsiteY56" fmla="*/ 2560639 h 6858002"/>
              <a:gd name="connsiteX57" fmla="*/ 6122213 w 6300250"/>
              <a:gd name="connsiteY57" fmla="*/ 2613027 h 6858002"/>
              <a:gd name="connsiteX58" fmla="*/ 6112135 w 6300250"/>
              <a:gd name="connsiteY58" fmla="*/ 2671764 h 6858002"/>
              <a:gd name="connsiteX59" fmla="*/ 6110455 w 6300250"/>
              <a:gd name="connsiteY59" fmla="*/ 2741614 h 6858002"/>
              <a:gd name="connsiteX60" fmla="*/ 6112135 w 6300250"/>
              <a:gd name="connsiteY60" fmla="*/ 2809877 h 6858002"/>
              <a:gd name="connsiteX61" fmla="*/ 6122213 w 6300250"/>
              <a:gd name="connsiteY61" fmla="*/ 2868614 h 6858002"/>
              <a:gd name="connsiteX62" fmla="*/ 6132291 w 6300250"/>
              <a:gd name="connsiteY62" fmla="*/ 2922589 h 6858002"/>
              <a:gd name="connsiteX63" fmla="*/ 6147406 w 6300250"/>
              <a:gd name="connsiteY63" fmla="*/ 2967039 h 6858002"/>
              <a:gd name="connsiteX64" fmla="*/ 6165882 w 6300250"/>
              <a:gd name="connsiteY64" fmla="*/ 3009902 h 6858002"/>
              <a:gd name="connsiteX65" fmla="*/ 6184358 w 6300250"/>
              <a:gd name="connsiteY65" fmla="*/ 3046414 h 6858002"/>
              <a:gd name="connsiteX66" fmla="*/ 6204513 w 6300250"/>
              <a:gd name="connsiteY66" fmla="*/ 3084514 h 6858002"/>
              <a:gd name="connsiteX67" fmla="*/ 6224668 w 6300250"/>
              <a:gd name="connsiteY67" fmla="*/ 3121027 h 6858002"/>
              <a:gd name="connsiteX68" fmla="*/ 6244823 w 6300250"/>
              <a:gd name="connsiteY68" fmla="*/ 3160714 h 6858002"/>
              <a:gd name="connsiteX69" fmla="*/ 6261619 w 6300250"/>
              <a:gd name="connsiteY69" fmla="*/ 3201989 h 6858002"/>
              <a:gd name="connsiteX70" fmla="*/ 6276736 w 6300250"/>
              <a:gd name="connsiteY70" fmla="*/ 3248027 h 6858002"/>
              <a:gd name="connsiteX71" fmla="*/ 6288493 w 6300250"/>
              <a:gd name="connsiteY71" fmla="*/ 3300414 h 6858002"/>
              <a:gd name="connsiteX72" fmla="*/ 6296891 w 6300250"/>
              <a:gd name="connsiteY72" fmla="*/ 3360739 h 6858002"/>
              <a:gd name="connsiteX73" fmla="*/ 6300250 w 6300250"/>
              <a:gd name="connsiteY73" fmla="*/ 3427414 h 6858002"/>
              <a:gd name="connsiteX74" fmla="*/ 6296891 w 6300250"/>
              <a:gd name="connsiteY74" fmla="*/ 3497264 h 6858002"/>
              <a:gd name="connsiteX75" fmla="*/ 6288493 w 6300250"/>
              <a:gd name="connsiteY75" fmla="*/ 3557589 h 6858002"/>
              <a:gd name="connsiteX76" fmla="*/ 6276736 w 6300250"/>
              <a:gd name="connsiteY76" fmla="*/ 3609977 h 6858002"/>
              <a:gd name="connsiteX77" fmla="*/ 6261619 w 6300250"/>
              <a:gd name="connsiteY77" fmla="*/ 3656014 h 6858002"/>
              <a:gd name="connsiteX78" fmla="*/ 6244823 w 6300250"/>
              <a:gd name="connsiteY78" fmla="*/ 3697289 h 6858002"/>
              <a:gd name="connsiteX79" fmla="*/ 6224668 w 6300250"/>
              <a:gd name="connsiteY79" fmla="*/ 3736977 h 6858002"/>
              <a:gd name="connsiteX80" fmla="*/ 6184358 w 6300250"/>
              <a:gd name="connsiteY80" fmla="*/ 3811589 h 6858002"/>
              <a:gd name="connsiteX81" fmla="*/ 6165882 w 6300250"/>
              <a:gd name="connsiteY81" fmla="*/ 3848102 h 6858002"/>
              <a:gd name="connsiteX82" fmla="*/ 6147406 w 6300250"/>
              <a:gd name="connsiteY82" fmla="*/ 3890964 h 6858002"/>
              <a:gd name="connsiteX83" fmla="*/ 6132291 w 6300250"/>
              <a:gd name="connsiteY83" fmla="*/ 3935414 h 6858002"/>
              <a:gd name="connsiteX84" fmla="*/ 6122213 w 6300250"/>
              <a:gd name="connsiteY84" fmla="*/ 3987802 h 6858002"/>
              <a:gd name="connsiteX85" fmla="*/ 6112135 w 6300250"/>
              <a:gd name="connsiteY85" fmla="*/ 4048127 h 6858002"/>
              <a:gd name="connsiteX86" fmla="*/ 6110455 w 6300250"/>
              <a:gd name="connsiteY86" fmla="*/ 4116389 h 6858002"/>
              <a:gd name="connsiteX87" fmla="*/ 6112135 w 6300250"/>
              <a:gd name="connsiteY87" fmla="*/ 4186239 h 6858002"/>
              <a:gd name="connsiteX88" fmla="*/ 6122213 w 6300250"/>
              <a:gd name="connsiteY88" fmla="*/ 4244977 h 6858002"/>
              <a:gd name="connsiteX89" fmla="*/ 6132291 w 6300250"/>
              <a:gd name="connsiteY89" fmla="*/ 4297364 h 6858002"/>
              <a:gd name="connsiteX90" fmla="*/ 6147406 w 6300250"/>
              <a:gd name="connsiteY90" fmla="*/ 4343402 h 6858002"/>
              <a:gd name="connsiteX91" fmla="*/ 6165882 w 6300250"/>
              <a:gd name="connsiteY91" fmla="*/ 4386264 h 6858002"/>
              <a:gd name="connsiteX92" fmla="*/ 6184358 w 6300250"/>
              <a:gd name="connsiteY92" fmla="*/ 4424364 h 6858002"/>
              <a:gd name="connsiteX93" fmla="*/ 6224668 w 6300250"/>
              <a:gd name="connsiteY93" fmla="*/ 4498977 h 6858002"/>
              <a:gd name="connsiteX94" fmla="*/ 6244823 w 6300250"/>
              <a:gd name="connsiteY94" fmla="*/ 4537077 h 6858002"/>
              <a:gd name="connsiteX95" fmla="*/ 6261619 w 6300250"/>
              <a:gd name="connsiteY95" fmla="*/ 4579939 h 6858002"/>
              <a:gd name="connsiteX96" fmla="*/ 6276736 w 6300250"/>
              <a:gd name="connsiteY96" fmla="*/ 4625977 h 6858002"/>
              <a:gd name="connsiteX97" fmla="*/ 6288493 w 6300250"/>
              <a:gd name="connsiteY97" fmla="*/ 4678364 h 6858002"/>
              <a:gd name="connsiteX98" fmla="*/ 6296891 w 6300250"/>
              <a:gd name="connsiteY98" fmla="*/ 4738689 h 6858002"/>
              <a:gd name="connsiteX99" fmla="*/ 6300250 w 6300250"/>
              <a:gd name="connsiteY99" fmla="*/ 4806952 h 6858002"/>
              <a:gd name="connsiteX100" fmla="*/ 6296891 w 6300250"/>
              <a:gd name="connsiteY100" fmla="*/ 4875214 h 6858002"/>
              <a:gd name="connsiteX101" fmla="*/ 6288493 w 6300250"/>
              <a:gd name="connsiteY101" fmla="*/ 4935539 h 6858002"/>
              <a:gd name="connsiteX102" fmla="*/ 6276736 w 6300250"/>
              <a:gd name="connsiteY102" fmla="*/ 4987927 h 6858002"/>
              <a:gd name="connsiteX103" fmla="*/ 6261619 w 6300250"/>
              <a:gd name="connsiteY103" fmla="*/ 5033964 h 6858002"/>
              <a:gd name="connsiteX104" fmla="*/ 6244823 w 6300250"/>
              <a:gd name="connsiteY104" fmla="*/ 5075239 h 6858002"/>
              <a:gd name="connsiteX105" fmla="*/ 6224668 w 6300250"/>
              <a:gd name="connsiteY105" fmla="*/ 5114927 h 6858002"/>
              <a:gd name="connsiteX106" fmla="*/ 6204513 w 6300250"/>
              <a:gd name="connsiteY106" fmla="*/ 5149852 h 6858002"/>
              <a:gd name="connsiteX107" fmla="*/ 6184358 w 6300250"/>
              <a:gd name="connsiteY107" fmla="*/ 5186364 h 6858002"/>
              <a:gd name="connsiteX108" fmla="*/ 6165882 w 6300250"/>
              <a:gd name="connsiteY108" fmla="*/ 5226052 h 6858002"/>
              <a:gd name="connsiteX109" fmla="*/ 6147406 w 6300250"/>
              <a:gd name="connsiteY109" fmla="*/ 5268914 h 6858002"/>
              <a:gd name="connsiteX110" fmla="*/ 6132291 w 6300250"/>
              <a:gd name="connsiteY110" fmla="*/ 5313364 h 6858002"/>
              <a:gd name="connsiteX111" fmla="*/ 6122213 w 6300250"/>
              <a:gd name="connsiteY111" fmla="*/ 5365752 h 6858002"/>
              <a:gd name="connsiteX112" fmla="*/ 6112135 w 6300250"/>
              <a:gd name="connsiteY112" fmla="*/ 5426077 h 6858002"/>
              <a:gd name="connsiteX113" fmla="*/ 6110455 w 6300250"/>
              <a:gd name="connsiteY113" fmla="*/ 5494339 h 6858002"/>
              <a:gd name="connsiteX114" fmla="*/ 6112135 w 6300250"/>
              <a:gd name="connsiteY114" fmla="*/ 5562602 h 6858002"/>
              <a:gd name="connsiteX115" fmla="*/ 6122213 w 6300250"/>
              <a:gd name="connsiteY115" fmla="*/ 5622927 h 6858002"/>
              <a:gd name="connsiteX116" fmla="*/ 6132291 w 6300250"/>
              <a:gd name="connsiteY116" fmla="*/ 5675314 h 6858002"/>
              <a:gd name="connsiteX117" fmla="*/ 6147406 w 6300250"/>
              <a:gd name="connsiteY117" fmla="*/ 5721352 h 6858002"/>
              <a:gd name="connsiteX118" fmla="*/ 6165882 w 6300250"/>
              <a:gd name="connsiteY118" fmla="*/ 5762627 h 6858002"/>
              <a:gd name="connsiteX119" fmla="*/ 6184358 w 6300250"/>
              <a:gd name="connsiteY119" fmla="*/ 5802314 h 6858002"/>
              <a:gd name="connsiteX120" fmla="*/ 6204513 w 6300250"/>
              <a:gd name="connsiteY120" fmla="*/ 5840414 h 6858002"/>
              <a:gd name="connsiteX121" fmla="*/ 6224668 w 6300250"/>
              <a:gd name="connsiteY121" fmla="*/ 5876927 h 6858002"/>
              <a:gd name="connsiteX122" fmla="*/ 6244823 w 6300250"/>
              <a:gd name="connsiteY122" fmla="*/ 5915027 h 6858002"/>
              <a:gd name="connsiteX123" fmla="*/ 6261619 w 6300250"/>
              <a:gd name="connsiteY123" fmla="*/ 5956302 h 6858002"/>
              <a:gd name="connsiteX124" fmla="*/ 6276736 w 6300250"/>
              <a:gd name="connsiteY124" fmla="*/ 6003927 h 6858002"/>
              <a:gd name="connsiteX125" fmla="*/ 6288493 w 6300250"/>
              <a:gd name="connsiteY125" fmla="*/ 6056314 h 6858002"/>
              <a:gd name="connsiteX126" fmla="*/ 6296891 w 6300250"/>
              <a:gd name="connsiteY126" fmla="*/ 6113464 h 6858002"/>
              <a:gd name="connsiteX127" fmla="*/ 6300250 w 6300250"/>
              <a:gd name="connsiteY127" fmla="*/ 6183314 h 6858002"/>
              <a:gd name="connsiteX128" fmla="*/ 6296891 w 6300250"/>
              <a:gd name="connsiteY128" fmla="*/ 6251577 h 6858002"/>
              <a:gd name="connsiteX129" fmla="*/ 6288493 w 6300250"/>
              <a:gd name="connsiteY129" fmla="*/ 6311902 h 6858002"/>
              <a:gd name="connsiteX130" fmla="*/ 6276736 w 6300250"/>
              <a:gd name="connsiteY130" fmla="*/ 6361114 h 6858002"/>
              <a:gd name="connsiteX131" fmla="*/ 6261619 w 6300250"/>
              <a:gd name="connsiteY131" fmla="*/ 6407152 h 6858002"/>
              <a:gd name="connsiteX132" fmla="*/ 6244823 w 6300250"/>
              <a:gd name="connsiteY132" fmla="*/ 6448427 h 6858002"/>
              <a:gd name="connsiteX133" fmla="*/ 6226348 w 6300250"/>
              <a:gd name="connsiteY133" fmla="*/ 6488114 h 6858002"/>
              <a:gd name="connsiteX134" fmla="*/ 6207872 w 6300250"/>
              <a:gd name="connsiteY134" fmla="*/ 6523039 h 6858002"/>
              <a:gd name="connsiteX135" fmla="*/ 6187717 w 6300250"/>
              <a:gd name="connsiteY135" fmla="*/ 6561139 h 6858002"/>
              <a:gd name="connsiteX136" fmla="*/ 6167562 w 6300250"/>
              <a:gd name="connsiteY136" fmla="*/ 6597652 h 6858002"/>
              <a:gd name="connsiteX137" fmla="*/ 6150766 w 6300250"/>
              <a:gd name="connsiteY137" fmla="*/ 6640514 h 6858002"/>
              <a:gd name="connsiteX138" fmla="*/ 6133970 w 6300250"/>
              <a:gd name="connsiteY138" fmla="*/ 6683377 h 6858002"/>
              <a:gd name="connsiteX139" fmla="*/ 6123892 w 6300250"/>
              <a:gd name="connsiteY139" fmla="*/ 6735764 h 6858002"/>
              <a:gd name="connsiteX140" fmla="*/ 6115495 w 6300250"/>
              <a:gd name="connsiteY140" fmla="*/ 6791327 h 6858002"/>
              <a:gd name="connsiteX141" fmla="*/ 6110455 w 6300250"/>
              <a:gd name="connsiteY141" fmla="*/ 6858002 h 6858002"/>
              <a:gd name="connsiteX142" fmla="*/ 3149600 w 6300250"/>
              <a:gd name="connsiteY142" fmla="*/ 6858002 h 6858002"/>
              <a:gd name="connsiteX143" fmla="*/ 2707087 w 6300250"/>
              <a:gd name="connsiteY143" fmla="*/ 6858002 h 6858002"/>
              <a:gd name="connsiteX144" fmla="*/ 0 w 6300250"/>
              <a:gd name="connsiteY14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300250" h="6858002">
                <a:moveTo>
                  <a:pt x="0" y="0"/>
                </a:moveTo>
                <a:lnTo>
                  <a:pt x="3149600" y="0"/>
                </a:lnTo>
                <a:lnTo>
                  <a:pt x="3149600" y="2"/>
                </a:lnTo>
                <a:lnTo>
                  <a:pt x="6110455" y="2"/>
                </a:lnTo>
                <a:lnTo>
                  <a:pt x="6115495" y="66677"/>
                </a:lnTo>
                <a:lnTo>
                  <a:pt x="6123892" y="122239"/>
                </a:lnTo>
                <a:lnTo>
                  <a:pt x="6133970" y="174627"/>
                </a:lnTo>
                <a:lnTo>
                  <a:pt x="6150766" y="217489"/>
                </a:lnTo>
                <a:lnTo>
                  <a:pt x="6167562" y="260352"/>
                </a:lnTo>
                <a:lnTo>
                  <a:pt x="6187717" y="296864"/>
                </a:lnTo>
                <a:lnTo>
                  <a:pt x="6207872" y="334964"/>
                </a:lnTo>
                <a:lnTo>
                  <a:pt x="6226348" y="369889"/>
                </a:lnTo>
                <a:lnTo>
                  <a:pt x="6244823" y="409577"/>
                </a:lnTo>
                <a:lnTo>
                  <a:pt x="6261619" y="450852"/>
                </a:lnTo>
                <a:lnTo>
                  <a:pt x="6276736" y="496889"/>
                </a:lnTo>
                <a:lnTo>
                  <a:pt x="6288493" y="546102"/>
                </a:lnTo>
                <a:lnTo>
                  <a:pt x="6296891" y="606427"/>
                </a:lnTo>
                <a:lnTo>
                  <a:pt x="6300250" y="673102"/>
                </a:lnTo>
                <a:lnTo>
                  <a:pt x="6296891" y="744539"/>
                </a:lnTo>
                <a:lnTo>
                  <a:pt x="6288493" y="801689"/>
                </a:lnTo>
                <a:lnTo>
                  <a:pt x="6276736" y="854077"/>
                </a:lnTo>
                <a:lnTo>
                  <a:pt x="6261619" y="901702"/>
                </a:lnTo>
                <a:lnTo>
                  <a:pt x="6244823" y="942977"/>
                </a:lnTo>
                <a:lnTo>
                  <a:pt x="6224668" y="981077"/>
                </a:lnTo>
                <a:lnTo>
                  <a:pt x="6204513" y="1017589"/>
                </a:lnTo>
                <a:lnTo>
                  <a:pt x="6184358" y="1055689"/>
                </a:lnTo>
                <a:lnTo>
                  <a:pt x="6165882" y="1095377"/>
                </a:lnTo>
                <a:lnTo>
                  <a:pt x="6147406" y="1136652"/>
                </a:lnTo>
                <a:lnTo>
                  <a:pt x="6132291" y="1182689"/>
                </a:lnTo>
                <a:lnTo>
                  <a:pt x="6122213" y="1235077"/>
                </a:lnTo>
                <a:lnTo>
                  <a:pt x="6112135" y="1295402"/>
                </a:lnTo>
                <a:lnTo>
                  <a:pt x="6110455" y="1363664"/>
                </a:lnTo>
                <a:lnTo>
                  <a:pt x="6112135" y="1431927"/>
                </a:lnTo>
                <a:lnTo>
                  <a:pt x="6122213" y="1492252"/>
                </a:lnTo>
                <a:lnTo>
                  <a:pt x="6132291" y="1544639"/>
                </a:lnTo>
                <a:lnTo>
                  <a:pt x="6147406" y="1589089"/>
                </a:lnTo>
                <a:lnTo>
                  <a:pt x="6165882" y="1631952"/>
                </a:lnTo>
                <a:lnTo>
                  <a:pt x="6184358" y="1671639"/>
                </a:lnTo>
                <a:lnTo>
                  <a:pt x="6204513" y="1708152"/>
                </a:lnTo>
                <a:lnTo>
                  <a:pt x="6224668" y="1743077"/>
                </a:lnTo>
                <a:lnTo>
                  <a:pt x="6244823" y="1782764"/>
                </a:lnTo>
                <a:lnTo>
                  <a:pt x="6261619" y="1824039"/>
                </a:lnTo>
                <a:lnTo>
                  <a:pt x="6276736" y="1870077"/>
                </a:lnTo>
                <a:lnTo>
                  <a:pt x="6288493" y="1922464"/>
                </a:lnTo>
                <a:lnTo>
                  <a:pt x="6296891" y="1982789"/>
                </a:lnTo>
                <a:lnTo>
                  <a:pt x="6300250" y="2051052"/>
                </a:lnTo>
                <a:lnTo>
                  <a:pt x="6296891" y="2119314"/>
                </a:lnTo>
                <a:lnTo>
                  <a:pt x="6288493" y="2179639"/>
                </a:lnTo>
                <a:lnTo>
                  <a:pt x="6276736" y="2232027"/>
                </a:lnTo>
                <a:lnTo>
                  <a:pt x="6261619" y="2278064"/>
                </a:lnTo>
                <a:lnTo>
                  <a:pt x="6244823" y="2319339"/>
                </a:lnTo>
                <a:lnTo>
                  <a:pt x="6224668" y="2359027"/>
                </a:lnTo>
                <a:lnTo>
                  <a:pt x="6204513" y="2395539"/>
                </a:lnTo>
                <a:lnTo>
                  <a:pt x="6184358" y="2433639"/>
                </a:lnTo>
                <a:lnTo>
                  <a:pt x="6165882" y="2471739"/>
                </a:lnTo>
                <a:lnTo>
                  <a:pt x="6147406" y="2513014"/>
                </a:lnTo>
                <a:lnTo>
                  <a:pt x="6132291" y="2560639"/>
                </a:lnTo>
                <a:lnTo>
                  <a:pt x="6122213" y="2613027"/>
                </a:lnTo>
                <a:lnTo>
                  <a:pt x="6112135" y="2671764"/>
                </a:lnTo>
                <a:lnTo>
                  <a:pt x="6110455" y="2741614"/>
                </a:lnTo>
                <a:lnTo>
                  <a:pt x="6112135" y="2809877"/>
                </a:lnTo>
                <a:lnTo>
                  <a:pt x="6122213" y="2868614"/>
                </a:lnTo>
                <a:lnTo>
                  <a:pt x="6132291" y="2922589"/>
                </a:lnTo>
                <a:lnTo>
                  <a:pt x="6147406" y="2967039"/>
                </a:lnTo>
                <a:lnTo>
                  <a:pt x="6165882" y="3009902"/>
                </a:lnTo>
                <a:lnTo>
                  <a:pt x="6184358" y="3046414"/>
                </a:lnTo>
                <a:lnTo>
                  <a:pt x="6204513" y="3084514"/>
                </a:lnTo>
                <a:lnTo>
                  <a:pt x="6224668" y="3121027"/>
                </a:lnTo>
                <a:lnTo>
                  <a:pt x="6244823" y="3160714"/>
                </a:lnTo>
                <a:lnTo>
                  <a:pt x="6261619" y="3201989"/>
                </a:lnTo>
                <a:lnTo>
                  <a:pt x="6276736" y="3248027"/>
                </a:lnTo>
                <a:lnTo>
                  <a:pt x="6288493" y="3300414"/>
                </a:lnTo>
                <a:lnTo>
                  <a:pt x="6296891" y="3360739"/>
                </a:lnTo>
                <a:lnTo>
                  <a:pt x="6300250" y="3427414"/>
                </a:lnTo>
                <a:lnTo>
                  <a:pt x="6296891" y="3497264"/>
                </a:lnTo>
                <a:lnTo>
                  <a:pt x="6288493" y="3557589"/>
                </a:lnTo>
                <a:lnTo>
                  <a:pt x="6276736" y="3609977"/>
                </a:lnTo>
                <a:lnTo>
                  <a:pt x="6261619" y="3656014"/>
                </a:lnTo>
                <a:lnTo>
                  <a:pt x="6244823" y="3697289"/>
                </a:lnTo>
                <a:lnTo>
                  <a:pt x="6224668" y="3736977"/>
                </a:lnTo>
                <a:lnTo>
                  <a:pt x="6184358" y="3811589"/>
                </a:lnTo>
                <a:lnTo>
                  <a:pt x="6165882" y="3848102"/>
                </a:lnTo>
                <a:lnTo>
                  <a:pt x="6147406" y="3890964"/>
                </a:lnTo>
                <a:lnTo>
                  <a:pt x="6132291" y="3935414"/>
                </a:lnTo>
                <a:lnTo>
                  <a:pt x="6122213" y="3987802"/>
                </a:lnTo>
                <a:lnTo>
                  <a:pt x="6112135" y="4048127"/>
                </a:lnTo>
                <a:lnTo>
                  <a:pt x="6110455" y="4116389"/>
                </a:lnTo>
                <a:lnTo>
                  <a:pt x="6112135" y="4186239"/>
                </a:lnTo>
                <a:lnTo>
                  <a:pt x="6122213" y="4244977"/>
                </a:lnTo>
                <a:lnTo>
                  <a:pt x="6132291" y="4297364"/>
                </a:lnTo>
                <a:lnTo>
                  <a:pt x="6147406" y="4343402"/>
                </a:lnTo>
                <a:lnTo>
                  <a:pt x="6165882" y="4386264"/>
                </a:lnTo>
                <a:lnTo>
                  <a:pt x="6184358" y="4424364"/>
                </a:lnTo>
                <a:lnTo>
                  <a:pt x="6224668" y="4498977"/>
                </a:lnTo>
                <a:lnTo>
                  <a:pt x="6244823" y="4537077"/>
                </a:lnTo>
                <a:lnTo>
                  <a:pt x="6261619" y="4579939"/>
                </a:lnTo>
                <a:lnTo>
                  <a:pt x="6276736" y="4625977"/>
                </a:lnTo>
                <a:lnTo>
                  <a:pt x="6288493" y="4678364"/>
                </a:lnTo>
                <a:lnTo>
                  <a:pt x="6296891" y="4738689"/>
                </a:lnTo>
                <a:lnTo>
                  <a:pt x="6300250" y="4806952"/>
                </a:lnTo>
                <a:lnTo>
                  <a:pt x="6296891" y="4875214"/>
                </a:lnTo>
                <a:lnTo>
                  <a:pt x="6288493" y="4935539"/>
                </a:lnTo>
                <a:lnTo>
                  <a:pt x="6276736" y="4987927"/>
                </a:lnTo>
                <a:lnTo>
                  <a:pt x="6261619" y="5033964"/>
                </a:lnTo>
                <a:lnTo>
                  <a:pt x="6244823" y="5075239"/>
                </a:lnTo>
                <a:lnTo>
                  <a:pt x="6224668" y="5114927"/>
                </a:lnTo>
                <a:lnTo>
                  <a:pt x="6204513" y="5149852"/>
                </a:lnTo>
                <a:lnTo>
                  <a:pt x="6184358" y="5186364"/>
                </a:lnTo>
                <a:lnTo>
                  <a:pt x="6165882" y="5226052"/>
                </a:lnTo>
                <a:lnTo>
                  <a:pt x="6147406" y="5268914"/>
                </a:lnTo>
                <a:lnTo>
                  <a:pt x="6132291" y="5313364"/>
                </a:lnTo>
                <a:lnTo>
                  <a:pt x="6122213" y="5365752"/>
                </a:lnTo>
                <a:lnTo>
                  <a:pt x="6112135" y="5426077"/>
                </a:lnTo>
                <a:lnTo>
                  <a:pt x="6110455" y="5494339"/>
                </a:lnTo>
                <a:lnTo>
                  <a:pt x="6112135" y="5562602"/>
                </a:lnTo>
                <a:lnTo>
                  <a:pt x="6122213" y="5622927"/>
                </a:lnTo>
                <a:lnTo>
                  <a:pt x="6132291" y="5675314"/>
                </a:lnTo>
                <a:lnTo>
                  <a:pt x="6147406" y="5721352"/>
                </a:lnTo>
                <a:lnTo>
                  <a:pt x="6165882" y="5762627"/>
                </a:lnTo>
                <a:lnTo>
                  <a:pt x="6184358" y="5802314"/>
                </a:lnTo>
                <a:lnTo>
                  <a:pt x="6204513" y="5840414"/>
                </a:lnTo>
                <a:lnTo>
                  <a:pt x="6224668" y="5876927"/>
                </a:lnTo>
                <a:lnTo>
                  <a:pt x="6244823" y="5915027"/>
                </a:lnTo>
                <a:lnTo>
                  <a:pt x="6261619" y="5956302"/>
                </a:lnTo>
                <a:lnTo>
                  <a:pt x="6276736" y="6003927"/>
                </a:lnTo>
                <a:lnTo>
                  <a:pt x="6288493" y="6056314"/>
                </a:lnTo>
                <a:lnTo>
                  <a:pt x="6296891" y="6113464"/>
                </a:lnTo>
                <a:lnTo>
                  <a:pt x="6300250" y="6183314"/>
                </a:lnTo>
                <a:lnTo>
                  <a:pt x="6296891" y="6251577"/>
                </a:lnTo>
                <a:lnTo>
                  <a:pt x="6288493" y="6311902"/>
                </a:lnTo>
                <a:lnTo>
                  <a:pt x="6276736" y="6361114"/>
                </a:lnTo>
                <a:lnTo>
                  <a:pt x="6261619" y="6407152"/>
                </a:lnTo>
                <a:lnTo>
                  <a:pt x="6244823" y="6448427"/>
                </a:lnTo>
                <a:lnTo>
                  <a:pt x="6226348" y="6488114"/>
                </a:lnTo>
                <a:lnTo>
                  <a:pt x="6207872" y="6523039"/>
                </a:lnTo>
                <a:lnTo>
                  <a:pt x="6187717" y="6561139"/>
                </a:lnTo>
                <a:lnTo>
                  <a:pt x="6167562" y="6597652"/>
                </a:lnTo>
                <a:lnTo>
                  <a:pt x="6150766" y="6640514"/>
                </a:lnTo>
                <a:lnTo>
                  <a:pt x="6133970" y="6683377"/>
                </a:lnTo>
                <a:lnTo>
                  <a:pt x="6123892" y="6735764"/>
                </a:lnTo>
                <a:lnTo>
                  <a:pt x="6115495" y="6791327"/>
                </a:lnTo>
                <a:lnTo>
                  <a:pt x="6110455" y="6858002"/>
                </a:lnTo>
                <a:lnTo>
                  <a:pt x="3149600" y="6858002"/>
                </a:lnTo>
                <a:lnTo>
                  <a:pt x="270708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13" name="Google Shape;1013;p34"/>
          <p:cNvSpPr txBox="1">
            <a:spLocks noGrp="1"/>
          </p:cNvSpPr>
          <p:nvPr>
            <p:ph type="title"/>
          </p:nvPr>
        </p:nvSpPr>
        <p:spPr>
          <a:xfrm>
            <a:off x="698949" y="872205"/>
            <a:ext cx="3386699" cy="339909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300" spc="200">
                <a:solidFill>
                  <a:srgbClr val="2A1A00"/>
                </a:solidFill>
              </a:rPr>
              <a:t>Objetivo de la Semana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3B475C6-1445-41C7-9360-49FD7C1C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4" name="Google Shape;1014;p34"/>
          <p:cNvSpPr txBox="1">
            <a:spLocks noGrp="1"/>
          </p:cNvSpPr>
          <p:nvPr>
            <p:ph type="body" idx="1"/>
          </p:nvPr>
        </p:nvSpPr>
        <p:spPr>
          <a:xfrm>
            <a:off x="4759767" y="1076859"/>
            <a:ext cx="4000500" cy="342495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-228600" algn="ctr" defTabSz="91440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3600" b="1" dirty="0" err="1">
                <a:latin typeface="Chiller" panose="04020404031007020602" pitchFamily="82" charset="0"/>
              </a:rPr>
              <a:t>Introducir</a:t>
            </a:r>
            <a:r>
              <a:rPr lang="en-US" sz="3600" b="1" dirty="0">
                <a:latin typeface="Chiller" panose="04020404031007020602" pitchFamily="82" charset="0"/>
              </a:rPr>
              <a:t> las </a:t>
            </a:r>
            <a:r>
              <a:rPr lang="en-US" sz="3600" b="1" dirty="0" err="1">
                <a:latin typeface="Chiller" panose="04020404031007020602" pitchFamily="82" charset="0"/>
              </a:rPr>
              <a:t>múltiples</a:t>
            </a:r>
            <a:r>
              <a:rPr lang="en-US" sz="3600" b="1" dirty="0">
                <a:latin typeface="Chiller" panose="04020404031007020602" pitchFamily="82" charset="0"/>
              </a:rPr>
              <a:t> </a:t>
            </a:r>
            <a:r>
              <a:rPr lang="en-US" sz="3600" b="1" dirty="0" err="1">
                <a:latin typeface="Chiller" panose="04020404031007020602" pitchFamily="82" charset="0"/>
              </a:rPr>
              <a:t>maneras</a:t>
            </a:r>
            <a:r>
              <a:rPr lang="en-US" sz="3600" b="1" dirty="0">
                <a:latin typeface="Chiller" panose="04020404031007020602" pitchFamily="82" charset="0"/>
              </a:rPr>
              <a:t> </a:t>
            </a:r>
            <a:r>
              <a:rPr lang="en-US" sz="3600" b="1" dirty="0" err="1">
                <a:latin typeface="Chiller" panose="04020404031007020602" pitchFamily="82" charset="0"/>
              </a:rPr>
              <a:t>en</a:t>
            </a:r>
            <a:r>
              <a:rPr lang="en-US" sz="3600" b="1" dirty="0">
                <a:latin typeface="Chiller" panose="04020404031007020602" pitchFamily="82" charset="0"/>
              </a:rPr>
              <a:t> las que se </a:t>
            </a:r>
            <a:r>
              <a:rPr lang="en-US" sz="3600" b="1" dirty="0" err="1">
                <a:latin typeface="Chiller" panose="04020404031007020602" pitchFamily="82" charset="0"/>
              </a:rPr>
              <a:t>habla</a:t>
            </a:r>
            <a:r>
              <a:rPr lang="en-US" sz="3600" b="1" dirty="0">
                <a:latin typeface="Chiller" panose="04020404031007020602" pitchFamily="82" charset="0"/>
              </a:rPr>
              <a:t> de filosofía y </a:t>
            </a:r>
            <a:r>
              <a:rPr lang="en-US" sz="3600" b="1" dirty="0" err="1">
                <a:latin typeface="Chiller" panose="04020404031007020602" pitchFamily="82" charset="0"/>
              </a:rPr>
              <a:t>comprender</a:t>
            </a:r>
            <a:r>
              <a:rPr lang="en-US" sz="3600" b="1" dirty="0">
                <a:latin typeface="Chiller" panose="04020404031007020602" pitchFamily="82" charset="0"/>
              </a:rPr>
              <a:t> </a:t>
            </a:r>
            <a:r>
              <a:rPr lang="en-US" sz="3600" b="1" dirty="0" err="1">
                <a:latin typeface="Chiller" panose="04020404031007020602" pitchFamily="82" charset="0"/>
              </a:rPr>
              <a:t>aspectos</a:t>
            </a:r>
            <a:r>
              <a:rPr lang="en-US" sz="3600" b="1" dirty="0">
                <a:latin typeface="Chiller" panose="04020404031007020602" pitchFamily="82" charset="0"/>
              </a:rPr>
              <a:t> </a:t>
            </a:r>
            <a:r>
              <a:rPr lang="en-US" sz="3600" b="1" dirty="0" err="1">
                <a:latin typeface="Chiller" panose="04020404031007020602" pitchFamily="82" charset="0"/>
              </a:rPr>
              <a:t>generales</a:t>
            </a:r>
            <a:r>
              <a:rPr lang="en-US" sz="3600" b="1" dirty="0">
                <a:latin typeface="Chiller" panose="04020404031007020602" pitchFamily="82" charset="0"/>
              </a:rPr>
              <a:t> del </a:t>
            </a:r>
            <a:r>
              <a:rPr lang="en-US" sz="3600" b="1" dirty="0" err="1">
                <a:latin typeface="Chiller" panose="04020404031007020602" pitchFamily="82" charset="0"/>
              </a:rPr>
              <a:t>pensar</a:t>
            </a:r>
            <a:r>
              <a:rPr lang="en-US" sz="3600" b="1" dirty="0">
                <a:latin typeface="Chiller" panose="04020404031007020602" pitchFamily="82" charset="0"/>
              </a:rPr>
              <a:t> </a:t>
            </a:r>
            <a:r>
              <a:rPr lang="en-US" sz="3600" b="1" dirty="0" err="1">
                <a:latin typeface="Chiller" panose="04020404031007020602" pitchFamily="82" charset="0"/>
              </a:rPr>
              <a:t>filosófico</a:t>
            </a:r>
            <a:endParaRPr lang="en-US" sz="3600" b="1" dirty="0">
              <a:latin typeface="Chiller" panose="04020404031007020602" pitchFamily="8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67762" y="473202"/>
            <a:ext cx="3926681" cy="3921918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8AACE35A-DD26-4C0E-81A5-8C18F7390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9" name="Google Shape;1629;p42"/>
          <p:cNvSpPr txBox="1">
            <a:spLocks noGrp="1"/>
          </p:cNvSpPr>
          <p:nvPr>
            <p:ph type="title"/>
          </p:nvPr>
        </p:nvSpPr>
        <p:spPr>
          <a:xfrm>
            <a:off x="808893" y="923629"/>
            <a:ext cx="4608963" cy="329624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r" defTabSz="914400">
              <a:spcBef>
                <a:spcPct val="0"/>
              </a:spcBef>
              <a:spcAft>
                <a:spcPts val="0"/>
              </a:spcAft>
            </a:pPr>
            <a:r>
              <a:rPr lang="en-US" sz="3600" spc="800"/>
              <a:t>Herramientas claves del Pensar Filosófico</a:t>
            </a:r>
          </a:p>
        </p:txBody>
      </p:sp>
      <p:sp>
        <p:nvSpPr>
          <p:cNvPr id="1630" name="Google Shape;1630;p42"/>
          <p:cNvSpPr txBox="1">
            <a:spLocks noGrp="1"/>
          </p:cNvSpPr>
          <p:nvPr>
            <p:ph type="subTitle" idx="1"/>
          </p:nvPr>
        </p:nvSpPr>
        <p:spPr>
          <a:xfrm>
            <a:off x="5731409" y="975631"/>
            <a:ext cx="3243538" cy="319223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l" defTabSz="914400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</a:pPr>
            <a:r>
              <a:rPr lang="en-US" sz="2000" b="1" cap="all" spc="400">
                <a:solidFill>
                  <a:schemeClr val="tx2"/>
                </a:solidFill>
              </a:rPr>
              <a:t>Abstracción, Idealización y Contradicción</a:t>
            </a:r>
          </a:p>
          <a:p>
            <a:pPr marL="0" lvl="0" indent="0" algn="l" defTabSz="914400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</a:pPr>
            <a:endParaRPr lang="en-US" sz="2000" b="1" cap="all" spc="400">
              <a:solidFill>
                <a:schemeClr val="tx2"/>
              </a:solidFill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E905CB15-2F46-4D9D-AEA4-3619C520C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9156" y="1471797"/>
            <a:ext cx="0" cy="2199905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8DAE5F6-55D5-4FC2-B1F3-AE114251F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0697" y="330200"/>
            <a:ext cx="482600" cy="9143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515;p56"/>
          <p:cNvSpPr txBox="1">
            <a:spLocks noGrp="1"/>
          </p:cNvSpPr>
          <p:nvPr>
            <p:ph type="body" idx="1"/>
          </p:nvPr>
        </p:nvSpPr>
        <p:spPr>
          <a:xfrm>
            <a:off x="3653490" y="970608"/>
            <a:ext cx="5078888" cy="37847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970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L" sz="2000" dirty="0"/>
              <a:t>Es la capacidad de </a:t>
            </a:r>
            <a:r>
              <a:rPr lang="es-CL" sz="2000" b="1" dirty="0"/>
              <a:t>poner las cosas en términos generales para pensar en los principios y fundamentos de los fenómenos</a:t>
            </a:r>
            <a:r>
              <a:rPr lang="es-CL" sz="2000" dirty="0"/>
              <a:t>: sabemos que existen, por ejemplo, acciones justas. Pero ¿existe la justicia?, ¿qué características debe tener?</a:t>
            </a:r>
            <a:endParaRPr sz="2000" b="1" dirty="0"/>
          </a:p>
        </p:txBody>
      </p:sp>
      <p:sp>
        <p:nvSpPr>
          <p:cNvPr id="2516" name="Google Shape;2516;p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Abstracción</a:t>
            </a:r>
            <a:endParaRPr dirty="0"/>
          </a:p>
        </p:txBody>
      </p:sp>
      <p:grpSp>
        <p:nvGrpSpPr>
          <p:cNvPr id="2517" name="Google Shape;2517;p56"/>
          <p:cNvGrpSpPr/>
          <p:nvPr/>
        </p:nvGrpSpPr>
        <p:grpSpPr>
          <a:xfrm>
            <a:off x="-3076583" y="1970322"/>
            <a:ext cx="9597497" cy="7210936"/>
            <a:chOff x="-3076583" y="1970322"/>
            <a:chExt cx="9597497" cy="7210936"/>
          </a:xfrm>
        </p:grpSpPr>
        <p:sp>
          <p:nvSpPr>
            <p:cNvPr id="2518" name="Google Shape;2518;p56"/>
            <p:cNvSpPr/>
            <p:nvPr/>
          </p:nvSpPr>
          <p:spPr>
            <a:xfrm rot="1211929" flipH="1">
              <a:off x="-2547996" y="3291078"/>
              <a:ext cx="8464266" cy="4569423"/>
            </a:xfrm>
            <a:custGeom>
              <a:avLst/>
              <a:gdLst/>
              <a:ahLst/>
              <a:cxnLst/>
              <a:rect l="l" t="t" r="r" b="b"/>
              <a:pathLst>
                <a:path w="255466" h="137913" extrusionOk="0">
                  <a:moveTo>
                    <a:pt x="80963" y="1"/>
                  </a:moveTo>
                  <a:cubicBezTo>
                    <a:pt x="64198" y="1"/>
                    <a:pt x="45419" y="7420"/>
                    <a:pt x="31220" y="30693"/>
                  </a:cubicBezTo>
                  <a:cubicBezTo>
                    <a:pt x="15724" y="56107"/>
                    <a:pt x="8855" y="54215"/>
                    <a:pt x="0" y="62705"/>
                  </a:cubicBezTo>
                  <a:lnTo>
                    <a:pt x="0" y="62705"/>
                  </a:lnTo>
                  <a:cubicBezTo>
                    <a:pt x="343" y="62508"/>
                    <a:pt x="20229" y="51251"/>
                    <a:pt x="40518" y="51251"/>
                  </a:cubicBezTo>
                  <a:cubicBezTo>
                    <a:pt x="45153" y="51251"/>
                    <a:pt x="49808" y="51839"/>
                    <a:pt x="54257" y="53279"/>
                  </a:cubicBezTo>
                  <a:cubicBezTo>
                    <a:pt x="76157" y="60359"/>
                    <a:pt x="78298" y="99163"/>
                    <a:pt x="106386" y="99163"/>
                  </a:cubicBezTo>
                  <a:cubicBezTo>
                    <a:pt x="109208" y="99163"/>
                    <a:pt x="112291" y="98771"/>
                    <a:pt x="115683" y="97917"/>
                  </a:cubicBezTo>
                  <a:cubicBezTo>
                    <a:pt x="121200" y="96525"/>
                    <a:pt x="126462" y="95884"/>
                    <a:pt x="131425" y="95884"/>
                  </a:cubicBezTo>
                  <a:cubicBezTo>
                    <a:pt x="159522" y="95884"/>
                    <a:pt x="178044" y="116436"/>
                    <a:pt x="179179" y="137756"/>
                  </a:cubicBezTo>
                  <a:lnTo>
                    <a:pt x="231365" y="137913"/>
                  </a:lnTo>
                  <a:cubicBezTo>
                    <a:pt x="255466" y="101623"/>
                    <a:pt x="225045" y="105379"/>
                    <a:pt x="231715" y="74073"/>
                  </a:cubicBezTo>
                  <a:cubicBezTo>
                    <a:pt x="237683" y="46082"/>
                    <a:pt x="225198" y="17355"/>
                    <a:pt x="189299" y="17355"/>
                  </a:cubicBezTo>
                  <a:cubicBezTo>
                    <a:pt x="185040" y="17355"/>
                    <a:pt x="180450" y="17759"/>
                    <a:pt x="175523" y="18618"/>
                  </a:cubicBezTo>
                  <a:cubicBezTo>
                    <a:pt x="165638" y="20337"/>
                    <a:pt x="157620" y="21064"/>
                    <a:pt x="150933" y="21064"/>
                  </a:cubicBezTo>
                  <a:cubicBezTo>
                    <a:pt x="126189" y="21064"/>
                    <a:pt x="119667" y="11114"/>
                    <a:pt x="104236" y="4700"/>
                  </a:cubicBezTo>
                  <a:cubicBezTo>
                    <a:pt x="97595" y="1944"/>
                    <a:pt x="89543" y="1"/>
                    <a:pt x="80963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56"/>
            <p:cNvSpPr/>
            <p:nvPr/>
          </p:nvSpPr>
          <p:spPr>
            <a:xfrm rot="317815" flipH="1">
              <a:off x="-232715" y="3844332"/>
              <a:ext cx="6647888" cy="2598345"/>
            </a:xfrm>
            <a:custGeom>
              <a:avLst/>
              <a:gdLst/>
              <a:ahLst/>
              <a:cxnLst/>
              <a:rect l="l" t="t" r="r" b="b"/>
              <a:pathLst>
                <a:path w="150975" h="59009" extrusionOk="0">
                  <a:moveTo>
                    <a:pt x="1" y="34958"/>
                  </a:moveTo>
                  <a:cubicBezTo>
                    <a:pt x="1" y="34958"/>
                    <a:pt x="53239" y="0"/>
                    <a:pt x="150975" y="13543"/>
                  </a:cubicBezTo>
                  <a:lnTo>
                    <a:pt x="150975" y="59009"/>
                  </a:lnTo>
                  <a:lnTo>
                    <a:pt x="1" y="590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56"/>
            <p:cNvSpPr/>
            <p:nvPr/>
          </p:nvSpPr>
          <p:spPr>
            <a:xfrm>
              <a:off x="1009875" y="4255800"/>
              <a:ext cx="1404600" cy="251400"/>
            </a:xfrm>
            <a:prstGeom prst="ellipse">
              <a:avLst/>
            </a:prstGeom>
            <a:solidFill>
              <a:srgbClr val="0F214E">
                <a:alpha val="56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1" name="Google Shape;2521;p56"/>
            <p:cNvGrpSpPr/>
            <p:nvPr/>
          </p:nvGrpSpPr>
          <p:grpSpPr>
            <a:xfrm>
              <a:off x="1142725" y="2518504"/>
              <a:ext cx="1401425" cy="1830746"/>
              <a:chOff x="3590650" y="1633229"/>
              <a:chExt cx="1401425" cy="1830746"/>
            </a:xfrm>
          </p:grpSpPr>
          <p:sp>
            <p:nvSpPr>
              <p:cNvPr id="2522" name="Google Shape;2522;p56"/>
              <p:cNvSpPr/>
              <p:nvPr/>
            </p:nvSpPr>
            <p:spPr>
              <a:xfrm>
                <a:off x="4250875" y="1984600"/>
                <a:ext cx="741200" cy="200150"/>
              </a:xfrm>
              <a:custGeom>
                <a:avLst/>
                <a:gdLst/>
                <a:ahLst/>
                <a:cxnLst/>
                <a:rect l="l" t="t" r="r" b="b"/>
                <a:pathLst>
                  <a:path w="29648" h="8006" extrusionOk="0">
                    <a:moveTo>
                      <a:pt x="3836" y="1"/>
                    </a:moveTo>
                    <a:cubicBezTo>
                      <a:pt x="2005" y="1"/>
                      <a:pt x="0" y="3324"/>
                      <a:pt x="3711" y="5452"/>
                    </a:cubicBezTo>
                    <a:cubicBezTo>
                      <a:pt x="4287" y="5783"/>
                      <a:pt x="6444" y="6343"/>
                      <a:pt x="8931" y="6857"/>
                    </a:cubicBezTo>
                    <a:cubicBezTo>
                      <a:pt x="11894" y="7466"/>
                      <a:pt x="15309" y="8006"/>
                      <a:pt x="17080" y="8006"/>
                    </a:cubicBezTo>
                    <a:cubicBezTo>
                      <a:pt x="17363" y="8006"/>
                      <a:pt x="17605" y="7992"/>
                      <a:pt x="17796" y="7962"/>
                    </a:cubicBezTo>
                    <a:cubicBezTo>
                      <a:pt x="19400" y="7709"/>
                      <a:pt x="23936" y="6051"/>
                      <a:pt x="26631" y="4785"/>
                    </a:cubicBezTo>
                    <a:lnTo>
                      <a:pt x="26646" y="4785"/>
                    </a:lnTo>
                    <a:cubicBezTo>
                      <a:pt x="26654" y="4785"/>
                      <a:pt x="26661" y="4769"/>
                      <a:pt x="26669" y="4769"/>
                    </a:cubicBezTo>
                    <a:cubicBezTo>
                      <a:pt x="26832" y="4703"/>
                      <a:pt x="27450" y="4423"/>
                      <a:pt x="27886" y="4423"/>
                    </a:cubicBezTo>
                    <a:cubicBezTo>
                      <a:pt x="27903" y="4423"/>
                      <a:pt x="27919" y="4423"/>
                      <a:pt x="27935" y="4424"/>
                    </a:cubicBezTo>
                    <a:cubicBezTo>
                      <a:pt x="27944" y="4424"/>
                      <a:pt x="27952" y="4425"/>
                      <a:pt x="27961" y="4425"/>
                    </a:cubicBezTo>
                    <a:cubicBezTo>
                      <a:pt x="28486" y="4425"/>
                      <a:pt x="29571" y="3530"/>
                      <a:pt x="29609" y="3288"/>
                    </a:cubicBezTo>
                    <a:cubicBezTo>
                      <a:pt x="29647" y="3027"/>
                      <a:pt x="28104" y="2305"/>
                      <a:pt x="27651" y="2244"/>
                    </a:cubicBezTo>
                    <a:cubicBezTo>
                      <a:pt x="27639" y="2242"/>
                      <a:pt x="27627" y="2241"/>
                      <a:pt x="27613" y="2241"/>
                    </a:cubicBezTo>
                    <a:cubicBezTo>
                      <a:pt x="27134" y="2241"/>
                      <a:pt x="25855" y="3411"/>
                      <a:pt x="25855" y="3411"/>
                    </a:cubicBezTo>
                    <a:cubicBezTo>
                      <a:pt x="22985" y="3748"/>
                      <a:pt x="18794" y="4508"/>
                      <a:pt x="17274" y="4792"/>
                    </a:cubicBezTo>
                    <a:cubicBezTo>
                      <a:pt x="17179" y="4810"/>
                      <a:pt x="17070" y="4818"/>
                      <a:pt x="16948" y="4818"/>
                    </a:cubicBezTo>
                    <a:cubicBezTo>
                      <a:pt x="15691" y="4818"/>
                      <a:pt x="13073" y="3918"/>
                      <a:pt x="10512" y="2896"/>
                    </a:cubicBezTo>
                    <a:cubicBezTo>
                      <a:pt x="7165" y="1553"/>
                      <a:pt x="3911" y="3"/>
                      <a:pt x="3911" y="3"/>
                    </a:cubicBezTo>
                    <a:cubicBezTo>
                      <a:pt x="3886" y="2"/>
                      <a:pt x="3861" y="1"/>
                      <a:pt x="3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56"/>
              <p:cNvSpPr/>
              <p:nvPr/>
            </p:nvSpPr>
            <p:spPr>
              <a:xfrm>
                <a:off x="4083825" y="2380725"/>
                <a:ext cx="770850" cy="734575"/>
              </a:xfrm>
              <a:custGeom>
                <a:avLst/>
                <a:gdLst/>
                <a:ahLst/>
                <a:cxnLst/>
                <a:rect l="l" t="t" r="r" b="b"/>
                <a:pathLst>
                  <a:path w="30834" h="29383" extrusionOk="0">
                    <a:moveTo>
                      <a:pt x="6018" y="0"/>
                    </a:moveTo>
                    <a:cubicBezTo>
                      <a:pt x="6018" y="0"/>
                      <a:pt x="0" y="5565"/>
                      <a:pt x="3700" y="10101"/>
                    </a:cubicBezTo>
                    <a:cubicBezTo>
                      <a:pt x="5427" y="12212"/>
                      <a:pt x="9019" y="13287"/>
                      <a:pt x="12496" y="14193"/>
                    </a:cubicBezTo>
                    <a:cubicBezTo>
                      <a:pt x="16488" y="15221"/>
                      <a:pt x="20302" y="16012"/>
                      <a:pt x="20901" y="17839"/>
                    </a:cubicBezTo>
                    <a:cubicBezTo>
                      <a:pt x="22014" y="21254"/>
                      <a:pt x="29245" y="29383"/>
                      <a:pt x="29245" y="29383"/>
                    </a:cubicBezTo>
                    <a:lnTo>
                      <a:pt x="30833" y="29060"/>
                    </a:lnTo>
                    <a:cubicBezTo>
                      <a:pt x="29682" y="26282"/>
                      <a:pt x="27011" y="18829"/>
                      <a:pt x="25752" y="14899"/>
                    </a:cubicBezTo>
                    <a:cubicBezTo>
                      <a:pt x="25238" y="13287"/>
                      <a:pt x="21799" y="10478"/>
                      <a:pt x="17946" y="7737"/>
                    </a:cubicBezTo>
                    <a:cubicBezTo>
                      <a:pt x="12419" y="3807"/>
                      <a:pt x="6018" y="0"/>
                      <a:pt x="60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56"/>
              <p:cNvSpPr/>
              <p:nvPr/>
            </p:nvSpPr>
            <p:spPr>
              <a:xfrm>
                <a:off x="4782700" y="3093600"/>
                <a:ext cx="177125" cy="80800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232" extrusionOk="0">
                    <a:moveTo>
                      <a:pt x="2663" y="0"/>
                    </a:moveTo>
                    <a:cubicBezTo>
                      <a:pt x="2625" y="0"/>
                      <a:pt x="2464" y="46"/>
                      <a:pt x="1758" y="653"/>
                    </a:cubicBezTo>
                    <a:cubicBezTo>
                      <a:pt x="1696" y="706"/>
                      <a:pt x="1626" y="728"/>
                      <a:pt x="1552" y="728"/>
                    </a:cubicBezTo>
                    <a:cubicBezTo>
                      <a:pt x="1201" y="728"/>
                      <a:pt x="775" y="223"/>
                      <a:pt x="775" y="223"/>
                    </a:cubicBezTo>
                    <a:cubicBezTo>
                      <a:pt x="775" y="223"/>
                      <a:pt x="660" y="315"/>
                      <a:pt x="568" y="499"/>
                    </a:cubicBezTo>
                    <a:cubicBezTo>
                      <a:pt x="507" y="645"/>
                      <a:pt x="445" y="837"/>
                      <a:pt x="491" y="1075"/>
                    </a:cubicBezTo>
                    <a:cubicBezTo>
                      <a:pt x="553" y="1413"/>
                      <a:pt x="368" y="2042"/>
                      <a:pt x="223" y="2472"/>
                    </a:cubicBezTo>
                    <a:cubicBezTo>
                      <a:pt x="138" y="2733"/>
                      <a:pt x="61" y="2917"/>
                      <a:pt x="61" y="2917"/>
                    </a:cubicBezTo>
                    <a:cubicBezTo>
                      <a:pt x="61" y="2917"/>
                      <a:pt x="0" y="3132"/>
                      <a:pt x="768" y="3224"/>
                    </a:cubicBezTo>
                    <a:lnTo>
                      <a:pt x="1658" y="3224"/>
                    </a:lnTo>
                    <a:cubicBezTo>
                      <a:pt x="1950" y="3178"/>
                      <a:pt x="2172" y="3094"/>
                      <a:pt x="2479" y="3055"/>
                    </a:cubicBezTo>
                    <a:cubicBezTo>
                      <a:pt x="2544" y="3047"/>
                      <a:pt x="2604" y="3043"/>
                      <a:pt x="2659" y="3043"/>
                    </a:cubicBezTo>
                    <a:cubicBezTo>
                      <a:pt x="2999" y="3043"/>
                      <a:pt x="3168" y="3185"/>
                      <a:pt x="3201" y="3224"/>
                    </a:cubicBezTo>
                    <a:lnTo>
                      <a:pt x="3208" y="3232"/>
                    </a:lnTo>
                    <a:lnTo>
                      <a:pt x="6993" y="3232"/>
                    </a:lnTo>
                    <a:cubicBezTo>
                      <a:pt x="7085" y="3101"/>
                      <a:pt x="6993" y="2787"/>
                      <a:pt x="6900" y="2556"/>
                    </a:cubicBezTo>
                    <a:cubicBezTo>
                      <a:pt x="6847" y="2403"/>
                      <a:pt x="6709" y="2272"/>
                      <a:pt x="6547" y="2226"/>
                    </a:cubicBezTo>
                    <a:cubicBezTo>
                      <a:pt x="6148" y="2111"/>
                      <a:pt x="5358" y="2004"/>
                      <a:pt x="4636" y="1351"/>
                    </a:cubicBezTo>
                    <a:cubicBezTo>
                      <a:pt x="4237" y="991"/>
                      <a:pt x="2671" y="0"/>
                      <a:pt x="26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56"/>
              <p:cNvSpPr/>
              <p:nvPr/>
            </p:nvSpPr>
            <p:spPr>
              <a:xfrm>
                <a:off x="4084200" y="2380525"/>
                <a:ext cx="44847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7939" h="14193" extrusionOk="0">
                    <a:moveTo>
                      <a:pt x="6011" y="1"/>
                    </a:moveTo>
                    <a:cubicBezTo>
                      <a:pt x="6011" y="1"/>
                      <a:pt x="1" y="5565"/>
                      <a:pt x="3693" y="10102"/>
                    </a:cubicBezTo>
                    <a:cubicBezTo>
                      <a:pt x="5420" y="12213"/>
                      <a:pt x="9019" y="13287"/>
                      <a:pt x="12489" y="14193"/>
                    </a:cubicBezTo>
                    <a:lnTo>
                      <a:pt x="17939" y="7730"/>
                    </a:lnTo>
                    <a:cubicBezTo>
                      <a:pt x="12412" y="3808"/>
                      <a:pt x="6011" y="1"/>
                      <a:pt x="60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56"/>
              <p:cNvSpPr/>
              <p:nvPr/>
            </p:nvSpPr>
            <p:spPr>
              <a:xfrm>
                <a:off x="3933575" y="2428500"/>
                <a:ext cx="475150" cy="994025"/>
              </a:xfrm>
              <a:custGeom>
                <a:avLst/>
                <a:gdLst/>
                <a:ahLst/>
                <a:cxnLst/>
                <a:rect l="l" t="t" r="r" b="b"/>
                <a:pathLst>
                  <a:path w="19006" h="39761" extrusionOk="0">
                    <a:moveTo>
                      <a:pt x="10378" y="1"/>
                    </a:moveTo>
                    <a:cubicBezTo>
                      <a:pt x="9272" y="1075"/>
                      <a:pt x="8413" y="3201"/>
                      <a:pt x="7515" y="7999"/>
                    </a:cubicBezTo>
                    <a:cubicBezTo>
                      <a:pt x="7507" y="8068"/>
                      <a:pt x="7492" y="8137"/>
                      <a:pt x="7476" y="8206"/>
                    </a:cubicBezTo>
                    <a:cubicBezTo>
                      <a:pt x="7284" y="9250"/>
                      <a:pt x="7123" y="10324"/>
                      <a:pt x="6970" y="11407"/>
                    </a:cubicBezTo>
                    <a:cubicBezTo>
                      <a:pt x="6356" y="15812"/>
                      <a:pt x="6079" y="20157"/>
                      <a:pt x="6003" y="21124"/>
                    </a:cubicBezTo>
                    <a:cubicBezTo>
                      <a:pt x="6003" y="21216"/>
                      <a:pt x="5956" y="21301"/>
                      <a:pt x="5887" y="21370"/>
                    </a:cubicBezTo>
                    <a:cubicBezTo>
                      <a:pt x="0" y="27917"/>
                      <a:pt x="1658" y="39430"/>
                      <a:pt x="1658" y="39430"/>
                    </a:cubicBezTo>
                    <a:lnTo>
                      <a:pt x="2848" y="39761"/>
                    </a:lnTo>
                    <a:cubicBezTo>
                      <a:pt x="2848" y="39761"/>
                      <a:pt x="7637" y="26282"/>
                      <a:pt x="9602" y="24179"/>
                    </a:cubicBezTo>
                    <a:cubicBezTo>
                      <a:pt x="10708" y="23020"/>
                      <a:pt x="11943" y="20717"/>
                      <a:pt x="13164" y="18038"/>
                    </a:cubicBezTo>
                    <a:cubicBezTo>
                      <a:pt x="13486" y="17309"/>
                      <a:pt x="13824" y="16557"/>
                      <a:pt x="14139" y="15789"/>
                    </a:cubicBezTo>
                    <a:cubicBezTo>
                      <a:pt x="15597" y="12312"/>
                      <a:pt x="16948" y="8559"/>
                      <a:pt x="17854" y="5918"/>
                    </a:cubicBezTo>
                    <a:cubicBezTo>
                      <a:pt x="18560" y="3831"/>
                      <a:pt x="19005" y="2449"/>
                      <a:pt x="19005" y="2449"/>
                    </a:cubicBezTo>
                    <a:lnTo>
                      <a:pt x="18522" y="2319"/>
                    </a:lnTo>
                    <a:lnTo>
                      <a:pt x="103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56"/>
              <p:cNvSpPr/>
              <p:nvPr/>
            </p:nvSpPr>
            <p:spPr>
              <a:xfrm>
                <a:off x="3952750" y="3383150"/>
                <a:ext cx="176950" cy="80825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233" extrusionOk="0">
                    <a:moveTo>
                      <a:pt x="2656" y="1"/>
                    </a:moveTo>
                    <a:cubicBezTo>
                      <a:pt x="2618" y="1"/>
                      <a:pt x="2449" y="47"/>
                      <a:pt x="1751" y="653"/>
                    </a:cubicBezTo>
                    <a:cubicBezTo>
                      <a:pt x="1689" y="706"/>
                      <a:pt x="1618" y="728"/>
                      <a:pt x="1545" y="728"/>
                    </a:cubicBezTo>
                    <a:cubicBezTo>
                      <a:pt x="1192" y="728"/>
                      <a:pt x="761" y="224"/>
                      <a:pt x="761" y="224"/>
                    </a:cubicBezTo>
                    <a:cubicBezTo>
                      <a:pt x="761" y="224"/>
                      <a:pt x="645" y="316"/>
                      <a:pt x="561" y="500"/>
                    </a:cubicBezTo>
                    <a:cubicBezTo>
                      <a:pt x="492" y="646"/>
                      <a:pt x="438" y="838"/>
                      <a:pt x="484" y="1076"/>
                    </a:cubicBezTo>
                    <a:cubicBezTo>
                      <a:pt x="546" y="1413"/>
                      <a:pt x="361" y="2043"/>
                      <a:pt x="216" y="2473"/>
                    </a:cubicBezTo>
                    <a:cubicBezTo>
                      <a:pt x="131" y="2734"/>
                      <a:pt x="54" y="2918"/>
                      <a:pt x="54" y="2918"/>
                    </a:cubicBezTo>
                    <a:cubicBezTo>
                      <a:pt x="54" y="2918"/>
                      <a:pt x="1" y="3125"/>
                      <a:pt x="753" y="3225"/>
                    </a:cubicBezTo>
                    <a:lnTo>
                      <a:pt x="1651" y="3225"/>
                    </a:lnTo>
                    <a:cubicBezTo>
                      <a:pt x="1943" y="3171"/>
                      <a:pt x="2165" y="3087"/>
                      <a:pt x="2472" y="3048"/>
                    </a:cubicBezTo>
                    <a:cubicBezTo>
                      <a:pt x="2532" y="3041"/>
                      <a:pt x="2588" y="3038"/>
                      <a:pt x="2639" y="3038"/>
                    </a:cubicBezTo>
                    <a:cubicBezTo>
                      <a:pt x="2987" y="3038"/>
                      <a:pt x="3160" y="3178"/>
                      <a:pt x="3194" y="3225"/>
                    </a:cubicBezTo>
                    <a:lnTo>
                      <a:pt x="3201" y="3232"/>
                    </a:lnTo>
                    <a:lnTo>
                      <a:pt x="6986" y="3232"/>
                    </a:lnTo>
                    <a:cubicBezTo>
                      <a:pt x="7078" y="3094"/>
                      <a:pt x="6986" y="2780"/>
                      <a:pt x="6893" y="2549"/>
                    </a:cubicBezTo>
                    <a:cubicBezTo>
                      <a:pt x="6840" y="2396"/>
                      <a:pt x="6702" y="2273"/>
                      <a:pt x="6540" y="2227"/>
                    </a:cubicBezTo>
                    <a:cubicBezTo>
                      <a:pt x="6134" y="2112"/>
                      <a:pt x="5351" y="2004"/>
                      <a:pt x="4629" y="1352"/>
                    </a:cubicBezTo>
                    <a:cubicBezTo>
                      <a:pt x="4230" y="991"/>
                      <a:pt x="2664" y="1"/>
                      <a:pt x="26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56"/>
              <p:cNvSpPr/>
              <p:nvPr/>
            </p:nvSpPr>
            <p:spPr>
              <a:xfrm>
                <a:off x="3590650" y="2084700"/>
                <a:ext cx="544500" cy="507775"/>
              </a:xfrm>
              <a:custGeom>
                <a:avLst/>
                <a:gdLst/>
                <a:ahLst/>
                <a:cxnLst/>
                <a:rect l="l" t="t" r="r" b="b"/>
                <a:pathLst>
                  <a:path w="21780" h="20311" extrusionOk="0">
                    <a:moveTo>
                      <a:pt x="18416" y="0"/>
                    </a:moveTo>
                    <a:cubicBezTo>
                      <a:pt x="17858" y="0"/>
                      <a:pt x="17334" y="180"/>
                      <a:pt x="16987" y="527"/>
                    </a:cubicBezTo>
                    <a:cubicBezTo>
                      <a:pt x="16987" y="527"/>
                      <a:pt x="15621" y="3859"/>
                      <a:pt x="14047" y="7105"/>
                    </a:cubicBezTo>
                    <a:cubicBezTo>
                      <a:pt x="12727" y="9830"/>
                      <a:pt x="11261" y="12494"/>
                      <a:pt x="10324" y="13062"/>
                    </a:cubicBezTo>
                    <a:cubicBezTo>
                      <a:pt x="9012" y="13868"/>
                      <a:pt x="5397" y="16124"/>
                      <a:pt x="3056" y="17813"/>
                    </a:cubicBezTo>
                    <a:cubicBezTo>
                      <a:pt x="3056" y="17813"/>
                      <a:pt x="3043" y="17813"/>
                      <a:pt x="3021" y="17813"/>
                    </a:cubicBezTo>
                    <a:cubicBezTo>
                      <a:pt x="2767" y="17813"/>
                      <a:pt x="1199" y="17826"/>
                      <a:pt x="945" y="18143"/>
                    </a:cubicBezTo>
                    <a:cubicBezTo>
                      <a:pt x="653" y="18504"/>
                      <a:pt x="1" y="20077"/>
                      <a:pt x="193" y="20231"/>
                    </a:cubicBezTo>
                    <a:cubicBezTo>
                      <a:pt x="255" y="20283"/>
                      <a:pt x="453" y="20311"/>
                      <a:pt x="703" y="20311"/>
                    </a:cubicBezTo>
                    <a:cubicBezTo>
                      <a:pt x="1219" y="20311"/>
                      <a:pt x="1956" y="20195"/>
                      <a:pt x="2188" y="19947"/>
                    </a:cubicBezTo>
                    <a:cubicBezTo>
                      <a:pt x="2495" y="19632"/>
                      <a:pt x="3186" y="19402"/>
                      <a:pt x="3355" y="19356"/>
                    </a:cubicBezTo>
                    <a:cubicBezTo>
                      <a:pt x="3363" y="19356"/>
                      <a:pt x="3370" y="19348"/>
                      <a:pt x="3378" y="19348"/>
                    </a:cubicBezTo>
                    <a:lnTo>
                      <a:pt x="3393" y="19348"/>
                    </a:lnTo>
                    <a:cubicBezTo>
                      <a:pt x="6241" y="18473"/>
                      <a:pt x="10708" y="16639"/>
                      <a:pt x="12067" y="15748"/>
                    </a:cubicBezTo>
                    <a:cubicBezTo>
                      <a:pt x="13226" y="14981"/>
                      <a:pt x="15813" y="11795"/>
                      <a:pt x="17870" y="8963"/>
                    </a:cubicBezTo>
                    <a:cubicBezTo>
                      <a:pt x="19366" y="6914"/>
                      <a:pt x="20587" y="5041"/>
                      <a:pt x="20786" y="4419"/>
                    </a:cubicBezTo>
                    <a:cubicBezTo>
                      <a:pt x="21780" y="1388"/>
                      <a:pt x="19967" y="0"/>
                      <a:pt x="18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56"/>
              <p:cNvSpPr/>
              <p:nvPr/>
            </p:nvSpPr>
            <p:spPr>
              <a:xfrm rot="-2986182" flipH="1">
                <a:off x="3912929" y="1674599"/>
                <a:ext cx="231239" cy="264866"/>
              </a:xfrm>
              <a:custGeom>
                <a:avLst/>
                <a:gdLst/>
                <a:ahLst/>
                <a:cxnLst/>
                <a:rect l="l" t="t" r="r" b="b"/>
                <a:pathLst>
                  <a:path w="9249" h="10594" extrusionOk="0">
                    <a:moveTo>
                      <a:pt x="6832" y="1"/>
                    </a:moveTo>
                    <a:lnTo>
                      <a:pt x="6832" y="1"/>
                    </a:lnTo>
                    <a:cubicBezTo>
                      <a:pt x="3969" y="530"/>
                      <a:pt x="4122" y="2426"/>
                      <a:pt x="4145" y="2611"/>
                    </a:cubicBezTo>
                    <a:cubicBezTo>
                      <a:pt x="3920" y="2530"/>
                      <a:pt x="3703" y="2494"/>
                      <a:pt x="3494" y="2494"/>
                    </a:cubicBezTo>
                    <a:cubicBezTo>
                      <a:pt x="1282" y="2494"/>
                      <a:pt x="1" y="6602"/>
                      <a:pt x="1" y="6602"/>
                    </a:cubicBezTo>
                    <a:lnTo>
                      <a:pt x="6763" y="10593"/>
                    </a:lnTo>
                    <a:cubicBezTo>
                      <a:pt x="6763" y="10593"/>
                      <a:pt x="6785" y="9570"/>
                      <a:pt x="7372" y="9570"/>
                    </a:cubicBezTo>
                    <a:cubicBezTo>
                      <a:pt x="7388" y="9570"/>
                      <a:pt x="7405" y="9571"/>
                      <a:pt x="7423" y="9572"/>
                    </a:cubicBezTo>
                    <a:cubicBezTo>
                      <a:pt x="7444" y="9575"/>
                      <a:pt x="7466" y="9576"/>
                      <a:pt x="7487" y="9576"/>
                    </a:cubicBezTo>
                    <a:cubicBezTo>
                      <a:pt x="8478" y="9576"/>
                      <a:pt x="9249" y="7162"/>
                      <a:pt x="7784" y="5028"/>
                    </a:cubicBezTo>
                    <a:cubicBezTo>
                      <a:pt x="7615" y="4790"/>
                      <a:pt x="7454" y="4583"/>
                      <a:pt x="7292" y="4391"/>
                    </a:cubicBezTo>
                    <a:cubicBezTo>
                      <a:pt x="7492" y="4391"/>
                      <a:pt x="7715" y="4376"/>
                      <a:pt x="7899" y="4307"/>
                    </a:cubicBezTo>
                    <a:cubicBezTo>
                      <a:pt x="8375" y="4107"/>
                      <a:pt x="8597" y="2588"/>
                      <a:pt x="8521" y="2142"/>
                    </a:cubicBezTo>
                    <a:cubicBezTo>
                      <a:pt x="8451" y="1689"/>
                      <a:pt x="7784" y="385"/>
                      <a:pt x="6962" y="254"/>
                    </a:cubicBezTo>
                    <a:cubicBezTo>
                      <a:pt x="6908" y="245"/>
                      <a:pt x="6854" y="241"/>
                      <a:pt x="6799" y="241"/>
                    </a:cubicBezTo>
                    <a:cubicBezTo>
                      <a:pt x="6039" y="241"/>
                      <a:pt x="5297" y="1037"/>
                      <a:pt x="5297" y="1037"/>
                    </a:cubicBezTo>
                    <a:cubicBezTo>
                      <a:pt x="5450" y="385"/>
                      <a:pt x="6832" y="1"/>
                      <a:pt x="68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56"/>
              <p:cNvSpPr/>
              <p:nvPr/>
            </p:nvSpPr>
            <p:spPr>
              <a:xfrm>
                <a:off x="4080750" y="1893900"/>
                <a:ext cx="1821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286" h="5676" extrusionOk="0">
                    <a:moveTo>
                      <a:pt x="3193" y="0"/>
                    </a:moveTo>
                    <a:lnTo>
                      <a:pt x="185" y="1205"/>
                    </a:lnTo>
                    <a:lnTo>
                      <a:pt x="0" y="1274"/>
                    </a:lnTo>
                    <a:cubicBezTo>
                      <a:pt x="139" y="1474"/>
                      <a:pt x="238" y="1658"/>
                      <a:pt x="353" y="1850"/>
                    </a:cubicBezTo>
                    <a:cubicBezTo>
                      <a:pt x="883" y="2740"/>
                      <a:pt x="1175" y="3477"/>
                      <a:pt x="1298" y="4030"/>
                    </a:cubicBezTo>
                    <a:cubicBezTo>
                      <a:pt x="1420" y="4552"/>
                      <a:pt x="1466" y="4951"/>
                      <a:pt x="1336" y="5081"/>
                    </a:cubicBezTo>
                    <a:cubicBezTo>
                      <a:pt x="1330" y="5087"/>
                      <a:pt x="2468" y="5675"/>
                      <a:pt x="3693" y="5675"/>
                    </a:cubicBezTo>
                    <a:cubicBezTo>
                      <a:pt x="4114" y="5675"/>
                      <a:pt x="4545" y="5606"/>
                      <a:pt x="4944" y="5419"/>
                    </a:cubicBezTo>
                    <a:cubicBezTo>
                      <a:pt x="7286" y="4286"/>
                      <a:pt x="5308" y="2925"/>
                      <a:pt x="5281" y="2925"/>
                    </a:cubicBezTo>
                    <a:lnTo>
                      <a:pt x="5281" y="2925"/>
                    </a:lnTo>
                    <a:cubicBezTo>
                      <a:pt x="5281" y="2925"/>
                      <a:pt x="5281" y="2925"/>
                      <a:pt x="5281" y="2925"/>
                    </a:cubicBezTo>
                    <a:cubicBezTo>
                      <a:pt x="5279" y="2925"/>
                      <a:pt x="5276" y="2925"/>
                      <a:pt x="5273" y="2925"/>
                    </a:cubicBezTo>
                    <a:cubicBezTo>
                      <a:pt x="5063" y="2925"/>
                      <a:pt x="4623" y="2333"/>
                      <a:pt x="4191" y="1673"/>
                    </a:cubicBezTo>
                    <a:cubicBezTo>
                      <a:pt x="3685" y="867"/>
                      <a:pt x="3193" y="0"/>
                      <a:pt x="3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56"/>
              <p:cNvSpPr/>
              <p:nvPr/>
            </p:nvSpPr>
            <p:spPr>
              <a:xfrm rot="-2986182" flipH="1">
                <a:off x="4116205" y="1878323"/>
                <a:ext cx="71029" cy="93281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3731" extrusionOk="0">
                    <a:moveTo>
                      <a:pt x="2840" y="0"/>
                    </a:moveTo>
                    <a:lnTo>
                      <a:pt x="0" y="1551"/>
                    </a:lnTo>
                    <a:cubicBezTo>
                      <a:pt x="530" y="2441"/>
                      <a:pt x="822" y="3186"/>
                      <a:pt x="945" y="3731"/>
                    </a:cubicBezTo>
                    <a:cubicBezTo>
                      <a:pt x="2403" y="3009"/>
                      <a:pt x="2764" y="1075"/>
                      <a:pt x="28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56"/>
              <p:cNvSpPr/>
              <p:nvPr/>
            </p:nvSpPr>
            <p:spPr>
              <a:xfrm rot="-2986182" flipH="1">
                <a:off x="4026588" y="1757598"/>
                <a:ext cx="184236" cy="190386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7615" extrusionOk="0">
                    <a:moveTo>
                      <a:pt x="3782" y="1"/>
                    </a:moveTo>
                    <a:cubicBezTo>
                      <a:pt x="3465" y="1"/>
                      <a:pt x="3093" y="72"/>
                      <a:pt x="2648" y="225"/>
                    </a:cubicBezTo>
                    <a:cubicBezTo>
                      <a:pt x="100" y="1108"/>
                      <a:pt x="0" y="2244"/>
                      <a:pt x="138" y="3134"/>
                    </a:cubicBezTo>
                    <a:cubicBezTo>
                      <a:pt x="263" y="3988"/>
                      <a:pt x="2230" y="7614"/>
                      <a:pt x="3312" y="7614"/>
                    </a:cubicBezTo>
                    <a:cubicBezTo>
                      <a:pt x="3359" y="7614"/>
                      <a:pt x="3404" y="7608"/>
                      <a:pt x="3447" y="7594"/>
                    </a:cubicBezTo>
                    <a:cubicBezTo>
                      <a:pt x="3447" y="7594"/>
                      <a:pt x="7369" y="6051"/>
                      <a:pt x="6371" y="3610"/>
                    </a:cubicBezTo>
                    <a:cubicBezTo>
                      <a:pt x="5547" y="1606"/>
                      <a:pt x="5288" y="1"/>
                      <a:pt x="37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56"/>
              <p:cNvSpPr/>
              <p:nvPr/>
            </p:nvSpPr>
            <p:spPr>
              <a:xfrm rot="-2986182" flipH="1">
                <a:off x="3996491" y="1756496"/>
                <a:ext cx="200362" cy="126658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5066" extrusionOk="0">
                    <a:moveTo>
                      <a:pt x="3965" y="1"/>
                    </a:moveTo>
                    <a:cubicBezTo>
                      <a:pt x="3302" y="1"/>
                      <a:pt x="2507" y="144"/>
                      <a:pt x="1819" y="667"/>
                    </a:cubicBezTo>
                    <a:cubicBezTo>
                      <a:pt x="1720" y="782"/>
                      <a:pt x="1666" y="928"/>
                      <a:pt x="1628" y="1089"/>
                    </a:cubicBezTo>
                    <a:cubicBezTo>
                      <a:pt x="1545" y="1062"/>
                      <a:pt x="1453" y="1043"/>
                      <a:pt x="1355" y="1043"/>
                    </a:cubicBezTo>
                    <a:cubicBezTo>
                      <a:pt x="1045" y="1043"/>
                      <a:pt x="687" y="1237"/>
                      <a:pt x="453" y="1980"/>
                    </a:cubicBezTo>
                    <a:cubicBezTo>
                      <a:pt x="0" y="3453"/>
                      <a:pt x="1605" y="5065"/>
                      <a:pt x="1605" y="5065"/>
                    </a:cubicBezTo>
                    <a:cubicBezTo>
                      <a:pt x="1996" y="4958"/>
                      <a:pt x="1558" y="3645"/>
                      <a:pt x="1489" y="2939"/>
                    </a:cubicBezTo>
                    <a:cubicBezTo>
                      <a:pt x="1443" y="2425"/>
                      <a:pt x="1720" y="1772"/>
                      <a:pt x="1873" y="1458"/>
                    </a:cubicBezTo>
                    <a:cubicBezTo>
                      <a:pt x="2065" y="1703"/>
                      <a:pt x="3976" y="4113"/>
                      <a:pt x="6317" y="4205"/>
                    </a:cubicBezTo>
                    <a:cubicBezTo>
                      <a:pt x="6317" y="4205"/>
                      <a:pt x="5082" y="3776"/>
                      <a:pt x="3953" y="2939"/>
                    </a:cubicBezTo>
                    <a:lnTo>
                      <a:pt x="3953" y="2939"/>
                    </a:lnTo>
                    <a:cubicBezTo>
                      <a:pt x="4431" y="3165"/>
                      <a:pt x="4930" y="3325"/>
                      <a:pt x="5405" y="3325"/>
                    </a:cubicBezTo>
                    <a:cubicBezTo>
                      <a:pt x="5495" y="3325"/>
                      <a:pt x="5584" y="3320"/>
                      <a:pt x="5673" y="3307"/>
                    </a:cubicBezTo>
                    <a:cubicBezTo>
                      <a:pt x="7484" y="3046"/>
                      <a:pt x="8014" y="2317"/>
                      <a:pt x="8014" y="2317"/>
                    </a:cubicBezTo>
                    <a:cubicBezTo>
                      <a:pt x="8014" y="2317"/>
                      <a:pt x="6348" y="1841"/>
                      <a:pt x="5366" y="206"/>
                    </a:cubicBezTo>
                    <a:cubicBezTo>
                      <a:pt x="5366" y="206"/>
                      <a:pt x="4760" y="1"/>
                      <a:pt x="39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56"/>
              <p:cNvSpPr/>
              <p:nvPr/>
            </p:nvSpPr>
            <p:spPr>
              <a:xfrm>
                <a:off x="3964850" y="1956825"/>
                <a:ext cx="470725" cy="575525"/>
              </a:xfrm>
              <a:custGeom>
                <a:avLst/>
                <a:gdLst/>
                <a:ahLst/>
                <a:cxnLst/>
                <a:rect l="l" t="t" r="r" b="b"/>
                <a:pathLst>
                  <a:path w="18829" h="23021" extrusionOk="0">
                    <a:moveTo>
                      <a:pt x="13215" y="1"/>
                    </a:moveTo>
                    <a:cubicBezTo>
                      <a:pt x="11895" y="1"/>
                      <a:pt x="9917" y="400"/>
                      <a:pt x="9917" y="400"/>
                    </a:cubicBezTo>
                    <a:cubicBezTo>
                      <a:pt x="9917" y="400"/>
                      <a:pt x="10424" y="1751"/>
                      <a:pt x="8996" y="2649"/>
                    </a:cubicBezTo>
                    <a:cubicBezTo>
                      <a:pt x="8587" y="2907"/>
                      <a:pt x="8171" y="2999"/>
                      <a:pt x="7785" y="2999"/>
                    </a:cubicBezTo>
                    <a:cubicBezTo>
                      <a:pt x="6818" y="2999"/>
                      <a:pt x="6041" y="2419"/>
                      <a:pt x="6041" y="2419"/>
                    </a:cubicBezTo>
                    <a:cubicBezTo>
                      <a:pt x="5987" y="2449"/>
                      <a:pt x="5941" y="2488"/>
                      <a:pt x="5895" y="2526"/>
                    </a:cubicBezTo>
                    <a:cubicBezTo>
                      <a:pt x="5895" y="2526"/>
                      <a:pt x="2134" y="5013"/>
                      <a:pt x="1789" y="5581"/>
                    </a:cubicBezTo>
                    <a:cubicBezTo>
                      <a:pt x="1451" y="6141"/>
                      <a:pt x="0" y="8958"/>
                      <a:pt x="0" y="8958"/>
                    </a:cubicBezTo>
                    <a:cubicBezTo>
                      <a:pt x="0" y="8958"/>
                      <a:pt x="461" y="11315"/>
                      <a:pt x="5550" y="11514"/>
                    </a:cubicBezTo>
                    <a:cubicBezTo>
                      <a:pt x="5972" y="12535"/>
                      <a:pt x="6287" y="13525"/>
                      <a:pt x="6394" y="14347"/>
                    </a:cubicBezTo>
                    <a:cubicBezTo>
                      <a:pt x="6793" y="17555"/>
                      <a:pt x="6325" y="20073"/>
                      <a:pt x="6793" y="21945"/>
                    </a:cubicBezTo>
                    <a:cubicBezTo>
                      <a:pt x="7001" y="22764"/>
                      <a:pt x="8739" y="23021"/>
                      <a:pt x="10758" y="23021"/>
                    </a:cubicBezTo>
                    <a:cubicBezTo>
                      <a:pt x="13360" y="23021"/>
                      <a:pt x="16429" y="22594"/>
                      <a:pt x="17294" y="22391"/>
                    </a:cubicBezTo>
                    <a:cubicBezTo>
                      <a:pt x="18829" y="22022"/>
                      <a:pt x="18483" y="20380"/>
                      <a:pt x="18598" y="18791"/>
                    </a:cubicBezTo>
                    <a:cubicBezTo>
                      <a:pt x="18752" y="16780"/>
                      <a:pt x="17562" y="9672"/>
                      <a:pt x="17063" y="7907"/>
                    </a:cubicBezTo>
                    <a:cubicBezTo>
                      <a:pt x="17033" y="7792"/>
                      <a:pt x="16994" y="7669"/>
                      <a:pt x="16956" y="7546"/>
                    </a:cubicBezTo>
                    <a:cubicBezTo>
                      <a:pt x="17539" y="6433"/>
                      <a:pt x="17831" y="5427"/>
                      <a:pt x="17946" y="4568"/>
                    </a:cubicBezTo>
                    <a:cubicBezTo>
                      <a:pt x="18215" y="2779"/>
                      <a:pt x="17754" y="1666"/>
                      <a:pt x="17754" y="1666"/>
                    </a:cubicBezTo>
                    <a:cubicBezTo>
                      <a:pt x="17754" y="1666"/>
                      <a:pt x="15029" y="216"/>
                      <a:pt x="13832" y="31"/>
                    </a:cubicBezTo>
                    <a:lnTo>
                      <a:pt x="13763" y="31"/>
                    </a:lnTo>
                    <a:cubicBezTo>
                      <a:pt x="13602" y="10"/>
                      <a:pt x="13416" y="1"/>
                      <a:pt x="132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56"/>
              <p:cNvSpPr/>
              <p:nvPr/>
            </p:nvSpPr>
            <p:spPr>
              <a:xfrm>
                <a:off x="4349600" y="2053125"/>
                <a:ext cx="63900" cy="92750"/>
              </a:xfrm>
              <a:custGeom>
                <a:avLst/>
                <a:gdLst/>
                <a:ahLst/>
                <a:cxnLst/>
                <a:rect l="l" t="t" r="r" b="b"/>
                <a:pathLst>
                  <a:path w="2556" h="3710" extrusionOk="0">
                    <a:moveTo>
                      <a:pt x="10" y="1"/>
                    </a:moveTo>
                    <a:cubicBezTo>
                      <a:pt x="3" y="1"/>
                      <a:pt x="0" y="1"/>
                      <a:pt x="0" y="2"/>
                    </a:cubicBezTo>
                    <a:cubicBezTo>
                      <a:pt x="875" y="969"/>
                      <a:pt x="1420" y="3126"/>
                      <a:pt x="1558" y="3709"/>
                    </a:cubicBezTo>
                    <a:cubicBezTo>
                      <a:pt x="2142" y="2589"/>
                      <a:pt x="2433" y="1583"/>
                      <a:pt x="2556" y="731"/>
                    </a:cubicBezTo>
                    <a:cubicBezTo>
                      <a:pt x="1533" y="154"/>
                      <a:pt x="14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6" name="Google Shape;2536;p56"/>
            <p:cNvGrpSpPr/>
            <p:nvPr/>
          </p:nvGrpSpPr>
          <p:grpSpPr>
            <a:xfrm>
              <a:off x="2372541" y="2644049"/>
              <a:ext cx="338824" cy="308608"/>
              <a:chOff x="3507750" y="1680400"/>
              <a:chExt cx="580575" cy="528800"/>
            </a:xfrm>
          </p:grpSpPr>
          <p:sp>
            <p:nvSpPr>
              <p:cNvPr id="2537" name="Google Shape;2537;p56"/>
              <p:cNvSpPr/>
              <p:nvPr/>
            </p:nvSpPr>
            <p:spPr>
              <a:xfrm>
                <a:off x="3507750" y="1680400"/>
                <a:ext cx="580575" cy="528800"/>
              </a:xfrm>
              <a:custGeom>
                <a:avLst/>
                <a:gdLst/>
                <a:ahLst/>
                <a:cxnLst/>
                <a:rect l="l" t="t" r="r" b="b"/>
                <a:pathLst>
                  <a:path w="23223" h="21152" extrusionOk="0">
                    <a:moveTo>
                      <a:pt x="11612" y="0"/>
                    </a:moveTo>
                    <a:cubicBezTo>
                      <a:pt x="8905" y="0"/>
                      <a:pt x="6199" y="1032"/>
                      <a:pt x="4135" y="3096"/>
                    </a:cubicBezTo>
                    <a:cubicBezTo>
                      <a:pt x="0" y="7230"/>
                      <a:pt x="0" y="13921"/>
                      <a:pt x="4135" y="18056"/>
                    </a:cubicBezTo>
                    <a:cubicBezTo>
                      <a:pt x="6199" y="20120"/>
                      <a:pt x="8905" y="21151"/>
                      <a:pt x="11612" y="21151"/>
                    </a:cubicBezTo>
                    <a:cubicBezTo>
                      <a:pt x="14318" y="21151"/>
                      <a:pt x="17024" y="20120"/>
                      <a:pt x="19088" y="18056"/>
                    </a:cubicBezTo>
                    <a:cubicBezTo>
                      <a:pt x="23223" y="13921"/>
                      <a:pt x="23223" y="7230"/>
                      <a:pt x="19088" y="3096"/>
                    </a:cubicBezTo>
                    <a:cubicBezTo>
                      <a:pt x="17024" y="1032"/>
                      <a:pt x="14318" y="0"/>
                      <a:pt x="116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56"/>
              <p:cNvSpPr/>
              <p:nvPr/>
            </p:nvSpPr>
            <p:spPr>
              <a:xfrm>
                <a:off x="3590050" y="1823650"/>
                <a:ext cx="80350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2927" extrusionOk="0">
                    <a:moveTo>
                      <a:pt x="1607" y="1"/>
                    </a:moveTo>
                    <a:cubicBezTo>
                      <a:pt x="1232" y="1"/>
                      <a:pt x="857" y="144"/>
                      <a:pt x="572" y="429"/>
                    </a:cubicBezTo>
                    <a:cubicBezTo>
                      <a:pt x="0" y="1000"/>
                      <a:pt x="0" y="1922"/>
                      <a:pt x="572" y="2493"/>
                    </a:cubicBezTo>
                    <a:cubicBezTo>
                      <a:pt x="857" y="2782"/>
                      <a:pt x="1232" y="2927"/>
                      <a:pt x="1607" y="2927"/>
                    </a:cubicBezTo>
                    <a:cubicBezTo>
                      <a:pt x="1982" y="2927"/>
                      <a:pt x="2357" y="2782"/>
                      <a:pt x="2643" y="2493"/>
                    </a:cubicBezTo>
                    <a:cubicBezTo>
                      <a:pt x="3214" y="1922"/>
                      <a:pt x="3214" y="1000"/>
                      <a:pt x="2643" y="429"/>
                    </a:cubicBezTo>
                    <a:cubicBezTo>
                      <a:pt x="2357" y="144"/>
                      <a:pt x="1982" y="1"/>
                      <a:pt x="16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56"/>
              <p:cNvSpPr/>
              <p:nvPr/>
            </p:nvSpPr>
            <p:spPr>
              <a:xfrm>
                <a:off x="3860500" y="1736175"/>
                <a:ext cx="2557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1015" extrusionOk="0">
                    <a:moveTo>
                      <a:pt x="515" y="1"/>
                    </a:moveTo>
                    <a:cubicBezTo>
                      <a:pt x="229" y="1"/>
                      <a:pt x="1" y="229"/>
                      <a:pt x="1" y="508"/>
                    </a:cubicBezTo>
                    <a:cubicBezTo>
                      <a:pt x="1" y="786"/>
                      <a:pt x="229" y="1015"/>
                      <a:pt x="515" y="1015"/>
                    </a:cubicBezTo>
                    <a:cubicBezTo>
                      <a:pt x="801" y="1015"/>
                      <a:pt x="1022" y="786"/>
                      <a:pt x="1022" y="508"/>
                    </a:cubicBezTo>
                    <a:cubicBezTo>
                      <a:pt x="1022" y="222"/>
                      <a:pt x="786" y="1"/>
                      <a:pt x="5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56"/>
              <p:cNvSpPr/>
              <p:nvPr/>
            </p:nvSpPr>
            <p:spPr>
              <a:xfrm>
                <a:off x="3860500" y="1838125"/>
                <a:ext cx="47350" cy="4732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893" extrusionOk="0">
                    <a:moveTo>
                      <a:pt x="951" y="0"/>
                    </a:moveTo>
                    <a:cubicBezTo>
                      <a:pt x="422" y="0"/>
                      <a:pt x="1" y="421"/>
                      <a:pt x="1" y="943"/>
                    </a:cubicBezTo>
                    <a:cubicBezTo>
                      <a:pt x="1" y="1471"/>
                      <a:pt x="422" y="1892"/>
                      <a:pt x="951" y="1892"/>
                    </a:cubicBezTo>
                    <a:cubicBezTo>
                      <a:pt x="1472" y="1892"/>
                      <a:pt x="1893" y="1471"/>
                      <a:pt x="1893" y="943"/>
                    </a:cubicBezTo>
                    <a:cubicBezTo>
                      <a:pt x="1893" y="421"/>
                      <a:pt x="1472" y="0"/>
                      <a:pt x="9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56"/>
              <p:cNvSpPr/>
              <p:nvPr/>
            </p:nvSpPr>
            <p:spPr>
              <a:xfrm>
                <a:off x="3736975" y="1907200"/>
                <a:ext cx="70900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843" extrusionOk="0">
                    <a:moveTo>
                      <a:pt x="1421" y="1"/>
                    </a:moveTo>
                    <a:cubicBezTo>
                      <a:pt x="636" y="1"/>
                      <a:pt x="0" y="636"/>
                      <a:pt x="0" y="1422"/>
                    </a:cubicBezTo>
                    <a:cubicBezTo>
                      <a:pt x="0" y="2207"/>
                      <a:pt x="636" y="2843"/>
                      <a:pt x="1421" y="2843"/>
                    </a:cubicBezTo>
                    <a:cubicBezTo>
                      <a:pt x="2207" y="2843"/>
                      <a:pt x="2835" y="2207"/>
                      <a:pt x="2835" y="1422"/>
                    </a:cubicBezTo>
                    <a:cubicBezTo>
                      <a:pt x="2835" y="636"/>
                      <a:pt x="2207" y="1"/>
                      <a:pt x="1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56"/>
              <p:cNvSpPr/>
              <p:nvPr/>
            </p:nvSpPr>
            <p:spPr>
              <a:xfrm>
                <a:off x="3760525" y="2120000"/>
                <a:ext cx="37525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501" extrusionOk="0">
                    <a:moveTo>
                      <a:pt x="751" y="1"/>
                    </a:moveTo>
                    <a:cubicBezTo>
                      <a:pt x="344" y="1"/>
                      <a:pt x="1" y="329"/>
                      <a:pt x="1" y="750"/>
                    </a:cubicBezTo>
                    <a:cubicBezTo>
                      <a:pt x="1" y="1165"/>
                      <a:pt x="344" y="1500"/>
                      <a:pt x="751" y="1500"/>
                    </a:cubicBezTo>
                    <a:cubicBezTo>
                      <a:pt x="1165" y="1500"/>
                      <a:pt x="1501" y="1165"/>
                      <a:pt x="1501" y="750"/>
                    </a:cubicBezTo>
                    <a:cubicBezTo>
                      <a:pt x="1501" y="336"/>
                      <a:pt x="1165" y="1"/>
                      <a:pt x="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56"/>
              <p:cNvSpPr/>
              <p:nvPr/>
            </p:nvSpPr>
            <p:spPr>
              <a:xfrm>
                <a:off x="3930125" y="2018600"/>
                <a:ext cx="2110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844" h="844" extrusionOk="0">
                    <a:moveTo>
                      <a:pt x="422" y="1"/>
                    </a:moveTo>
                    <a:cubicBezTo>
                      <a:pt x="194" y="1"/>
                      <a:pt x="1" y="186"/>
                      <a:pt x="1" y="422"/>
                    </a:cubicBezTo>
                    <a:cubicBezTo>
                      <a:pt x="1" y="650"/>
                      <a:pt x="194" y="843"/>
                      <a:pt x="422" y="843"/>
                    </a:cubicBezTo>
                    <a:cubicBezTo>
                      <a:pt x="658" y="843"/>
                      <a:pt x="843" y="650"/>
                      <a:pt x="843" y="422"/>
                    </a:cubicBezTo>
                    <a:cubicBezTo>
                      <a:pt x="843" y="186"/>
                      <a:pt x="658" y="1"/>
                      <a:pt x="4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44" name="Google Shape;2544;p56"/>
          <p:cNvGrpSpPr/>
          <p:nvPr/>
        </p:nvGrpSpPr>
        <p:grpSpPr>
          <a:xfrm>
            <a:off x="7190348" y="265497"/>
            <a:ext cx="798644" cy="436269"/>
            <a:chOff x="10646950" y="2099438"/>
            <a:chExt cx="1359625" cy="742713"/>
          </a:xfrm>
        </p:grpSpPr>
        <p:sp>
          <p:nvSpPr>
            <p:cNvPr id="2545" name="Google Shape;2545;p56"/>
            <p:cNvSpPr/>
            <p:nvPr/>
          </p:nvSpPr>
          <p:spPr>
            <a:xfrm>
              <a:off x="11125100" y="2494700"/>
              <a:ext cx="881475" cy="347450"/>
            </a:xfrm>
            <a:custGeom>
              <a:avLst/>
              <a:gdLst/>
              <a:ahLst/>
              <a:cxnLst/>
              <a:rect l="l" t="t" r="r" b="b"/>
              <a:pathLst>
                <a:path w="35259" h="13898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12"/>
                    <a:pt x="14" y="24"/>
                    <a:pt x="20" y="36"/>
                  </a:cubicBezTo>
                  <a:lnTo>
                    <a:pt x="20" y="36"/>
                  </a:lnTo>
                  <a:cubicBezTo>
                    <a:pt x="9" y="12"/>
                    <a:pt x="2" y="0"/>
                    <a:pt x="0" y="0"/>
                  </a:cubicBezTo>
                  <a:close/>
                  <a:moveTo>
                    <a:pt x="20" y="36"/>
                  </a:moveTo>
                  <a:lnTo>
                    <a:pt x="20" y="36"/>
                  </a:lnTo>
                  <a:cubicBezTo>
                    <a:pt x="218" y="435"/>
                    <a:pt x="1891" y="4113"/>
                    <a:pt x="6839" y="6572"/>
                  </a:cubicBezTo>
                  <a:cubicBezTo>
                    <a:pt x="9974" y="8106"/>
                    <a:pt x="11475" y="10741"/>
                    <a:pt x="13210" y="12109"/>
                  </a:cubicBezTo>
                  <a:cubicBezTo>
                    <a:pt x="12443" y="13076"/>
                    <a:pt x="12476" y="13710"/>
                    <a:pt x="13043" y="13810"/>
                  </a:cubicBezTo>
                  <a:cubicBezTo>
                    <a:pt x="13270" y="13862"/>
                    <a:pt x="13624" y="13897"/>
                    <a:pt x="14031" y="13897"/>
                  </a:cubicBezTo>
                  <a:cubicBezTo>
                    <a:pt x="14940" y="13897"/>
                    <a:pt x="16113" y="13719"/>
                    <a:pt x="16712" y="13143"/>
                  </a:cubicBezTo>
                  <a:lnTo>
                    <a:pt x="16846" y="13043"/>
                  </a:lnTo>
                  <a:cubicBezTo>
                    <a:pt x="18108" y="12928"/>
                    <a:pt x="19296" y="12542"/>
                    <a:pt x="20664" y="12542"/>
                  </a:cubicBezTo>
                  <a:cubicBezTo>
                    <a:pt x="20887" y="12542"/>
                    <a:pt x="21115" y="12552"/>
                    <a:pt x="21349" y="12576"/>
                  </a:cubicBezTo>
                  <a:cubicBezTo>
                    <a:pt x="22802" y="12710"/>
                    <a:pt x="26467" y="13194"/>
                    <a:pt x="29728" y="13194"/>
                  </a:cubicBezTo>
                  <a:cubicBezTo>
                    <a:pt x="32157" y="13194"/>
                    <a:pt x="34362" y="12925"/>
                    <a:pt x="35259" y="12042"/>
                  </a:cubicBezTo>
                  <a:lnTo>
                    <a:pt x="35259" y="12042"/>
                  </a:lnTo>
                  <a:cubicBezTo>
                    <a:pt x="35259" y="12042"/>
                    <a:pt x="33894" y="12515"/>
                    <a:pt x="31175" y="12515"/>
                  </a:cubicBezTo>
                  <a:cubicBezTo>
                    <a:pt x="29620" y="12515"/>
                    <a:pt x="27623" y="12361"/>
                    <a:pt x="25185" y="11875"/>
                  </a:cubicBezTo>
                  <a:cubicBezTo>
                    <a:pt x="22838" y="11434"/>
                    <a:pt x="21191" y="11320"/>
                    <a:pt x="19943" y="11320"/>
                  </a:cubicBezTo>
                  <a:cubicBezTo>
                    <a:pt x="18832" y="11320"/>
                    <a:pt x="18037" y="11410"/>
                    <a:pt x="17346" y="11442"/>
                  </a:cubicBezTo>
                  <a:cubicBezTo>
                    <a:pt x="17246" y="11208"/>
                    <a:pt x="17079" y="11041"/>
                    <a:pt x="16846" y="10875"/>
                  </a:cubicBezTo>
                  <a:cubicBezTo>
                    <a:pt x="16547" y="10707"/>
                    <a:pt x="16175" y="10570"/>
                    <a:pt x="15747" y="10570"/>
                  </a:cubicBezTo>
                  <a:cubicBezTo>
                    <a:pt x="15411" y="10570"/>
                    <a:pt x="15041" y="10654"/>
                    <a:pt x="14644" y="10875"/>
                  </a:cubicBezTo>
                  <a:cubicBezTo>
                    <a:pt x="12843" y="9907"/>
                    <a:pt x="12476" y="8540"/>
                    <a:pt x="9307" y="6471"/>
                  </a:cubicBezTo>
                  <a:cubicBezTo>
                    <a:pt x="5883" y="4278"/>
                    <a:pt x="1929" y="3409"/>
                    <a:pt x="20" y="36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6"/>
            <p:cNvSpPr/>
            <p:nvPr/>
          </p:nvSpPr>
          <p:spPr>
            <a:xfrm>
              <a:off x="10646950" y="2099438"/>
              <a:ext cx="553750" cy="328825"/>
            </a:xfrm>
            <a:custGeom>
              <a:avLst/>
              <a:gdLst/>
              <a:ahLst/>
              <a:cxnLst/>
              <a:rect l="l" t="t" r="r" b="b"/>
              <a:pathLst>
                <a:path w="22150" h="13153" extrusionOk="0">
                  <a:moveTo>
                    <a:pt x="0" y="0"/>
                  </a:moveTo>
                  <a:lnTo>
                    <a:pt x="0" y="0"/>
                  </a:lnTo>
                  <a:cubicBezTo>
                    <a:pt x="367" y="934"/>
                    <a:pt x="5871" y="3336"/>
                    <a:pt x="7405" y="4537"/>
                  </a:cubicBezTo>
                  <a:cubicBezTo>
                    <a:pt x="8706" y="5438"/>
                    <a:pt x="8907" y="9574"/>
                    <a:pt x="9173" y="11242"/>
                  </a:cubicBezTo>
                  <a:cubicBezTo>
                    <a:pt x="8173" y="11609"/>
                    <a:pt x="7539" y="11942"/>
                    <a:pt x="8073" y="12309"/>
                  </a:cubicBezTo>
                  <a:cubicBezTo>
                    <a:pt x="8873" y="12834"/>
                    <a:pt x="10290" y="13153"/>
                    <a:pt x="11435" y="13153"/>
                  </a:cubicBezTo>
                  <a:cubicBezTo>
                    <a:pt x="11674" y="13153"/>
                    <a:pt x="11901" y="13139"/>
                    <a:pt x="12109" y="13110"/>
                  </a:cubicBezTo>
                  <a:cubicBezTo>
                    <a:pt x="12809" y="13043"/>
                    <a:pt x="15011" y="11842"/>
                    <a:pt x="14811" y="11242"/>
                  </a:cubicBezTo>
                  <a:cubicBezTo>
                    <a:pt x="14711" y="10975"/>
                    <a:pt x="14277" y="10775"/>
                    <a:pt x="13643" y="10641"/>
                  </a:cubicBezTo>
                  <a:cubicBezTo>
                    <a:pt x="14511" y="9407"/>
                    <a:pt x="15978" y="6772"/>
                    <a:pt x="17179" y="6372"/>
                  </a:cubicBezTo>
                  <a:cubicBezTo>
                    <a:pt x="18714" y="5771"/>
                    <a:pt x="22149" y="5171"/>
                    <a:pt x="21949" y="5037"/>
                  </a:cubicBezTo>
                  <a:cubicBezTo>
                    <a:pt x="21896" y="4985"/>
                    <a:pt x="21426" y="4942"/>
                    <a:pt x="20758" y="4942"/>
                  </a:cubicBezTo>
                  <a:cubicBezTo>
                    <a:pt x="19313" y="4942"/>
                    <a:pt x="16939" y="5142"/>
                    <a:pt x="15845" y="5871"/>
                  </a:cubicBezTo>
                  <a:cubicBezTo>
                    <a:pt x="14677" y="6639"/>
                    <a:pt x="12676" y="8974"/>
                    <a:pt x="11709" y="10108"/>
                  </a:cubicBezTo>
                  <a:cubicBezTo>
                    <a:pt x="11375" y="8040"/>
                    <a:pt x="10541" y="4604"/>
                    <a:pt x="9607" y="3470"/>
                  </a:cubicBezTo>
                  <a:cubicBezTo>
                    <a:pt x="8139" y="1768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7" name="Google Shape;2547;p56"/>
          <p:cNvGrpSpPr/>
          <p:nvPr/>
        </p:nvGrpSpPr>
        <p:grpSpPr>
          <a:xfrm rot="10800000">
            <a:off x="202806" y="356673"/>
            <a:ext cx="6729880" cy="3462926"/>
            <a:chOff x="89875" y="1135100"/>
            <a:chExt cx="6427775" cy="3307475"/>
          </a:xfrm>
        </p:grpSpPr>
        <p:sp>
          <p:nvSpPr>
            <p:cNvPr id="2548" name="Google Shape;2548;p56"/>
            <p:cNvSpPr/>
            <p:nvPr/>
          </p:nvSpPr>
          <p:spPr>
            <a:xfrm>
              <a:off x="6216950" y="2849025"/>
              <a:ext cx="44650" cy="44650"/>
            </a:xfrm>
            <a:custGeom>
              <a:avLst/>
              <a:gdLst/>
              <a:ahLst/>
              <a:cxnLst/>
              <a:rect l="l" t="t" r="r" b="b"/>
              <a:pathLst>
                <a:path w="1786" h="1786" extrusionOk="0">
                  <a:moveTo>
                    <a:pt x="893" y="0"/>
                  </a:moveTo>
                  <a:cubicBezTo>
                    <a:pt x="401" y="0"/>
                    <a:pt x="1" y="400"/>
                    <a:pt x="1" y="893"/>
                  </a:cubicBezTo>
                  <a:cubicBezTo>
                    <a:pt x="1" y="1386"/>
                    <a:pt x="401" y="1786"/>
                    <a:pt x="893" y="1786"/>
                  </a:cubicBezTo>
                  <a:cubicBezTo>
                    <a:pt x="1386" y="1786"/>
                    <a:pt x="1786" y="1386"/>
                    <a:pt x="1786" y="893"/>
                  </a:cubicBezTo>
                  <a:cubicBezTo>
                    <a:pt x="1786" y="400"/>
                    <a:pt x="1386" y="0"/>
                    <a:pt x="893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56"/>
            <p:cNvSpPr/>
            <p:nvPr/>
          </p:nvSpPr>
          <p:spPr>
            <a:xfrm>
              <a:off x="166775" y="1833375"/>
              <a:ext cx="30550" cy="27100"/>
            </a:xfrm>
            <a:custGeom>
              <a:avLst/>
              <a:gdLst/>
              <a:ahLst/>
              <a:cxnLst/>
              <a:rect l="l" t="t" r="r" b="b"/>
              <a:pathLst>
                <a:path w="1222" h="1084" extrusionOk="0">
                  <a:moveTo>
                    <a:pt x="606" y="1"/>
                  </a:moveTo>
                  <a:cubicBezTo>
                    <a:pt x="443" y="1"/>
                    <a:pt x="284" y="74"/>
                    <a:pt x="179" y="217"/>
                  </a:cubicBezTo>
                  <a:cubicBezTo>
                    <a:pt x="0" y="460"/>
                    <a:pt x="43" y="796"/>
                    <a:pt x="286" y="974"/>
                  </a:cubicBezTo>
                  <a:cubicBezTo>
                    <a:pt x="383" y="1048"/>
                    <a:pt x="498" y="1084"/>
                    <a:pt x="612" y="1084"/>
                  </a:cubicBezTo>
                  <a:cubicBezTo>
                    <a:pt x="776" y="1084"/>
                    <a:pt x="938" y="1010"/>
                    <a:pt x="1043" y="867"/>
                  </a:cubicBezTo>
                  <a:cubicBezTo>
                    <a:pt x="1221" y="624"/>
                    <a:pt x="1179" y="289"/>
                    <a:pt x="936" y="110"/>
                  </a:cubicBezTo>
                  <a:cubicBezTo>
                    <a:pt x="836" y="37"/>
                    <a:pt x="720" y="1"/>
                    <a:pt x="606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56"/>
            <p:cNvSpPr/>
            <p:nvPr/>
          </p:nvSpPr>
          <p:spPr>
            <a:xfrm>
              <a:off x="6418550" y="4343475"/>
              <a:ext cx="99100" cy="99100"/>
            </a:xfrm>
            <a:custGeom>
              <a:avLst/>
              <a:gdLst/>
              <a:ahLst/>
              <a:cxnLst/>
              <a:rect l="l" t="t" r="r" b="b"/>
              <a:pathLst>
                <a:path w="3964" h="3964" extrusionOk="0">
                  <a:moveTo>
                    <a:pt x="1986" y="0"/>
                  </a:moveTo>
                  <a:cubicBezTo>
                    <a:pt x="886" y="0"/>
                    <a:pt x="1" y="886"/>
                    <a:pt x="1" y="1985"/>
                  </a:cubicBezTo>
                  <a:cubicBezTo>
                    <a:pt x="1" y="3078"/>
                    <a:pt x="886" y="3963"/>
                    <a:pt x="1986" y="3963"/>
                  </a:cubicBezTo>
                  <a:cubicBezTo>
                    <a:pt x="3078" y="3963"/>
                    <a:pt x="3964" y="3078"/>
                    <a:pt x="3964" y="1985"/>
                  </a:cubicBezTo>
                  <a:cubicBezTo>
                    <a:pt x="3964" y="886"/>
                    <a:pt x="3078" y="0"/>
                    <a:pt x="1986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6"/>
            <p:cNvSpPr/>
            <p:nvPr/>
          </p:nvSpPr>
          <p:spPr>
            <a:xfrm>
              <a:off x="5494700" y="3406175"/>
              <a:ext cx="10925" cy="9650"/>
            </a:xfrm>
            <a:custGeom>
              <a:avLst/>
              <a:gdLst/>
              <a:ahLst/>
              <a:cxnLst/>
              <a:rect l="l" t="t" r="r" b="b"/>
              <a:pathLst>
                <a:path w="437" h="386" extrusionOk="0">
                  <a:moveTo>
                    <a:pt x="226" y="0"/>
                  </a:moveTo>
                  <a:cubicBezTo>
                    <a:pt x="159" y="0"/>
                    <a:pt x="91" y="32"/>
                    <a:pt x="58" y="89"/>
                  </a:cubicBezTo>
                  <a:cubicBezTo>
                    <a:pt x="1" y="182"/>
                    <a:pt x="29" y="303"/>
                    <a:pt x="115" y="361"/>
                  </a:cubicBezTo>
                  <a:cubicBezTo>
                    <a:pt x="146" y="377"/>
                    <a:pt x="180" y="385"/>
                    <a:pt x="214" y="385"/>
                  </a:cubicBezTo>
                  <a:cubicBezTo>
                    <a:pt x="281" y="385"/>
                    <a:pt x="348" y="353"/>
                    <a:pt x="386" y="296"/>
                  </a:cubicBezTo>
                  <a:cubicBezTo>
                    <a:pt x="436" y="203"/>
                    <a:pt x="415" y="82"/>
                    <a:pt x="322" y="25"/>
                  </a:cubicBezTo>
                  <a:cubicBezTo>
                    <a:pt x="293" y="8"/>
                    <a:pt x="260" y="0"/>
                    <a:pt x="226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6"/>
            <p:cNvSpPr/>
            <p:nvPr/>
          </p:nvSpPr>
          <p:spPr>
            <a:xfrm>
              <a:off x="5761600" y="3427225"/>
              <a:ext cx="18400" cy="15975"/>
            </a:xfrm>
            <a:custGeom>
              <a:avLst/>
              <a:gdLst/>
              <a:ahLst/>
              <a:cxnLst/>
              <a:rect l="l" t="t" r="r" b="b"/>
              <a:pathLst>
                <a:path w="736" h="639" extrusionOk="0">
                  <a:moveTo>
                    <a:pt x="366" y="0"/>
                  </a:moveTo>
                  <a:cubicBezTo>
                    <a:pt x="264" y="0"/>
                    <a:pt x="164" y="52"/>
                    <a:pt x="100" y="147"/>
                  </a:cubicBezTo>
                  <a:cubicBezTo>
                    <a:pt x="0" y="290"/>
                    <a:pt x="43" y="490"/>
                    <a:pt x="200" y="590"/>
                  </a:cubicBezTo>
                  <a:cubicBezTo>
                    <a:pt x="251" y="623"/>
                    <a:pt x="308" y="639"/>
                    <a:pt x="365" y="639"/>
                  </a:cubicBezTo>
                  <a:cubicBezTo>
                    <a:pt x="468" y="639"/>
                    <a:pt x="571" y="586"/>
                    <a:pt x="636" y="490"/>
                  </a:cubicBezTo>
                  <a:cubicBezTo>
                    <a:pt x="736" y="347"/>
                    <a:pt x="679" y="147"/>
                    <a:pt x="536" y="54"/>
                  </a:cubicBezTo>
                  <a:cubicBezTo>
                    <a:pt x="483" y="17"/>
                    <a:pt x="424" y="0"/>
                    <a:pt x="366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6"/>
            <p:cNvSpPr/>
            <p:nvPr/>
          </p:nvSpPr>
          <p:spPr>
            <a:xfrm>
              <a:off x="5677500" y="3231200"/>
              <a:ext cx="18250" cy="15850"/>
            </a:xfrm>
            <a:custGeom>
              <a:avLst/>
              <a:gdLst/>
              <a:ahLst/>
              <a:cxnLst/>
              <a:rect l="l" t="t" r="r" b="b"/>
              <a:pathLst>
                <a:path w="730" h="634" extrusionOk="0">
                  <a:moveTo>
                    <a:pt x="366" y="1"/>
                  </a:moveTo>
                  <a:cubicBezTo>
                    <a:pt x="263" y="1"/>
                    <a:pt x="160" y="54"/>
                    <a:pt x="101" y="154"/>
                  </a:cubicBezTo>
                  <a:cubicBezTo>
                    <a:pt x="1" y="297"/>
                    <a:pt x="44" y="490"/>
                    <a:pt x="194" y="590"/>
                  </a:cubicBezTo>
                  <a:cubicBezTo>
                    <a:pt x="248" y="620"/>
                    <a:pt x="307" y="634"/>
                    <a:pt x="364" y="634"/>
                  </a:cubicBezTo>
                  <a:cubicBezTo>
                    <a:pt x="472" y="634"/>
                    <a:pt x="576" y="583"/>
                    <a:pt x="636" y="490"/>
                  </a:cubicBezTo>
                  <a:cubicBezTo>
                    <a:pt x="729" y="347"/>
                    <a:pt x="686" y="154"/>
                    <a:pt x="536" y="54"/>
                  </a:cubicBezTo>
                  <a:cubicBezTo>
                    <a:pt x="485" y="18"/>
                    <a:pt x="425" y="1"/>
                    <a:pt x="366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6"/>
            <p:cNvSpPr/>
            <p:nvPr/>
          </p:nvSpPr>
          <p:spPr>
            <a:xfrm>
              <a:off x="5513800" y="3305875"/>
              <a:ext cx="28775" cy="25200"/>
            </a:xfrm>
            <a:custGeom>
              <a:avLst/>
              <a:gdLst/>
              <a:ahLst/>
              <a:cxnLst/>
              <a:rect l="l" t="t" r="r" b="b"/>
              <a:pathLst>
                <a:path w="1151" h="1008" extrusionOk="0">
                  <a:moveTo>
                    <a:pt x="578" y="0"/>
                  </a:moveTo>
                  <a:cubicBezTo>
                    <a:pt x="409" y="0"/>
                    <a:pt x="246" y="84"/>
                    <a:pt x="144" y="238"/>
                  </a:cubicBezTo>
                  <a:cubicBezTo>
                    <a:pt x="1" y="481"/>
                    <a:pt x="79" y="781"/>
                    <a:pt x="308" y="931"/>
                  </a:cubicBezTo>
                  <a:cubicBezTo>
                    <a:pt x="390" y="982"/>
                    <a:pt x="486" y="1008"/>
                    <a:pt x="582" y="1008"/>
                  </a:cubicBezTo>
                  <a:cubicBezTo>
                    <a:pt x="750" y="1008"/>
                    <a:pt x="916" y="929"/>
                    <a:pt x="1008" y="774"/>
                  </a:cubicBezTo>
                  <a:cubicBezTo>
                    <a:pt x="1150" y="531"/>
                    <a:pt x="1072" y="231"/>
                    <a:pt x="843" y="74"/>
                  </a:cubicBezTo>
                  <a:cubicBezTo>
                    <a:pt x="759" y="24"/>
                    <a:pt x="668" y="0"/>
                    <a:pt x="578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6"/>
            <p:cNvSpPr/>
            <p:nvPr/>
          </p:nvSpPr>
          <p:spPr>
            <a:xfrm>
              <a:off x="5127650" y="3521950"/>
              <a:ext cx="21275" cy="18675"/>
            </a:xfrm>
            <a:custGeom>
              <a:avLst/>
              <a:gdLst/>
              <a:ahLst/>
              <a:cxnLst/>
              <a:rect l="l" t="t" r="r" b="b"/>
              <a:pathLst>
                <a:path w="851" h="747" extrusionOk="0">
                  <a:moveTo>
                    <a:pt x="421" y="1"/>
                  </a:moveTo>
                  <a:cubicBezTo>
                    <a:pt x="297" y="1"/>
                    <a:pt x="177" y="61"/>
                    <a:pt x="108" y="171"/>
                  </a:cubicBezTo>
                  <a:cubicBezTo>
                    <a:pt x="1" y="350"/>
                    <a:pt x="51" y="585"/>
                    <a:pt x="222" y="692"/>
                  </a:cubicBezTo>
                  <a:cubicBezTo>
                    <a:pt x="281" y="729"/>
                    <a:pt x="347" y="747"/>
                    <a:pt x="413" y="747"/>
                  </a:cubicBezTo>
                  <a:cubicBezTo>
                    <a:pt x="538" y="747"/>
                    <a:pt x="664" y="683"/>
                    <a:pt x="744" y="571"/>
                  </a:cubicBezTo>
                  <a:cubicBezTo>
                    <a:pt x="851" y="393"/>
                    <a:pt x="794" y="164"/>
                    <a:pt x="622" y="57"/>
                  </a:cubicBezTo>
                  <a:cubicBezTo>
                    <a:pt x="559" y="19"/>
                    <a:pt x="489" y="1"/>
                    <a:pt x="421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6"/>
            <p:cNvSpPr/>
            <p:nvPr/>
          </p:nvSpPr>
          <p:spPr>
            <a:xfrm>
              <a:off x="5277275" y="3748900"/>
              <a:ext cx="21250" cy="18650"/>
            </a:xfrm>
            <a:custGeom>
              <a:avLst/>
              <a:gdLst/>
              <a:ahLst/>
              <a:cxnLst/>
              <a:rect l="l" t="t" r="r" b="b"/>
              <a:pathLst>
                <a:path w="850" h="746" extrusionOk="0">
                  <a:moveTo>
                    <a:pt x="430" y="0"/>
                  </a:moveTo>
                  <a:cubicBezTo>
                    <a:pt x="302" y="0"/>
                    <a:pt x="177" y="62"/>
                    <a:pt x="107" y="169"/>
                  </a:cubicBezTo>
                  <a:cubicBezTo>
                    <a:pt x="0" y="348"/>
                    <a:pt x="57" y="583"/>
                    <a:pt x="229" y="691"/>
                  </a:cubicBezTo>
                  <a:cubicBezTo>
                    <a:pt x="288" y="728"/>
                    <a:pt x="354" y="745"/>
                    <a:pt x="420" y="745"/>
                  </a:cubicBezTo>
                  <a:cubicBezTo>
                    <a:pt x="545" y="745"/>
                    <a:pt x="668" y="684"/>
                    <a:pt x="743" y="576"/>
                  </a:cubicBezTo>
                  <a:cubicBezTo>
                    <a:pt x="850" y="398"/>
                    <a:pt x="800" y="162"/>
                    <a:pt x="628" y="55"/>
                  </a:cubicBezTo>
                  <a:cubicBezTo>
                    <a:pt x="566" y="18"/>
                    <a:pt x="498" y="0"/>
                    <a:pt x="430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6"/>
            <p:cNvSpPr/>
            <p:nvPr/>
          </p:nvSpPr>
          <p:spPr>
            <a:xfrm>
              <a:off x="5303675" y="3289650"/>
              <a:ext cx="16825" cy="14625"/>
            </a:xfrm>
            <a:custGeom>
              <a:avLst/>
              <a:gdLst/>
              <a:ahLst/>
              <a:cxnLst/>
              <a:rect l="l" t="t" r="r" b="b"/>
              <a:pathLst>
                <a:path w="673" h="585" extrusionOk="0">
                  <a:moveTo>
                    <a:pt x="341" y="0"/>
                  </a:moveTo>
                  <a:cubicBezTo>
                    <a:pt x="244" y="0"/>
                    <a:pt x="149" y="49"/>
                    <a:pt x="94" y="137"/>
                  </a:cubicBezTo>
                  <a:cubicBezTo>
                    <a:pt x="1" y="273"/>
                    <a:pt x="44" y="451"/>
                    <a:pt x="179" y="537"/>
                  </a:cubicBezTo>
                  <a:cubicBezTo>
                    <a:pt x="227" y="570"/>
                    <a:pt x="281" y="585"/>
                    <a:pt x="333" y="585"/>
                  </a:cubicBezTo>
                  <a:cubicBezTo>
                    <a:pt x="430" y="585"/>
                    <a:pt x="524" y="535"/>
                    <a:pt x="579" y="451"/>
                  </a:cubicBezTo>
                  <a:cubicBezTo>
                    <a:pt x="672" y="316"/>
                    <a:pt x="629" y="137"/>
                    <a:pt x="494" y="44"/>
                  </a:cubicBezTo>
                  <a:cubicBezTo>
                    <a:pt x="446" y="14"/>
                    <a:pt x="393" y="0"/>
                    <a:pt x="341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6"/>
            <p:cNvSpPr/>
            <p:nvPr/>
          </p:nvSpPr>
          <p:spPr>
            <a:xfrm>
              <a:off x="89875" y="1567825"/>
              <a:ext cx="21450" cy="21450"/>
            </a:xfrm>
            <a:custGeom>
              <a:avLst/>
              <a:gdLst/>
              <a:ahLst/>
              <a:cxnLst/>
              <a:rect l="l" t="t" r="r" b="b"/>
              <a:pathLst>
                <a:path w="858" h="858" extrusionOk="0">
                  <a:moveTo>
                    <a:pt x="429" y="1"/>
                  </a:moveTo>
                  <a:cubicBezTo>
                    <a:pt x="194" y="1"/>
                    <a:pt x="1" y="194"/>
                    <a:pt x="1" y="429"/>
                  </a:cubicBezTo>
                  <a:cubicBezTo>
                    <a:pt x="1" y="665"/>
                    <a:pt x="194" y="858"/>
                    <a:pt x="429" y="858"/>
                  </a:cubicBezTo>
                  <a:cubicBezTo>
                    <a:pt x="665" y="858"/>
                    <a:pt x="858" y="665"/>
                    <a:pt x="858" y="429"/>
                  </a:cubicBezTo>
                  <a:cubicBezTo>
                    <a:pt x="858" y="194"/>
                    <a:pt x="665" y="1"/>
                    <a:pt x="429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6"/>
            <p:cNvSpPr/>
            <p:nvPr/>
          </p:nvSpPr>
          <p:spPr>
            <a:xfrm>
              <a:off x="2756875" y="1719575"/>
              <a:ext cx="15200" cy="15200"/>
            </a:xfrm>
            <a:custGeom>
              <a:avLst/>
              <a:gdLst/>
              <a:ahLst/>
              <a:cxnLst/>
              <a:rect l="l" t="t" r="r" b="b"/>
              <a:pathLst>
                <a:path w="608" h="608" extrusionOk="0">
                  <a:moveTo>
                    <a:pt x="301" y="1"/>
                  </a:moveTo>
                  <a:cubicBezTo>
                    <a:pt x="137" y="1"/>
                    <a:pt x="1" y="136"/>
                    <a:pt x="1" y="308"/>
                  </a:cubicBezTo>
                  <a:cubicBezTo>
                    <a:pt x="1" y="465"/>
                    <a:pt x="137" y="608"/>
                    <a:pt x="301" y="608"/>
                  </a:cubicBezTo>
                  <a:cubicBezTo>
                    <a:pt x="472" y="608"/>
                    <a:pt x="608" y="472"/>
                    <a:pt x="608" y="308"/>
                  </a:cubicBezTo>
                  <a:cubicBezTo>
                    <a:pt x="608" y="136"/>
                    <a:pt x="472" y="1"/>
                    <a:pt x="301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6"/>
            <p:cNvSpPr/>
            <p:nvPr/>
          </p:nvSpPr>
          <p:spPr>
            <a:xfrm>
              <a:off x="3965300" y="1585875"/>
              <a:ext cx="27700" cy="27675"/>
            </a:xfrm>
            <a:custGeom>
              <a:avLst/>
              <a:gdLst/>
              <a:ahLst/>
              <a:cxnLst/>
              <a:rect l="l" t="t" r="r" b="b"/>
              <a:pathLst>
                <a:path w="1108" h="1107" extrusionOk="0">
                  <a:moveTo>
                    <a:pt x="550" y="0"/>
                  </a:moveTo>
                  <a:cubicBezTo>
                    <a:pt x="251" y="0"/>
                    <a:pt x="1" y="250"/>
                    <a:pt x="1" y="557"/>
                  </a:cubicBezTo>
                  <a:cubicBezTo>
                    <a:pt x="1" y="857"/>
                    <a:pt x="251" y="1107"/>
                    <a:pt x="550" y="1107"/>
                  </a:cubicBezTo>
                  <a:cubicBezTo>
                    <a:pt x="857" y="1107"/>
                    <a:pt x="1107" y="857"/>
                    <a:pt x="1107" y="557"/>
                  </a:cubicBezTo>
                  <a:cubicBezTo>
                    <a:pt x="1107" y="250"/>
                    <a:pt x="857" y="0"/>
                    <a:pt x="550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6"/>
            <p:cNvSpPr/>
            <p:nvPr/>
          </p:nvSpPr>
          <p:spPr>
            <a:xfrm>
              <a:off x="4954500" y="2617550"/>
              <a:ext cx="23575" cy="23575"/>
            </a:xfrm>
            <a:custGeom>
              <a:avLst/>
              <a:gdLst/>
              <a:ahLst/>
              <a:cxnLst/>
              <a:rect l="l" t="t" r="r" b="b"/>
              <a:pathLst>
                <a:path w="943" h="943" extrusionOk="0">
                  <a:moveTo>
                    <a:pt x="472" y="0"/>
                  </a:moveTo>
                  <a:cubicBezTo>
                    <a:pt x="215" y="0"/>
                    <a:pt x="0" y="214"/>
                    <a:pt x="0" y="471"/>
                  </a:cubicBezTo>
                  <a:cubicBezTo>
                    <a:pt x="0" y="736"/>
                    <a:pt x="215" y="943"/>
                    <a:pt x="472" y="943"/>
                  </a:cubicBezTo>
                  <a:cubicBezTo>
                    <a:pt x="729" y="943"/>
                    <a:pt x="943" y="736"/>
                    <a:pt x="943" y="471"/>
                  </a:cubicBezTo>
                  <a:cubicBezTo>
                    <a:pt x="943" y="214"/>
                    <a:pt x="729" y="0"/>
                    <a:pt x="472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6"/>
            <p:cNvSpPr/>
            <p:nvPr/>
          </p:nvSpPr>
          <p:spPr>
            <a:xfrm>
              <a:off x="2775975" y="1203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extrusionOk="0">
                  <a:moveTo>
                    <a:pt x="472" y="1"/>
                  </a:moveTo>
                  <a:cubicBezTo>
                    <a:pt x="215" y="1"/>
                    <a:pt x="1" y="215"/>
                    <a:pt x="1" y="472"/>
                  </a:cubicBezTo>
                  <a:cubicBezTo>
                    <a:pt x="1" y="736"/>
                    <a:pt x="215" y="950"/>
                    <a:pt x="472" y="950"/>
                  </a:cubicBezTo>
                  <a:cubicBezTo>
                    <a:pt x="736" y="950"/>
                    <a:pt x="951" y="729"/>
                    <a:pt x="951" y="472"/>
                  </a:cubicBezTo>
                  <a:cubicBezTo>
                    <a:pt x="951" y="215"/>
                    <a:pt x="736" y="1"/>
                    <a:pt x="472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6"/>
            <p:cNvSpPr/>
            <p:nvPr/>
          </p:nvSpPr>
          <p:spPr>
            <a:xfrm>
              <a:off x="2944700" y="1135100"/>
              <a:ext cx="16975" cy="16975"/>
            </a:xfrm>
            <a:custGeom>
              <a:avLst/>
              <a:gdLst/>
              <a:ahLst/>
              <a:cxnLst/>
              <a:rect l="l" t="t" r="r" b="b"/>
              <a:pathLst>
                <a:path w="679" h="679" extrusionOk="0">
                  <a:moveTo>
                    <a:pt x="343" y="0"/>
                  </a:moveTo>
                  <a:cubicBezTo>
                    <a:pt x="157" y="0"/>
                    <a:pt x="0" y="158"/>
                    <a:pt x="0" y="343"/>
                  </a:cubicBezTo>
                  <a:cubicBezTo>
                    <a:pt x="0" y="529"/>
                    <a:pt x="157" y="679"/>
                    <a:pt x="343" y="679"/>
                  </a:cubicBezTo>
                  <a:cubicBezTo>
                    <a:pt x="529" y="679"/>
                    <a:pt x="678" y="529"/>
                    <a:pt x="678" y="343"/>
                  </a:cubicBezTo>
                  <a:cubicBezTo>
                    <a:pt x="678" y="158"/>
                    <a:pt x="529" y="0"/>
                    <a:pt x="343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6"/>
            <p:cNvSpPr/>
            <p:nvPr/>
          </p:nvSpPr>
          <p:spPr>
            <a:xfrm>
              <a:off x="3196400" y="1397525"/>
              <a:ext cx="14325" cy="14300"/>
            </a:xfrm>
            <a:custGeom>
              <a:avLst/>
              <a:gdLst/>
              <a:ahLst/>
              <a:cxnLst/>
              <a:rect l="l" t="t" r="r" b="b"/>
              <a:pathLst>
                <a:path w="573" h="572" extrusionOk="0">
                  <a:moveTo>
                    <a:pt x="286" y="1"/>
                  </a:moveTo>
                  <a:cubicBezTo>
                    <a:pt x="129" y="1"/>
                    <a:pt x="1" y="129"/>
                    <a:pt x="1" y="286"/>
                  </a:cubicBezTo>
                  <a:cubicBezTo>
                    <a:pt x="1" y="450"/>
                    <a:pt x="129" y="572"/>
                    <a:pt x="286" y="572"/>
                  </a:cubicBezTo>
                  <a:cubicBezTo>
                    <a:pt x="451" y="572"/>
                    <a:pt x="572" y="450"/>
                    <a:pt x="572" y="286"/>
                  </a:cubicBezTo>
                  <a:cubicBezTo>
                    <a:pt x="572" y="129"/>
                    <a:pt x="451" y="1"/>
                    <a:pt x="286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6"/>
            <p:cNvSpPr/>
            <p:nvPr/>
          </p:nvSpPr>
          <p:spPr>
            <a:xfrm>
              <a:off x="3440975" y="2308975"/>
              <a:ext cx="18775" cy="16725"/>
            </a:xfrm>
            <a:custGeom>
              <a:avLst/>
              <a:gdLst/>
              <a:ahLst/>
              <a:cxnLst/>
              <a:rect l="l" t="t" r="r" b="b"/>
              <a:pathLst>
                <a:path w="751" h="669" extrusionOk="0">
                  <a:moveTo>
                    <a:pt x="387" y="0"/>
                  </a:moveTo>
                  <a:cubicBezTo>
                    <a:pt x="309" y="0"/>
                    <a:pt x="230" y="27"/>
                    <a:pt x="165" y="82"/>
                  </a:cubicBezTo>
                  <a:cubicBezTo>
                    <a:pt x="22" y="204"/>
                    <a:pt x="1" y="418"/>
                    <a:pt x="129" y="554"/>
                  </a:cubicBezTo>
                  <a:cubicBezTo>
                    <a:pt x="191" y="631"/>
                    <a:pt x="282" y="669"/>
                    <a:pt x="376" y="669"/>
                  </a:cubicBezTo>
                  <a:cubicBezTo>
                    <a:pt x="455" y="669"/>
                    <a:pt x="535" y="642"/>
                    <a:pt x="601" y="589"/>
                  </a:cubicBezTo>
                  <a:cubicBezTo>
                    <a:pt x="743" y="475"/>
                    <a:pt x="751" y="261"/>
                    <a:pt x="636" y="118"/>
                  </a:cubicBezTo>
                  <a:cubicBezTo>
                    <a:pt x="574" y="40"/>
                    <a:pt x="481" y="0"/>
                    <a:pt x="387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6"/>
            <p:cNvSpPr/>
            <p:nvPr/>
          </p:nvSpPr>
          <p:spPr>
            <a:xfrm>
              <a:off x="4737600" y="3217125"/>
              <a:ext cx="28575" cy="25150"/>
            </a:xfrm>
            <a:custGeom>
              <a:avLst/>
              <a:gdLst/>
              <a:ahLst/>
              <a:cxnLst/>
              <a:rect l="l" t="t" r="r" b="b"/>
              <a:pathLst>
                <a:path w="1143" h="1006" extrusionOk="0">
                  <a:moveTo>
                    <a:pt x="572" y="1"/>
                  </a:moveTo>
                  <a:cubicBezTo>
                    <a:pt x="406" y="1"/>
                    <a:pt x="245" y="80"/>
                    <a:pt x="150" y="225"/>
                  </a:cubicBezTo>
                  <a:cubicBezTo>
                    <a:pt x="0" y="460"/>
                    <a:pt x="64" y="767"/>
                    <a:pt x="293" y="925"/>
                  </a:cubicBezTo>
                  <a:cubicBezTo>
                    <a:pt x="376" y="979"/>
                    <a:pt x="471" y="1006"/>
                    <a:pt x="566" y="1006"/>
                  </a:cubicBezTo>
                  <a:cubicBezTo>
                    <a:pt x="730" y="1006"/>
                    <a:pt x="893" y="927"/>
                    <a:pt x="993" y="782"/>
                  </a:cubicBezTo>
                  <a:cubicBezTo>
                    <a:pt x="1143" y="546"/>
                    <a:pt x="1078" y="232"/>
                    <a:pt x="850" y="82"/>
                  </a:cubicBezTo>
                  <a:cubicBezTo>
                    <a:pt x="764" y="27"/>
                    <a:pt x="667" y="1"/>
                    <a:pt x="572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6"/>
            <p:cNvSpPr/>
            <p:nvPr/>
          </p:nvSpPr>
          <p:spPr>
            <a:xfrm>
              <a:off x="4932000" y="3253900"/>
              <a:ext cx="20550" cy="18250"/>
            </a:xfrm>
            <a:custGeom>
              <a:avLst/>
              <a:gdLst/>
              <a:ahLst/>
              <a:cxnLst/>
              <a:rect l="l" t="t" r="r" b="b"/>
              <a:pathLst>
                <a:path w="822" h="730" extrusionOk="0">
                  <a:moveTo>
                    <a:pt x="399" y="1"/>
                  </a:moveTo>
                  <a:cubicBezTo>
                    <a:pt x="283" y="1"/>
                    <a:pt x="170" y="60"/>
                    <a:pt x="108" y="168"/>
                  </a:cubicBezTo>
                  <a:cubicBezTo>
                    <a:pt x="1" y="332"/>
                    <a:pt x="43" y="560"/>
                    <a:pt x="200" y="660"/>
                  </a:cubicBezTo>
                  <a:cubicBezTo>
                    <a:pt x="267" y="707"/>
                    <a:pt x="340" y="730"/>
                    <a:pt x="412" y="730"/>
                  </a:cubicBezTo>
                  <a:cubicBezTo>
                    <a:pt x="526" y="730"/>
                    <a:pt x="635" y="673"/>
                    <a:pt x="700" y="567"/>
                  </a:cubicBezTo>
                  <a:cubicBezTo>
                    <a:pt x="822" y="396"/>
                    <a:pt x="772" y="175"/>
                    <a:pt x="600" y="68"/>
                  </a:cubicBezTo>
                  <a:cubicBezTo>
                    <a:pt x="539" y="22"/>
                    <a:pt x="468" y="1"/>
                    <a:pt x="399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6"/>
            <p:cNvSpPr/>
            <p:nvPr/>
          </p:nvSpPr>
          <p:spPr>
            <a:xfrm>
              <a:off x="4922725" y="3445000"/>
              <a:ext cx="15725" cy="1572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4" y="0"/>
                  </a:moveTo>
                  <a:cubicBezTo>
                    <a:pt x="136" y="0"/>
                    <a:pt x="0" y="143"/>
                    <a:pt x="0" y="314"/>
                  </a:cubicBezTo>
                  <a:cubicBezTo>
                    <a:pt x="0" y="486"/>
                    <a:pt x="143" y="614"/>
                    <a:pt x="314" y="628"/>
                  </a:cubicBezTo>
                  <a:cubicBezTo>
                    <a:pt x="493" y="628"/>
                    <a:pt x="629" y="486"/>
                    <a:pt x="629" y="314"/>
                  </a:cubicBezTo>
                  <a:cubicBezTo>
                    <a:pt x="629" y="136"/>
                    <a:pt x="486" y="0"/>
                    <a:pt x="314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6"/>
            <p:cNvSpPr/>
            <p:nvPr/>
          </p:nvSpPr>
          <p:spPr>
            <a:xfrm>
              <a:off x="5754275" y="4298275"/>
              <a:ext cx="17350" cy="15350"/>
            </a:xfrm>
            <a:custGeom>
              <a:avLst/>
              <a:gdLst/>
              <a:ahLst/>
              <a:cxnLst/>
              <a:rect l="l" t="t" r="r" b="b"/>
              <a:pathLst>
                <a:path w="694" h="614" extrusionOk="0">
                  <a:moveTo>
                    <a:pt x="349" y="1"/>
                  </a:moveTo>
                  <a:cubicBezTo>
                    <a:pt x="259" y="1"/>
                    <a:pt x="170" y="42"/>
                    <a:pt x="108" y="117"/>
                  </a:cubicBezTo>
                  <a:cubicBezTo>
                    <a:pt x="0" y="252"/>
                    <a:pt x="22" y="438"/>
                    <a:pt x="158" y="545"/>
                  </a:cubicBezTo>
                  <a:cubicBezTo>
                    <a:pt x="215" y="591"/>
                    <a:pt x="282" y="613"/>
                    <a:pt x="349" y="613"/>
                  </a:cubicBezTo>
                  <a:cubicBezTo>
                    <a:pt x="437" y="613"/>
                    <a:pt x="525" y="573"/>
                    <a:pt x="586" y="495"/>
                  </a:cubicBezTo>
                  <a:cubicBezTo>
                    <a:pt x="693" y="359"/>
                    <a:pt x="672" y="174"/>
                    <a:pt x="536" y="67"/>
                  </a:cubicBezTo>
                  <a:cubicBezTo>
                    <a:pt x="479" y="22"/>
                    <a:pt x="414" y="1"/>
                    <a:pt x="349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70" name="Google Shape;2570;p56"/>
          <p:cNvSpPr/>
          <p:nvPr/>
        </p:nvSpPr>
        <p:spPr>
          <a:xfrm>
            <a:off x="7885843" y="445013"/>
            <a:ext cx="1539682" cy="742719"/>
          </a:xfrm>
          <a:custGeom>
            <a:avLst/>
            <a:gdLst/>
            <a:ahLst/>
            <a:cxnLst/>
            <a:rect l="l" t="t" r="r" b="b"/>
            <a:pathLst>
              <a:path w="22133" h="10677" extrusionOk="0">
                <a:moveTo>
                  <a:pt x="13785" y="1"/>
                </a:moveTo>
                <a:cubicBezTo>
                  <a:pt x="11934" y="1"/>
                  <a:pt x="10362" y="1212"/>
                  <a:pt x="9826" y="2865"/>
                </a:cubicBezTo>
                <a:lnTo>
                  <a:pt x="9617" y="2865"/>
                </a:lnTo>
                <a:cubicBezTo>
                  <a:pt x="7964" y="2865"/>
                  <a:pt x="6520" y="3843"/>
                  <a:pt x="5856" y="5252"/>
                </a:cubicBezTo>
                <a:cubicBezTo>
                  <a:pt x="5344" y="5030"/>
                  <a:pt x="4774" y="4902"/>
                  <a:pt x="4180" y="4902"/>
                </a:cubicBezTo>
                <a:cubicBezTo>
                  <a:pt x="1875" y="4902"/>
                  <a:pt x="0" y="6765"/>
                  <a:pt x="0" y="9082"/>
                </a:cubicBezTo>
                <a:cubicBezTo>
                  <a:pt x="0" y="9652"/>
                  <a:pt x="117" y="10188"/>
                  <a:pt x="326" y="10677"/>
                </a:cubicBezTo>
                <a:lnTo>
                  <a:pt x="21364" y="10677"/>
                </a:lnTo>
                <a:cubicBezTo>
                  <a:pt x="21865" y="10002"/>
                  <a:pt x="22132" y="9163"/>
                  <a:pt x="22132" y="8255"/>
                </a:cubicBezTo>
                <a:cubicBezTo>
                  <a:pt x="22132" y="5950"/>
                  <a:pt x="20281" y="4076"/>
                  <a:pt x="17964" y="4076"/>
                </a:cubicBezTo>
                <a:cubicBezTo>
                  <a:pt x="17918" y="1817"/>
                  <a:pt x="16067" y="1"/>
                  <a:pt x="13785" y="1"/>
                </a:cubicBezTo>
                <a:close/>
              </a:path>
            </a:pathLst>
          </a:custGeom>
          <a:solidFill>
            <a:srgbClr val="F6FAFF">
              <a:alpha val="4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56"/>
          <p:cNvSpPr/>
          <p:nvPr/>
        </p:nvSpPr>
        <p:spPr>
          <a:xfrm>
            <a:off x="-170925" y="2518500"/>
            <a:ext cx="970475" cy="308603"/>
          </a:xfrm>
          <a:custGeom>
            <a:avLst/>
            <a:gdLst/>
            <a:ahLst/>
            <a:cxnLst/>
            <a:rect l="l" t="t" r="r" b="b"/>
            <a:pathLst>
              <a:path w="17686" h="5624" extrusionOk="0">
                <a:moveTo>
                  <a:pt x="4052" y="0"/>
                </a:moveTo>
                <a:cubicBezTo>
                  <a:pt x="1829" y="0"/>
                  <a:pt x="1" y="1805"/>
                  <a:pt x="1" y="4052"/>
                </a:cubicBezTo>
                <a:cubicBezTo>
                  <a:pt x="1" y="4599"/>
                  <a:pt x="117" y="5123"/>
                  <a:pt x="327" y="5624"/>
                </a:cubicBezTo>
                <a:lnTo>
                  <a:pt x="17686" y="5624"/>
                </a:lnTo>
                <a:lnTo>
                  <a:pt x="17686" y="5565"/>
                </a:lnTo>
                <a:cubicBezTo>
                  <a:pt x="17686" y="4017"/>
                  <a:pt x="16440" y="2771"/>
                  <a:pt x="14891" y="2771"/>
                </a:cubicBezTo>
                <a:cubicBezTo>
                  <a:pt x="14158" y="2771"/>
                  <a:pt x="13483" y="3062"/>
                  <a:pt x="12982" y="3528"/>
                </a:cubicBezTo>
                <a:cubicBezTo>
                  <a:pt x="12493" y="2375"/>
                  <a:pt x="11341" y="1560"/>
                  <a:pt x="10013" y="1560"/>
                </a:cubicBezTo>
                <a:cubicBezTo>
                  <a:pt x="9140" y="1560"/>
                  <a:pt x="8360" y="1910"/>
                  <a:pt x="7778" y="2469"/>
                </a:cubicBezTo>
                <a:cubicBezTo>
                  <a:pt x="7161" y="1025"/>
                  <a:pt x="5729" y="0"/>
                  <a:pt x="4052" y="0"/>
                </a:cubicBezTo>
                <a:close/>
              </a:path>
            </a:pathLst>
          </a:custGeom>
          <a:solidFill>
            <a:srgbClr val="F6FAFF">
              <a:alpha val="4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56"/>
          <p:cNvSpPr/>
          <p:nvPr/>
        </p:nvSpPr>
        <p:spPr>
          <a:xfrm>
            <a:off x="346250" y="2164775"/>
            <a:ext cx="663631" cy="308599"/>
          </a:xfrm>
          <a:custGeom>
            <a:avLst/>
            <a:gdLst/>
            <a:ahLst/>
            <a:cxnLst/>
            <a:rect l="l" t="t" r="r" b="b"/>
            <a:pathLst>
              <a:path w="14950" h="6952" extrusionOk="0">
                <a:moveTo>
                  <a:pt x="10118" y="1"/>
                </a:moveTo>
                <a:cubicBezTo>
                  <a:pt x="8162" y="1"/>
                  <a:pt x="6486" y="1153"/>
                  <a:pt x="5740" y="2818"/>
                </a:cubicBezTo>
                <a:cubicBezTo>
                  <a:pt x="5217" y="2550"/>
                  <a:pt x="4599" y="2411"/>
                  <a:pt x="3971" y="2411"/>
                </a:cubicBezTo>
                <a:cubicBezTo>
                  <a:pt x="1794" y="2411"/>
                  <a:pt x="1" y="4180"/>
                  <a:pt x="1" y="6381"/>
                </a:cubicBezTo>
                <a:cubicBezTo>
                  <a:pt x="1" y="6567"/>
                  <a:pt x="12" y="6776"/>
                  <a:pt x="47" y="6951"/>
                </a:cubicBezTo>
                <a:lnTo>
                  <a:pt x="14472" y="6951"/>
                </a:lnTo>
                <a:cubicBezTo>
                  <a:pt x="14775" y="6311"/>
                  <a:pt x="14949" y="5589"/>
                  <a:pt x="14949" y="4832"/>
                </a:cubicBezTo>
                <a:cubicBezTo>
                  <a:pt x="14949" y="2178"/>
                  <a:pt x="12796" y="1"/>
                  <a:pt x="10118" y="1"/>
                </a:cubicBezTo>
                <a:close/>
              </a:path>
            </a:pathLst>
          </a:custGeom>
          <a:solidFill>
            <a:srgbClr val="F6FAFF">
              <a:alpha val="4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3" name="Google Shape;2573;p56"/>
          <p:cNvGrpSpPr/>
          <p:nvPr/>
        </p:nvGrpSpPr>
        <p:grpSpPr>
          <a:xfrm>
            <a:off x="663025" y="1714050"/>
            <a:ext cx="573400" cy="390450"/>
            <a:chOff x="12577450" y="3979100"/>
            <a:chExt cx="573400" cy="390450"/>
          </a:xfrm>
        </p:grpSpPr>
        <p:sp>
          <p:nvSpPr>
            <p:cNvPr id="2574" name="Google Shape;2574;p56"/>
            <p:cNvSpPr/>
            <p:nvPr/>
          </p:nvSpPr>
          <p:spPr>
            <a:xfrm>
              <a:off x="12577450" y="3979100"/>
              <a:ext cx="393625" cy="108125"/>
            </a:xfrm>
            <a:custGeom>
              <a:avLst/>
              <a:gdLst/>
              <a:ahLst/>
              <a:cxnLst/>
              <a:rect l="l" t="t" r="r" b="b"/>
              <a:pathLst>
                <a:path w="15745" h="4325" extrusionOk="0">
                  <a:moveTo>
                    <a:pt x="15745" y="0"/>
                  </a:moveTo>
                  <a:lnTo>
                    <a:pt x="15745" y="0"/>
                  </a:lnTo>
                  <a:cubicBezTo>
                    <a:pt x="15011" y="601"/>
                    <a:pt x="11008" y="1435"/>
                    <a:pt x="8873" y="2002"/>
                  </a:cubicBezTo>
                  <a:cubicBezTo>
                    <a:pt x="8840" y="2102"/>
                    <a:pt x="8740" y="2102"/>
                    <a:pt x="8673" y="2135"/>
                  </a:cubicBezTo>
                  <a:cubicBezTo>
                    <a:pt x="8468" y="2033"/>
                    <a:pt x="8204" y="1891"/>
                    <a:pt x="7957" y="1891"/>
                  </a:cubicBezTo>
                  <a:cubicBezTo>
                    <a:pt x="7882" y="1891"/>
                    <a:pt x="7809" y="1904"/>
                    <a:pt x="7739" y="1935"/>
                  </a:cubicBezTo>
                  <a:cubicBezTo>
                    <a:pt x="7572" y="2002"/>
                    <a:pt x="7572" y="2268"/>
                    <a:pt x="7572" y="2435"/>
                  </a:cubicBezTo>
                  <a:cubicBezTo>
                    <a:pt x="6071" y="2902"/>
                    <a:pt x="4837" y="3336"/>
                    <a:pt x="3369" y="3770"/>
                  </a:cubicBezTo>
                  <a:cubicBezTo>
                    <a:pt x="2583" y="3994"/>
                    <a:pt x="1926" y="4059"/>
                    <a:pt x="1430" y="4059"/>
                  </a:cubicBezTo>
                  <a:cubicBezTo>
                    <a:pt x="747" y="4059"/>
                    <a:pt x="367" y="3936"/>
                    <a:pt x="367" y="3936"/>
                  </a:cubicBezTo>
                  <a:lnTo>
                    <a:pt x="367" y="3936"/>
                  </a:lnTo>
                  <a:cubicBezTo>
                    <a:pt x="367" y="3936"/>
                    <a:pt x="1" y="4103"/>
                    <a:pt x="1902" y="4303"/>
                  </a:cubicBezTo>
                  <a:cubicBezTo>
                    <a:pt x="2040" y="4318"/>
                    <a:pt x="2185" y="4324"/>
                    <a:pt x="2335" y="4324"/>
                  </a:cubicBezTo>
                  <a:cubicBezTo>
                    <a:pt x="4285" y="4324"/>
                    <a:pt x="7110" y="3202"/>
                    <a:pt x="7606" y="3202"/>
                  </a:cubicBezTo>
                  <a:cubicBezTo>
                    <a:pt x="7624" y="3201"/>
                    <a:pt x="7642" y="3201"/>
                    <a:pt x="7659" y="3201"/>
                  </a:cubicBezTo>
                  <a:cubicBezTo>
                    <a:pt x="8188" y="3201"/>
                    <a:pt x="8427" y="3673"/>
                    <a:pt x="9040" y="3770"/>
                  </a:cubicBezTo>
                  <a:cubicBezTo>
                    <a:pt x="9088" y="3775"/>
                    <a:pt x="9135" y="3777"/>
                    <a:pt x="9182" y="3777"/>
                  </a:cubicBezTo>
                  <a:cubicBezTo>
                    <a:pt x="9756" y="3777"/>
                    <a:pt x="10236" y="3418"/>
                    <a:pt x="10174" y="3202"/>
                  </a:cubicBezTo>
                  <a:cubicBezTo>
                    <a:pt x="10074" y="3002"/>
                    <a:pt x="9974" y="2135"/>
                    <a:pt x="12476" y="1668"/>
                  </a:cubicBezTo>
                  <a:cubicBezTo>
                    <a:pt x="14977" y="1201"/>
                    <a:pt x="15745" y="1"/>
                    <a:pt x="15745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6"/>
            <p:cNvSpPr/>
            <p:nvPr/>
          </p:nvSpPr>
          <p:spPr>
            <a:xfrm>
              <a:off x="12794300" y="4260300"/>
              <a:ext cx="356550" cy="109250"/>
            </a:xfrm>
            <a:custGeom>
              <a:avLst/>
              <a:gdLst/>
              <a:ahLst/>
              <a:cxnLst/>
              <a:rect l="l" t="t" r="r" b="b"/>
              <a:pathLst>
                <a:path w="14262" h="4370" extrusionOk="0">
                  <a:moveTo>
                    <a:pt x="14099" y="0"/>
                  </a:moveTo>
                  <a:cubicBezTo>
                    <a:pt x="14079" y="0"/>
                    <a:pt x="14049" y="9"/>
                    <a:pt x="14011" y="28"/>
                  </a:cubicBezTo>
                  <a:cubicBezTo>
                    <a:pt x="13711" y="195"/>
                    <a:pt x="11509" y="328"/>
                    <a:pt x="10208" y="495"/>
                  </a:cubicBezTo>
                  <a:cubicBezTo>
                    <a:pt x="8974" y="695"/>
                    <a:pt x="7873" y="2263"/>
                    <a:pt x="7006" y="2397"/>
                  </a:cubicBezTo>
                  <a:cubicBezTo>
                    <a:pt x="6860" y="2419"/>
                    <a:pt x="6729" y="2429"/>
                    <a:pt x="6606" y="2429"/>
                  </a:cubicBezTo>
                  <a:cubicBezTo>
                    <a:pt x="5998" y="2429"/>
                    <a:pt x="5609" y="2179"/>
                    <a:pt x="4804" y="1930"/>
                  </a:cubicBezTo>
                  <a:cubicBezTo>
                    <a:pt x="4057" y="1716"/>
                    <a:pt x="3566" y="1567"/>
                    <a:pt x="2785" y="1567"/>
                  </a:cubicBezTo>
                  <a:cubicBezTo>
                    <a:pt x="2589" y="1567"/>
                    <a:pt x="2376" y="1576"/>
                    <a:pt x="2136" y="1596"/>
                  </a:cubicBezTo>
                  <a:cubicBezTo>
                    <a:pt x="901" y="1763"/>
                    <a:pt x="1" y="2430"/>
                    <a:pt x="1" y="2430"/>
                  </a:cubicBezTo>
                  <a:cubicBezTo>
                    <a:pt x="78" y="2451"/>
                    <a:pt x="193" y="2460"/>
                    <a:pt x="337" y="2460"/>
                  </a:cubicBezTo>
                  <a:cubicBezTo>
                    <a:pt x="883" y="2460"/>
                    <a:pt x="1853" y="2328"/>
                    <a:pt x="2803" y="2196"/>
                  </a:cubicBezTo>
                  <a:cubicBezTo>
                    <a:pt x="2925" y="2179"/>
                    <a:pt x="3050" y="2172"/>
                    <a:pt x="3174" y="2172"/>
                  </a:cubicBezTo>
                  <a:cubicBezTo>
                    <a:pt x="4266" y="2172"/>
                    <a:pt x="5344" y="2763"/>
                    <a:pt x="5104" y="2763"/>
                  </a:cubicBezTo>
                  <a:cubicBezTo>
                    <a:pt x="4804" y="2830"/>
                    <a:pt x="4771" y="3130"/>
                    <a:pt x="4671" y="3297"/>
                  </a:cubicBezTo>
                  <a:cubicBezTo>
                    <a:pt x="4604" y="3464"/>
                    <a:pt x="3703" y="3597"/>
                    <a:pt x="4471" y="3597"/>
                  </a:cubicBezTo>
                  <a:cubicBezTo>
                    <a:pt x="4542" y="3603"/>
                    <a:pt x="4607" y="3606"/>
                    <a:pt x="4667" y="3606"/>
                  </a:cubicBezTo>
                  <a:cubicBezTo>
                    <a:pt x="5000" y="3606"/>
                    <a:pt x="5182" y="3530"/>
                    <a:pt x="5355" y="3530"/>
                  </a:cubicBezTo>
                  <a:cubicBezTo>
                    <a:pt x="5504" y="3530"/>
                    <a:pt x="5646" y="3586"/>
                    <a:pt x="5872" y="3798"/>
                  </a:cubicBezTo>
                  <a:cubicBezTo>
                    <a:pt x="6385" y="4220"/>
                    <a:pt x="6898" y="4369"/>
                    <a:pt x="7336" y="4369"/>
                  </a:cubicBezTo>
                  <a:cubicBezTo>
                    <a:pt x="7383" y="4369"/>
                    <a:pt x="7428" y="4368"/>
                    <a:pt x="7473" y="4365"/>
                  </a:cubicBezTo>
                  <a:cubicBezTo>
                    <a:pt x="7940" y="4298"/>
                    <a:pt x="8140" y="3764"/>
                    <a:pt x="8307" y="3764"/>
                  </a:cubicBezTo>
                  <a:cubicBezTo>
                    <a:pt x="8350" y="3781"/>
                    <a:pt x="8431" y="3790"/>
                    <a:pt x="8524" y="3790"/>
                  </a:cubicBezTo>
                  <a:cubicBezTo>
                    <a:pt x="8790" y="3790"/>
                    <a:pt x="9156" y="3721"/>
                    <a:pt x="9007" y="3597"/>
                  </a:cubicBezTo>
                  <a:cubicBezTo>
                    <a:pt x="8807" y="3431"/>
                    <a:pt x="8107" y="3164"/>
                    <a:pt x="8173" y="2997"/>
                  </a:cubicBezTo>
                  <a:cubicBezTo>
                    <a:pt x="8273" y="2830"/>
                    <a:pt x="8974" y="2263"/>
                    <a:pt x="9708" y="1596"/>
                  </a:cubicBezTo>
                  <a:cubicBezTo>
                    <a:pt x="10508" y="929"/>
                    <a:pt x="12443" y="895"/>
                    <a:pt x="13177" y="662"/>
                  </a:cubicBezTo>
                  <a:cubicBezTo>
                    <a:pt x="13915" y="514"/>
                    <a:pt x="14261" y="0"/>
                    <a:pt x="14099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91;p40">
            <a:extLst>
              <a:ext uri="{FF2B5EF4-FFF2-40B4-BE49-F238E27FC236}">
                <a16:creationId xmlns:a16="http://schemas.microsoft.com/office/drawing/2014/main" id="{0A8FA109-E963-483D-B992-E8D89B814D12}"/>
              </a:ext>
            </a:extLst>
          </p:cNvPr>
          <p:cNvSpPr txBox="1">
            <a:spLocks/>
          </p:cNvSpPr>
          <p:nvPr/>
        </p:nvSpPr>
        <p:spPr>
          <a:xfrm>
            <a:off x="2843092" y="447675"/>
            <a:ext cx="5617030" cy="4533580"/>
          </a:xfrm>
          <a:custGeom>
            <a:avLst/>
            <a:gdLst>
              <a:gd name="connsiteX0" fmla="*/ 0 w 5617030"/>
              <a:gd name="connsiteY0" fmla="*/ 0 h 4533580"/>
              <a:gd name="connsiteX1" fmla="*/ 455604 w 5617030"/>
              <a:gd name="connsiteY1" fmla="*/ 0 h 4533580"/>
              <a:gd name="connsiteX2" fmla="*/ 1192059 w 5617030"/>
              <a:gd name="connsiteY2" fmla="*/ 0 h 4533580"/>
              <a:gd name="connsiteX3" fmla="*/ 1816173 w 5617030"/>
              <a:gd name="connsiteY3" fmla="*/ 0 h 4533580"/>
              <a:gd name="connsiteX4" fmla="*/ 2327947 w 5617030"/>
              <a:gd name="connsiteY4" fmla="*/ 0 h 4533580"/>
              <a:gd name="connsiteX5" fmla="*/ 2895891 w 5617030"/>
              <a:gd name="connsiteY5" fmla="*/ 0 h 4533580"/>
              <a:gd name="connsiteX6" fmla="*/ 3632346 w 5617030"/>
              <a:gd name="connsiteY6" fmla="*/ 0 h 4533580"/>
              <a:gd name="connsiteX7" fmla="*/ 4200290 w 5617030"/>
              <a:gd name="connsiteY7" fmla="*/ 0 h 4533580"/>
              <a:gd name="connsiteX8" fmla="*/ 4768234 w 5617030"/>
              <a:gd name="connsiteY8" fmla="*/ 0 h 4533580"/>
              <a:gd name="connsiteX9" fmla="*/ 5617030 w 5617030"/>
              <a:gd name="connsiteY9" fmla="*/ 0 h 4533580"/>
              <a:gd name="connsiteX10" fmla="*/ 5617030 w 5617030"/>
              <a:gd name="connsiteY10" fmla="*/ 511647 h 4533580"/>
              <a:gd name="connsiteX11" fmla="*/ 5617030 w 5617030"/>
              <a:gd name="connsiteY11" fmla="*/ 1113965 h 4533580"/>
              <a:gd name="connsiteX12" fmla="*/ 5617030 w 5617030"/>
              <a:gd name="connsiteY12" fmla="*/ 1716284 h 4533580"/>
              <a:gd name="connsiteX13" fmla="*/ 5617030 w 5617030"/>
              <a:gd name="connsiteY13" fmla="*/ 2318602 h 4533580"/>
              <a:gd name="connsiteX14" fmla="*/ 5617030 w 5617030"/>
              <a:gd name="connsiteY14" fmla="*/ 2830249 h 4533580"/>
              <a:gd name="connsiteX15" fmla="*/ 5617030 w 5617030"/>
              <a:gd name="connsiteY15" fmla="*/ 3568575 h 4533580"/>
              <a:gd name="connsiteX16" fmla="*/ 5617030 w 5617030"/>
              <a:gd name="connsiteY16" fmla="*/ 4533580 h 4533580"/>
              <a:gd name="connsiteX17" fmla="*/ 5049086 w 5617030"/>
              <a:gd name="connsiteY17" fmla="*/ 4533580 h 4533580"/>
              <a:gd name="connsiteX18" fmla="*/ 4593482 w 5617030"/>
              <a:gd name="connsiteY18" fmla="*/ 4533580 h 4533580"/>
              <a:gd name="connsiteX19" fmla="*/ 3969368 w 5617030"/>
              <a:gd name="connsiteY19" fmla="*/ 4533580 h 4533580"/>
              <a:gd name="connsiteX20" fmla="*/ 3401424 w 5617030"/>
              <a:gd name="connsiteY20" fmla="*/ 4533580 h 4533580"/>
              <a:gd name="connsiteX21" fmla="*/ 2833480 w 5617030"/>
              <a:gd name="connsiteY21" fmla="*/ 4533580 h 4533580"/>
              <a:gd name="connsiteX22" fmla="*/ 2209365 w 5617030"/>
              <a:gd name="connsiteY22" fmla="*/ 4533580 h 4533580"/>
              <a:gd name="connsiteX23" fmla="*/ 1697591 w 5617030"/>
              <a:gd name="connsiteY23" fmla="*/ 4533580 h 4533580"/>
              <a:gd name="connsiteX24" fmla="*/ 1185817 w 5617030"/>
              <a:gd name="connsiteY24" fmla="*/ 4533580 h 4533580"/>
              <a:gd name="connsiteX25" fmla="*/ 0 w 5617030"/>
              <a:gd name="connsiteY25" fmla="*/ 4533580 h 4533580"/>
              <a:gd name="connsiteX26" fmla="*/ 0 w 5617030"/>
              <a:gd name="connsiteY26" fmla="*/ 3795254 h 4533580"/>
              <a:gd name="connsiteX27" fmla="*/ 0 w 5617030"/>
              <a:gd name="connsiteY27" fmla="*/ 3238271 h 4533580"/>
              <a:gd name="connsiteX28" fmla="*/ 0 w 5617030"/>
              <a:gd name="connsiteY28" fmla="*/ 2635953 h 4533580"/>
              <a:gd name="connsiteX29" fmla="*/ 0 w 5617030"/>
              <a:gd name="connsiteY29" fmla="*/ 2033634 h 4533580"/>
              <a:gd name="connsiteX30" fmla="*/ 0 w 5617030"/>
              <a:gd name="connsiteY30" fmla="*/ 1385980 h 4533580"/>
              <a:gd name="connsiteX31" fmla="*/ 0 w 5617030"/>
              <a:gd name="connsiteY31" fmla="*/ 783662 h 4533580"/>
              <a:gd name="connsiteX32" fmla="*/ 0 w 5617030"/>
              <a:gd name="connsiteY32" fmla="*/ 0 h 453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617030" h="4533580" fill="none" extrusionOk="0">
                <a:moveTo>
                  <a:pt x="0" y="0"/>
                </a:moveTo>
                <a:cubicBezTo>
                  <a:pt x="167700" y="-18845"/>
                  <a:pt x="252387" y="2967"/>
                  <a:pt x="455604" y="0"/>
                </a:cubicBezTo>
                <a:cubicBezTo>
                  <a:pt x="658821" y="-2967"/>
                  <a:pt x="1011268" y="4312"/>
                  <a:pt x="1192059" y="0"/>
                </a:cubicBezTo>
                <a:cubicBezTo>
                  <a:pt x="1372851" y="-4312"/>
                  <a:pt x="1512668" y="28629"/>
                  <a:pt x="1816173" y="0"/>
                </a:cubicBezTo>
                <a:cubicBezTo>
                  <a:pt x="2119678" y="-28629"/>
                  <a:pt x="2182874" y="15240"/>
                  <a:pt x="2327947" y="0"/>
                </a:cubicBezTo>
                <a:cubicBezTo>
                  <a:pt x="2473020" y="-15240"/>
                  <a:pt x="2721681" y="-15792"/>
                  <a:pt x="2895891" y="0"/>
                </a:cubicBezTo>
                <a:cubicBezTo>
                  <a:pt x="3070101" y="15792"/>
                  <a:pt x="3436097" y="-32567"/>
                  <a:pt x="3632346" y="0"/>
                </a:cubicBezTo>
                <a:cubicBezTo>
                  <a:pt x="3828596" y="32567"/>
                  <a:pt x="3928558" y="-9092"/>
                  <a:pt x="4200290" y="0"/>
                </a:cubicBezTo>
                <a:cubicBezTo>
                  <a:pt x="4472022" y="9092"/>
                  <a:pt x="4545414" y="2288"/>
                  <a:pt x="4768234" y="0"/>
                </a:cubicBezTo>
                <a:cubicBezTo>
                  <a:pt x="4991054" y="-2288"/>
                  <a:pt x="5199746" y="396"/>
                  <a:pt x="5617030" y="0"/>
                </a:cubicBezTo>
                <a:cubicBezTo>
                  <a:pt x="5636352" y="169078"/>
                  <a:pt x="5618817" y="256669"/>
                  <a:pt x="5617030" y="511647"/>
                </a:cubicBezTo>
                <a:cubicBezTo>
                  <a:pt x="5615243" y="766625"/>
                  <a:pt x="5588339" y="925071"/>
                  <a:pt x="5617030" y="1113965"/>
                </a:cubicBezTo>
                <a:cubicBezTo>
                  <a:pt x="5645721" y="1302859"/>
                  <a:pt x="5633144" y="1432177"/>
                  <a:pt x="5617030" y="1716284"/>
                </a:cubicBezTo>
                <a:cubicBezTo>
                  <a:pt x="5600916" y="2000391"/>
                  <a:pt x="5630866" y="2147048"/>
                  <a:pt x="5617030" y="2318602"/>
                </a:cubicBezTo>
                <a:cubicBezTo>
                  <a:pt x="5603194" y="2490156"/>
                  <a:pt x="5598592" y="2625692"/>
                  <a:pt x="5617030" y="2830249"/>
                </a:cubicBezTo>
                <a:cubicBezTo>
                  <a:pt x="5635468" y="3034806"/>
                  <a:pt x="5593347" y="3217983"/>
                  <a:pt x="5617030" y="3568575"/>
                </a:cubicBezTo>
                <a:cubicBezTo>
                  <a:pt x="5640713" y="3919167"/>
                  <a:pt x="5651377" y="4194427"/>
                  <a:pt x="5617030" y="4533580"/>
                </a:cubicBezTo>
                <a:cubicBezTo>
                  <a:pt x="5346538" y="4511101"/>
                  <a:pt x="5290618" y="4541094"/>
                  <a:pt x="5049086" y="4533580"/>
                </a:cubicBezTo>
                <a:cubicBezTo>
                  <a:pt x="4807554" y="4526066"/>
                  <a:pt x="4751669" y="4511431"/>
                  <a:pt x="4593482" y="4533580"/>
                </a:cubicBezTo>
                <a:cubicBezTo>
                  <a:pt x="4435295" y="4555729"/>
                  <a:pt x="4143345" y="4507331"/>
                  <a:pt x="3969368" y="4533580"/>
                </a:cubicBezTo>
                <a:cubicBezTo>
                  <a:pt x="3795391" y="4559829"/>
                  <a:pt x="3604410" y="4519946"/>
                  <a:pt x="3401424" y="4533580"/>
                </a:cubicBezTo>
                <a:cubicBezTo>
                  <a:pt x="3198438" y="4547214"/>
                  <a:pt x="3098761" y="4508486"/>
                  <a:pt x="2833480" y="4533580"/>
                </a:cubicBezTo>
                <a:cubicBezTo>
                  <a:pt x="2568199" y="4558674"/>
                  <a:pt x="2384938" y="4552216"/>
                  <a:pt x="2209365" y="4533580"/>
                </a:cubicBezTo>
                <a:cubicBezTo>
                  <a:pt x="2033793" y="4514944"/>
                  <a:pt x="1830604" y="4509090"/>
                  <a:pt x="1697591" y="4533580"/>
                </a:cubicBezTo>
                <a:cubicBezTo>
                  <a:pt x="1564578" y="4558070"/>
                  <a:pt x="1412336" y="4524687"/>
                  <a:pt x="1185817" y="4533580"/>
                </a:cubicBezTo>
                <a:cubicBezTo>
                  <a:pt x="959298" y="4542473"/>
                  <a:pt x="487718" y="4558952"/>
                  <a:pt x="0" y="4533580"/>
                </a:cubicBezTo>
                <a:cubicBezTo>
                  <a:pt x="-16006" y="4284990"/>
                  <a:pt x="-16406" y="4001251"/>
                  <a:pt x="0" y="3795254"/>
                </a:cubicBezTo>
                <a:cubicBezTo>
                  <a:pt x="16406" y="3589257"/>
                  <a:pt x="24865" y="3443051"/>
                  <a:pt x="0" y="3238271"/>
                </a:cubicBezTo>
                <a:cubicBezTo>
                  <a:pt x="-24865" y="3033491"/>
                  <a:pt x="16771" y="2817239"/>
                  <a:pt x="0" y="2635953"/>
                </a:cubicBezTo>
                <a:cubicBezTo>
                  <a:pt x="-16771" y="2454667"/>
                  <a:pt x="-2864" y="2220889"/>
                  <a:pt x="0" y="2033634"/>
                </a:cubicBezTo>
                <a:cubicBezTo>
                  <a:pt x="2864" y="1846379"/>
                  <a:pt x="20283" y="1689368"/>
                  <a:pt x="0" y="1385980"/>
                </a:cubicBezTo>
                <a:cubicBezTo>
                  <a:pt x="-20283" y="1082592"/>
                  <a:pt x="22987" y="989941"/>
                  <a:pt x="0" y="783662"/>
                </a:cubicBezTo>
                <a:cubicBezTo>
                  <a:pt x="-22987" y="577383"/>
                  <a:pt x="27439" y="367544"/>
                  <a:pt x="0" y="0"/>
                </a:cubicBezTo>
                <a:close/>
              </a:path>
              <a:path w="5617030" h="4533580" stroke="0" extrusionOk="0">
                <a:moveTo>
                  <a:pt x="0" y="0"/>
                </a:moveTo>
                <a:cubicBezTo>
                  <a:pt x="199753" y="-25367"/>
                  <a:pt x="580389" y="3207"/>
                  <a:pt x="736455" y="0"/>
                </a:cubicBezTo>
                <a:cubicBezTo>
                  <a:pt x="892521" y="-3207"/>
                  <a:pt x="1086803" y="-24711"/>
                  <a:pt x="1304399" y="0"/>
                </a:cubicBezTo>
                <a:cubicBezTo>
                  <a:pt x="1521995" y="24711"/>
                  <a:pt x="1658791" y="11659"/>
                  <a:pt x="1760003" y="0"/>
                </a:cubicBezTo>
                <a:cubicBezTo>
                  <a:pt x="1861215" y="-11659"/>
                  <a:pt x="2269426" y="18416"/>
                  <a:pt x="2496458" y="0"/>
                </a:cubicBezTo>
                <a:cubicBezTo>
                  <a:pt x="2723490" y="-18416"/>
                  <a:pt x="2801285" y="-4903"/>
                  <a:pt x="2952061" y="0"/>
                </a:cubicBezTo>
                <a:cubicBezTo>
                  <a:pt x="3102837" y="4903"/>
                  <a:pt x="3239059" y="20368"/>
                  <a:pt x="3407665" y="0"/>
                </a:cubicBezTo>
                <a:cubicBezTo>
                  <a:pt x="3576271" y="-20368"/>
                  <a:pt x="3651159" y="-1744"/>
                  <a:pt x="3863268" y="0"/>
                </a:cubicBezTo>
                <a:cubicBezTo>
                  <a:pt x="4075377" y="1744"/>
                  <a:pt x="4210170" y="9484"/>
                  <a:pt x="4375042" y="0"/>
                </a:cubicBezTo>
                <a:cubicBezTo>
                  <a:pt x="4539914" y="-9484"/>
                  <a:pt x="5064726" y="11136"/>
                  <a:pt x="5617030" y="0"/>
                </a:cubicBezTo>
                <a:cubicBezTo>
                  <a:pt x="5623079" y="242672"/>
                  <a:pt x="5583006" y="452997"/>
                  <a:pt x="5617030" y="692990"/>
                </a:cubicBezTo>
                <a:cubicBezTo>
                  <a:pt x="5651055" y="932983"/>
                  <a:pt x="5627271" y="1239447"/>
                  <a:pt x="5617030" y="1431316"/>
                </a:cubicBezTo>
                <a:cubicBezTo>
                  <a:pt x="5606789" y="1623185"/>
                  <a:pt x="5583814" y="1918928"/>
                  <a:pt x="5617030" y="2124306"/>
                </a:cubicBezTo>
                <a:cubicBezTo>
                  <a:pt x="5650247" y="2329684"/>
                  <a:pt x="5607266" y="2522239"/>
                  <a:pt x="5617030" y="2635953"/>
                </a:cubicBezTo>
                <a:cubicBezTo>
                  <a:pt x="5626794" y="2749667"/>
                  <a:pt x="5608671" y="2945762"/>
                  <a:pt x="5617030" y="3192936"/>
                </a:cubicBezTo>
                <a:cubicBezTo>
                  <a:pt x="5625389" y="3440110"/>
                  <a:pt x="5631452" y="3563940"/>
                  <a:pt x="5617030" y="3795254"/>
                </a:cubicBezTo>
                <a:cubicBezTo>
                  <a:pt x="5602608" y="4026568"/>
                  <a:pt x="5605470" y="4271623"/>
                  <a:pt x="5617030" y="4533580"/>
                </a:cubicBezTo>
                <a:cubicBezTo>
                  <a:pt x="5457445" y="4554543"/>
                  <a:pt x="5106933" y="4556742"/>
                  <a:pt x="4936745" y="4533580"/>
                </a:cubicBezTo>
                <a:cubicBezTo>
                  <a:pt x="4766557" y="4510418"/>
                  <a:pt x="4578857" y="4537881"/>
                  <a:pt x="4481142" y="4533580"/>
                </a:cubicBezTo>
                <a:cubicBezTo>
                  <a:pt x="4383427" y="4529279"/>
                  <a:pt x="4022265" y="4500174"/>
                  <a:pt x="3800857" y="4533580"/>
                </a:cubicBezTo>
                <a:cubicBezTo>
                  <a:pt x="3579449" y="4566986"/>
                  <a:pt x="3342751" y="4558939"/>
                  <a:pt x="3176743" y="4533580"/>
                </a:cubicBezTo>
                <a:cubicBezTo>
                  <a:pt x="3010735" y="4508221"/>
                  <a:pt x="2796557" y="4542426"/>
                  <a:pt x="2664969" y="4533580"/>
                </a:cubicBezTo>
                <a:cubicBezTo>
                  <a:pt x="2533381" y="4524734"/>
                  <a:pt x="2294038" y="4524105"/>
                  <a:pt x="2097025" y="4533580"/>
                </a:cubicBezTo>
                <a:cubicBezTo>
                  <a:pt x="1900012" y="4543055"/>
                  <a:pt x="1748297" y="4556643"/>
                  <a:pt x="1529080" y="4533580"/>
                </a:cubicBezTo>
                <a:cubicBezTo>
                  <a:pt x="1309863" y="4510517"/>
                  <a:pt x="1079704" y="4550991"/>
                  <a:pt x="848796" y="4533580"/>
                </a:cubicBezTo>
                <a:cubicBezTo>
                  <a:pt x="617888" y="4516169"/>
                  <a:pt x="240549" y="4500501"/>
                  <a:pt x="0" y="4533580"/>
                </a:cubicBezTo>
                <a:cubicBezTo>
                  <a:pt x="26560" y="4342759"/>
                  <a:pt x="32330" y="4138713"/>
                  <a:pt x="0" y="3885926"/>
                </a:cubicBezTo>
                <a:cubicBezTo>
                  <a:pt x="-32330" y="3633139"/>
                  <a:pt x="4851" y="3473328"/>
                  <a:pt x="0" y="3283607"/>
                </a:cubicBezTo>
                <a:cubicBezTo>
                  <a:pt x="-4851" y="3093886"/>
                  <a:pt x="18852" y="2940606"/>
                  <a:pt x="0" y="2681289"/>
                </a:cubicBezTo>
                <a:cubicBezTo>
                  <a:pt x="-18852" y="2421972"/>
                  <a:pt x="15598" y="2141369"/>
                  <a:pt x="0" y="1942963"/>
                </a:cubicBezTo>
                <a:cubicBezTo>
                  <a:pt x="-15598" y="1744557"/>
                  <a:pt x="-3933" y="1492586"/>
                  <a:pt x="0" y="1249973"/>
                </a:cubicBezTo>
                <a:cubicBezTo>
                  <a:pt x="3933" y="1007360"/>
                  <a:pt x="592" y="824860"/>
                  <a:pt x="0" y="647654"/>
                </a:cubicBezTo>
                <a:cubicBezTo>
                  <a:pt x="-592" y="470448"/>
                  <a:pt x="31255" y="321387"/>
                  <a:pt x="0" y="0"/>
                </a:cubicBezTo>
                <a:close/>
              </a:path>
            </a:pathLst>
          </a:custGeo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888807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70000"/>
              </a:lnSpc>
              <a:spcAft>
                <a:spcPts val="1200"/>
              </a:spcAft>
            </a:pPr>
            <a:r>
              <a:rPr lang="es-ES" sz="1200" b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“- Pues bien; el que cree que hay cosas bellas, pero no cree en la Belleza en sí ni es capaz de seguir al que conduce hacia su conocimiento, ¿te parece que vive soñando, o despierto? Examina. ¿No consiste el soñar en que, ya sea mientras se duerme o bien cuando se ha despertado, se toma lo semejante a algo, no por semejante, sino como aquello a lo cual se asemeja? </a:t>
            </a:r>
          </a:p>
          <a:p>
            <a:pPr algn="just">
              <a:lnSpc>
                <a:spcPct val="170000"/>
              </a:lnSpc>
              <a:spcAft>
                <a:spcPts val="1200"/>
              </a:spcAft>
            </a:pPr>
            <a:r>
              <a:rPr lang="es-ES" sz="1200" b="1" dirty="0">
                <a:latin typeface="Cavolini" panose="03000502040302020204" pitchFamily="66" charset="0"/>
                <a:cs typeface="Cavolini" panose="03000502040302020204" pitchFamily="66" charset="0"/>
              </a:rPr>
              <a:t>– En efecto, yo diría que soñar es algo de esa índole. </a:t>
            </a:r>
          </a:p>
          <a:p>
            <a:pPr algn="just">
              <a:lnSpc>
                <a:spcPct val="170000"/>
              </a:lnSpc>
              <a:spcAft>
                <a:spcPts val="1200"/>
              </a:spcAft>
            </a:pPr>
            <a:r>
              <a:rPr lang="es-ES" sz="1200" b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– Veamos ahora el caso contrario: aquel que estima que hay algo Bello en sí, y es capaz de mirarlo tanto como las cosas que participan de él, sin confundirlo con las cosas que participan de él, ni a él por estas cosas participantes, ¿te parece que vive despierto o soñado?</a:t>
            </a:r>
          </a:p>
          <a:p>
            <a:pPr algn="just">
              <a:lnSpc>
                <a:spcPct val="170000"/>
              </a:lnSpc>
              <a:spcAft>
                <a:spcPts val="1200"/>
              </a:spcAft>
            </a:pPr>
            <a:r>
              <a:rPr lang="es-ES" sz="1200" b="1" dirty="0">
                <a:latin typeface="Cavolini" panose="03000502040302020204" pitchFamily="66" charset="0"/>
                <a:cs typeface="Cavolini" panose="03000502040302020204" pitchFamily="66" charset="0"/>
              </a:rPr>
              <a:t>-Despierto, con mucho. </a:t>
            </a:r>
          </a:p>
          <a:p>
            <a:pPr marL="171450" indent="-171450" algn="just">
              <a:lnSpc>
                <a:spcPct val="170000"/>
              </a:lnSpc>
              <a:spcAft>
                <a:spcPts val="1200"/>
              </a:spcAft>
              <a:buFontTx/>
              <a:buChar char="-"/>
            </a:pPr>
            <a:r>
              <a:rPr lang="es-ES" sz="1200" b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¿No denominaremos correctamente al pensamiento de este, en cuanto conoce, “conocimiento”, mientras al del otro, en cuanto opina, “opinión”? </a:t>
            </a:r>
          </a:p>
          <a:p>
            <a:pPr algn="just">
              <a:lnSpc>
                <a:spcPct val="170000"/>
              </a:lnSpc>
              <a:spcAft>
                <a:spcPts val="1200"/>
              </a:spcAft>
            </a:pPr>
            <a:r>
              <a:rPr lang="es-ES" sz="1200" b="1" dirty="0">
                <a:latin typeface="Cavolini" panose="03000502040302020204" pitchFamily="66" charset="0"/>
                <a:cs typeface="Cavolini" panose="03000502040302020204" pitchFamily="66" charset="0"/>
              </a:rPr>
              <a:t>– Completamente de acuerdo.”</a:t>
            </a:r>
          </a:p>
        </p:txBody>
      </p:sp>
      <p:pic>
        <p:nvPicPr>
          <p:cNvPr id="7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74B39C5-A26A-4794-844E-F2DE33A9B7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32" r="31911"/>
          <a:stretch/>
        </p:blipFill>
        <p:spPr>
          <a:xfrm>
            <a:off x="683878" y="946772"/>
            <a:ext cx="2028585" cy="212407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1E538C9-7FC2-48A9-94FC-9034CC658B37}"/>
              </a:ext>
            </a:extLst>
          </p:cNvPr>
          <p:cNvSpPr txBox="1"/>
          <p:nvPr/>
        </p:nvSpPr>
        <p:spPr>
          <a:xfrm>
            <a:off x="553250" y="3273398"/>
            <a:ext cx="1944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MV Boli" panose="02000500030200090000" pitchFamily="2" charset="0"/>
                <a:cs typeface="MV Boli" panose="02000500030200090000" pitchFamily="2" charset="0"/>
              </a:rPr>
              <a:t>Platón, República </a:t>
            </a:r>
          </a:p>
          <a:p>
            <a:pPr algn="ctr"/>
            <a:r>
              <a:rPr lang="es-CL" dirty="0">
                <a:latin typeface="MV Boli" panose="02000500030200090000" pitchFamily="2" charset="0"/>
                <a:cs typeface="MV Boli" panose="02000500030200090000" pitchFamily="2" charset="0"/>
              </a:rPr>
              <a:t>(380 a.C.)</a:t>
            </a:r>
          </a:p>
        </p:txBody>
      </p:sp>
    </p:spTree>
    <p:extLst>
      <p:ext uri="{BB962C8B-B14F-4D97-AF65-F5344CB8AC3E}">
        <p14:creationId xmlns:p14="http://schemas.microsoft.com/office/powerpoint/2010/main" val="3568377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6"/>
          <p:cNvSpPr/>
          <p:nvPr/>
        </p:nvSpPr>
        <p:spPr>
          <a:xfrm>
            <a:off x="7354430" y="3550350"/>
            <a:ext cx="2139142" cy="841825"/>
          </a:xfrm>
          <a:custGeom>
            <a:avLst/>
            <a:gdLst/>
            <a:ahLst/>
            <a:cxnLst/>
            <a:rect l="l" t="t" r="r" b="b"/>
            <a:pathLst>
              <a:path w="92734" h="36494" extrusionOk="0">
                <a:moveTo>
                  <a:pt x="87029" y="25152"/>
                </a:moveTo>
                <a:cubicBezTo>
                  <a:pt x="85895" y="25152"/>
                  <a:pt x="84827" y="25485"/>
                  <a:pt x="83960" y="26052"/>
                </a:cubicBezTo>
                <a:cubicBezTo>
                  <a:pt x="83360" y="21482"/>
                  <a:pt x="79490" y="17880"/>
                  <a:pt x="74720" y="17880"/>
                </a:cubicBezTo>
                <a:cubicBezTo>
                  <a:pt x="73753" y="17880"/>
                  <a:pt x="72819" y="18047"/>
                  <a:pt x="71952" y="18314"/>
                </a:cubicBezTo>
                <a:cubicBezTo>
                  <a:pt x="72152" y="17513"/>
                  <a:pt x="72285" y="16679"/>
                  <a:pt x="72285" y="15812"/>
                </a:cubicBezTo>
                <a:cubicBezTo>
                  <a:pt x="72285" y="10675"/>
                  <a:pt x="68116" y="6505"/>
                  <a:pt x="62979" y="6505"/>
                </a:cubicBezTo>
                <a:cubicBezTo>
                  <a:pt x="61111" y="6505"/>
                  <a:pt x="59309" y="7072"/>
                  <a:pt x="57842" y="8039"/>
                </a:cubicBezTo>
                <a:cubicBezTo>
                  <a:pt x="55907" y="5704"/>
                  <a:pt x="53038" y="4237"/>
                  <a:pt x="49802" y="4237"/>
                </a:cubicBezTo>
                <a:cubicBezTo>
                  <a:pt x="47801" y="4237"/>
                  <a:pt x="45900" y="4837"/>
                  <a:pt x="44332" y="5805"/>
                </a:cubicBezTo>
                <a:cubicBezTo>
                  <a:pt x="41663" y="2302"/>
                  <a:pt x="37427" y="0"/>
                  <a:pt x="32657" y="0"/>
                </a:cubicBezTo>
                <a:cubicBezTo>
                  <a:pt x="24518" y="0"/>
                  <a:pt x="17980" y="6572"/>
                  <a:pt x="17980" y="14678"/>
                </a:cubicBezTo>
                <a:cubicBezTo>
                  <a:pt x="17980" y="15812"/>
                  <a:pt x="18113" y="16846"/>
                  <a:pt x="18347" y="17880"/>
                </a:cubicBezTo>
                <a:lnTo>
                  <a:pt x="17980" y="17880"/>
                </a:lnTo>
                <a:cubicBezTo>
                  <a:pt x="13210" y="17880"/>
                  <a:pt x="9307" y="21416"/>
                  <a:pt x="8773" y="26052"/>
                </a:cubicBezTo>
                <a:cubicBezTo>
                  <a:pt x="7873" y="25485"/>
                  <a:pt x="6805" y="25152"/>
                  <a:pt x="5671" y="25152"/>
                </a:cubicBezTo>
                <a:cubicBezTo>
                  <a:pt x="2535" y="25152"/>
                  <a:pt x="0" y="27687"/>
                  <a:pt x="0" y="30822"/>
                </a:cubicBezTo>
                <a:cubicBezTo>
                  <a:pt x="0" y="33958"/>
                  <a:pt x="2535" y="36493"/>
                  <a:pt x="5671" y="36493"/>
                </a:cubicBezTo>
                <a:lnTo>
                  <a:pt x="87062" y="36493"/>
                </a:lnTo>
                <a:cubicBezTo>
                  <a:pt x="90198" y="36493"/>
                  <a:pt x="92733" y="33958"/>
                  <a:pt x="92733" y="30822"/>
                </a:cubicBezTo>
                <a:cubicBezTo>
                  <a:pt x="92700" y="27687"/>
                  <a:pt x="90165" y="25152"/>
                  <a:pt x="87029" y="25152"/>
                </a:cubicBezTo>
                <a:close/>
              </a:path>
            </a:pathLst>
          </a:custGeom>
          <a:solidFill>
            <a:srgbClr val="F6FAFF">
              <a:alpha val="4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6"/>
          <p:cNvSpPr/>
          <p:nvPr/>
        </p:nvSpPr>
        <p:spPr>
          <a:xfrm rot="947161">
            <a:off x="-395739" y="3632255"/>
            <a:ext cx="6616540" cy="2586093"/>
          </a:xfrm>
          <a:custGeom>
            <a:avLst/>
            <a:gdLst/>
            <a:ahLst/>
            <a:cxnLst/>
            <a:rect l="l" t="t" r="r" b="b"/>
            <a:pathLst>
              <a:path w="150975" h="59009" extrusionOk="0">
                <a:moveTo>
                  <a:pt x="1" y="34958"/>
                </a:moveTo>
                <a:cubicBezTo>
                  <a:pt x="1" y="34958"/>
                  <a:pt x="53239" y="0"/>
                  <a:pt x="150975" y="13543"/>
                </a:cubicBezTo>
                <a:lnTo>
                  <a:pt x="150975" y="59009"/>
                </a:lnTo>
                <a:lnTo>
                  <a:pt x="1" y="59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6"/>
          <p:cNvSpPr/>
          <p:nvPr/>
        </p:nvSpPr>
        <p:spPr>
          <a:xfrm>
            <a:off x="1860250" y="4267725"/>
            <a:ext cx="1404600" cy="150600"/>
          </a:xfrm>
          <a:prstGeom prst="ellipse">
            <a:avLst/>
          </a:prstGeom>
          <a:solidFill>
            <a:srgbClr val="0F214E">
              <a:alpha val="5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6"/>
          <p:cNvSpPr txBox="1">
            <a:spLocks noGrp="1"/>
          </p:cNvSpPr>
          <p:nvPr>
            <p:ph type="title"/>
          </p:nvPr>
        </p:nvSpPr>
        <p:spPr>
          <a:xfrm>
            <a:off x="4237041" y="997962"/>
            <a:ext cx="44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Idealización</a:t>
            </a:r>
            <a:endParaRPr dirty="0"/>
          </a:p>
        </p:txBody>
      </p:sp>
      <p:sp>
        <p:nvSpPr>
          <p:cNvPr id="1044" name="Google Shape;1044;p36"/>
          <p:cNvSpPr txBox="1">
            <a:spLocks noGrp="1"/>
          </p:cNvSpPr>
          <p:nvPr>
            <p:ph type="subTitle" idx="1"/>
          </p:nvPr>
        </p:nvSpPr>
        <p:spPr>
          <a:xfrm>
            <a:off x="4059200" y="1838207"/>
            <a:ext cx="4673100" cy="2844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r>
              <a:rPr lang="en" dirty="0"/>
              <a:t>Para ver un problema en términos claros a veces se </a:t>
            </a:r>
            <a:r>
              <a:rPr lang="en" b="1" dirty="0"/>
              <a:t>plantean dilemas que dejan de lado detalles de la realidad </a:t>
            </a:r>
            <a:r>
              <a:rPr lang="en" dirty="0"/>
              <a:t>o la vida práctica  </a:t>
            </a:r>
            <a:r>
              <a:rPr lang="en" b="1" dirty="0"/>
              <a:t>para mostrar los puntos sensibles de la discusión</a:t>
            </a:r>
            <a:r>
              <a:rPr lang="en" dirty="0"/>
              <a:t>.</a:t>
            </a:r>
            <a:endParaRPr dirty="0"/>
          </a:p>
        </p:txBody>
      </p:sp>
      <p:grpSp>
        <p:nvGrpSpPr>
          <p:cNvPr id="1046" name="Google Shape;1046;p36"/>
          <p:cNvGrpSpPr/>
          <p:nvPr/>
        </p:nvGrpSpPr>
        <p:grpSpPr>
          <a:xfrm>
            <a:off x="2059218" y="2629284"/>
            <a:ext cx="1454995" cy="1718785"/>
            <a:chOff x="1467250" y="2209450"/>
            <a:chExt cx="1920025" cy="2268125"/>
          </a:xfrm>
        </p:grpSpPr>
        <p:sp>
          <p:nvSpPr>
            <p:cNvPr id="1047" name="Google Shape;1047;p36"/>
            <p:cNvSpPr/>
            <p:nvPr/>
          </p:nvSpPr>
          <p:spPr>
            <a:xfrm>
              <a:off x="2358125" y="3070400"/>
              <a:ext cx="116900" cy="76475"/>
            </a:xfrm>
            <a:custGeom>
              <a:avLst/>
              <a:gdLst/>
              <a:ahLst/>
              <a:cxnLst/>
              <a:rect l="l" t="t" r="r" b="b"/>
              <a:pathLst>
                <a:path w="4676" h="3059" extrusionOk="0">
                  <a:moveTo>
                    <a:pt x="3027" y="1"/>
                  </a:moveTo>
                  <a:cubicBezTo>
                    <a:pt x="2769" y="1"/>
                    <a:pt x="2151" y="446"/>
                    <a:pt x="1812" y="560"/>
                  </a:cubicBezTo>
                  <a:cubicBezTo>
                    <a:pt x="1391" y="695"/>
                    <a:pt x="627" y="1631"/>
                    <a:pt x="627" y="1631"/>
                  </a:cubicBezTo>
                  <a:cubicBezTo>
                    <a:pt x="627" y="1631"/>
                    <a:pt x="0" y="2723"/>
                    <a:pt x="228" y="2723"/>
                  </a:cubicBezTo>
                  <a:cubicBezTo>
                    <a:pt x="246" y="2723"/>
                    <a:pt x="269" y="2716"/>
                    <a:pt x="298" y="2702"/>
                  </a:cubicBezTo>
                  <a:cubicBezTo>
                    <a:pt x="369" y="2668"/>
                    <a:pt x="485" y="2654"/>
                    <a:pt x="634" y="2654"/>
                  </a:cubicBezTo>
                  <a:cubicBezTo>
                    <a:pt x="1343" y="2654"/>
                    <a:pt x="2781" y="2975"/>
                    <a:pt x="3419" y="3052"/>
                  </a:cubicBezTo>
                  <a:cubicBezTo>
                    <a:pt x="3459" y="3056"/>
                    <a:pt x="3499" y="3058"/>
                    <a:pt x="3539" y="3058"/>
                  </a:cubicBezTo>
                  <a:cubicBezTo>
                    <a:pt x="4231" y="3058"/>
                    <a:pt x="4647" y="2371"/>
                    <a:pt x="4654" y="2081"/>
                  </a:cubicBezTo>
                  <a:cubicBezTo>
                    <a:pt x="4675" y="1766"/>
                    <a:pt x="2655" y="1302"/>
                    <a:pt x="2619" y="1009"/>
                  </a:cubicBezTo>
                  <a:cubicBezTo>
                    <a:pt x="2597" y="710"/>
                    <a:pt x="3240" y="317"/>
                    <a:pt x="3133" y="60"/>
                  </a:cubicBezTo>
                  <a:cubicBezTo>
                    <a:pt x="3115" y="18"/>
                    <a:pt x="3078" y="1"/>
                    <a:pt x="3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6"/>
            <p:cNvSpPr/>
            <p:nvPr/>
          </p:nvSpPr>
          <p:spPr>
            <a:xfrm>
              <a:off x="1780000" y="2845975"/>
              <a:ext cx="602375" cy="330375"/>
            </a:xfrm>
            <a:custGeom>
              <a:avLst/>
              <a:gdLst/>
              <a:ahLst/>
              <a:cxnLst/>
              <a:rect l="l" t="t" r="r" b="b"/>
              <a:pathLst>
                <a:path w="24095" h="13215" extrusionOk="0">
                  <a:moveTo>
                    <a:pt x="5307" y="0"/>
                  </a:moveTo>
                  <a:cubicBezTo>
                    <a:pt x="2824" y="0"/>
                    <a:pt x="1" y="2058"/>
                    <a:pt x="2972" y="6045"/>
                  </a:cubicBezTo>
                  <a:cubicBezTo>
                    <a:pt x="4100" y="7573"/>
                    <a:pt x="5442" y="8780"/>
                    <a:pt x="6806" y="9729"/>
                  </a:cubicBezTo>
                  <a:cubicBezTo>
                    <a:pt x="11155" y="12757"/>
                    <a:pt x="15875" y="13214"/>
                    <a:pt x="15875" y="13214"/>
                  </a:cubicBezTo>
                  <a:cubicBezTo>
                    <a:pt x="17011" y="12850"/>
                    <a:pt x="20481" y="12471"/>
                    <a:pt x="22538" y="12143"/>
                  </a:cubicBezTo>
                  <a:cubicBezTo>
                    <a:pt x="23430" y="12000"/>
                    <a:pt x="24051" y="11864"/>
                    <a:pt x="24094" y="11743"/>
                  </a:cubicBezTo>
                  <a:lnTo>
                    <a:pt x="24044" y="9958"/>
                  </a:lnTo>
                  <a:cubicBezTo>
                    <a:pt x="24044" y="9958"/>
                    <a:pt x="16511" y="9551"/>
                    <a:pt x="15261" y="8980"/>
                  </a:cubicBezTo>
                  <a:cubicBezTo>
                    <a:pt x="13297" y="7287"/>
                    <a:pt x="11555" y="5088"/>
                    <a:pt x="10419" y="3367"/>
                  </a:cubicBezTo>
                  <a:cubicBezTo>
                    <a:pt x="9470" y="1910"/>
                    <a:pt x="8399" y="839"/>
                    <a:pt x="6628" y="218"/>
                  </a:cubicBezTo>
                  <a:cubicBezTo>
                    <a:pt x="6226" y="72"/>
                    <a:pt x="5773" y="0"/>
                    <a:pt x="5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6"/>
            <p:cNvSpPr/>
            <p:nvPr/>
          </p:nvSpPr>
          <p:spPr>
            <a:xfrm>
              <a:off x="1940500" y="3030650"/>
              <a:ext cx="402950" cy="145700"/>
            </a:xfrm>
            <a:custGeom>
              <a:avLst/>
              <a:gdLst/>
              <a:ahLst/>
              <a:cxnLst/>
              <a:rect l="l" t="t" r="r" b="b"/>
              <a:pathLst>
                <a:path w="16118" h="5828" extrusionOk="0">
                  <a:moveTo>
                    <a:pt x="2378" y="0"/>
                  </a:moveTo>
                  <a:lnTo>
                    <a:pt x="1" y="1221"/>
                  </a:lnTo>
                  <a:lnTo>
                    <a:pt x="386" y="2342"/>
                  </a:lnTo>
                  <a:cubicBezTo>
                    <a:pt x="4735" y="5370"/>
                    <a:pt x="9455" y="5827"/>
                    <a:pt x="9455" y="5827"/>
                  </a:cubicBezTo>
                  <a:cubicBezTo>
                    <a:pt x="10369" y="5827"/>
                    <a:pt x="14061" y="5084"/>
                    <a:pt x="16118" y="4756"/>
                  </a:cubicBezTo>
                  <a:lnTo>
                    <a:pt x="16118" y="4756"/>
                  </a:lnTo>
                  <a:cubicBezTo>
                    <a:pt x="16042" y="4762"/>
                    <a:pt x="11808" y="5092"/>
                    <a:pt x="9943" y="5092"/>
                  </a:cubicBezTo>
                  <a:cubicBezTo>
                    <a:pt x="9679" y="5092"/>
                    <a:pt x="9463" y="5085"/>
                    <a:pt x="9312" y="5070"/>
                  </a:cubicBezTo>
                  <a:cubicBezTo>
                    <a:pt x="8091" y="4942"/>
                    <a:pt x="2378" y="0"/>
                    <a:pt x="2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6"/>
            <p:cNvSpPr/>
            <p:nvPr/>
          </p:nvSpPr>
          <p:spPr>
            <a:xfrm>
              <a:off x="1840350" y="4363350"/>
              <a:ext cx="223175" cy="114225"/>
            </a:xfrm>
            <a:custGeom>
              <a:avLst/>
              <a:gdLst/>
              <a:ahLst/>
              <a:cxnLst/>
              <a:rect l="l" t="t" r="r" b="b"/>
              <a:pathLst>
                <a:path w="8927" h="4569" extrusionOk="0">
                  <a:moveTo>
                    <a:pt x="1930" y="0"/>
                  </a:moveTo>
                  <a:cubicBezTo>
                    <a:pt x="1318" y="0"/>
                    <a:pt x="757" y="213"/>
                    <a:pt x="757" y="213"/>
                  </a:cubicBezTo>
                  <a:cubicBezTo>
                    <a:pt x="757" y="213"/>
                    <a:pt x="1" y="4169"/>
                    <a:pt x="600" y="4569"/>
                  </a:cubicBezTo>
                  <a:lnTo>
                    <a:pt x="8927" y="4569"/>
                  </a:lnTo>
                  <a:cubicBezTo>
                    <a:pt x="8841" y="4276"/>
                    <a:pt x="8555" y="3776"/>
                    <a:pt x="7641" y="3633"/>
                  </a:cubicBezTo>
                  <a:cubicBezTo>
                    <a:pt x="6320" y="3419"/>
                    <a:pt x="3821" y="2855"/>
                    <a:pt x="3428" y="1106"/>
                  </a:cubicBezTo>
                  <a:cubicBezTo>
                    <a:pt x="3230" y="220"/>
                    <a:pt x="2553" y="0"/>
                    <a:pt x="1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6"/>
            <p:cNvSpPr/>
            <p:nvPr/>
          </p:nvSpPr>
          <p:spPr>
            <a:xfrm>
              <a:off x="1531675" y="4363350"/>
              <a:ext cx="223200" cy="114225"/>
            </a:xfrm>
            <a:custGeom>
              <a:avLst/>
              <a:gdLst/>
              <a:ahLst/>
              <a:cxnLst/>
              <a:rect l="l" t="t" r="r" b="b"/>
              <a:pathLst>
                <a:path w="8928" h="4569" extrusionOk="0">
                  <a:moveTo>
                    <a:pt x="1934" y="0"/>
                  </a:moveTo>
                  <a:cubicBezTo>
                    <a:pt x="1323" y="0"/>
                    <a:pt x="765" y="213"/>
                    <a:pt x="765" y="213"/>
                  </a:cubicBezTo>
                  <a:cubicBezTo>
                    <a:pt x="765" y="213"/>
                    <a:pt x="1" y="4169"/>
                    <a:pt x="601" y="4569"/>
                  </a:cubicBezTo>
                  <a:lnTo>
                    <a:pt x="8927" y="4569"/>
                  </a:lnTo>
                  <a:cubicBezTo>
                    <a:pt x="8841" y="4276"/>
                    <a:pt x="8556" y="3776"/>
                    <a:pt x="7642" y="3633"/>
                  </a:cubicBezTo>
                  <a:cubicBezTo>
                    <a:pt x="6321" y="3419"/>
                    <a:pt x="3821" y="2855"/>
                    <a:pt x="3429" y="1106"/>
                  </a:cubicBezTo>
                  <a:cubicBezTo>
                    <a:pt x="3231" y="220"/>
                    <a:pt x="2555" y="0"/>
                    <a:pt x="1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6"/>
            <p:cNvSpPr/>
            <p:nvPr/>
          </p:nvSpPr>
          <p:spPr>
            <a:xfrm>
              <a:off x="1745900" y="3453025"/>
              <a:ext cx="261575" cy="950050"/>
            </a:xfrm>
            <a:custGeom>
              <a:avLst/>
              <a:gdLst/>
              <a:ahLst/>
              <a:cxnLst/>
              <a:rect l="l" t="t" r="r" b="b"/>
              <a:pathLst>
                <a:path w="10463" h="38002" extrusionOk="0">
                  <a:moveTo>
                    <a:pt x="1" y="0"/>
                  </a:moveTo>
                  <a:cubicBezTo>
                    <a:pt x="1" y="1"/>
                    <a:pt x="872" y="15953"/>
                    <a:pt x="1422" y="23530"/>
                  </a:cubicBezTo>
                  <a:cubicBezTo>
                    <a:pt x="1429" y="23658"/>
                    <a:pt x="1443" y="23772"/>
                    <a:pt x="1451" y="23894"/>
                  </a:cubicBezTo>
                  <a:cubicBezTo>
                    <a:pt x="2050" y="31335"/>
                    <a:pt x="4036" y="37854"/>
                    <a:pt x="4036" y="37854"/>
                  </a:cubicBezTo>
                  <a:cubicBezTo>
                    <a:pt x="4541" y="37960"/>
                    <a:pt x="4986" y="38002"/>
                    <a:pt x="5374" y="38002"/>
                  </a:cubicBezTo>
                  <a:cubicBezTo>
                    <a:pt x="6790" y="38002"/>
                    <a:pt x="7442" y="37447"/>
                    <a:pt x="7442" y="37447"/>
                  </a:cubicBezTo>
                  <a:cubicBezTo>
                    <a:pt x="7442" y="37447"/>
                    <a:pt x="9056" y="18538"/>
                    <a:pt x="9655" y="10919"/>
                  </a:cubicBezTo>
                  <a:cubicBezTo>
                    <a:pt x="10091" y="5306"/>
                    <a:pt x="10462" y="636"/>
                    <a:pt x="10462" y="63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1746275" y="3428750"/>
              <a:ext cx="264600" cy="621450"/>
            </a:xfrm>
            <a:custGeom>
              <a:avLst/>
              <a:gdLst/>
              <a:ahLst/>
              <a:cxnLst/>
              <a:rect l="l" t="t" r="r" b="b"/>
              <a:pathLst>
                <a:path w="10584" h="24858" extrusionOk="0">
                  <a:moveTo>
                    <a:pt x="10583" y="0"/>
                  </a:moveTo>
                  <a:lnTo>
                    <a:pt x="0" y="964"/>
                  </a:lnTo>
                  <a:cubicBezTo>
                    <a:pt x="0" y="964"/>
                    <a:pt x="864" y="16917"/>
                    <a:pt x="1414" y="24493"/>
                  </a:cubicBezTo>
                  <a:cubicBezTo>
                    <a:pt x="1428" y="24615"/>
                    <a:pt x="1436" y="24736"/>
                    <a:pt x="1443" y="24858"/>
                  </a:cubicBezTo>
                  <a:lnTo>
                    <a:pt x="9640" y="11897"/>
                  </a:lnTo>
                  <a:cubicBezTo>
                    <a:pt x="10083" y="6284"/>
                    <a:pt x="10583" y="0"/>
                    <a:pt x="10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6"/>
            <p:cNvSpPr/>
            <p:nvPr/>
          </p:nvSpPr>
          <p:spPr>
            <a:xfrm>
              <a:off x="1513825" y="3357150"/>
              <a:ext cx="437225" cy="1035350"/>
            </a:xfrm>
            <a:custGeom>
              <a:avLst/>
              <a:gdLst/>
              <a:ahLst/>
              <a:cxnLst/>
              <a:rect l="l" t="t" r="r" b="b"/>
              <a:pathLst>
                <a:path w="17489" h="41414" extrusionOk="0">
                  <a:moveTo>
                    <a:pt x="9919" y="1"/>
                  </a:moveTo>
                  <a:cubicBezTo>
                    <a:pt x="9756" y="1"/>
                    <a:pt x="9589" y="3"/>
                    <a:pt x="9420" y="8"/>
                  </a:cubicBezTo>
                  <a:cubicBezTo>
                    <a:pt x="3243" y="172"/>
                    <a:pt x="4392" y="20302"/>
                    <a:pt x="2871" y="22445"/>
                  </a:cubicBezTo>
                  <a:cubicBezTo>
                    <a:pt x="1" y="26486"/>
                    <a:pt x="1422" y="40811"/>
                    <a:pt x="1422" y="40811"/>
                  </a:cubicBezTo>
                  <a:cubicBezTo>
                    <a:pt x="2106" y="41291"/>
                    <a:pt x="2855" y="41413"/>
                    <a:pt x="3440" y="41413"/>
                  </a:cubicBezTo>
                  <a:cubicBezTo>
                    <a:pt x="4047" y="41413"/>
                    <a:pt x="4478" y="41282"/>
                    <a:pt x="4478" y="41282"/>
                  </a:cubicBezTo>
                  <a:cubicBezTo>
                    <a:pt x="4478" y="41282"/>
                    <a:pt x="8284" y="27265"/>
                    <a:pt x="9641" y="23266"/>
                  </a:cubicBezTo>
                  <a:cubicBezTo>
                    <a:pt x="11548" y="17660"/>
                    <a:pt x="17489" y="2864"/>
                    <a:pt x="17489" y="2864"/>
                  </a:cubicBezTo>
                  <a:cubicBezTo>
                    <a:pt x="17489" y="2864"/>
                    <a:pt x="15693" y="1"/>
                    <a:pt x="99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6"/>
            <p:cNvSpPr/>
            <p:nvPr/>
          </p:nvSpPr>
          <p:spPr>
            <a:xfrm>
              <a:off x="1759825" y="2737950"/>
              <a:ext cx="135525" cy="156325"/>
            </a:xfrm>
            <a:custGeom>
              <a:avLst/>
              <a:gdLst/>
              <a:ahLst/>
              <a:cxnLst/>
              <a:rect l="l" t="t" r="r" b="b"/>
              <a:pathLst>
                <a:path w="5421" h="6253" extrusionOk="0">
                  <a:moveTo>
                    <a:pt x="831" y="1"/>
                  </a:moveTo>
                  <a:cubicBezTo>
                    <a:pt x="810" y="1"/>
                    <a:pt x="799" y="4"/>
                    <a:pt x="801" y="11"/>
                  </a:cubicBezTo>
                  <a:cubicBezTo>
                    <a:pt x="1158" y="2668"/>
                    <a:pt x="351" y="4317"/>
                    <a:pt x="80" y="4774"/>
                  </a:cubicBezTo>
                  <a:lnTo>
                    <a:pt x="1" y="4903"/>
                  </a:lnTo>
                  <a:cubicBezTo>
                    <a:pt x="1" y="4903"/>
                    <a:pt x="258" y="5146"/>
                    <a:pt x="694" y="5431"/>
                  </a:cubicBezTo>
                  <a:cubicBezTo>
                    <a:pt x="1122" y="5710"/>
                    <a:pt x="1722" y="6010"/>
                    <a:pt x="2429" y="6167"/>
                  </a:cubicBezTo>
                  <a:cubicBezTo>
                    <a:pt x="2689" y="6220"/>
                    <a:pt x="2963" y="6252"/>
                    <a:pt x="3248" y="6252"/>
                  </a:cubicBezTo>
                  <a:cubicBezTo>
                    <a:pt x="3799" y="6252"/>
                    <a:pt x="4390" y="6132"/>
                    <a:pt x="4992" y="5817"/>
                  </a:cubicBezTo>
                  <a:cubicBezTo>
                    <a:pt x="4992" y="5817"/>
                    <a:pt x="5421" y="4332"/>
                    <a:pt x="5300" y="3296"/>
                  </a:cubicBezTo>
                  <a:cubicBezTo>
                    <a:pt x="5292" y="3175"/>
                    <a:pt x="5271" y="3046"/>
                    <a:pt x="5264" y="2932"/>
                  </a:cubicBezTo>
                  <a:cubicBezTo>
                    <a:pt x="5257" y="2832"/>
                    <a:pt x="5250" y="2746"/>
                    <a:pt x="5235" y="2654"/>
                  </a:cubicBezTo>
                  <a:cubicBezTo>
                    <a:pt x="5142" y="1654"/>
                    <a:pt x="5114" y="1104"/>
                    <a:pt x="5114" y="1104"/>
                  </a:cubicBezTo>
                  <a:cubicBezTo>
                    <a:pt x="5007" y="1075"/>
                    <a:pt x="2636" y="397"/>
                    <a:pt x="1458" y="119"/>
                  </a:cubicBezTo>
                  <a:cubicBezTo>
                    <a:pt x="1146" y="51"/>
                    <a:pt x="911" y="1"/>
                    <a:pt x="8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6"/>
            <p:cNvSpPr/>
            <p:nvPr/>
          </p:nvSpPr>
          <p:spPr>
            <a:xfrm>
              <a:off x="1781075" y="2740900"/>
              <a:ext cx="109825" cy="64475"/>
            </a:xfrm>
            <a:custGeom>
              <a:avLst/>
              <a:gdLst/>
              <a:ahLst/>
              <a:cxnLst/>
              <a:rect l="l" t="t" r="r" b="b"/>
              <a:pathLst>
                <a:path w="4393" h="2579" extrusionOk="0">
                  <a:moveTo>
                    <a:pt x="593" y="1"/>
                  </a:moveTo>
                  <a:cubicBezTo>
                    <a:pt x="393" y="86"/>
                    <a:pt x="194" y="200"/>
                    <a:pt x="1" y="343"/>
                  </a:cubicBezTo>
                  <a:cubicBezTo>
                    <a:pt x="1" y="343"/>
                    <a:pt x="2261" y="2579"/>
                    <a:pt x="3996" y="2579"/>
                  </a:cubicBezTo>
                  <a:cubicBezTo>
                    <a:pt x="4132" y="2579"/>
                    <a:pt x="4264" y="2565"/>
                    <a:pt x="4392" y="2536"/>
                  </a:cubicBezTo>
                  <a:cubicBezTo>
                    <a:pt x="4292" y="1536"/>
                    <a:pt x="4257" y="986"/>
                    <a:pt x="4257" y="986"/>
                  </a:cubicBezTo>
                  <a:cubicBezTo>
                    <a:pt x="4150" y="957"/>
                    <a:pt x="1772" y="279"/>
                    <a:pt x="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6"/>
            <p:cNvSpPr/>
            <p:nvPr/>
          </p:nvSpPr>
          <p:spPr>
            <a:xfrm>
              <a:off x="1718775" y="2580950"/>
              <a:ext cx="214975" cy="192250"/>
            </a:xfrm>
            <a:custGeom>
              <a:avLst/>
              <a:gdLst/>
              <a:ahLst/>
              <a:cxnLst/>
              <a:rect l="l" t="t" r="r" b="b"/>
              <a:pathLst>
                <a:path w="8599" h="7690" extrusionOk="0">
                  <a:moveTo>
                    <a:pt x="5004" y="1"/>
                  </a:moveTo>
                  <a:cubicBezTo>
                    <a:pt x="4436" y="1"/>
                    <a:pt x="3710" y="154"/>
                    <a:pt x="2764" y="536"/>
                  </a:cubicBezTo>
                  <a:cubicBezTo>
                    <a:pt x="1" y="1664"/>
                    <a:pt x="1207" y="3314"/>
                    <a:pt x="2143" y="6063"/>
                  </a:cubicBezTo>
                  <a:cubicBezTo>
                    <a:pt x="2587" y="7349"/>
                    <a:pt x="3777" y="7690"/>
                    <a:pt x="4922" y="7690"/>
                  </a:cubicBezTo>
                  <a:cubicBezTo>
                    <a:pt x="5232" y="7690"/>
                    <a:pt x="5539" y="7665"/>
                    <a:pt x="5828" y="7627"/>
                  </a:cubicBezTo>
                  <a:cubicBezTo>
                    <a:pt x="6756" y="7498"/>
                    <a:pt x="7477" y="7241"/>
                    <a:pt x="7477" y="7241"/>
                  </a:cubicBezTo>
                  <a:cubicBezTo>
                    <a:pt x="8598" y="6756"/>
                    <a:pt x="7513" y="1964"/>
                    <a:pt x="6970" y="1114"/>
                  </a:cubicBezTo>
                  <a:cubicBezTo>
                    <a:pt x="6720" y="722"/>
                    <a:pt x="6399" y="329"/>
                    <a:pt x="5835" y="136"/>
                  </a:cubicBezTo>
                  <a:cubicBezTo>
                    <a:pt x="5601" y="50"/>
                    <a:pt x="5328" y="1"/>
                    <a:pt x="5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6"/>
            <p:cNvSpPr/>
            <p:nvPr/>
          </p:nvSpPr>
          <p:spPr>
            <a:xfrm>
              <a:off x="1682900" y="2523550"/>
              <a:ext cx="264775" cy="226675"/>
            </a:xfrm>
            <a:custGeom>
              <a:avLst/>
              <a:gdLst/>
              <a:ahLst/>
              <a:cxnLst/>
              <a:rect l="l" t="t" r="r" b="b"/>
              <a:pathLst>
                <a:path w="10591" h="9067" extrusionOk="0">
                  <a:moveTo>
                    <a:pt x="6338" y="1"/>
                  </a:moveTo>
                  <a:cubicBezTo>
                    <a:pt x="6046" y="1"/>
                    <a:pt x="5712" y="54"/>
                    <a:pt x="5327" y="175"/>
                  </a:cubicBezTo>
                  <a:cubicBezTo>
                    <a:pt x="3392" y="782"/>
                    <a:pt x="1093" y="1911"/>
                    <a:pt x="550" y="3089"/>
                  </a:cubicBezTo>
                  <a:cubicBezTo>
                    <a:pt x="0" y="4260"/>
                    <a:pt x="336" y="5481"/>
                    <a:pt x="693" y="6031"/>
                  </a:cubicBezTo>
                  <a:cubicBezTo>
                    <a:pt x="2455" y="8725"/>
                    <a:pt x="3416" y="9066"/>
                    <a:pt x="3776" y="9066"/>
                  </a:cubicBezTo>
                  <a:cubicBezTo>
                    <a:pt x="3877" y="9066"/>
                    <a:pt x="3931" y="9040"/>
                    <a:pt x="3942" y="9030"/>
                  </a:cubicBezTo>
                  <a:cubicBezTo>
                    <a:pt x="4413" y="8637"/>
                    <a:pt x="4199" y="7838"/>
                    <a:pt x="4199" y="7838"/>
                  </a:cubicBezTo>
                  <a:cubicBezTo>
                    <a:pt x="4049" y="7602"/>
                    <a:pt x="3556" y="6481"/>
                    <a:pt x="3942" y="6252"/>
                  </a:cubicBezTo>
                  <a:cubicBezTo>
                    <a:pt x="3990" y="6226"/>
                    <a:pt x="4049" y="6211"/>
                    <a:pt x="4123" y="6211"/>
                  </a:cubicBezTo>
                  <a:cubicBezTo>
                    <a:pt x="4170" y="6211"/>
                    <a:pt x="4224" y="6217"/>
                    <a:pt x="4285" y="6231"/>
                  </a:cubicBezTo>
                  <a:cubicBezTo>
                    <a:pt x="4504" y="6285"/>
                    <a:pt x="4674" y="6309"/>
                    <a:pt x="4806" y="6309"/>
                  </a:cubicBezTo>
                  <a:cubicBezTo>
                    <a:pt x="5234" y="6309"/>
                    <a:pt x="5265" y="6059"/>
                    <a:pt x="5270" y="5781"/>
                  </a:cubicBezTo>
                  <a:cubicBezTo>
                    <a:pt x="5285" y="5410"/>
                    <a:pt x="5406" y="4260"/>
                    <a:pt x="6091" y="3960"/>
                  </a:cubicBezTo>
                  <a:cubicBezTo>
                    <a:pt x="6180" y="3921"/>
                    <a:pt x="6293" y="3905"/>
                    <a:pt x="6426" y="3905"/>
                  </a:cubicBezTo>
                  <a:cubicBezTo>
                    <a:pt x="6969" y="3905"/>
                    <a:pt x="7848" y="4166"/>
                    <a:pt x="8763" y="4166"/>
                  </a:cubicBezTo>
                  <a:cubicBezTo>
                    <a:pt x="9387" y="4166"/>
                    <a:pt x="10027" y="4045"/>
                    <a:pt x="10590" y="3639"/>
                  </a:cubicBezTo>
                  <a:cubicBezTo>
                    <a:pt x="10590" y="3639"/>
                    <a:pt x="9069" y="2832"/>
                    <a:pt x="8462" y="1696"/>
                  </a:cubicBezTo>
                  <a:cubicBezTo>
                    <a:pt x="8091" y="1025"/>
                    <a:pt x="7720" y="368"/>
                    <a:pt x="7013" y="111"/>
                  </a:cubicBezTo>
                  <a:cubicBezTo>
                    <a:pt x="6816" y="41"/>
                    <a:pt x="6593" y="1"/>
                    <a:pt x="6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6"/>
            <p:cNvSpPr/>
            <p:nvPr/>
          </p:nvSpPr>
          <p:spPr>
            <a:xfrm>
              <a:off x="1636825" y="2826400"/>
              <a:ext cx="396175" cy="644325"/>
            </a:xfrm>
            <a:custGeom>
              <a:avLst/>
              <a:gdLst/>
              <a:ahLst/>
              <a:cxnLst/>
              <a:rect l="l" t="t" r="r" b="b"/>
              <a:pathLst>
                <a:path w="15847" h="25773" extrusionOk="0">
                  <a:moveTo>
                    <a:pt x="5507" y="1"/>
                  </a:moveTo>
                  <a:cubicBezTo>
                    <a:pt x="5449" y="8"/>
                    <a:pt x="5392" y="30"/>
                    <a:pt x="5328" y="37"/>
                  </a:cubicBezTo>
                  <a:cubicBezTo>
                    <a:pt x="5318" y="34"/>
                    <a:pt x="5298" y="33"/>
                    <a:pt x="5272" y="33"/>
                  </a:cubicBezTo>
                  <a:cubicBezTo>
                    <a:pt x="4800" y="33"/>
                    <a:pt x="1928" y="397"/>
                    <a:pt x="915" y="1443"/>
                  </a:cubicBezTo>
                  <a:cubicBezTo>
                    <a:pt x="1" y="2393"/>
                    <a:pt x="822" y="8177"/>
                    <a:pt x="822" y="8177"/>
                  </a:cubicBezTo>
                  <a:cubicBezTo>
                    <a:pt x="758" y="9648"/>
                    <a:pt x="744" y="11398"/>
                    <a:pt x="736" y="13190"/>
                  </a:cubicBezTo>
                  <a:cubicBezTo>
                    <a:pt x="722" y="16111"/>
                    <a:pt x="736" y="19174"/>
                    <a:pt x="644" y="21388"/>
                  </a:cubicBezTo>
                  <a:cubicBezTo>
                    <a:pt x="608" y="22209"/>
                    <a:pt x="565" y="22916"/>
                    <a:pt x="494" y="23459"/>
                  </a:cubicBezTo>
                  <a:cubicBezTo>
                    <a:pt x="365" y="24416"/>
                    <a:pt x="1293" y="24930"/>
                    <a:pt x="2136" y="25130"/>
                  </a:cubicBezTo>
                  <a:cubicBezTo>
                    <a:pt x="2136" y="25130"/>
                    <a:pt x="2900" y="25287"/>
                    <a:pt x="3886" y="25458"/>
                  </a:cubicBezTo>
                  <a:cubicBezTo>
                    <a:pt x="4822" y="25612"/>
                    <a:pt x="5951" y="25773"/>
                    <a:pt x="6761" y="25773"/>
                  </a:cubicBezTo>
                  <a:cubicBezTo>
                    <a:pt x="6779" y="25773"/>
                    <a:pt x="6796" y="25773"/>
                    <a:pt x="6813" y="25772"/>
                  </a:cubicBezTo>
                  <a:cubicBezTo>
                    <a:pt x="10991" y="25744"/>
                    <a:pt x="14483" y="24508"/>
                    <a:pt x="14483" y="24508"/>
                  </a:cubicBezTo>
                  <a:cubicBezTo>
                    <a:pt x="15268" y="24508"/>
                    <a:pt x="15632" y="23295"/>
                    <a:pt x="15754" y="21602"/>
                  </a:cubicBezTo>
                  <a:cubicBezTo>
                    <a:pt x="15847" y="20452"/>
                    <a:pt x="15825" y="19074"/>
                    <a:pt x="15754" y="17717"/>
                  </a:cubicBezTo>
                  <a:cubicBezTo>
                    <a:pt x="15739" y="17282"/>
                    <a:pt x="15711" y="16832"/>
                    <a:pt x="15682" y="16404"/>
                  </a:cubicBezTo>
                  <a:cubicBezTo>
                    <a:pt x="15632" y="15547"/>
                    <a:pt x="15568" y="14725"/>
                    <a:pt x="15504" y="13997"/>
                  </a:cubicBezTo>
                  <a:cubicBezTo>
                    <a:pt x="15454" y="13312"/>
                    <a:pt x="15397" y="12712"/>
                    <a:pt x="15375" y="12248"/>
                  </a:cubicBezTo>
                  <a:cubicBezTo>
                    <a:pt x="15375" y="12248"/>
                    <a:pt x="15490" y="8998"/>
                    <a:pt x="15447" y="6142"/>
                  </a:cubicBezTo>
                  <a:cubicBezTo>
                    <a:pt x="15411" y="4086"/>
                    <a:pt x="14254" y="2222"/>
                    <a:pt x="13968" y="1922"/>
                  </a:cubicBezTo>
                  <a:cubicBezTo>
                    <a:pt x="13140" y="1036"/>
                    <a:pt x="10712" y="479"/>
                    <a:pt x="10234" y="401"/>
                  </a:cubicBezTo>
                  <a:cubicBezTo>
                    <a:pt x="10198" y="394"/>
                    <a:pt x="10177" y="394"/>
                    <a:pt x="10177" y="394"/>
                  </a:cubicBezTo>
                  <a:cubicBezTo>
                    <a:pt x="9639" y="694"/>
                    <a:pt x="9051" y="804"/>
                    <a:pt x="8480" y="804"/>
                  </a:cubicBezTo>
                  <a:cubicBezTo>
                    <a:pt x="6934" y="804"/>
                    <a:pt x="5507" y="1"/>
                    <a:pt x="5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6"/>
            <p:cNvSpPr/>
            <p:nvPr/>
          </p:nvSpPr>
          <p:spPr>
            <a:xfrm>
              <a:off x="1866425" y="2717500"/>
              <a:ext cx="41075" cy="18100"/>
            </a:xfrm>
            <a:custGeom>
              <a:avLst/>
              <a:gdLst/>
              <a:ahLst/>
              <a:cxnLst/>
              <a:rect l="l" t="t" r="r" b="b"/>
              <a:pathLst>
                <a:path w="1643" h="724" extrusionOk="0">
                  <a:moveTo>
                    <a:pt x="1572" y="1"/>
                  </a:moveTo>
                  <a:cubicBezTo>
                    <a:pt x="550" y="1"/>
                    <a:pt x="0" y="522"/>
                    <a:pt x="0" y="522"/>
                  </a:cubicBezTo>
                  <a:cubicBezTo>
                    <a:pt x="55" y="678"/>
                    <a:pt x="214" y="723"/>
                    <a:pt x="377" y="723"/>
                  </a:cubicBezTo>
                  <a:cubicBezTo>
                    <a:pt x="595" y="723"/>
                    <a:pt x="821" y="644"/>
                    <a:pt x="821" y="644"/>
                  </a:cubicBezTo>
                  <a:cubicBezTo>
                    <a:pt x="1643" y="358"/>
                    <a:pt x="1593" y="1"/>
                    <a:pt x="1593" y="1"/>
                  </a:cubicBezTo>
                  <a:cubicBezTo>
                    <a:pt x="1586" y="1"/>
                    <a:pt x="1579" y="1"/>
                    <a:pt x="1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6"/>
            <p:cNvSpPr/>
            <p:nvPr/>
          </p:nvSpPr>
          <p:spPr>
            <a:xfrm>
              <a:off x="1653075" y="3096150"/>
              <a:ext cx="70550" cy="264950"/>
            </a:xfrm>
            <a:custGeom>
              <a:avLst/>
              <a:gdLst/>
              <a:ahLst/>
              <a:cxnLst/>
              <a:rect l="l" t="t" r="r" b="b"/>
              <a:pathLst>
                <a:path w="2822" h="10598" extrusionOk="0">
                  <a:moveTo>
                    <a:pt x="2814" y="1"/>
                  </a:moveTo>
                  <a:lnTo>
                    <a:pt x="94" y="2407"/>
                  </a:lnTo>
                  <a:cubicBezTo>
                    <a:pt x="86" y="5321"/>
                    <a:pt x="94" y="8384"/>
                    <a:pt x="1" y="10598"/>
                  </a:cubicBezTo>
                  <a:cubicBezTo>
                    <a:pt x="2821" y="8277"/>
                    <a:pt x="2814" y="1"/>
                    <a:pt x="2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6"/>
            <p:cNvSpPr/>
            <p:nvPr/>
          </p:nvSpPr>
          <p:spPr>
            <a:xfrm>
              <a:off x="1467250" y="3483375"/>
              <a:ext cx="74100" cy="150700"/>
            </a:xfrm>
            <a:custGeom>
              <a:avLst/>
              <a:gdLst/>
              <a:ahLst/>
              <a:cxnLst/>
              <a:rect l="l" t="t" r="r" b="b"/>
              <a:pathLst>
                <a:path w="2964" h="6028" extrusionOk="0">
                  <a:moveTo>
                    <a:pt x="1571" y="0"/>
                  </a:moveTo>
                  <a:cubicBezTo>
                    <a:pt x="1571" y="0"/>
                    <a:pt x="136" y="2257"/>
                    <a:pt x="57" y="3114"/>
                  </a:cubicBezTo>
                  <a:cubicBezTo>
                    <a:pt x="0" y="3706"/>
                    <a:pt x="136" y="6020"/>
                    <a:pt x="421" y="6027"/>
                  </a:cubicBezTo>
                  <a:cubicBezTo>
                    <a:pt x="422" y="6027"/>
                    <a:pt x="423" y="6027"/>
                    <a:pt x="424" y="6027"/>
                  </a:cubicBezTo>
                  <a:cubicBezTo>
                    <a:pt x="830" y="6027"/>
                    <a:pt x="1250" y="4598"/>
                    <a:pt x="1414" y="4221"/>
                  </a:cubicBezTo>
                  <a:cubicBezTo>
                    <a:pt x="1571" y="3849"/>
                    <a:pt x="1757" y="3557"/>
                    <a:pt x="1921" y="3557"/>
                  </a:cubicBezTo>
                  <a:cubicBezTo>
                    <a:pt x="2070" y="3557"/>
                    <a:pt x="1624" y="4841"/>
                    <a:pt x="1871" y="4841"/>
                  </a:cubicBezTo>
                  <a:cubicBezTo>
                    <a:pt x="1886" y="4841"/>
                    <a:pt x="1902" y="4836"/>
                    <a:pt x="1921" y="4828"/>
                  </a:cubicBezTo>
                  <a:cubicBezTo>
                    <a:pt x="2271" y="4671"/>
                    <a:pt x="2856" y="3342"/>
                    <a:pt x="2914" y="3021"/>
                  </a:cubicBezTo>
                  <a:cubicBezTo>
                    <a:pt x="2964" y="2700"/>
                    <a:pt x="2599" y="1671"/>
                    <a:pt x="2778" y="1271"/>
                  </a:cubicBezTo>
                  <a:cubicBezTo>
                    <a:pt x="2956" y="879"/>
                    <a:pt x="1571" y="0"/>
                    <a:pt x="1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6"/>
            <p:cNvSpPr/>
            <p:nvPr/>
          </p:nvSpPr>
          <p:spPr>
            <a:xfrm>
              <a:off x="1487950" y="2854625"/>
              <a:ext cx="283525" cy="667700"/>
            </a:xfrm>
            <a:custGeom>
              <a:avLst/>
              <a:gdLst/>
              <a:ahLst/>
              <a:cxnLst/>
              <a:rect l="l" t="t" r="r" b="b"/>
              <a:pathLst>
                <a:path w="11341" h="26708" extrusionOk="0">
                  <a:moveTo>
                    <a:pt x="7141" y="0"/>
                  </a:moveTo>
                  <a:cubicBezTo>
                    <a:pt x="7141" y="0"/>
                    <a:pt x="5206" y="914"/>
                    <a:pt x="3571" y="7698"/>
                  </a:cubicBezTo>
                  <a:cubicBezTo>
                    <a:pt x="2350" y="12818"/>
                    <a:pt x="0" y="25886"/>
                    <a:pt x="0" y="25886"/>
                  </a:cubicBezTo>
                  <a:lnTo>
                    <a:pt x="1986" y="26707"/>
                  </a:lnTo>
                  <a:cubicBezTo>
                    <a:pt x="1986" y="26707"/>
                    <a:pt x="9262" y="10012"/>
                    <a:pt x="10298" y="7662"/>
                  </a:cubicBezTo>
                  <a:cubicBezTo>
                    <a:pt x="11340" y="5306"/>
                    <a:pt x="7141" y="0"/>
                    <a:pt x="71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6"/>
            <p:cNvSpPr/>
            <p:nvPr/>
          </p:nvSpPr>
          <p:spPr>
            <a:xfrm>
              <a:off x="2329150" y="2803200"/>
              <a:ext cx="204250" cy="65000"/>
            </a:xfrm>
            <a:custGeom>
              <a:avLst/>
              <a:gdLst/>
              <a:ahLst/>
              <a:cxnLst/>
              <a:rect l="l" t="t" r="r" b="b"/>
              <a:pathLst>
                <a:path w="8170" h="2600" extrusionOk="0">
                  <a:moveTo>
                    <a:pt x="0" y="1"/>
                  </a:moveTo>
                  <a:lnTo>
                    <a:pt x="0" y="2600"/>
                  </a:lnTo>
                  <a:lnTo>
                    <a:pt x="8169" y="2600"/>
                  </a:lnTo>
                  <a:lnTo>
                    <a:pt x="81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6"/>
            <p:cNvSpPr/>
            <p:nvPr/>
          </p:nvSpPr>
          <p:spPr>
            <a:xfrm>
              <a:off x="2390375" y="2721800"/>
              <a:ext cx="81800" cy="86600"/>
            </a:xfrm>
            <a:custGeom>
              <a:avLst/>
              <a:gdLst/>
              <a:ahLst/>
              <a:cxnLst/>
              <a:rect l="l" t="t" r="r" b="b"/>
              <a:pathLst>
                <a:path w="3272" h="3464" extrusionOk="0">
                  <a:moveTo>
                    <a:pt x="1" y="0"/>
                  </a:moveTo>
                  <a:lnTo>
                    <a:pt x="1" y="3464"/>
                  </a:lnTo>
                  <a:lnTo>
                    <a:pt x="3271" y="3464"/>
                  </a:lnTo>
                  <a:lnTo>
                    <a:pt x="32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6"/>
            <p:cNvSpPr/>
            <p:nvPr/>
          </p:nvSpPr>
          <p:spPr>
            <a:xfrm>
              <a:off x="2490175" y="2815775"/>
              <a:ext cx="261375" cy="1661800"/>
            </a:xfrm>
            <a:custGeom>
              <a:avLst/>
              <a:gdLst/>
              <a:ahLst/>
              <a:cxnLst/>
              <a:rect l="l" t="t" r="r" b="b"/>
              <a:pathLst>
                <a:path w="10455" h="66472" extrusionOk="0">
                  <a:moveTo>
                    <a:pt x="525" y="0"/>
                  </a:moveTo>
                  <a:cubicBezTo>
                    <a:pt x="503" y="0"/>
                    <a:pt x="480" y="2"/>
                    <a:pt x="457" y="5"/>
                  </a:cubicBezTo>
                  <a:cubicBezTo>
                    <a:pt x="186" y="40"/>
                    <a:pt x="0" y="276"/>
                    <a:pt x="36" y="526"/>
                  </a:cubicBezTo>
                  <a:lnTo>
                    <a:pt x="9455" y="66072"/>
                  </a:lnTo>
                  <a:cubicBezTo>
                    <a:pt x="9491" y="66300"/>
                    <a:pt x="9698" y="66472"/>
                    <a:pt x="9933" y="66472"/>
                  </a:cubicBezTo>
                  <a:cubicBezTo>
                    <a:pt x="9962" y="66472"/>
                    <a:pt x="9983" y="66472"/>
                    <a:pt x="9998" y="66465"/>
                  </a:cubicBezTo>
                  <a:cubicBezTo>
                    <a:pt x="10269" y="66429"/>
                    <a:pt x="10455" y="66193"/>
                    <a:pt x="10419" y="65943"/>
                  </a:cubicBezTo>
                  <a:lnTo>
                    <a:pt x="1000" y="397"/>
                  </a:lnTo>
                  <a:cubicBezTo>
                    <a:pt x="967" y="169"/>
                    <a:pt x="762" y="0"/>
                    <a:pt x="5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6"/>
            <p:cNvSpPr/>
            <p:nvPr/>
          </p:nvSpPr>
          <p:spPr>
            <a:xfrm>
              <a:off x="2104925" y="2816125"/>
              <a:ext cx="261375" cy="1661450"/>
            </a:xfrm>
            <a:custGeom>
              <a:avLst/>
              <a:gdLst/>
              <a:ahLst/>
              <a:cxnLst/>
              <a:rect l="l" t="t" r="r" b="b"/>
              <a:pathLst>
                <a:path w="10455" h="66458" extrusionOk="0">
                  <a:moveTo>
                    <a:pt x="9932" y="0"/>
                  </a:moveTo>
                  <a:cubicBezTo>
                    <a:pt x="9699" y="0"/>
                    <a:pt x="9488" y="169"/>
                    <a:pt x="9455" y="398"/>
                  </a:cubicBezTo>
                  <a:lnTo>
                    <a:pt x="36" y="65937"/>
                  </a:lnTo>
                  <a:cubicBezTo>
                    <a:pt x="0" y="66187"/>
                    <a:pt x="193" y="66422"/>
                    <a:pt x="457" y="66458"/>
                  </a:cubicBezTo>
                  <a:lnTo>
                    <a:pt x="522" y="66458"/>
                  </a:lnTo>
                  <a:cubicBezTo>
                    <a:pt x="764" y="66458"/>
                    <a:pt x="971" y="66294"/>
                    <a:pt x="1007" y="66065"/>
                  </a:cubicBezTo>
                  <a:lnTo>
                    <a:pt x="10419" y="519"/>
                  </a:lnTo>
                  <a:cubicBezTo>
                    <a:pt x="10455" y="269"/>
                    <a:pt x="10269" y="41"/>
                    <a:pt x="9998" y="5"/>
                  </a:cubicBezTo>
                  <a:cubicBezTo>
                    <a:pt x="9976" y="2"/>
                    <a:pt x="9954" y="0"/>
                    <a:pt x="9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6"/>
            <p:cNvSpPr/>
            <p:nvPr/>
          </p:nvSpPr>
          <p:spPr>
            <a:xfrm>
              <a:off x="2416075" y="2815875"/>
              <a:ext cx="24675" cy="1661700"/>
            </a:xfrm>
            <a:custGeom>
              <a:avLst/>
              <a:gdLst/>
              <a:ahLst/>
              <a:cxnLst/>
              <a:rect l="l" t="t" r="r" b="b"/>
              <a:pathLst>
                <a:path w="987" h="66468" extrusionOk="0">
                  <a:moveTo>
                    <a:pt x="494" y="1"/>
                  </a:moveTo>
                  <a:cubicBezTo>
                    <a:pt x="215" y="1"/>
                    <a:pt x="1" y="208"/>
                    <a:pt x="1" y="465"/>
                  </a:cubicBezTo>
                  <a:lnTo>
                    <a:pt x="1" y="66004"/>
                  </a:lnTo>
                  <a:cubicBezTo>
                    <a:pt x="1" y="66261"/>
                    <a:pt x="222" y="66468"/>
                    <a:pt x="494" y="66468"/>
                  </a:cubicBezTo>
                  <a:cubicBezTo>
                    <a:pt x="758" y="66468"/>
                    <a:pt x="986" y="66261"/>
                    <a:pt x="986" y="66011"/>
                  </a:cubicBezTo>
                  <a:lnTo>
                    <a:pt x="986" y="465"/>
                  </a:lnTo>
                  <a:cubicBezTo>
                    <a:pt x="986" y="208"/>
                    <a:pt x="758" y="1"/>
                    <a:pt x="4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6"/>
            <p:cNvSpPr/>
            <p:nvPr/>
          </p:nvSpPr>
          <p:spPr>
            <a:xfrm>
              <a:off x="3228000" y="2209450"/>
              <a:ext cx="159275" cy="239225"/>
            </a:xfrm>
            <a:custGeom>
              <a:avLst/>
              <a:gdLst/>
              <a:ahLst/>
              <a:cxnLst/>
              <a:rect l="l" t="t" r="r" b="b"/>
              <a:pathLst>
                <a:path w="6371" h="9569" extrusionOk="0">
                  <a:moveTo>
                    <a:pt x="3207" y="0"/>
                  </a:moveTo>
                  <a:lnTo>
                    <a:pt x="1" y="1214"/>
                  </a:lnTo>
                  <a:lnTo>
                    <a:pt x="3164" y="9569"/>
                  </a:lnTo>
                  <a:lnTo>
                    <a:pt x="6370" y="8355"/>
                  </a:lnTo>
                  <a:lnTo>
                    <a:pt x="32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6"/>
            <p:cNvSpPr/>
            <p:nvPr/>
          </p:nvSpPr>
          <p:spPr>
            <a:xfrm>
              <a:off x="2884700" y="2251750"/>
              <a:ext cx="417950" cy="316725"/>
            </a:xfrm>
            <a:custGeom>
              <a:avLst/>
              <a:gdLst/>
              <a:ahLst/>
              <a:cxnLst/>
              <a:rect l="l" t="t" r="r" b="b"/>
              <a:pathLst>
                <a:path w="16718" h="12669" extrusionOk="0">
                  <a:moveTo>
                    <a:pt x="13918" y="1"/>
                  </a:moveTo>
                  <a:lnTo>
                    <a:pt x="1" y="5263"/>
                  </a:lnTo>
                  <a:lnTo>
                    <a:pt x="2800" y="12668"/>
                  </a:lnTo>
                  <a:lnTo>
                    <a:pt x="16718" y="7406"/>
                  </a:lnTo>
                  <a:lnTo>
                    <a:pt x="139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6"/>
            <p:cNvSpPr/>
            <p:nvPr/>
          </p:nvSpPr>
          <p:spPr>
            <a:xfrm>
              <a:off x="2542125" y="2388675"/>
              <a:ext cx="411150" cy="294775"/>
            </a:xfrm>
            <a:custGeom>
              <a:avLst/>
              <a:gdLst/>
              <a:ahLst/>
              <a:cxnLst/>
              <a:rect l="l" t="t" r="r" b="b"/>
              <a:pathLst>
                <a:path w="16446" h="11791" extrusionOk="0">
                  <a:moveTo>
                    <a:pt x="13811" y="1"/>
                  </a:moveTo>
                  <a:lnTo>
                    <a:pt x="0" y="5542"/>
                  </a:lnTo>
                  <a:lnTo>
                    <a:pt x="2371" y="11790"/>
                  </a:lnTo>
                  <a:lnTo>
                    <a:pt x="16446" y="6949"/>
                  </a:lnTo>
                  <a:lnTo>
                    <a:pt x="138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6"/>
            <p:cNvSpPr/>
            <p:nvPr/>
          </p:nvSpPr>
          <p:spPr>
            <a:xfrm>
              <a:off x="2202575" y="2539175"/>
              <a:ext cx="395625" cy="255675"/>
            </a:xfrm>
            <a:custGeom>
              <a:avLst/>
              <a:gdLst/>
              <a:ahLst/>
              <a:cxnLst/>
              <a:rect l="l" t="t" r="r" b="b"/>
              <a:pathLst>
                <a:path w="15825" h="10227" extrusionOk="0">
                  <a:moveTo>
                    <a:pt x="13761" y="0"/>
                  </a:moveTo>
                  <a:lnTo>
                    <a:pt x="0" y="5656"/>
                  </a:lnTo>
                  <a:lnTo>
                    <a:pt x="1721" y="10226"/>
                  </a:lnTo>
                  <a:lnTo>
                    <a:pt x="15825" y="5442"/>
                  </a:lnTo>
                  <a:lnTo>
                    <a:pt x="13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6"/>
            <p:cNvSpPr/>
            <p:nvPr/>
          </p:nvSpPr>
          <p:spPr>
            <a:xfrm>
              <a:off x="2187575" y="2699475"/>
              <a:ext cx="51800" cy="86975"/>
            </a:xfrm>
            <a:custGeom>
              <a:avLst/>
              <a:gdLst/>
              <a:ahLst/>
              <a:cxnLst/>
              <a:rect l="l" t="t" r="r" b="b"/>
              <a:pathLst>
                <a:path w="2072" h="3479" extrusionOk="0">
                  <a:moveTo>
                    <a:pt x="879" y="1"/>
                  </a:moveTo>
                  <a:lnTo>
                    <a:pt x="1" y="329"/>
                  </a:lnTo>
                  <a:lnTo>
                    <a:pt x="1193" y="3478"/>
                  </a:lnTo>
                  <a:lnTo>
                    <a:pt x="2071" y="315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6"/>
            <p:cNvSpPr/>
            <p:nvPr/>
          </p:nvSpPr>
          <p:spPr>
            <a:xfrm>
              <a:off x="2174900" y="2698400"/>
              <a:ext cx="55550" cy="97150"/>
            </a:xfrm>
            <a:custGeom>
              <a:avLst/>
              <a:gdLst/>
              <a:ahLst/>
              <a:cxnLst/>
              <a:rect l="l" t="t" r="r" b="b"/>
              <a:pathLst>
                <a:path w="2222" h="3886" extrusionOk="0">
                  <a:moveTo>
                    <a:pt x="879" y="1"/>
                  </a:moveTo>
                  <a:lnTo>
                    <a:pt x="1" y="329"/>
                  </a:lnTo>
                  <a:lnTo>
                    <a:pt x="1343" y="3886"/>
                  </a:lnTo>
                  <a:lnTo>
                    <a:pt x="2221" y="3557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6"/>
            <p:cNvSpPr/>
            <p:nvPr/>
          </p:nvSpPr>
          <p:spPr>
            <a:xfrm>
              <a:off x="2536400" y="2524900"/>
              <a:ext cx="70725" cy="160675"/>
            </a:xfrm>
            <a:custGeom>
              <a:avLst/>
              <a:gdLst/>
              <a:ahLst/>
              <a:cxnLst/>
              <a:rect l="l" t="t" r="r" b="b"/>
              <a:pathLst>
                <a:path w="2829" h="6427" extrusionOk="0">
                  <a:moveTo>
                    <a:pt x="458" y="0"/>
                  </a:moveTo>
                  <a:lnTo>
                    <a:pt x="1" y="171"/>
                  </a:lnTo>
                  <a:lnTo>
                    <a:pt x="2365" y="6427"/>
                  </a:lnTo>
                  <a:lnTo>
                    <a:pt x="2829" y="624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6"/>
            <p:cNvSpPr/>
            <p:nvPr/>
          </p:nvSpPr>
          <p:spPr>
            <a:xfrm>
              <a:off x="2880075" y="2380100"/>
              <a:ext cx="80525" cy="190700"/>
            </a:xfrm>
            <a:custGeom>
              <a:avLst/>
              <a:gdLst/>
              <a:ahLst/>
              <a:cxnLst/>
              <a:rect l="l" t="t" r="r" b="b"/>
              <a:pathLst>
                <a:path w="3221" h="7628" extrusionOk="0">
                  <a:moveTo>
                    <a:pt x="457" y="1"/>
                  </a:moveTo>
                  <a:lnTo>
                    <a:pt x="0" y="172"/>
                  </a:lnTo>
                  <a:lnTo>
                    <a:pt x="2756" y="7627"/>
                  </a:lnTo>
                  <a:lnTo>
                    <a:pt x="3221" y="7456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7" name="Google Shape;1077;p36"/>
          <p:cNvGrpSpPr/>
          <p:nvPr/>
        </p:nvGrpSpPr>
        <p:grpSpPr>
          <a:xfrm>
            <a:off x="7445475" y="391975"/>
            <a:ext cx="1286825" cy="1067625"/>
            <a:chOff x="4110250" y="2340875"/>
            <a:chExt cx="1286825" cy="1067625"/>
          </a:xfrm>
        </p:grpSpPr>
        <p:sp>
          <p:nvSpPr>
            <p:cNvPr id="1078" name="Google Shape;1078;p36"/>
            <p:cNvSpPr/>
            <p:nvPr/>
          </p:nvSpPr>
          <p:spPr>
            <a:xfrm>
              <a:off x="4282175" y="3343950"/>
              <a:ext cx="18425" cy="17700"/>
            </a:xfrm>
            <a:custGeom>
              <a:avLst/>
              <a:gdLst/>
              <a:ahLst/>
              <a:cxnLst/>
              <a:rect l="l" t="t" r="r" b="b"/>
              <a:pathLst>
                <a:path w="737" h="708" extrusionOk="0">
                  <a:moveTo>
                    <a:pt x="393" y="0"/>
                  </a:moveTo>
                  <a:cubicBezTo>
                    <a:pt x="236" y="0"/>
                    <a:pt x="86" y="107"/>
                    <a:pt x="51" y="257"/>
                  </a:cubicBezTo>
                  <a:cubicBezTo>
                    <a:pt x="1" y="443"/>
                    <a:pt x="115" y="643"/>
                    <a:pt x="301" y="693"/>
                  </a:cubicBezTo>
                  <a:cubicBezTo>
                    <a:pt x="329" y="707"/>
                    <a:pt x="365" y="707"/>
                    <a:pt x="393" y="707"/>
                  </a:cubicBezTo>
                  <a:cubicBezTo>
                    <a:pt x="543" y="707"/>
                    <a:pt x="693" y="600"/>
                    <a:pt x="729" y="443"/>
                  </a:cubicBezTo>
                  <a:cubicBezTo>
                    <a:pt x="736" y="422"/>
                    <a:pt x="736" y="386"/>
                    <a:pt x="736" y="357"/>
                  </a:cubicBezTo>
                  <a:cubicBezTo>
                    <a:pt x="736" y="193"/>
                    <a:pt x="643" y="43"/>
                    <a:pt x="479" y="8"/>
                  </a:cubicBezTo>
                  <a:cubicBezTo>
                    <a:pt x="451" y="0"/>
                    <a:pt x="415" y="0"/>
                    <a:pt x="393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79" name="Google Shape;1079;p36"/>
            <p:cNvSpPr/>
            <p:nvPr/>
          </p:nvSpPr>
          <p:spPr>
            <a:xfrm>
              <a:off x="4195775" y="3320550"/>
              <a:ext cx="18600" cy="17525"/>
            </a:xfrm>
            <a:custGeom>
              <a:avLst/>
              <a:gdLst/>
              <a:ahLst/>
              <a:cxnLst/>
              <a:rect l="l" t="t" r="r" b="b"/>
              <a:pathLst>
                <a:path w="744" h="701" extrusionOk="0">
                  <a:moveTo>
                    <a:pt x="393" y="1"/>
                  </a:moveTo>
                  <a:cubicBezTo>
                    <a:pt x="243" y="1"/>
                    <a:pt x="100" y="108"/>
                    <a:pt x="50" y="258"/>
                  </a:cubicBezTo>
                  <a:cubicBezTo>
                    <a:pt x="0" y="444"/>
                    <a:pt x="115" y="644"/>
                    <a:pt x="300" y="694"/>
                  </a:cubicBezTo>
                  <a:cubicBezTo>
                    <a:pt x="329" y="701"/>
                    <a:pt x="365" y="701"/>
                    <a:pt x="393" y="701"/>
                  </a:cubicBezTo>
                  <a:cubicBezTo>
                    <a:pt x="543" y="701"/>
                    <a:pt x="686" y="594"/>
                    <a:pt x="729" y="444"/>
                  </a:cubicBezTo>
                  <a:cubicBezTo>
                    <a:pt x="743" y="415"/>
                    <a:pt x="743" y="379"/>
                    <a:pt x="743" y="344"/>
                  </a:cubicBezTo>
                  <a:cubicBezTo>
                    <a:pt x="743" y="194"/>
                    <a:pt x="643" y="51"/>
                    <a:pt x="479" y="8"/>
                  </a:cubicBezTo>
                  <a:cubicBezTo>
                    <a:pt x="457" y="1"/>
                    <a:pt x="422" y="1"/>
                    <a:pt x="393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80" name="Google Shape;1080;p36"/>
            <p:cNvSpPr/>
            <p:nvPr/>
          </p:nvSpPr>
          <p:spPr>
            <a:xfrm>
              <a:off x="4253250" y="3336100"/>
              <a:ext cx="18600" cy="17700"/>
            </a:xfrm>
            <a:custGeom>
              <a:avLst/>
              <a:gdLst/>
              <a:ahLst/>
              <a:cxnLst/>
              <a:rect l="l" t="t" r="r" b="b"/>
              <a:pathLst>
                <a:path w="744" h="708" extrusionOk="0">
                  <a:moveTo>
                    <a:pt x="394" y="0"/>
                  </a:moveTo>
                  <a:cubicBezTo>
                    <a:pt x="244" y="0"/>
                    <a:pt x="94" y="107"/>
                    <a:pt x="58" y="257"/>
                  </a:cubicBezTo>
                  <a:cubicBezTo>
                    <a:pt x="1" y="450"/>
                    <a:pt x="122" y="643"/>
                    <a:pt x="308" y="700"/>
                  </a:cubicBezTo>
                  <a:cubicBezTo>
                    <a:pt x="336" y="707"/>
                    <a:pt x="372" y="707"/>
                    <a:pt x="394" y="707"/>
                  </a:cubicBezTo>
                  <a:cubicBezTo>
                    <a:pt x="551" y="707"/>
                    <a:pt x="694" y="600"/>
                    <a:pt x="736" y="450"/>
                  </a:cubicBezTo>
                  <a:cubicBezTo>
                    <a:pt x="743" y="421"/>
                    <a:pt x="743" y="386"/>
                    <a:pt x="743" y="350"/>
                  </a:cubicBezTo>
                  <a:cubicBezTo>
                    <a:pt x="743" y="200"/>
                    <a:pt x="644" y="50"/>
                    <a:pt x="486" y="7"/>
                  </a:cubicBezTo>
                  <a:cubicBezTo>
                    <a:pt x="458" y="0"/>
                    <a:pt x="422" y="0"/>
                    <a:pt x="394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81" name="Google Shape;1081;p36"/>
            <p:cNvSpPr/>
            <p:nvPr/>
          </p:nvSpPr>
          <p:spPr>
            <a:xfrm>
              <a:off x="4224525" y="3328225"/>
              <a:ext cx="18575" cy="17700"/>
            </a:xfrm>
            <a:custGeom>
              <a:avLst/>
              <a:gdLst/>
              <a:ahLst/>
              <a:cxnLst/>
              <a:rect l="l" t="t" r="r" b="b"/>
              <a:pathLst>
                <a:path w="743" h="708" extrusionOk="0">
                  <a:moveTo>
                    <a:pt x="393" y="1"/>
                  </a:moveTo>
                  <a:cubicBezTo>
                    <a:pt x="243" y="1"/>
                    <a:pt x="93" y="108"/>
                    <a:pt x="57" y="265"/>
                  </a:cubicBezTo>
                  <a:cubicBezTo>
                    <a:pt x="0" y="451"/>
                    <a:pt x="114" y="644"/>
                    <a:pt x="307" y="701"/>
                  </a:cubicBezTo>
                  <a:cubicBezTo>
                    <a:pt x="329" y="708"/>
                    <a:pt x="364" y="708"/>
                    <a:pt x="393" y="708"/>
                  </a:cubicBezTo>
                  <a:cubicBezTo>
                    <a:pt x="543" y="708"/>
                    <a:pt x="700" y="601"/>
                    <a:pt x="736" y="451"/>
                  </a:cubicBezTo>
                  <a:cubicBezTo>
                    <a:pt x="743" y="422"/>
                    <a:pt x="743" y="387"/>
                    <a:pt x="743" y="358"/>
                  </a:cubicBezTo>
                  <a:cubicBezTo>
                    <a:pt x="743" y="201"/>
                    <a:pt x="643" y="58"/>
                    <a:pt x="486" y="8"/>
                  </a:cubicBezTo>
                  <a:cubicBezTo>
                    <a:pt x="457" y="1"/>
                    <a:pt x="421" y="1"/>
                    <a:pt x="393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4310750" y="3351800"/>
              <a:ext cx="18750" cy="17525"/>
            </a:xfrm>
            <a:custGeom>
              <a:avLst/>
              <a:gdLst/>
              <a:ahLst/>
              <a:cxnLst/>
              <a:rect l="l" t="t" r="r" b="b"/>
              <a:pathLst>
                <a:path w="750" h="701" extrusionOk="0">
                  <a:moveTo>
                    <a:pt x="393" y="1"/>
                  </a:moveTo>
                  <a:cubicBezTo>
                    <a:pt x="236" y="1"/>
                    <a:pt x="93" y="93"/>
                    <a:pt x="50" y="258"/>
                  </a:cubicBezTo>
                  <a:cubicBezTo>
                    <a:pt x="0" y="443"/>
                    <a:pt x="114" y="643"/>
                    <a:pt x="300" y="686"/>
                  </a:cubicBezTo>
                  <a:cubicBezTo>
                    <a:pt x="336" y="693"/>
                    <a:pt x="364" y="700"/>
                    <a:pt x="400" y="700"/>
                  </a:cubicBezTo>
                  <a:cubicBezTo>
                    <a:pt x="550" y="700"/>
                    <a:pt x="693" y="593"/>
                    <a:pt x="736" y="443"/>
                  </a:cubicBezTo>
                  <a:cubicBezTo>
                    <a:pt x="750" y="415"/>
                    <a:pt x="750" y="379"/>
                    <a:pt x="750" y="343"/>
                  </a:cubicBezTo>
                  <a:cubicBezTo>
                    <a:pt x="750" y="186"/>
                    <a:pt x="650" y="43"/>
                    <a:pt x="486" y="8"/>
                  </a:cubicBezTo>
                  <a:cubicBezTo>
                    <a:pt x="464" y="1"/>
                    <a:pt x="429" y="1"/>
                    <a:pt x="393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83" name="Google Shape;1083;p36"/>
            <p:cNvSpPr/>
            <p:nvPr/>
          </p:nvSpPr>
          <p:spPr>
            <a:xfrm>
              <a:off x="4610125" y="3112050"/>
              <a:ext cx="18775" cy="17700"/>
            </a:xfrm>
            <a:custGeom>
              <a:avLst/>
              <a:gdLst/>
              <a:ahLst/>
              <a:cxnLst/>
              <a:rect l="l" t="t" r="r" b="b"/>
              <a:pathLst>
                <a:path w="751" h="708" extrusionOk="0">
                  <a:moveTo>
                    <a:pt x="393" y="0"/>
                  </a:moveTo>
                  <a:cubicBezTo>
                    <a:pt x="293" y="0"/>
                    <a:pt x="208" y="36"/>
                    <a:pt x="136" y="107"/>
                  </a:cubicBezTo>
                  <a:cubicBezTo>
                    <a:pt x="0" y="250"/>
                    <a:pt x="8" y="472"/>
                    <a:pt x="150" y="607"/>
                  </a:cubicBezTo>
                  <a:cubicBezTo>
                    <a:pt x="222" y="672"/>
                    <a:pt x="308" y="707"/>
                    <a:pt x="393" y="707"/>
                  </a:cubicBezTo>
                  <a:cubicBezTo>
                    <a:pt x="493" y="707"/>
                    <a:pt x="579" y="672"/>
                    <a:pt x="650" y="600"/>
                  </a:cubicBezTo>
                  <a:cubicBezTo>
                    <a:pt x="715" y="529"/>
                    <a:pt x="750" y="443"/>
                    <a:pt x="750" y="357"/>
                  </a:cubicBezTo>
                  <a:cubicBezTo>
                    <a:pt x="750" y="257"/>
                    <a:pt x="715" y="172"/>
                    <a:pt x="643" y="100"/>
                  </a:cubicBezTo>
                  <a:cubicBezTo>
                    <a:pt x="565" y="36"/>
                    <a:pt x="472" y="0"/>
                    <a:pt x="393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84" name="Google Shape;1084;p36"/>
            <p:cNvSpPr/>
            <p:nvPr/>
          </p:nvSpPr>
          <p:spPr>
            <a:xfrm>
              <a:off x="4589950" y="3133300"/>
              <a:ext cx="18600" cy="17500"/>
            </a:xfrm>
            <a:custGeom>
              <a:avLst/>
              <a:gdLst/>
              <a:ahLst/>
              <a:cxnLst/>
              <a:rect l="l" t="t" r="r" b="b"/>
              <a:pathLst>
                <a:path w="744" h="700" extrusionOk="0">
                  <a:moveTo>
                    <a:pt x="400" y="0"/>
                  </a:moveTo>
                  <a:cubicBezTo>
                    <a:pt x="300" y="0"/>
                    <a:pt x="208" y="36"/>
                    <a:pt x="136" y="107"/>
                  </a:cubicBezTo>
                  <a:cubicBezTo>
                    <a:pt x="1" y="250"/>
                    <a:pt x="1" y="471"/>
                    <a:pt x="143" y="607"/>
                  </a:cubicBezTo>
                  <a:cubicBezTo>
                    <a:pt x="215" y="664"/>
                    <a:pt x="300" y="700"/>
                    <a:pt x="386" y="700"/>
                  </a:cubicBezTo>
                  <a:cubicBezTo>
                    <a:pt x="486" y="700"/>
                    <a:pt x="572" y="664"/>
                    <a:pt x="650" y="593"/>
                  </a:cubicBezTo>
                  <a:cubicBezTo>
                    <a:pt x="708" y="521"/>
                    <a:pt x="743" y="443"/>
                    <a:pt x="743" y="357"/>
                  </a:cubicBezTo>
                  <a:cubicBezTo>
                    <a:pt x="743" y="257"/>
                    <a:pt x="708" y="164"/>
                    <a:pt x="636" y="93"/>
                  </a:cubicBezTo>
                  <a:cubicBezTo>
                    <a:pt x="565" y="36"/>
                    <a:pt x="479" y="0"/>
                    <a:pt x="400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85" name="Google Shape;1085;p36"/>
            <p:cNvSpPr/>
            <p:nvPr/>
          </p:nvSpPr>
          <p:spPr>
            <a:xfrm>
              <a:off x="4819000" y="2590575"/>
              <a:ext cx="18775" cy="17700"/>
            </a:xfrm>
            <a:custGeom>
              <a:avLst/>
              <a:gdLst/>
              <a:ahLst/>
              <a:cxnLst/>
              <a:rect l="l" t="t" r="r" b="b"/>
              <a:pathLst>
                <a:path w="751" h="708" extrusionOk="0">
                  <a:moveTo>
                    <a:pt x="400" y="1"/>
                  </a:moveTo>
                  <a:cubicBezTo>
                    <a:pt x="329" y="1"/>
                    <a:pt x="250" y="29"/>
                    <a:pt x="179" y="72"/>
                  </a:cubicBezTo>
                  <a:cubicBezTo>
                    <a:pt x="29" y="194"/>
                    <a:pt x="0" y="408"/>
                    <a:pt x="115" y="572"/>
                  </a:cubicBezTo>
                  <a:cubicBezTo>
                    <a:pt x="186" y="658"/>
                    <a:pt x="293" y="708"/>
                    <a:pt x="393" y="708"/>
                  </a:cubicBezTo>
                  <a:cubicBezTo>
                    <a:pt x="464" y="708"/>
                    <a:pt x="543" y="679"/>
                    <a:pt x="614" y="636"/>
                  </a:cubicBezTo>
                  <a:cubicBezTo>
                    <a:pt x="707" y="572"/>
                    <a:pt x="750" y="465"/>
                    <a:pt x="750" y="358"/>
                  </a:cubicBezTo>
                  <a:cubicBezTo>
                    <a:pt x="750" y="279"/>
                    <a:pt x="722" y="208"/>
                    <a:pt x="679" y="137"/>
                  </a:cubicBezTo>
                  <a:cubicBezTo>
                    <a:pt x="607" y="44"/>
                    <a:pt x="507" y="1"/>
                    <a:pt x="400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86" name="Google Shape;1086;p36"/>
            <p:cNvSpPr/>
            <p:nvPr/>
          </p:nvSpPr>
          <p:spPr>
            <a:xfrm>
              <a:off x="4888450" y="2536500"/>
              <a:ext cx="18400" cy="17700"/>
            </a:xfrm>
            <a:custGeom>
              <a:avLst/>
              <a:gdLst/>
              <a:ahLst/>
              <a:cxnLst/>
              <a:rect l="l" t="t" r="r" b="b"/>
              <a:pathLst>
                <a:path w="736" h="708" extrusionOk="0">
                  <a:moveTo>
                    <a:pt x="393" y="0"/>
                  </a:moveTo>
                  <a:cubicBezTo>
                    <a:pt x="321" y="0"/>
                    <a:pt x="243" y="29"/>
                    <a:pt x="179" y="72"/>
                  </a:cubicBezTo>
                  <a:cubicBezTo>
                    <a:pt x="22" y="200"/>
                    <a:pt x="0" y="422"/>
                    <a:pt x="114" y="571"/>
                  </a:cubicBezTo>
                  <a:cubicBezTo>
                    <a:pt x="186" y="664"/>
                    <a:pt x="293" y="707"/>
                    <a:pt x="393" y="707"/>
                  </a:cubicBezTo>
                  <a:cubicBezTo>
                    <a:pt x="471" y="707"/>
                    <a:pt x="543" y="679"/>
                    <a:pt x="614" y="636"/>
                  </a:cubicBezTo>
                  <a:cubicBezTo>
                    <a:pt x="693" y="564"/>
                    <a:pt x="736" y="457"/>
                    <a:pt x="736" y="357"/>
                  </a:cubicBezTo>
                  <a:cubicBezTo>
                    <a:pt x="736" y="279"/>
                    <a:pt x="714" y="207"/>
                    <a:pt x="664" y="136"/>
                  </a:cubicBezTo>
                  <a:cubicBezTo>
                    <a:pt x="593" y="50"/>
                    <a:pt x="500" y="0"/>
                    <a:pt x="393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87" name="Google Shape;1087;p36"/>
            <p:cNvSpPr/>
            <p:nvPr/>
          </p:nvSpPr>
          <p:spPr>
            <a:xfrm>
              <a:off x="4865400" y="2554350"/>
              <a:ext cx="18600" cy="17700"/>
            </a:xfrm>
            <a:custGeom>
              <a:avLst/>
              <a:gdLst/>
              <a:ahLst/>
              <a:cxnLst/>
              <a:rect l="l" t="t" r="r" b="b"/>
              <a:pathLst>
                <a:path w="744" h="708" extrusionOk="0">
                  <a:moveTo>
                    <a:pt x="394" y="0"/>
                  </a:moveTo>
                  <a:cubicBezTo>
                    <a:pt x="322" y="0"/>
                    <a:pt x="244" y="29"/>
                    <a:pt x="179" y="72"/>
                  </a:cubicBezTo>
                  <a:cubicBezTo>
                    <a:pt x="30" y="200"/>
                    <a:pt x="1" y="414"/>
                    <a:pt x="115" y="572"/>
                  </a:cubicBezTo>
                  <a:cubicBezTo>
                    <a:pt x="187" y="664"/>
                    <a:pt x="294" y="707"/>
                    <a:pt x="394" y="707"/>
                  </a:cubicBezTo>
                  <a:cubicBezTo>
                    <a:pt x="472" y="707"/>
                    <a:pt x="544" y="679"/>
                    <a:pt x="615" y="636"/>
                  </a:cubicBezTo>
                  <a:cubicBezTo>
                    <a:pt x="701" y="572"/>
                    <a:pt x="744" y="464"/>
                    <a:pt x="744" y="357"/>
                  </a:cubicBezTo>
                  <a:cubicBezTo>
                    <a:pt x="744" y="279"/>
                    <a:pt x="715" y="207"/>
                    <a:pt x="672" y="136"/>
                  </a:cubicBezTo>
                  <a:cubicBezTo>
                    <a:pt x="601" y="50"/>
                    <a:pt x="501" y="0"/>
                    <a:pt x="394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88" name="Google Shape;1088;p36"/>
            <p:cNvSpPr/>
            <p:nvPr/>
          </p:nvSpPr>
          <p:spPr>
            <a:xfrm>
              <a:off x="4569775" y="3154725"/>
              <a:ext cx="18775" cy="17500"/>
            </a:xfrm>
            <a:custGeom>
              <a:avLst/>
              <a:gdLst/>
              <a:ahLst/>
              <a:cxnLst/>
              <a:rect l="l" t="t" r="r" b="b"/>
              <a:pathLst>
                <a:path w="751" h="700" extrusionOk="0">
                  <a:moveTo>
                    <a:pt x="393" y="0"/>
                  </a:moveTo>
                  <a:cubicBezTo>
                    <a:pt x="301" y="0"/>
                    <a:pt x="208" y="36"/>
                    <a:pt x="136" y="107"/>
                  </a:cubicBezTo>
                  <a:cubicBezTo>
                    <a:pt x="1" y="250"/>
                    <a:pt x="8" y="471"/>
                    <a:pt x="151" y="607"/>
                  </a:cubicBezTo>
                  <a:cubicBezTo>
                    <a:pt x="222" y="671"/>
                    <a:pt x="301" y="700"/>
                    <a:pt x="393" y="700"/>
                  </a:cubicBezTo>
                  <a:cubicBezTo>
                    <a:pt x="493" y="700"/>
                    <a:pt x="579" y="664"/>
                    <a:pt x="650" y="593"/>
                  </a:cubicBezTo>
                  <a:cubicBezTo>
                    <a:pt x="715" y="521"/>
                    <a:pt x="750" y="443"/>
                    <a:pt x="750" y="357"/>
                  </a:cubicBezTo>
                  <a:cubicBezTo>
                    <a:pt x="750" y="257"/>
                    <a:pt x="715" y="164"/>
                    <a:pt x="643" y="93"/>
                  </a:cubicBezTo>
                  <a:cubicBezTo>
                    <a:pt x="572" y="29"/>
                    <a:pt x="479" y="0"/>
                    <a:pt x="393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89" name="Google Shape;1089;p36"/>
            <p:cNvSpPr/>
            <p:nvPr/>
          </p:nvSpPr>
          <p:spPr>
            <a:xfrm>
              <a:off x="4842200" y="2572725"/>
              <a:ext cx="18775" cy="17700"/>
            </a:xfrm>
            <a:custGeom>
              <a:avLst/>
              <a:gdLst/>
              <a:ahLst/>
              <a:cxnLst/>
              <a:rect l="l" t="t" r="r" b="b"/>
              <a:pathLst>
                <a:path w="751" h="708" extrusionOk="0">
                  <a:moveTo>
                    <a:pt x="401" y="1"/>
                  </a:moveTo>
                  <a:cubicBezTo>
                    <a:pt x="322" y="1"/>
                    <a:pt x="251" y="29"/>
                    <a:pt x="179" y="72"/>
                  </a:cubicBezTo>
                  <a:cubicBezTo>
                    <a:pt x="29" y="194"/>
                    <a:pt x="1" y="415"/>
                    <a:pt x="115" y="572"/>
                  </a:cubicBezTo>
                  <a:cubicBezTo>
                    <a:pt x="186" y="658"/>
                    <a:pt x="286" y="708"/>
                    <a:pt x="393" y="708"/>
                  </a:cubicBezTo>
                  <a:cubicBezTo>
                    <a:pt x="465" y="708"/>
                    <a:pt x="543" y="679"/>
                    <a:pt x="608" y="636"/>
                  </a:cubicBezTo>
                  <a:cubicBezTo>
                    <a:pt x="700" y="551"/>
                    <a:pt x="750" y="458"/>
                    <a:pt x="750" y="351"/>
                  </a:cubicBezTo>
                  <a:cubicBezTo>
                    <a:pt x="750" y="279"/>
                    <a:pt x="722" y="194"/>
                    <a:pt x="679" y="136"/>
                  </a:cubicBezTo>
                  <a:cubicBezTo>
                    <a:pt x="608" y="44"/>
                    <a:pt x="501" y="1"/>
                    <a:pt x="401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90" name="Google Shape;1090;p36"/>
            <p:cNvSpPr/>
            <p:nvPr/>
          </p:nvSpPr>
          <p:spPr>
            <a:xfrm>
              <a:off x="4449100" y="3282175"/>
              <a:ext cx="18775" cy="17525"/>
            </a:xfrm>
            <a:custGeom>
              <a:avLst/>
              <a:gdLst/>
              <a:ahLst/>
              <a:cxnLst/>
              <a:rect l="l" t="t" r="r" b="b"/>
              <a:pathLst>
                <a:path w="751" h="701" extrusionOk="0">
                  <a:moveTo>
                    <a:pt x="393" y="1"/>
                  </a:moveTo>
                  <a:cubicBezTo>
                    <a:pt x="293" y="1"/>
                    <a:pt x="200" y="36"/>
                    <a:pt x="129" y="108"/>
                  </a:cubicBezTo>
                  <a:cubicBezTo>
                    <a:pt x="0" y="243"/>
                    <a:pt x="0" y="472"/>
                    <a:pt x="150" y="600"/>
                  </a:cubicBezTo>
                  <a:cubicBezTo>
                    <a:pt x="222" y="665"/>
                    <a:pt x="300" y="700"/>
                    <a:pt x="393" y="700"/>
                  </a:cubicBezTo>
                  <a:cubicBezTo>
                    <a:pt x="486" y="700"/>
                    <a:pt x="579" y="665"/>
                    <a:pt x="650" y="593"/>
                  </a:cubicBezTo>
                  <a:cubicBezTo>
                    <a:pt x="714" y="522"/>
                    <a:pt x="750" y="443"/>
                    <a:pt x="750" y="351"/>
                  </a:cubicBezTo>
                  <a:cubicBezTo>
                    <a:pt x="750" y="258"/>
                    <a:pt x="714" y="165"/>
                    <a:pt x="643" y="93"/>
                  </a:cubicBezTo>
                  <a:cubicBezTo>
                    <a:pt x="572" y="22"/>
                    <a:pt x="479" y="1"/>
                    <a:pt x="393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91" name="Google Shape;1091;p36"/>
            <p:cNvSpPr/>
            <p:nvPr/>
          </p:nvSpPr>
          <p:spPr>
            <a:xfrm>
              <a:off x="4428750" y="3303250"/>
              <a:ext cx="18775" cy="17700"/>
            </a:xfrm>
            <a:custGeom>
              <a:avLst/>
              <a:gdLst/>
              <a:ahLst/>
              <a:cxnLst/>
              <a:rect l="l" t="t" r="r" b="b"/>
              <a:pathLst>
                <a:path w="751" h="708" extrusionOk="0">
                  <a:moveTo>
                    <a:pt x="393" y="0"/>
                  </a:moveTo>
                  <a:cubicBezTo>
                    <a:pt x="300" y="0"/>
                    <a:pt x="207" y="36"/>
                    <a:pt x="136" y="107"/>
                  </a:cubicBezTo>
                  <a:cubicBezTo>
                    <a:pt x="0" y="250"/>
                    <a:pt x="7" y="472"/>
                    <a:pt x="150" y="607"/>
                  </a:cubicBezTo>
                  <a:cubicBezTo>
                    <a:pt x="222" y="671"/>
                    <a:pt x="300" y="707"/>
                    <a:pt x="393" y="707"/>
                  </a:cubicBezTo>
                  <a:cubicBezTo>
                    <a:pt x="493" y="707"/>
                    <a:pt x="579" y="671"/>
                    <a:pt x="650" y="600"/>
                  </a:cubicBezTo>
                  <a:cubicBezTo>
                    <a:pt x="714" y="529"/>
                    <a:pt x="750" y="450"/>
                    <a:pt x="750" y="357"/>
                  </a:cubicBezTo>
                  <a:cubicBezTo>
                    <a:pt x="750" y="257"/>
                    <a:pt x="714" y="172"/>
                    <a:pt x="643" y="100"/>
                  </a:cubicBezTo>
                  <a:cubicBezTo>
                    <a:pt x="572" y="36"/>
                    <a:pt x="493" y="0"/>
                    <a:pt x="393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92" name="Google Shape;1092;p36"/>
            <p:cNvSpPr/>
            <p:nvPr/>
          </p:nvSpPr>
          <p:spPr>
            <a:xfrm>
              <a:off x="4489275" y="3239500"/>
              <a:ext cx="18750" cy="17525"/>
            </a:xfrm>
            <a:custGeom>
              <a:avLst/>
              <a:gdLst/>
              <a:ahLst/>
              <a:cxnLst/>
              <a:rect l="l" t="t" r="r" b="b"/>
              <a:pathLst>
                <a:path w="750" h="701" extrusionOk="0">
                  <a:moveTo>
                    <a:pt x="393" y="1"/>
                  </a:moveTo>
                  <a:cubicBezTo>
                    <a:pt x="293" y="1"/>
                    <a:pt x="200" y="37"/>
                    <a:pt x="129" y="108"/>
                  </a:cubicBezTo>
                  <a:cubicBezTo>
                    <a:pt x="0" y="251"/>
                    <a:pt x="7" y="472"/>
                    <a:pt x="150" y="608"/>
                  </a:cubicBezTo>
                  <a:cubicBezTo>
                    <a:pt x="221" y="672"/>
                    <a:pt x="300" y="701"/>
                    <a:pt x="393" y="701"/>
                  </a:cubicBezTo>
                  <a:cubicBezTo>
                    <a:pt x="486" y="701"/>
                    <a:pt x="579" y="665"/>
                    <a:pt x="650" y="594"/>
                  </a:cubicBezTo>
                  <a:cubicBezTo>
                    <a:pt x="714" y="522"/>
                    <a:pt x="750" y="437"/>
                    <a:pt x="750" y="344"/>
                  </a:cubicBezTo>
                  <a:cubicBezTo>
                    <a:pt x="750" y="251"/>
                    <a:pt x="714" y="158"/>
                    <a:pt x="643" y="87"/>
                  </a:cubicBezTo>
                  <a:cubicBezTo>
                    <a:pt x="571" y="37"/>
                    <a:pt x="479" y="1"/>
                    <a:pt x="393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93" name="Google Shape;1093;p36"/>
            <p:cNvSpPr/>
            <p:nvPr/>
          </p:nvSpPr>
          <p:spPr>
            <a:xfrm>
              <a:off x="4509450" y="3218275"/>
              <a:ext cx="18575" cy="17700"/>
            </a:xfrm>
            <a:custGeom>
              <a:avLst/>
              <a:gdLst/>
              <a:ahLst/>
              <a:cxnLst/>
              <a:rect l="l" t="t" r="r" b="b"/>
              <a:pathLst>
                <a:path w="743" h="708" extrusionOk="0">
                  <a:moveTo>
                    <a:pt x="393" y="0"/>
                  </a:moveTo>
                  <a:cubicBezTo>
                    <a:pt x="300" y="0"/>
                    <a:pt x="207" y="36"/>
                    <a:pt x="136" y="107"/>
                  </a:cubicBezTo>
                  <a:cubicBezTo>
                    <a:pt x="0" y="250"/>
                    <a:pt x="0" y="471"/>
                    <a:pt x="143" y="607"/>
                  </a:cubicBezTo>
                  <a:cubicBezTo>
                    <a:pt x="214" y="671"/>
                    <a:pt x="300" y="707"/>
                    <a:pt x="386" y="707"/>
                  </a:cubicBezTo>
                  <a:cubicBezTo>
                    <a:pt x="486" y="707"/>
                    <a:pt x="571" y="671"/>
                    <a:pt x="643" y="600"/>
                  </a:cubicBezTo>
                  <a:cubicBezTo>
                    <a:pt x="707" y="529"/>
                    <a:pt x="743" y="443"/>
                    <a:pt x="743" y="350"/>
                  </a:cubicBezTo>
                  <a:cubicBezTo>
                    <a:pt x="743" y="257"/>
                    <a:pt x="707" y="164"/>
                    <a:pt x="636" y="86"/>
                  </a:cubicBezTo>
                  <a:cubicBezTo>
                    <a:pt x="564" y="36"/>
                    <a:pt x="478" y="0"/>
                    <a:pt x="393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94" name="Google Shape;1094;p36"/>
            <p:cNvSpPr/>
            <p:nvPr/>
          </p:nvSpPr>
          <p:spPr>
            <a:xfrm>
              <a:off x="4529600" y="3197025"/>
              <a:ext cx="18775" cy="17700"/>
            </a:xfrm>
            <a:custGeom>
              <a:avLst/>
              <a:gdLst/>
              <a:ahLst/>
              <a:cxnLst/>
              <a:rect l="l" t="t" r="r" b="b"/>
              <a:pathLst>
                <a:path w="751" h="708" extrusionOk="0">
                  <a:moveTo>
                    <a:pt x="394" y="0"/>
                  </a:moveTo>
                  <a:cubicBezTo>
                    <a:pt x="294" y="0"/>
                    <a:pt x="208" y="36"/>
                    <a:pt x="137" y="108"/>
                  </a:cubicBezTo>
                  <a:cubicBezTo>
                    <a:pt x="1" y="250"/>
                    <a:pt x="8" y="479"/>
                    <a:pt x="151" y="607"/>
                  </a:cubicBezTo>
                  <a:cubicBezTo>
                    <a:pt x="222" y="672"/>
                    <a:pt x="301" y="707"/>
                    <a:pt x="394" y="707"/>
                  </a:cubicBezTo>
                  <a:cubicBezTo>
                    <a:pt x="494" y="707"/>
                    <a:pt x="579" y="672"/>
                    <a:pt x="651" y="600"/>
                  </a:cubicBezTo>
                  <a:cubicBezTo>
                    <a:pt x="715" y="536"/>
                    <a:pt x="751" y="450"/>
                    <a:pt x="751" y="357"/>
                  </a:cubicBezTo>
                  <a:cubicBezTo>
                    <a:pt x="751" y="258"/>
                    <a:pt x="715" y="172"/>
                    <a:pt x="644" y="100"/>
                  </a:cubicBezTo>
                  <a:cubicBezTo>
                    <a:pt x="565" y="36"/>
                    <a:pt x="479" y="0"/>
                    <a:pt x="394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95" name="Google Shape;1095;p36"/>
            <p:cNvSpPr/>
            <p:nvPr/>
          </p:nvSpPr>
          <p:spPr>
            <a:xfrm>
              <a:off x="4549600" y="3175950"/>
              <a:ext cx="18600" cy="17525"/>
            </a:xfrm>
            <a:custGeom>
              <a:avLst/>
              <a:gdLst/>
              <a:ahLst/>
              <a:cxnLst/>
              <a:rect l="l" t="t" r="r" b="b"/>
              <a:pathLst>
                <a:path w="744" h="701" extrusionOk="0">
                  <a:moveTo>
                    <a:pt x="393" y="1"/>
                  </a:moveTo>
                  <a:cubicBezTo>
                    <a:pt x="301" y="1"/>
                    <a:pt x="208" y="37"/>
                    <a:pt x="136" y="108"/>
                  </a:cubicBezTo>
                  <a:cubicBezTo>
                    <a:pt x="1" y="251"/>
                    <a:pt x="1" y="472"/>
                    <a:pt x="144" y="608"/>
                  </a:cubicBezTo>
                  <a:cubicBezTo>
                    <a:pt x="215" y="665"/>
                    <a:pt x="301" y="701"/>
                    <a:pt x="386" y="701"/>
                  </a:cubicBezTo>
                  <a:cubicBezTo>
                    <a:pt x="486" y="701"/>
                    <a:pt x="572" y="665"/>
                    <a:pt x="643" y="594"/>
                  </a:cubicBezTo>
                  <a:cubicBezTo>
                    <a:pt x="708" y="522"/>
                    <a:pt x="743" y="444"/>
                    <a:pt x="743" y="344"/>
                  </a:cubicBezTo>
                  <a:cubicBezTo>
                    <a:pt x="743" y="258"/>
                    <a:pt x="708" y="158"/>
                    <a:pt x="636" y="86"/>
                  </a:cubicBezTo>
                  <a:cubicBezTo>
                    <a:pt x="572" y="22"/>
                    <a:pt x="486" y="1"/>
                    <a:pt x="393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96" name="Google Shape;1096;p36"/>
            <p:cNvSpPr/>
            <p:nvPr/>
          </p:nvSpPr>
          <p:spPr>
            <a:xfrm>
              <a:off x="4469100" y="3260925"/>
              <a:ext cx="18750" cy="17525"/>
            </a:xfrm>
            <a:custGeom>
              <a:avLst/>
              <a:gdLst/>
              <a:ahLst/>
              <a:cxnLst/>
              <a:rect l="l" t="t" r="r" b="b"/>
              <a:pathLst>
                <a:path w="750" h="701" extrusionOk="0">
                  <a:moveTo>
                    <a:pt x="393" y="1"/>
                  </a:moveTo>
                  <a:cubicBezTo>
                    <a:pt x="293" y="1"/>
                    <a:pt x="207" y="37"/>
                    <a:pt x="136" y="108"/>
                  </a:cubicBezTo>
                  <a:cubicBezTo>
                    <a:pt x="0" y="251"/>
                    <a:pt x="7" y="472"/>
                    <a:pt x="150" y="608"/>
                  </a:cubicBezTo>
                  <a:cubicBezTo>
                    <a:pt x="222" y="672"/>
                    <a:pt x="307" y="701"/>
                    <a:pt x="393" y="701"/>
                  </a:cubicBezTo>
                  <a:cubicBezTo>
                    <a:pt x="493" y="701"/>
                    <a:pt x="579" y="665"/>
                    <a:pt x="650" y="594"/>
                  </a:cubicBezTo>
                  <a:cubicBezTo>
                    <a:pt x="714" y="522"/>
                    <a:pt x="750" y="444"/>
                    <a:pt x="750" y="358"/>
                  </a:cubicBezTo>
                  <a:cubicBezTo>
                    <a:pt x="750" y="258"/>
                    <a:pt x="714" y="165"/>
                    <a:pt x="643" y="94"/>
                  </a:cubicBezTo>
                  <a:cubicBezTo>
                    <a:pt x="571" y="22"/>
                    <a:pt x="486" y="1"/>
                    <a:pt x="393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97" name="Google Shape;1097;p36"/>
            <p:cNvSpPr/>
            <p:nvPr/>
          </p:nvSpPr>
          <p:spPr>
            <a:xfrm>
              <a:off x="4408925" y="3324500"/>
              <a:ext cx="18775" cy="17675"/>
            </a:xfrm>
            <a:custGeom>
              <a:avLst/>
              <a:gdLst/>
              <a:ahLst/>
              <a:cxnLst/>
              <a:rect l="l" t="t" r="r" b="b"/>
              <a:pathLst>
                <a:path w="751" h="707" extrusionOk="0">
                  <a:moveTo>
                    <a:pt x="393" y="0"/>
                  </a:moveTo>
                  <a:cubicBezTo>
                    <a:pt x="293" y="0"/>
                    <a:pt x="201" y="36"/>
                    <a:pt x="129" y="107"/>
                  </a:cubicBezTo>
                  <a:cubicBezTo>
                    <a:pt x="1" y="250"/>
                    <a:pt x="1" y="471"/>
                    <a:pt x="144" y="607"/>
                  </a:cubicBezTo>
                  <a:cubicBezTo>
                    <a:pt x="215" y="671"/>
                    <a:pt x="301" y="707"/>
                    <a:pt x="393" y="707"/>
                  </a:cubicBezTo>
                  <a:cubicBezTo>
                    <a:pt x="479" y="707"/>
                    <a:pt x="579" y="671"/>
                    <a:pt x="651" y="600"/>
                  </a:cubicBezTo>
                  <a:cubicBezTo>
                    <a:pt x="715" y="528"/>
                    <a:pt x="750" y="443"/>
                    <a:pt x="750" y="357"/>
                  </a:cubicBezTo>
                  <a:cubicBezTo>
                    <a:pt x="750" y="257"/>
                    <a:pt x="708" y="171"/>
                    <a:pt x="636" y="100"/>
                  </a:cubicBezTo>
                  <a:cubicBezTo>
                    <a:pt x="558" y="36"/>
                    <a:pt x="472" y="0"/>
                    <a:pt x="393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98" name="Google Shape;1098;p36"/>
            <p:cNvSpPr/>
            <p:nvPr/>
          </p:nvSpPr>
          <p:spPr>
            <a:xfrm>
              <a:off x="4723125" y="2853725"/>
              <a:ext cx="18775" cy="17875"/>
            </a:xfrm>
            <a:custGeom>
              <a:avLst/>
              <a:gdLst/>
              <a:ahLst/>
              <a:cxnLst/>
              <a:rect l="l" t="t" r="r" b="b"/>
              <a:pathLst>
                <a:path w="751" h="715" extrusionOk="0">
                  <a:moveTo>
                    <a:pt x="393" y="1"/>
                  </a:moveTo>
                  <a:cubicBezTo>
                    <a:pt x="222" y="1"/>
                    <a:pt x="79" y="115"/>
                    <a:pt x="44" y="286"/>
                  </a:cubicBezTo>
                  <a:cubicBezTo>
                    <a:pt x="1" y="479"/>
                    <a:pt x="122" y="665"/>
                    <a:pt x="322" y="700"/>
                  </a:cubicBezTo>
                  <a:cubicBezTo>
                    <a:pt x="343" y="715"/>
                    <a:pt x="365" y="715"/>
                    <a:pt x="393" y="715"/>
                  </a:cubicBezTo>
                  <a:cubicBezTo>
                    <a:pt x="558" y="715"/>
                    <a:pt x="700" y="593"/>
                    <a:pt x="736" y="429"/>
                  </a:cubicBezTo>
                  <a:cubicBezTo>
                    <a:pt x="750" y="400"/>
                    <a:pt x="750" y="379"/>
                    <a:pt x="750" y="358"/>
                  </a:cubicBezTo>
                  <a:cubicBezTo>
                    <a:pt x="750" y="186"/>
                    <a:pt x="629" y="43"/>
                    <a:pt x="465" y="8"/>
                  </a:cubicBezTo>
                  <a:cubicBezTo>
                    <a:pt x="436" y="1"/>
                    <a:pt x="415" y="1"/>
                    <a:pt x="393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99" name="Google Shape;1099;p36"/>
            <p:cNvSpPr/>
            <p:nvPr/>
          </p:nvSpPr>
          <p:spPr>
            <a:xfrm>
              <a:off x="5003400" y="2446350"/>
              <a:ext cx="18775" cy="17700"/>
            </a:xfrm>
            <a:custGeom>
              <a:avLst/>
              <a:gdLst/>
              <a:ahLst/>
              <a:cxnLst/>
              <a:rect l="l" t="t" r="r" b="b"/>
              <a:pathLst>
                <a:path w="751" h="708" extrusionOk="0">
                  <a:moveTo>
                    <a:pt x="401" y="0"/>
                  </a:moveTo>
                  <a:cubicBezTo>
                    <a:pt x="322" y="0"/>
                    <a:pt x="251" y="29"/>
                    <a:pt x="179" y="71"/>
                  </a:cubicBezTo>
                  <a:cubicBezTo>
                    <a:pt x="22" y="200"/>
                    <a:pt x="1" y="414"/>
                    <a:pt x="115" y="571"/>
                  </a:cubicBezTo>
                  <a:cubicBezTo>
                    <a:pt x="187" y="664"/>
                    <a:pt x="287" y="707"/>
                    <a:pt x="394" y="707"/>
                  </a:cubicBezTo>
                  <a:cubicBezTo>
                    <a:pt x="465" y="707"/>
                    <a:pt x="544" y="678"/>
                    <a:pt x="608" y="636"/>
                  </a:cubicBezTo>
                  <a:cubicBezTo>
                    <a:pt x="701" y="557"/>
                    <a:pt x="751" y="450"/>
                    <a:pt x="751" y="350"/>
                  </a:cubicBezTo>
                  <a:cubicBezTo>
                    <a:pt x="751" y="279"/>
                    <a:pt x="722" y="200"/>
                    <a:pt x="679" y="136"/>
                  </a:cubicBezTo>
                  <a:cubicBezTo>
                    <a:pt x="601" y="50"/>
                    <a:pt x="501" y="0"/>
                    <a:pt x="401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00" name="Google Shape;1100;p36"/>
            <p:cNvSpPr/>
            <p:nvPr/>
          </p:nvSpPr>
          <p:spPr>
            <a:xfrm>
              <a:off x="4980550" y="2464550"/>
              <a:ext cx="18600" cy="17525"/>
            </a:xfrm>
            <a:custGeom>
              <a:avLst/>
              <a:gdLst/>
              <a:ahLst/>
              <a:cxnLst/>
              <a:rect l="l" t="t" r="r" b="b"/>
              <a:pathLst>
                <a:path w="744" h="701" extrusionOk="0">
                  <a:moveTo>
                    <a:pt x="394" y="0"/>
                  </a:moveTo>
                  <a:cubicBezTo>
                    <a:pt x="322" y="0"/>
                    <a:pt x="244" y="22"/>
                    <a:pt x="179" y="72"/>
                  </a:cubicBezTo>
                  <a:cubicBezTo>
                    <a:pt x="29" y="193"/>
                    <a:pt x="1" y="407"/>
                    <a:pt x="115" y="572"/>
                  </a:cubicBezTo>
                  <a:cubicBezTo>
                    <a:pt x="187" y="657"/>
                    <a:pt x="294" y="700"/>
                    <a:pt x="394" y="700"/>
                  </a:cubicBezTo>
                  <a:cubicBezTo>
                    <a:pt x="465" y="700"/>
                    <a:pt x="544" y="679"/>
                    <a:pt x="608" y="629"/>
                  </a:cubicBezTo>
                  <a:cubicBezTo>
                    <a:pt x="701" y="550"/>
                    <a:pt x="744" y="450"/>
                    <a:pt x="744" y="343"/>
                  </a:cubicBezTo>
                  <a:cubicBezTo>
                    <a:pt x="744" y="272"/>
                    <a:pt x="715" y="193"/>
                    <a:pt x="672" y="129"/>
                  </a:cubicBezTo>
                  <a:cubicBezTo>
                    <a:pt x="601" y="43"/>
                    <a:pt x="501" y="0"/>
                    <a:pt x="394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01" name="Google Shape;1101;p36"/>
            <p:cNvSpPr/>
            <p:nvPr/>
          </p:nvSpPr>
          <p:spPr>
            <a:xfrm>
              <a:off x="5026450" y="2428125"/>
              <a:ext cx="18575" cy="17700"/>
            </a:xfrm>
            <a:custGeom>
              <a:avLst/>
              <a:gdLst/>
              <a:ahLst/>
              <a:cxnLst/>
              <a:rect l="l" t="t" r="r" b="b"/>
              <a:pathLst>
                <a:path w="743" h="708" extrusionOk="0">
                  <a:moveTo>
                    <a:pt x="393" y="1"/>
                  </a:moveTo>
                  <a:cubicBezTo>
                    <a:pt x="321" y="1"/>
                    <a:pt x="243" y="29"/>
                    <a:pt x="179" y="72"/>
                  </a:cubicBezTo>
                  <a:cubicBezTo>
                    <a:pt x="29" y="194"/>
                    <a:pt x="0" y="422"/>
                    <a:pt x="121" y="572"/>
                  </a:cubicBezTo>
                  <a:cubicBezTo>
                    <a:pt x="193" y="658"/>
                    <a:pt x="300" y="708"/>
                    <a:pt x="393" y="708"/>
                  </a:cubicBezTo>
                  <a:cubicBezTo>
                    <a:pt x="478" y="708"/>
                    <a:pt x="550" y="679"/>
                    <a:pt x="621" y="636"/>
                  </a:cubicBezTo>
                  <a:cubicBezTo>
                    <a:pt x="700" y="565"/>
                    <a:pt x="743" y="465"/>
                    <a:pt x="743" y="358"/>
                  </a:cubicBezTo>
                  <a:cubicBezTo>
                    <a:pt x="743" y="279"/>
                    <a:pt x="714" y="208"/>
                    <a:pt x="671" y="136"/>
                  </a:cubicBezTo>
                  <a:cubicBezTo>
                    <a:pt x="600" y="44"/>
                    <a:pt x="493" y="1"/>
                    <a:pt x="393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02" name="Google Shape;1102;p36"/>
            <p:cNvSpPr/>
            <p:nvPr/>
          </p:nvSpPr>
          <p:spPr>
            <a:xfrm>
              <a:off x="4717425" y="2882475"/>
              <a:ext cx="18575" cy="17875"/>
            </a:xfrm>
            <a:custGeom>
              <a:avLst/>
              <a:gdLst/>
              <a:ahLst/>
              <a:cxnLst/>
              <a:rect l="l" t="t" r="r" b="b"/>
              <a:pathLst>
                <a:path w="743" h="715" extrusionOk="0">
                  <a:moveTo>
                    <a:pt x="386" y="0"/>
                  </a:moveTo>
                  <a:cubicBezTo>
                    <a:pt x="214" y="0"/>
                    <a:pt x="72" y="114"/>
                    <a:pt x="36" y="286"/>
                  </a:cubicBezTo>
                  <a:cubicBezTo>
                    <a:pt x="0" y="479"/>
                    <a:pt x="129" y="671"/>
                    <a:pt x="314" y="707"/>
                  </a:cubicBezTo>
                  <a:cubicBezTo>
                    <a:pt x="343" y="714"/>
                    <a:pt x="357" y="714"/>
                    <a:pt x="386" y="714"/>
                  </a:cubicBezTo>
                  <a:cubicBezTo>
                    <a:pt x="557" y="714"/>
                    <a:pt x="700" y="600"/>
                    <a:pt x="736" y="429"/>
                  </a:cubicBezTo>
                  <a:cubicBezTo>
                    <a:pt x="743" y="400"/>
                    <a:pt x="743" y="386"/>
                    <a:pt x="743" y="357"/>
                  </a:cubicBezTo>
                  <a:cubicBezTo>
                    <a:pt x="743" y="186"/>
                    <a:pt x="629" y="43"/>
                    <a:pt x="457" y="7"/>
                  </a:cubicBezTo>
                  <a:cubicBezTo>
                    <a:pt x="429" y="0"/>
                    <a:pt x="414" y="0"/>
                    <a:pt x="386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03" name="Google Shape;1103;p36"/>
            <p:cNvSpPr/>
            <p:nvPr/>
          </p:nvSpPr>
          <p:spPr>
            <a:xfrm>
              <a:off x="4734725" y="2796250"/>
              <a:ext cx="18425" cy="17875"/>
            </a:xfrm>
            <a:custGeom>
              <a:avLst/>
              <a:gdLst/>
              <a:ahLst/>
              <a:cxnLst/>
              <a:rect l="l" t="t" r="r" b="b"/>
              <a:pathLst>
                <a:path w="737" h="715" extrusionOk="0">
                  <a:moveTo>
                    <a:pt x="379" y="0"/>
                  </a:moveTo>
                  <a:cubicBezTo>
                    <a:pt x="215" y="0"/>
                    <a:pt x="72" y="122"/>
                    <a:pt x="37" y="286"/>
                  </a:cubicBezTo>
                  <a:cubicBezTo>
                    <a:pt x="1" y="486"/>
                    <a:pt x="122" y="671"/>
                    <a:pt x="308" y="707"/>
                  </a:cubicBezTo>
                  <a:cubicBezTo>
                    <a:pt x="336" y="714"/>
                    <a:pt x="358" y="714"/>
                    <a:pt x="379" y="714"/>
                  </a:cubicBezTo>
                  <a:cubicBezTo>
                    <a:pt x="551" y="714"/>
                    <a:pt x="694" y="600"/>
                    <a:pt x="729" y="429"/>
                  </a:cubicBezTo>
                  <a:cubicBezTo>
                    <a:pt x="736" y="407"/>
                    <a:pt x="736" y="379"/>
                    <a:pt x="736" y="357"/>
                  </a:cubicBezTo>
                  <a:cubicBezTo>
                    <a:pt x="736" y="193"/>
                    <a:pt x="622" y="50"/>
                    <a:pt x="451" y="14"/>
                  </a:cubicBezTo>
                  <a:cubicBezTo>
                    <a:pt x="429" y="0"/>
                    <a:pt x="408" y="0"/>
                    <a:pt x="379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04" name="Google Shape;1104;p36"/>
            <p:cNvSpPr/>
            <p:nvPr/>
          </p:nvSpPr>
          <p:spPr>
            <a:xfrm>
              <a:off x="4711700" y="2911200"/>
              <a:ext cx="18950" cy="17875"/>
            </a:xfrm>
            <a:custGeom>
              <a:avLst/>
              <a:gdLst/>
              <a:ahLst/>
              <a:cxnLst/>
              <a:rect l="l" t="t" r="r" b="b"/>
              <a:pathLst>
                <a:path w="758" h="715" extrusionOk="0">
                  <a:moveTo>
                    <a:pt x="401" y="1"/>
                  </a:moveTo>
                  <a:cubicBezTo>
                    <a:pt x="229" y="1"/>
                    <a:pt x="86" y="115"/>
                    <a:pt x="51" y="287"/>
                  </a:cubicBezTo>
                  <a:cubicBezTo>
                    <a:pt x="1" y="465"/>
                    <a:pt x="108" y="636"/>
                    <a:pt x="279" y="701"/>
                  </a:cubicBezTo>
                  <a:lnTo>
                    <a:pt x="293" y="701"/>
                  </a:lnTo>
                  <a:cubicBezTo>
                    <a:pt x="301" y="708"/>
                    <a:pt x="315" y="708"/>
                    <a:pt x="322" y="708"/>
                  </a:cubicBezTo>
                  <a:cubicBezTo>
                    <a:pt x="329" y="708"/>
                    <a:pt x="351" y="715"/>
                    <a:pt x="365" y="715"/>
                  </a:cubicBezTo>
                  <a:lnTo>
                    <a:pt x="401" y="715"/>
                  </a:lnTo>
                  <a:cubicBezTo>
                    <a:pt x="572" y="715"/>
                    <a:pt x="715" y="601"/>
                    <a:pt x="750" y="429"/>
                  </a:cubicBezTo>
                  <a:cubicBezTo>
                    <a:pt x="758" y="401"/>
                    <a:pt x="758" y="387"/>
                    <a:pt x="758" y="358"/>
                  </a:cubicBezTo>
                  <a:cubicBezTo>
                    <a:pt x="758" y="187"/>
                    <a:pt x="643" y="44"/>
                    <a:pt x="472" y="8"/>
                  </a:cubicBezTo>
                  <a:cubicBezTo>
                    <a:pt x="443" y="1"/>
                    <a:pt x="429" y="1"/>
                    <a:pt x="401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05" name="Google Shape;1105;p36"/>
            <p:cNvSpPr/>
            <p:nvPr/>
          </p:nvSpPr>
          <p:spPr>
            <a:xfrm>
              <a:off x="4745975" y="2738925"/>
              <a:ext cx="18775" cy="17900"/>
            </a:xfrm>
            <a:custGeom>
              <a:avLst/>
              <a:gdLst/>
              <a:ahLst/>
              <a:cxnLst/>
              <a:rect l="l" t="t" r="r" b="b"/>
              <a:pathLst>
                <a:path w="751" h="716" extrusionOk="0">
                  <a:moveTo>
                    <a:pt x="393" y="1"/>
                  </a:moveTo>
                  <a:cubicBezTo>
                    <a:pt x="229" y="1"/>
                    <a:pt x="86" y="115"/>
                    <a:pt x="51" y="287"/>
                  </a:cubicBezTo>
                  <a:cubicBezTo>
                    <a:pt x="1" y="487"/>
                    <a:pt x="129" y="672"/>
                    <a:pt x="322" y="708"/>
                  </a:cubicBezTo>
                  <a:cubicBezTo>
                    <a:pt x="351" y="715"/>
                    <a:pt x="372" y="715"/>
                    <a:pt x="393" y="715"/>
                  </a:cubicBezTo>
                  <a:cubicBezTo>
                    <a:pt x="565" y="715"/>
                    <a:pt x="708" y="601"/>
                    <a:pt x="743" y="429"/>
                  </a:cubicBezTo>
                  <a:cubicBezTo>
                    <a:pt x="751" y="401"/>
                    <a:pt x="751" y="387"/>
                    <a:pt x="751" y="358"/>
                  </a:cubicBezTo>
                  <a:cubicBezTo>
                    <a:pt x="751" y="187"/>
                    <a:pt x="636" y="44"/>
                    <a:pt x="465" y="8"/>
                  </a:cubicBezTo>
                  <a:cubicBezTo>
                    <a:pt x="443" y="1"/>
                    <a:pt x="422" y="1"/>
                    <a:pt x="393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06" name="Google Shape;1106;p36"/>
            <p:cNvSpPr/>
            <p:nvPr/>
          </p:nvSpPr>
          <p:spPr>
            <a:xfrm>
              <a:off x="5049650" y="2410100"/>
              <a:ext cx="18600" cy="17525"/>
            </a:xfrm>
            <a:custGeom>
              <a:avLst/>
              <a:gdLst/>
              <a:ahLst/>
              <a:cxnLst/>
              <a:rect l="l" t="t" r="r" b="b"/>
              <a:pathLst>
                <a:path w="744" h="701" extrusionOk="0">
                  <a:moveTo>
                    <a:pt x="400" y="0"/>
                  </a:moveTo>
                  <a:cubicBezTo>
                    <a:pt x="322" y="0"/>
                    <a:pt x="243" y="22"/>
                    <a:pt x="179" y="72"/>
                  </a:cubicBezTo>
                  <a:cubicBezTo>
                    <a:pt x="29" y="193"/>
                    <a:pt x="0" y="415"/>
                    <a:pt x="122" y="572"/>
                  </a:cubicBezTo>
                  <a:cubicBezTo>
                    <a:pt x="193" y="657"/>
                    <a:pt x="300" y="700"/>
                    <a:pt x="400" y="700"/>
                  </a:cubicBezTo>
                  <a:cubicBezTo>
                    <a:pt x="479" y="700"/>
                    <a:pt x="550" y="679"/>
                    <a:pt x="622" y="629"/>
                  </a:cubicBezTo>
                  <a:cubicBezTo>
                    <a:pt x="700" y="572"/>
                    <a:pt x="743" y="465"/>
                    <a:pt x="743" y="358"/>
                  </a:cubicBezTo>
                  <a:cubicBezTo>
                    <a:pt x="743" y="272"/>
                    <a:pt x="714" y="200"/>
                    <a:pt x="672" y="129"/>
                  </a:cubicBezTo>
                  <a:cubicBezTo>
                    <a:pt x="600" y="43"/>
                    <a:pt x="500" y="0"/>
                    <a:pt x="400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07" name="Google Shape;1107;p36"/>
            <p:cNvSpPr/>
            <p:nvPr/>
          </p:nvSpPr>
          <p:spPr>
            <a:xfrm>
              <a:off x="4728850" y="2825175"/>
              <a:ext cx="18750" cy="17875"/>
            </a:xfrm>
            <a:custGeom>
              <a:avLst/>
              <a:gdLst/>
              <a:ahLst/>
              <a:cxnLst/>
              <a:rect l="l" t="t" r="r" b="b"/>
              <a:pathLst>
                <a:path w="750" h="715" extrusionOk="0">
                  <a:moveTo>
                    <a:pt x="393" y="0"/>
                  </a:moveTo>
                  <a:cubicBezTo>
                    <a:pt x="222" y="0"/>
                    <a:pt x="79" y="114"/>
                    <a:pt x="43" y="286"/>
                  </a:cubicBezTo>
                  <a:cubicBezTo>
                    <a:pt x="0" y="478"/>
                    <a:pt x="129" y="657"/>
                    <a:pt x="322" y="700"/>
                  </a:cubicBezTo>
                  <a:cubicBezTo>
                    <a:pt x="350" y="714"/>
                    <a:pt x="364" y="714"/>
                    <a:pt x="393" y="714"/>
                  </a:cubicBezTo>
                  <a:cubicBezTo>
                    <a:pt x="564" y="714"/>
                    <a:pt x="707" y="593"/>
                    <a:pt x="743" y="428"/>
                  </a:cubicBezTo>
                  <a:cubicBezTo>
                    <a:pt x="750" y="400"/>
                    <a:pt x="750" y="378"/>
                    <a:pt x="750" y="357"/>
                  </a:cubicBezTo>
                  <a:cubicBezTo>
                    <a:pt x="750" y="186"/>
                    <a:pt x="636" y="43"/>
                    <a:pt x="464" y="7"/>
                  </a:cubicBezTo>
                  <a:cubicBezTo>
                    <a:pt x="436" y="0"/>
                    <a:pt x="414" y="0"/>
                    <a:pt x="393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08" name="Google Shape;1108;p36"/>
            <p:cNvSpPr/>
            <p:nvPr/>
          </p:nvSpPr>
          <p:spPr>
            <a:xfrm>
              <a:off x="4740450" y="2767675"/>
              <a:ext cx="18575" cy="17875"/>
            </a:xfrm>
            <a:custGeom>
              <a:avLst/>
              <a:gdLst/>
              <a:ahLst/>
              <a:cxnLst/>
              <a:rect l="l" t="t" r="r" b="b"/>
              <a:pathLst>
                <a:path w="743" h="715" extrusionOk="0">
                  <a:moveTo>
                    <a:pt x="386" y="1"/>
                  </a:moveTo>
                  <a:cubicBezTo>
                    <a:pt x="215" y="1"/>
                    <a:pt x="72" y="122"/>
                    <a:pt x="36" y="286"/>
                  </a:cubicBezTo>
                  <a:cubicBezTo>
                    <a:pt x="0" y="479"/>
                    <a:pt x="129" y="665"/>
                    <a:pt x="315" y="708"/>
                  </a:cubicBezTo>
                  <a:cubicBezTo>
                    <a:pt x="343" y="715"/>
                    <a:pt x="357" y="715"/>
                    <a:pt x="386" y="715"/>
                  </a:cubicBezTo>
                  <a:cubicBezTo>
                    <a:pt x="557" y="715"/>
                    <a:pt x="700" y="600"/>
                    <a:pt x="736" y="429"/>
                  </a:cubicBezTo>
                  <a:cubicBezTo>
                    <a:pt x="743" y="408"/>
                    <a:pt x="743" y="386"/>
                    <a:pt x="743" y="358"/>
                  </a:cubicBezTo>
                  <a:cubicBezTo>
                    <a:pt x="743" y="193"/>
                    <a:pt x="629" y="51"/>
                    <a:pt x="457" y="15"/>
                  </a:cubicBezTo>
                  <a:cubicBezTo>
                    <a:pt x="429" y="1"/>
                    <a:pt x="407" y="1"/>
                    <a:pt x="386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09" name="Google Shape;1109;p36"/>
            <p:cNvSpPr/>
            <p:nvPr/>
          </p:nvSpPr>
          <p:spPr>
            <a:xfrm>
              <a:off x="4911125" y="2518275"/>
              <a:ext cx="18750" cy="17700"/>
            </a:xfrm>
            <a:custGeom>
              <a:avLst/>
              <a:gdLst/>
              <a:ahLst/>
              <a:cxnLst/>
              <a:rect l="l" t="t" r="r" b="b"/>
              <a:pathLst>
                <a:path w="750" h="708" extrusionOk="0">
                  <a:moveTo>
                    <a:pt x="407" y="1"/>
                  </a:moveTo>
                  <a:cubicBezTo>
                    <a:pt x="321" y="1"/>
                    <a:pt x="250" y="29"/>
                    <a:pt x="179" y="72"/>
                  </a:cubicBezTo>
                  <a:cubicBezTo>
                    <a:pt x="29" y="194"/>
                    <a:pt x="0" y="408"/>
                    <a:pt x="121" y="572"/>
                  </a:cubicBezTo>
                  <a:cubicBezTo>
                    <a:pt x="193" y="658"/>
                    <a:pt x="286" y="708"/>
                    <a:pt x="393" y="708"/>
                  </a:cubicBezTo>
                  <a:cubicBezTo>
                    <a:pt x="464" y="708"/>
                    <a:pt x="543" y="679"/>
                    <a:pt x="607" y="636"/>
                  </a:cubicBezTo>
                  <a:cubicBezTo>
                    <a:pt x="707" y="572"/>
                    <a:pt x="750" y="465"/>
                    <a:pt x="750" y="358"/>
                  </a:cubicBezTo>
                  <a:cubicBezTo>
                    <a:pt x="750" y="279"/>
                    <a:pt x="721" y="208"/>
                    <a:pt x="678" y="137"/>
                  </a:cubicBezTo>
                  <a:cubicBezTo>
                    <a:pt x="607" y="44"/>
                    <a:pt x="500" y="1"/>
                    <a:pt x="407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10" name="Google Shape;1110;p36"/>
            <p:cNvSpPr/>
            <p:nvPr/>
          </p:nvSpPr>
          <p:spPr>
            <a:xfrm>
              <a:off x="4757400" y="2681625"/>
              <a:ext cx="18775" cy="17875"/>
            </a:xfrm>
            <a:custGeom>
              <a:avLst/>
              <a:gdLst/>
              <a:ahLst/>
              <a:cxnLst/>
              <a:rect l="l" t="t" r="r" b="b"/>
              <a:pathLst>
                <a:path w="751" h="715" extrusionOk="0">
                  <a:moveTo>
                    <a:pt x="393" y="1"/>
                  </a:moveTo>
                  <a:cubicBezTo>
                    <a:pt x="222" y="1"/>
                    <a:pt x="79" y="115"/>
                    <a:pt x="44" y="286"/>
                  </a:cubicBezTo>
                  <a:cubicBezTo>
                    <a:pt x="1" y="472"/>
                    <a:pt x="136" y="658"/>
                    <a:pt x="322" y="708"/>
                  </a:cubicBezTo>
                  <a:cubicBezTo>
                    <a:pt x="351" y="715"/>
                    <a:pt x="365" y="715"/>
                    <a:pt x="393" y="715"/>
                  </a:cubicBezTo>
                  <a:cubicBezTo>
                    <a:pt x="565" y="715"/>
                    <a:pt x="708" y="601"/>
                    <a:pt x="743" y="429"/>
                  </a:cubicBezTo>
                  <a:cubicBezTo>
                    <a:pt x="751" y="401"/>
                    <a:pt x="751" y="386"/>
                    <a:pt x="751" y="358"/>
                  </a:cubicBezTo>
                  <a:cubicBezTo>
                    <a:pt x="751" y="186"/>
                    <a:pt x="636" y="36"/>
                    <a:pt x="465" y="8"/>
                  </a:cubicBezTo>
                  <a:cubicBezTo>
                    <a:pt x="436" y="1"/>
                    <a:pt x="422" y="1"/>
                    <a:pt x="393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11" name="Google Shape;1111;p36"/>
            <p:cNvSpPr/>
            <p:nvPr/>
          </p:nvSpPr>
          <p:spPr>
            <a:xfrm>
              <a:off x="4751875" y="2710200"/>
              <a:ext cx="18575" cy="17875"/>
            </a:xfrm>
            <a:custGeom>
              <a:avLst/>
              <a:gdLst/>
              <a:ahLst/>
              <a:cxnLst/>
              <a:rect l="l" t="t" r="r" b="b"/>
              <a:pathLst>
                <a:path w="743" h="715" extrusionOk="0">
                  <a:moveTo>
                    <a:pt x="386" y="0"/>
                  </a:moveTo>
                  <a:cubicBezTo>
                    <a:pt x="215" y="0"/>
                    <a:pt x="72" y="115"/>
                    <a:pt x="36" y="286"/>
                  </a:cubicBezTo>
                  <a:cubicBezTo>
                    <a:pt x="0" y="479"/>
                    <a:pt x="122" y="672"/>
                    <a:pt x="315" y="707"/>
                  </a:cubicBezTo>
                  <a:cubicBezTo>
                    <a:pt x="336" y="714"/>
                    <a:pt x="357" y="714"/>
                    <a:pt x="386" y="714"/>
                  </a:cubicBezTo>
                  <a:cubicBezTo>
                    <a:pt x="550" y="714"/>
                    <a:pt x="693" y="600"/>
                    <a:pt x="729" y="429"/>
                  </a:cubicBezTo>
                  <a:cubicBezTo>
                    <a:pt x="743" y="400"/>
                    <a:pt x="743" y="386"/>
                    <a:pt x="743" y="357"/>
                  </a:cubicBezTo>
                  <a:cubicBezTo>
                    <a:pt x="743" y="186"/>
                    <a:pt x="622" y="43"/>
                    <a:pt x="457" y="7"/>
                  </a:cubicBezTo>
                  <a:cubicBezTo>
                    <a:pt x="429" y="0"/>
                    <a:pt x="407" y="0"/>
                    <a:pt x="386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12" name="Google Shape;1112;p36"/>
            <p:cNvSpPr/>
            <p:nvPr/>
          </p:nvSpPr>
          <p:spPr>
            <a:xfrm>
              <a:off x="4957350" y="2482400"/>
              <a:ext cx="18775" cy="17525"/>
            </a:xfrm>
            <a:custGeom>
              <a:avLst/>
              <a:gdLst/>
              <a:ahLst/>
              <a:cxnLst/>
              <a:rect l="l" t="t" r="r" b="b"/>
              <a:pathLst>
                <a:path w="751" h="701" extrusionOk="0">
                  <a:moveTo>
                    <a:pt x="400" y="1"/>
                  </a:moveTo>
                  <a:cubicBezTo>
                    <a:pt x="322" y="1"/>
                    <a:pt x="250" y="22"/>
                    <a:pt x="179" y="72"/>
                  </a:cubicBezTo>
                  <a:cubicBezTo>
                    <a:pt x="29" y="193"/>
                    <a:pt x="1" y="408"/>
                    <a:pt x="115" y="572"/>
                  </a:cubicBezTo>
                  <a:cubicBezTo>
                    <a:pt x="186" y="658"/>
                    <a:pt x="293" y="700"/>
                    <a:pt x="393" y="700"/>
                  </a:cubicBezTo>
                  <a:cubicBezTo>
                    <a:pt x="472" y="700"/>
                    <a:pt x="543" y="679"/>
                    <a:pt x="615" y="629"/>
                  </a:cubicBezTo>
                  <a:cubicBezTo>
                    <a:pt x="707" y="558"/>
                    <a:pt x="750" y="465"/>
                    <a:pt x="750" y="358"/>
                  </a:cubicBezTo>
                  <a:cubicBezTo>
                    <a:pt x="750" y="286"/>
                    <a:pt x="722" y="200"/>
                    <a:pt x="679" y="129"/>
                  </a:cubicBezTo>
                  <a:cubicBezTo>
                    <a:pt x="608" y="43"/>
                    <a:pt x="508" y="1"/>
                    <a:pt x="400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13" name="Google Shape;1113;p36"/>
            <p:cNvSpPr/>
            <p:nvPr/>
          </p:nvSpPr>
          <p:spPr>
            <a:xfrm>
              <a:off x="4934325" y="2500425"/>
              <a:ext cx="18575" cy="17700"/>
            </a:xfrm>
            <a:custGeom>
              <a:avLst/>
              <a:gdLst/>
              <a:ahLst/>
              <a:cxnLst/>
              <a:rect l="l" t="t" r="r" b="b"/>
              <a:pathLst>
                <a:path w="743" h="708" extrusionOk="0">
                  <a:moveTo>
                    <a:pt x="393" y="1"/>
                  </a:moveTo>
                  <a:cubicBezTo>
                    <a:pt x="322" y="1"/>
                    <a:pt x="243" y="29"/>
                    <a:pt x="179" y="72"/>
                  </a:cubicBezTo>
                  <a:cubicBezTo>
                    <a:pt x="29" y="194"/>
                    <a:pt x="0" y="422"/>
                    <a:pt x="122" y="572"/>
                  </a:cubicBezTo>
                  <a:cubicBezTo>
                    <a:pt x="193" y="658"/>
                    <a:pt x="300" y="708"/>
                    <a:pt x="407" y="708"/>
                  </a:cubicBezTo>
                  <a:cubicBezTo>
                    <a:pt x="479" y="708"/>
                    <a:pt x="557" y="679"/>
                    <a:pt x="622" y="636"/>
                  </a:cubicBezTo>
                  <a:cubicBezTo>
                    <a:pt x="700" y="565"/>
                    <a:pt x="743" y="458"/>
                    <a:pt x="743" y="351"/>
                  </a:cubicBezTo>
                  <a:cubicBezTo>
                    <a:pt x="743" y="279"/>
                    <a:pt x="714" y="194"/>
                    <a:pt x="672" y="136"/>
                  </a:cubicBezTo>
                  <a:cubicBezTo>
                    <a:pt x="600" y="44"/>
                    <a:pt x="493" y="1"/>
                    <a:pt x="393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14" name="Google Shape;1114;p36"/>
            <p:cNvSpPr/>
            <p:nvPr/>
          </p:nvSpPr>
          <p:spPr>
            <a:xfrm>
              <a:off x="5179600" y="2664500"/>
              <a:ext cx="18950" cy="17875"/>
            </a:xfrm>
            <a:custGeom>
              <a:avLst/>
              <a:gdLst/>
              <a:ahLst/>
              <a:cxnLst/>
              <a:rect l="l" t="t" r="r" b="b"/>
              <a:pathLst>
                <a:path w="758" h="715" extrusionOk="0">
                  <a:moveTo>
                    <a:pt x="401" y="0"/>
                  </a:moveTo>
                  <a:cubicBezTo>
                    <a:pt x="329" y="0"/>
                    <a:pt x="258" y="15"/>
                    <a:pt x="187" y="72"/>
                  </a:cubicBezTo>
                  <a:cubicBezTo>
                    <a:pt x="37" y="186"/>
                    <a:pt x="1" y="407"/>
                    <a:pt x="115" y="571"/>
                  </a:cubicBezTo>
                  <a:cubicBezTo>
                    <a:pt x="187" y="664"/>
                    <a:pt x="294" y="714"/>
                    <a:pt x="401" y="714"/>
                  </a:cubicBezTo>
                  <a:cubicBezTo>
                    <a:pt x="472" y="714"/>
                    <a:pt x="544" y="686"/>
                    <a:pt x="615" y="643"/>
                  </a:cubicBezTo>
                  <a:cubicBezTo>
                    <a:pt x="715" y="571"/>
                    <a:pt x="758" y="464"/>
                    <a:pt x="758" y="357"/>
                  </a:cubicBezTo>
                  <a:cubicBezTo>
                    <a:pt x="758" y="286"/>
                    <a:pt x="729" y="200"/>
                    <a:pt x="686" y="143"/>
                  </a:cubicBezTo>
                  <a:cubicBezTo>
                    <a:pt x="615" y="43"/>
                    <a:pt x="508" y="0"/>
                    <a:pt x="401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15" name="Google Shape;1115;p36"/>
            <p:cNvSpPr/>
            <p:nvPr/>
          </p:nvSpPr>
          <p:spPr>
            <a:xfrm>
              <a:off x="5296725" y="2577375"/>
              <a:ext cx="18950" cy="17875"/>
            </a:xfrm>
            <a:custGeom>
              <a:avLst/>
              <a:gdLst/>
              <a:ahLst/>
              <a:cxnLst/>
              <a:rect l="l" t="t" r="r" b="b"/>
              <a:pathLst>
                <a:path w="758" h="715" extrusionOk="0">
                  <a:moveTo>
                    <a:pt x="407" y="0"/>
                  </a:moveTo>
                  <a:cubicBezTo>
                    <a:pt x="336" y="0"/>
                    <a:pt x="265" y="22"/>
                    <a:pt x="193" y="72"/>
                  </a:cubicBezTo>
                  <a:cubicBezTo>
                    <a:pt x="36" y="186"/>
                    <a:pt x="0" y="408"/>
                    <a:pt x="115" y="572"/>
                  </a:cubicBezTo>
                  <a:cubicBezTo>
                    <a:pt x="193" y="672"/>
                    <a:pt x="293" y="715"/>
                    <a:pt x="400" y="715"/>
                  </a:cubicBezTo>
                  <a:cubicBezTo>
                    <a:pt x="472" y="715"/>
                    <a:pt x="543" y="700"/>
                    <a:pt x="614" y="643"/>
                  </a:cubicBezTo>
                  <a:cubicBezTo>
                    <a:pt x="714" y="572"/>
                    <a:pt x="757" y="465"/>
                    <a:pt x="757" y="358"/>
                  </a:cubicBezTo>
                  <a:cubicBezTo>
                    <a:pt x="757" y="286"/>
                    <a:pt x="736" y="215"/>
                    <a:pt x="686" y="143"/>
                  </a:cubicBezTo>
                  <a:cubicBezTo>
                    <a:pt x="622" y="43"/>
                    <a:pt x="515" y="0"/>
                    <a:pt x="407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16" name="Google Shape;1116;p36"/>
            <p:cNvSpPr/>
            <p:nvPr/>
          </p:nvSpPr>
          <p:spPr>
            <a:xfrm>
              <a:off x="5249950" y="2612175"/>
              <a:ext cx="18950" cy="17900"/>
            </a:xfrm>
            <a:custGeom>
              <a:avLst/>
              <a:gdLst/>
              <a:ahLst/>
              <a:cxnLst/>
              <a:rect l="l" t="t" r="r" b="b"/>
              <a:pathLst>
                <a:path w="758" h="716" extrusionOk="0">
                  <a:moveTo>
                    <a:pt x="400" y="1"/>
                  </a:moveTo>
                  <a:cubicBezTo>
                    <a:pt x="329" y="1"/>
                    <a:pt x="258" y="22"/>
                    <a:pt x="186" y="72"/>
                  </a:cubicBezTo>
                  <a:cubicBezTo>
                    <a:pt x="36" y="187"/>
                    <a:pt x="0" y="415"/>
                    <a:pt x="115" y="572"/>
                  </a:cubicBezTo>
                  <a:cubicBezTo>
                    <a:pt x="186" y="672"/>
                    <a:pt x="293" y="715"/>
                    <a:pt x="400" y="715"/>
                  </a:cubicBezTo>
                  <a:cubicBezTo>
                    <a:pt x="472" y="715"/>
                    <a:pt x="543" y="686"/>
                    <a:pt x="615" y="644"/>
                  </a:cubicBezTo>
                  <a:cubicBezTo>
                    <a:pt x="715" y="572"/>
                    <a:pt x="757" y="465"/>
                    <a:pt x="757" y="358"/>
                  </a:cubicBezTo>
                  <a:cubicBezTo>
                    <a:pt x="757" y="287"/>
                    <a:pt x="729" y="208"/>
                    <a:pt x="686" y="144"/>
                  </a:cubicBezTo>
                  <a:cubicBezTo>
                    <a:pt x="615" y="44"/>
                    <a:pt x="507" y="1"/>
                    <a:pt x="400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17" name="Google Shape;1117;p36"/>
            <p:cNvSpPr/>
            <p:nvPr/>
          </p:nvSpPr>
          <p:spPr>
            <a:xfrm>
              <a:off x="5273325" y="2594525"/>
              <a:ext cx="18950" cy="17875"/>
            </a:xfrm>
            <a:custGeom>
              <a:avLst/>
              <a:gdLst/>
              <a:ahLst/>
              <a:cxnLst/>
              <a:rect l="l" t="t" r="r" b="b"/>
              <a:pathLst>
                <a:path w="758" h="715" extrusionOk="0">
                  <a:moveTo>
                    <a:pt x="401" y="0"/>
                  </a:moveTo>
                  <a:cubicBezTo>
                    <a:pt x="329" y="0"/>
                    <a:pt x="258" y="29"/>
                    <a:pt x="187" y="71"/>
                  </a:cubicBezTo>
                  <a:cubicBezTo>
                    <a:pt x="29" y="193"/>
                    <a:pt x="1" y="414"/>
                    <a:pt x="115" y="571"/>
                  </a:cubicBezTo>
                  <a:cubicBezTo>
                    <a:pt x="187" y="664"/>
                    <a:pt x="294" y="714"/>
                    <a:pt x="401" y="714"/>
                  </a:cubicBezTo>
                  <a:cubicBezTo>
                    <a:pt x="472" y="714"/>
                    <a:pt x="551" y="693"/>
                    <a:pt x="615" y="643"/>
                  </a:cubicBezTo>
                  <a:cubicBezTo>
                    <a:pt x="708" y="571"/>
                    <a:pt x="758" y="464"/>
                    <a:pt x="758" y="357"/>
                  </a:cubicBezTo>
                  <a:cubicBezTo>
                    <a:pt x="758" y="286"/>
                    <a:pt x="744" y="214"/>
                    <a:pt x="686" y="143"/>
                  </a:cubicBezTo>
                  <a:cubicBezTo>
                    <a:pt x="615" y="57"/>
                    <a:pt x="508" y="0"/>
                    <a:pt x="401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18" name="Google Shape;1118;p36"/>
            <p:cNvSpPr/>
            <p:nvPr/>
          </p:nvSpPr>
          <p:spPr>
            <a:xfrm>
              <a:off x="5226550" y="2629675"/>
              <a:ext cx="18950" cy="17875"/>
            </a:xfrm>
            <a:custGeom>
              <a:avLst/>
              <a:gdLst/>
              <a:ahLst/>
              <a:cxnLst/>
              <a:rect l="l" t="t" r="r" b="b"/>
              <a:pathLst>
                <a:path w="758" h="715" extrusionOk="0">
                  <a:moveTo>
                    <a:pt x="401" y="1"/>
                  </a:moveTo>
                  <a:cubicBezTo>
                    <a:pt x="329" y="1"/>
                    <a:pt x="258" y="15"/>
                    <a:pt x="187" y="72"/>
                  </a:cubicBezTo>
                  <a:cubicBezTo>
                    <a:pt x="22" y="186"/>
                    <a:pt x="1" y="408"/>
                    <a:pt x="115" y="572"/>
                  </a:cubicBezTo>
                  <a:cubicBezTo>
                    <a:pt x="187" y="658"/>
                    <a:pt x="294" y="715"/>
                    <a:pt x="401" y="715"/>
                  </a:cubicBezTo>
                  <a:cubicBezTo>
                    <a:pt x="472" y="715"/>
                    <a:pt x="544" y="693"/>
                    <a:pt x="615" y="643"/>
                  </a:cubicBezTo>
                  <a:cubicBezTo>
                    <a:pt x="701" y="572"/>
                    <a:pt x="758" y="465"/>
                    <a:pt x="758" y="358"/>
                  </a:cubicBezTo>
                  <a:cubicBezTo>
                    <a:pt x="758" y="286"/>
                    <a:pt x="737" y="215"/>
                    <a:pt x="687" y="144"/>
                  </a:cubicBezTo>
                  <a:cubicBezTo>
                    <a:pt x="615" y="44"/>
                    <a:pt x="508" y="1"/>
                    <a:pt x="401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19" name="Google Shape;1119;p36"/>
            <p:cNvSpPr/>
            <p:nvPr/>
          </p:nvSpPr>
          <p:spPr>
            <a:xfrm>
              <a:off x="5203000" y="2647000"/>
              <a:ext cx="18950" cy="17700"/>
            </a:xfrm>
            <a:custGeom>
              <a:avLst/>
              <a:gdLst/>
              <a:ahLst/>
              <a:cxnLst/>
              <a:rect l="l" t="t" r="r" b="b"/>
              <a:pathLst>
                <a:path w="758" h="708" extrusionOk="0">
                  <a:moveTo>
                    <a:pt x="407" y="0"/>
                  </a:moveTo>
                  <a:cubicBezTo>
                    <a:pt x="336" y="0"/>
                    <a:pt x="250" y="29"/>
                    <a:pt x="193" y="72"/>
                  </a:cubicBezTo>
                  <a:cubicBezTo>
                    <a:pt x="36" y="186"/>
                    <a:pt x="0" y="415"/>
                    <a:pt x="115" y="565"/>
                  </a:cubicBezTo>
                  <a:cubicBezTo>
                    <a:pt x="193" y="665"/>
                    <a:pt x="293" y="707"/>
                    <a:pt x="400" y="707"/>
                  </a:cubicBezTo>
                  <a:cubicBezTo>
                    <a:pt x="472" y="707"/>
                    <a:pt x="543" y="679"/>
                    <a:pt x="615" y="636"/>
                  </a:cubicBezTo>
                  <a:cubicBezTo>
                    <a:pt x="714" y="565"/>
                    <a:pt x="757" y="457"/>
                    <a:pt x="757" y="350"/>
                  </a:cubicBezTo>
                  <a:cubicBezTo>
                    <a:pt x="757" y="279"/>
                    <a:pt x="736" y="200"/>
                    <a:pt x="686" y="136"/>
                  </a:cubicBezTo>
                  <a:cubicBezTo>
                    <a:pt x="622" y="43"/>
                    <a:pt x="515" y="0"/>
                    <a:pt x="407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20" name="Google Shape;1120;p36"/>
            <p:cNvSpPr/>
            <p:nvPr/>
          </p:nvSpPr>
          <p:spPr>
            <a:xfrm>
              <a:off x="4898450" y="2873375"/>
              <a:ext cx="18925" cy="17875"/>
            </a:xfrm>
            <a:custGeom>
              <a:avLst/>
              <a:gdLst/>
              <a:ahLst/>
              <a:cxnLst/>
              <a:rect l="l" t="t" r="r" b="b"/>
              <a:pathLst>
                <a:path w="757" h="715" extrusionOk="0">
                  <a:moveTo>
                    <a:pt x="400" y="0"/>
                  </a:moveTo>
                  <a:cubicBezTo>
                    <a:pt x="329" y="0"/>
                    <a:pt x="257" y="21"/>
                    <a:pt x="186" y="71"/>
                  </a:cubicBezTo>
                  <a:cubicBezTo>
                    <a:pt x="29" y="186"/>
                    <a:pt x="0" y="407"/>
                    <a:pt x="114" y="571"/>
                  </a:cubicBezTo>
                  <a:cubicBezTo>
                    <a:pt x="186" y="664"/>
                    <a:pt x="293" y="714"/>
                    <a:pt x="400" y="714"/>
                  </a:cubicBezTo>
                  <a:cubicBezTo>
                    <a:pt x="471" y="714"/>
                    <a:pt x="543" y="693"/>
                    <a:pt x="614" y="643"/>
                  </a:cubicBezTo>
                  <a:cubicBezTo>
                    <a:pt x="707" y="571"/>
                    <a:pt x="757" y="464"/>
                    <a:pt x="757" y="357"/>
                  </a:cubicBezTo>
                  <a:cubicBezTo>
                    <a:pt x="757" y="286"/>
                    <a:pt x="743" y="214"/>
                    <a:pt x="686" y="143"/>
                  </a:cubicBezTo>
                  <a:cubicBezTo>
                    <a:pt x="614" y="50"/>
                    <a:pt x="507" y="0"/>
                    <a:pt x="400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21" name="Google Shape;1121;p36"/>
            <p:cNvSpPr/>
            <p:nvPr/>
          </p:nvSpPr>
          <p:spPr>
            <a:xfrm>
              <a:off x="4992175" y="2803750"/>
              <a:ext cx="18925" cy="17875"/>
            </a:xfrm>
            <a:custGeom>
              <a:avLst/>
              <a:gdLst/>
              <a:ahLst/>
              <a:cxnLst/>
              <a:rect l="l" t="t" r="r" b="b"/>
              <a:pathLst>
                <a:path w="757" h="715" extrusionOk="0">
                  <a:moveTo>
                    <a:pt x="400" y="0"/>
                  </a:moveTo>
                  <a:cubicBezTo>
                    <a:pt x="328" y="0"/>
                    <a:pt x="257" y="14"/>
                    <a:pt x="186" y="72"/>
                  </a:cubicBezTo>
                  <a:cubicBezTo>
                    <a:pt x="29" y="186"/>
                    <a:pt x="0" y="407"/>
                    <a:pt x="114" y="571"/>
                  </a:cubicBezTo>
                  <a:cubicBezTo>
                    <a:pt x="186" y="664"/>
                    <a:pt x="293" y="714"/>
                    <a:pt x="400" y="714"/>
                  </a:cubicBezTo>
                  <a:cubicBezTo>
                    <a:pt x="471" y="714"/>
                    <a:pt x="550" y="686"/>
                    <a:pt x="614" y="643"/>
                  </a:cubicBezTo>
                  <a:cubicBezTo>
                    <a:pt x="707" y="571"/>
                    <a:pt x="757" y="464"/>
                    <a:pt x="757" y="357"/>
                  </a:cubicBezTo>
                  <a:cubicBezTo>
                    <a:pt x="757" y="286"/>
                    <a:pt x="728" y="200"/>
                    <a:pt x="686" y="143"/>
                  </a:cubicBezTo>
                  <a:cubicBezTo>
                    <a:pt x="614" y="50"/>
                    <a:pt x="507" y="0"/>
                    <a:pt x="400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22" name="Google Shape;1122;p36"/>
            <p:cNvSpPr/>
            <p:nvPr/>
          </p:nvSpPr>
          <p:spPr>
            <a:xfrm>
              <a:off x="4968775" y="2821050"/>
              <a:ext cx="18950" cy="17875"/>
            </a:xfrm>
            <a:custGeom>
              <a:avLst/>
              <a:gdLst/>
              <a:ahLst/>
              <a:cxnLst/>
              <a:rect l="l" t="t" r="r" b="b"/>
              <a:pathLst>
                <a:path w="758" h="715" extrusionOk="0">
                  <a:moveTo>
                    <a:pt x="400" y="1"/>
                  </a:moveTo>
                  <a:cubicBezTo>
                    <a:pt x="329" y="1"/>
                    <a:pt x="250" y="29"/>
                    <a:pt x="186" y="72"/>
                  </a:cubicBezTo>
                  <a:cubicBezTo>
                    <a:pt x="36" y="186"/>
                    <a:pt x="1" y="415"/>
                    <a:pt x="115" y="572"/>
                  </a:cubicBezTo>
                  <a:cubicBezTo>
                    <a:pt x="186" y="672"/>
                    <a:pt x="293" y="715"/>
                    <a:pt x="400" y="715"/>
                  </a:cubicBezTo>
                  <a:cubicBezTo>
                    <a:pt x="472" y="715"/>
                    <a:pt x="543" y="686"/>
                    <a:pt x="615" y="643"/>
                  </a:cubicBezTo>
                  <a:cubicBezTo>
                    <a:pt x="715" y="572"/>
                    <a:pt x="757" y="465"/>
                    <a:pt x="757" y="358"/>
                  </a:cubicBezTo>
                  <a:cubicBezTo>
                    <a:pt x="757" y="286"/>
                    <a:pt x="729" y="208"/>
                    <a:pt x="686" y="144"/>
                  </a:cubicBezTo>
                  <a:cubicBezTo>
                    <a:pt x="615" y="58"/>
                    <a:pt x="508" y="1"/>
                    <a:pt x="400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23" name="Google Shape;1123;p36"/>
            <p:cNvSpPr/>
            <p:nvPr/>
          </p:nvSpPr>
          <p:spPr>
            <a:xfrm>
              <a:off x="5015550" y="2786250"/>
              <a:ext cx="18950" cy="17875"/>
            </a:xfrm>
            <a:custGeom>
              <a:avLst/>
              <a:gdLst/>
              <a:ahLst/>
              <a:cxnLst/>
              <a:rect l="l" t="t" r="r" b="b"/>
              <a:pathLst>
                <a:path w="758" h="715" extrusionOk="0">
                  <a:moveTo>
                    <a:pt x="407" y="0"/>
                  </a:moveTo>
                  <a:cubicBezTo>
                    <a:pt x="336" y="0"/>
                    <a:pt x="250" y="29"/>
                    <a:pt x="193" y="72"/>
                  </a:cubicBezTo>
                  <a:cubicBezTo>
                    <a:pt x="29" y="186"/>
                    <a:pt x="0" y="414"/>
                    <a:pt x="115" y="572"/>
                  </a:cubicBezTo>
                  <a:cubicBezTo>
                    <a:pt x="193" y="664"/>
                    <a:pt x="293" y="714"/>
                    <a:pt x="400" y="714"/>
                  </a:cubicBezTo>
                  <a:cubicBezTo>
                    <a:pt x="472" y="714"/>
                    <a:pt x="543" y="700"/>
                    <a:pt x="615" y="643"/>
                  </a:cubicBezTo>
                  <a:cubicBezTo>
                    <a:pt x="707" y="572"/>
                    <a:pt x="757" y="464"/>
                    <a:pt x="757" y="357"/>
                  </a:cubicBezTo>
                  <a:cubicBezTo>
                    <a:pt x="757" y="286"/>
                    <a:pt x="743" y="215"/>
                    <a:pt x="686" y="143"/>
                  </a:cubicBezTo>
                  <a:cubicBezTo>
                    <a:pt x="622" y="57"/>
                    <a:pt x="515" y="0"/>
                    <a:pt x="407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24" name="Google Shape;1124;p36"/>
            <p:cNvSpPr/>
            <p:nvPr/>
          </p:nvSpPr>
          <p:spPr>
            <a:xfrm>
              <a:off x="5156225" y="2681800"/>
              <a:ext cx="18950" cy="17875"/>
            </a:xfrm>
            <a:custGeom>
              <a:avLst/>
              <a:gdLst/>
              <a:ahLst/>
              <a:cxnLst/>
              <a:rect l="l" t="t" r="r" b="b"/>
              <a:pathLst>
                <a:path w="758" h="715" extrusionOk="0">
                  <a:moveTo>
                    <a:pt x="400" y="1"/>
                  </a:moveTo>
                  <a:cubicBezTo>
                    <a:pt x="329" y="1"/>
                    <a:pt x="258" y="29"/>
                    <a:pt x="186" y="72"/>
                  </a:cubicBezTo>
                  <a:cubicBezTo>
                    <a:pt x="22" y="187"/>
                    <a:pt x="0" y="408"/>
                    <a:pt x="115" y="572"/>
                  </a:cubicBezTo>
                  <a:cubicBezTo>
                    <a:pt x="186" y="665"/>
                    <a:pt x="293" y="715"/>
                    <a:pt x="400" y="715"/>
                  </a:cubicBezTo>
                  <a:cubicBezTo>
                    <a:pt x="472" y="715"/>
                    <a:pt x="550" y="694"/>
                    <a:pt x="615" y="644"/>
                  </a:cubicBezTo>
                  <a:cubicBezTo>
                    <a:pt x="700" y="572"/>
                    <a:pt x="757" y="465"/>
                    <a:pt x="757" y="358"/>
                  </a:cubicBezTo>
                  <a:cubicBezTo>
                    <a:pt x="757" y="287"/>
                    <a:pt x="736" y="215"/>
                    <a:pt x="686" y="144"/>
                  </a:cubicBezTo>
                  <a:cubicBezTo>
                    <a:pt x="615" y="44"/>
                    <a:pt x="507" y="1"/>
                    <a:pt x="400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25" name="Google Shape;1125;p36"/>
            <p:cNvSpPr/>
            <p:nvPr/>
          </p:nvSpPr>
          <p:spPr>
            <a:xfrm>
              <a:off x="4945400" y="2838550"/>
              <a:ext cx="18950" cy="17875"/>
            </a:xfrm>
            <a:custGeom>
              <a:avLst/>
              <a:gdLst/>
              <a:ahLst/>
              <a:cxnLst/>
              <a:rect l="l" t="t" r="r" b="b"/>
              <a:pathLst>
                <a:path w="758" h="715" extrusionOk="0">
                  <a:moveTo>
                    <a:pt x="400" y="1"/>
                  </a:moveTo>
                  <a:cubicBezTo>
                    <a:pt x="329" y="1"/>
                    <a:pt x="257" y="22"/>
                    <a:pt x="186" y="72"/>
                  </a:cubicBezTo>
                  <a:cubicBezTo>
                    <a:pt x="22" y="186"/>
                    <a:pt x="0" y="408"/>
                    <a:pt x="114" y="572"/>
                  </a:cubicBezTo>
                  <a:cubicBezTo>
                    <a:pt x="186" y="658"/>
                    <a:pt x="293" y="715"/>
                    <a:pt x="400" y="715"/>
                  </a:cubicBezTo>
                  <a:cubicBezTo>
                    <a:pt x="471" y="715"/>
                    <a:pt x="550" y="686"/>
                    <a:pt x="614" y="643"/>
                  </a:cubicBezTo>
                  <a:cubicBezTo>
                    <a:pt x="700" y="572"/>
                    <a:pt x="757" y="465"/>
                    <a:pt x="757" y="358"/>
                  </a:cubicBezTo>
                  <a:cubicBezTo>
                    <a:pt x="757" y="286"/>
                    <a:pt x="736" y="215"/>
                    <a:pt x="686" y="143"/>
                  </a:cubicBezTo>
                  <a:cubicBezTo>
                    <a:pt x="614" y="51"/>
                    <a:pt x="507" y="1"/>
                    <a:pt x="400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26" name="Google Shape;1126;p36"/>
            <p:cNvSpPr/>
            <p:nvPr/>
          </p:nvSpPr>
          <p:spPr>
            <a:xfrm>
              <a:off x="4921825" y="2855875"/>
              <a:ext cx="18950" cy="17875"/>
            </a:xfrm>
            <a:custGeom>
              <a:avLst/>
              <a:gdLst/>
              <a:ahLst/>
              <a:cxnLst/>
              <a:rect l="l" t="t" r="r" b="b"/>
              <a:pathLst>
                <a:path w="758" h="715" extrusionOk="0">
                  <a:moveTo>
                    <a:pt x="408" y="0"/>
                  </a:moveTo>
                  <a:cubicBezTo>
                    <a:pt x="336" y="0"/>
                    <a:pt x="265" y="22"/>
                    <a:pt x="193" y="72"/>
                  </a:cubicBezTo>
                  <a:cubicBezTo>
                    <a:pt x="36" y="186"/>
                    <a:pt x="0" y="407"/>
                    <a:pt x="115" y="572"/>
                  </a:cubicBezTo>
                  <a:cubicBezTo>
                    <a:pt x="193" y="671"/>
                    <a:pt x="293" y="714"/>
                    <a:pt x="400" y="714"/>
                  </a:cubicBezTo>
                  <a:cubicBezTo>
                    <a:pt x="472" y="714"/>
                    <a:pt x="543" y="686"/>
                    <a:pt x="615" y="643"/>
                  </a:cubicBezTo>
                  <a:cubicBezTo>
                    <a:pt x="715" y="572"/>
                    <a:pt x="757" y="464"/>
                    <a:pt x="757" y="357"/>
                  </a:cubicBezTo>
                  <a:cubicBezTo>
                    <a:pt x="757" y="286"/>
                    <a:pt x="736" y="207"/>
                    <a:pt x="686" y="143"/>
                  </a:cubicBezTo>
                  <a:cubicBezTo>
                    <a:pt x="622" y="57"/>
                    <a:pt x="515" y="0"/>
                    <a:pt x="408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27" name="Google Shape;1127;p36"/>
            <p:cNvSpPr/>
            <p:nvPr/>
          </p:nvSpPr>
          <p:spPr>
            <a:xfrm>
              <a:off x="5109275" y="2716625"/>
              <a:ext cx="18950" cy="17875"/>
            </a:xfrm>
            <a:custGeom>
              <a:avLst/>
              <a:gdLst/>
              <a:ahLst/>
              <a:cxnLst/>
              <a:rect l="l" t="t" r="r" b="b"/>
              <a:pathLst>
                <a:path w="758" h="715" extrusionOk="0">
                  <a:moveTo>
                    <a:pt x="407" y="0"/>
                  </a:moveTo>
                  <a:cubicBezTo>
                    <a:pt x="336" y="0"/>
                    <a:pt x="265" y="22"/>
                    <a:pt x="193" y="72"/>
                  </a:cubicBezTo>
                  <a:cubicBezTo>
                    <a:pt x="29" y="186"/>
                    <a:pt x="0" y="407"/>
                    <a:pt x="115" y="572"/>
                  </a:cubicBezTo>
                  <a:cubicBezTo>
                    <a:pt x="193" y="672"/>
                    <a:pt x="293" y="714"/>
                    <a:pt x="400" y="714"/>
                  </a:cubicBezTo>
                  <a:cubicBezTo>
                    <a:pt x="472" y="714"/>
                    <a:pt x="557" y="686"/>
                    <a:pt x="615" y="643"/>
                  </a:cubicBezTo>
                  <a:cubicBezTo>
                    <a:pt x="707" y="572"/>
                    <a:pt x="757" y="465"/>
                    <a:pt x="757" y="357"/>
                  </a:cubicBezTo>
                  <a:cubicBezTo>
                    <a:pt x="757" y="286"/>
                    <a:pt x="743" y="215"/>
                    <a:pt x="686" y="143"/>
                  </a:cubicBezTo>
                  <a:cubicBezTo>
                    <a:pt x="622" y="57"/>
                    <a:pt x="515" y="0"/>
                    <a:pt x="407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28" name="Google Shape;1128;p36"/>
            <p:cNvSpPr/>
            <p:nvPr/>
          </p:nvSpPr>
          <p:spPr>
            <a:xfrm>
              <a:off x="5132850" y="2699300"/>
              <a:ext cx="18925" cy="17525"/>
            </a:xfrm>
            <a:custGeom>
              <a:avLst/>
              <a:gdLst/>
              <a:ahLst/>
              <a:cxnLst/>
              <a:rect l="l" t="t" r="r" b="b"/>
              <a:pathLst>
                <a:path w="757" h="701" extrusionOk="0">
                  <a:moveTo>
                    <a:pt x="400" y="1"/>
                  </a:moveTo>
                  <a:cubicBezTo>
                    <a:pt x="329" y="1"/>
                    <a:pt x="250" y="22"/>
                    <a:pt x="186" y="72"/>
                  </a:cubicBezTo>
                  <a:cubicBezTo>
                    <a:pt x="36" y="186"/>
                    <a:pt x="0" y="408"/>
                    <a:pt x="114" y="558"/>
                  </a:cubicBezTo>
                  <a:cubicBezTo>
                    <a:pt x="186" y="658"/>
                    <a:pt x="293" y="701"/>
                    <a:pt x="400" y="701"/>
                  </a:cubicBezTo>
                  <a:cubicBezTo>
                    <a:pt x="471" y="701"/>
                    <a:pt x="543" y="679"/>
                    <a:pt x="614" y="629"/>
                  </a:cubicBezTo>
                  <a:cubicBezTo>
                    <a:pt x="707" y="558"/>
                    <a:pt x="757" y="451"/>
                    <a:pt x="757" y="343"/>
                  </a:cubicBezTo>
                  <a:cubicBezTo>
                    <a:pt x="757" y="272"/>
                    <a:pt x="728" y="194"/>
                    <a:pt x="686" y="129"/>
                  </a:cubicBezTo>
                  <a:cubicBezTo>
                    <a:pt x="614" y="44"/>
                    <a:pt x="507" y="1"/>
                    <a:pt x="400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29" name="Google Shape;1129;p36"/>
            <p:cNvSpPr/>
            <p:nvPr/>
          </p:nvSpPr>
          <p:spPr>
            <a:xfrm>
              <a:off x="5085875" y="2734125"/>
              <a:ext cx="18950" cy="17875"/>
            </a:xfrm>
            <a:custGeom>
              <a:avLst/>
              <a:gdLst/>
              <a:ahLst/>
              <a:cxnLst/>
              <a:rect l="l" t="t" r="r" b="b"/>
              <a:pathLst>
                <a:path w="758" h="715" extrusionOk="0">
                  <a:moveTo>
                    <a:pt x="401" y="0"/>
                  </a:moveTo>
                  <a:cubicBezTo>
                    <a:pt x="329" y="0"/>
                    <a:pt x="251" y="22"/>
                    <a:pt x="187" y="72"/>
                  </a:cubicBezTo>
                  <a:cubicBezTo>
                    <a:pt x="37" y="186"/>
                    <a:pt x="1" y="407"/>
                    <a:pt x="115" y="571"/>
                  </a:cubicBezTo>
                  <a:cubicBezTo>
                    <a:pt x="187" y="657"/>
                    <a:pt x="294" y="714"/>
                    <a:pt x="401" y="714"/>
                  </a:cubicBezTo>
                  <a:cubicBezTo>
                    <a:pt x="472" y="714"/>
                    <a:pt x="544" y="693"/>
                    <a:pt x="615" y="643"/>
                  </a:cubicBezTo>
                  <a:cubicBezTo>
                    <a:pt x="715" y="571"/>
                    <a:pt x="758" y="464"/>
                    <a:pt x="758" y="357"/>
                  </a:cubicBezTo>
                  <a:cubicBezTo>
                    <a:pt x="758" y="286"/>
                    <a:pt x="729" y="214"/>
                    <a:pt x="687" y="143"/>
                  </a:cubicBezTo>
                  <a:cubicBezTo>
                    <a:pt x="615" y="43"/>
                    <a:pt x="508" y="0"/>
                    <a:pt x="401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30" name="Google Shape;1130;p36"/>
            <p:cNvSpPr/>
            <p:nvPr/>
          </p:nvSpPr>
          <p:spPr>
            <a:xfrm>
              <a:off x="5062500" y="2751425"/>
              <a:ext cx="18950" cy="17700"/>
            </a:xfrm>
            <a:custGeom>
              <a:avLst/>
              <a:gdLst/>
              <a:ahLst/>
              <a:cxnLst/>
              <a:rect l="l" t="t" r="r" b="b"/>
              <a:pathLst>
                <a:path w="758" h="708" extrusionOk="0">
                  <a:moveTo>
                    <a:pt x="400" y="1"/>
                  </a:moveTo>
                  <a:cubicBezTo>
                    <a:pt x="329" y="1"/>
                    <a:pt x="258" y="29"/>
                    <a:pt x="186" y="72"/>
                  </a:cubicBezTo>
                  <a:cubicBezTo>
                    <a:pt x="22" y="186"/>
                    <a:pt x="1" y="408"/>
                    <a:pt x="115" y="565"/>
                  </a:cubicBezTo>
                  <a:cubicBezTo>
                    <a:pt x="186" y="665"/>
                    <a:pt x="293" y="708"/>
                    <a:pt x="400" y="708"/>
                  </a:cubicBezTo>
                  <a:cubicBezTo>
                    <a:pt x="472" y="708"/>
                    <a:pt x="550" y="679"/>
                    <a:pt x="615" y="636"/>
                  </a:cubicBezTo>
                  <a:cubicBezTo>
                    <a:pt x="700" y="565"/>
                    <a:pt x="757" y="458"/>
                    <a:pt x="757" y="351"/>
                  </a:cubicBezTo>
                  <a:cubicBezTo>
                    <a:pt x="757" y="279"/>
                    <a:pt x="736" y="208"/>
                    <a:pt x="686" y="137"/>
                  </a:cubicBezTo>
                  <a:cubicBezTo>
                    <a:pt x="615" y="58"/>
                    <a:pt x="508" y="1"/>
                    <a:pt x="400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31" name="Google Shape;1131;p36"/>
            <p:cNvSpPr/>
            <p:nvPr/>
          </p:nvSpPr>
          <p:spPr>
            <a:xfrm>
              <a:off x="5039125" y="2768925"/>
              <a:ext cx="18925" cy="17875"/>
            </a:xfrm>
            <a:custGeom>
              <a:avLst/>
              <a:gdLst/>
              <a:ahLst/>
              <a:cxnLst/>
              <a:rect l="l" t="t" r="r" b="b"/>
              <a:pathLst>
                <a:path w="757" h="715" extrusionOk="0">
                  <a:moveTo>
                    <a:pt x="400" y="1"/>
                  </a:moveTo>
                  <a:cubicBezTo>
                    <a:pt x="329" y="1"/>
                    <a:pt x="250" y="22"/>
                    <a:pt x="186" y="65"/>
                  </a:cubicBezTo>
                  <a:cubicBezTo>
                    <a:pt x="36" y="186"/>
                    <a:pt x="0" y="408"/>
                    <a:pt x="114" y="572"/>
                  </a:cubicBezTo>
                  <a:cubicBezTo>
                    <a:pt x="186" y="665"/>
                    <a:pt x="293" y="715"/>
                    <a:pt x="400" y="715"/>
                  </a:cubicBezTo>
                  <a:cubicBezTo>
                    <a:pt x="471" y="715"/>
                    <a:pt x="550" y="686"/>
                    <a:pt x="614" y="643"/>
                  </a:cubicBezTo>
                  <a:cubicBezTo>
                    <a:pt x="700" y="572"/>
                    <a:pt x="757" y="465"/>
                    <a:pt x="757" y="358"/>
                  </a:cubicBezTo>
                  <a:cubicBezTo>
                    <a:pt x="757" y="286"/>
                    <a:pt x="728" y="201"/>
                    <a:pt x="686" y="143"/>
                  </a:cubicBezTo>
                  <a:cubicBezTo>
                    <a:pt x="614" y="43"/>
                    <a:pt x="507" y="1"/>
                    <a:pt x="400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32" name="Google Shape;1132;p36"/>
            <p:cNvSpPr/>
            <p:nvPr/>
          </p:nvSpPr>
          <p:spPr>
            <a:xfrm>
              <a:off x="4851675" y="2908350"/>
              <a:ext cx="18950" cy="17875"/>
            </a:xfrm>
            <a:custGeom>
              <a:avLst/>
              <a:gdLst/>
              <a:ahLst/>
              <a:cxnLst/>
              <a:rect l="l" t="t" r="r" b="b"/>
              <a:pathLst>
                <a:path w="758" h="715" extrusionOk="0">
                  <a:moveTo>
                    <a:pt x="400" y="1"/>
                  </a:moveTo>
                  <a:cubicBezTo>
                    <a:pt x="329" y="1"/>
                    <a:pt x="257" y="15"/>
                    <a:pt x="186" y="72"/>
                  </a:cubicBezTo>
                  <a:cubicBezTo>
                    <a:pt x="36" y="186"/>
                    <a:pt x="0" y="408"/>
                    <a:pt x="114" y="572"/>
                  </a:cubicBezTo>
                  <a:cubicBezTo>
                    <a:pt x="186" y="665"/>
                    <a:pt x="293" y="715"/>
                    <a:pt x="400" y="715"/>
                  </a:cubicBezTo>
                  <a:cubicBezTo>
                    <a:pt x="471" y="715"/>
                    <a:pt x="543" y="686"/>
                    <a:pt x="614" y="643"/>
                  </a:cubicBezTo>
                  <a:cubicBezTo>
                    <a:pt x="707" y="572"/>
                    <a:pt x="757" y="465"/>
                    <a:pt x="757" y="358"/>
                  </a:cubicBezTo>
                  <a:cubicBezTo>
                    <a:pt x="757" y="286"/>
                    <a:pt x="728" y="201"/>
                    <a:pt x="686" y="143"/>
                  </a:cubicBezTo>
                  <a:cubicBezTo>
                    <a:pt x="614" y="43"/>
                    <a:pt x="507" y="1"/>
                    <a:pt x="400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4828100" y="2925500"/>
              <a:ext cx="18950" cy="17875"/>
            </a:xfrm>
            <a:custGeom>
              <a:avLst/>
              <a:gdLst/>
              <a:ahLst/>
              <a:cxnLst/>
              <a:rect l="l" t="t" r="r" b="b"/>
              <a:pathLst>
                <a:path w="758" h="715" extrusionOk="0">
                  <a:moveTo>
                    <a:pt x="408" y="0"/>
                  </a:moveTo>
                  <a:cubicBezTo>
                    <a:pt x="336" y="0"/>
                    <a:pt x="265" y="29"/>
                    <a:pt x="193" y="72"/>
                  </a:cubicBezTo>
                  <a:cubicBezTo>
                    <a:pt x="29" y="186"/>
                    <a:pt x="1" y="407"/>
                    <a:pt x="115" y="571"/>
                  </a:cubicBezTo>
                  <a:cubicBezTo>
                    <a:pt x="193" y="657"/>
                    <a:pt x="293" y="714"/>
                    <a:pt x="400" y="714"/>
                  </a:cubicBezTo>
                  <a:cubicBezTo>
                    <a:pt x="472" y="714"/>
                    <a:pt x="558" y="693"/>
                    <a:pt x="615" y="643"/>
                  </a:cubicBezTo>
                  <a:cubicBezTo>
                    <a:pt x="707" y="571"/>
                    <a:pt x="757" y="464"/>
                    <a:pt x="757" y="357"/>
                  </a:cubicBezTo>
                  <a:cubicBezTo>
                    <a:pt x="757" y="286"/>
                    <a:pt x="743" y="214"/>
                    <a:pt x="686" y="143"/>
                  </a:cubicBezTo>
                  <a:cubicBezTo>
                    <a:pt x="622" y="50"/>
                    <a:pt x="515" y="0"/>
                    <a:pt x="408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4781325" y="2960475"/>
              <a:ext cx="18950" cy="17875"/>
            </a:xfrm>
            <a:custGeom>
              <a:avLst/>
              <a:gdLst/>
              <a:ahLst/>
              <a:cxnLst/>
              <a:rect l="l" t="t" r="r" b="b"/>
              <a:pathLst>
                <a:path w="758" h="715" extrusionOk="0">
                  <a:moveTo>
                    <a:pt x="401" y="1"/>
                  </a:moveTo>
                  <a:cubicBezTo>
                    <a:pt x="329" y="1"/>
                    <a:pt x="258" y="22"/>
                    <a:pt x="186" y="72"/>
                  </a:cubicBezTo>
                  <a:cubicBezTo>
                    <a:pt x="29" y="194"/>
                    <a:pt x="1" y="415"/>
                    <a:pt x="115" y="572"/>
                  </a:cubicBezTo>
                  <a:cubicBezTo>
                    <a:pt x="186" y="672"/>
                    <a:pt x="293" y="715"/>
                    <a:pt x="401" y="715"/>
                  </a:cubicBezTo>
                  <a:cubicBezTo>
                    <a:pt x="472" y="715"/>
                    <a:pt x="550" y="686"/>
                    <a:pt x="615" y="643"/>
                  </a:cubicBezTo>
                  <a:cubicBezTo>
                    <a:pt x="708" y="572"/>
                    <a:pt x="758" y="465"/>
                    <a:pt x="758" y="358"/>
                  </a:cubicBezTo>
                  <a:cubicBezTo>
                    <a:pt x="758" y="286"/>
                    <a:pt x="743" y="215"/>
                    <a:pt x="686" y="144"/>
                  </a:cubicBezTo>
                  <a:cubicBezTo>
                    <a:pt x="615" y="51"/>
                    <a:pt x="508" y="1"/>
                    <a:pt x="401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4804725" y="2943175"/>
              <a:ext cx="18925" cy="17700"/>
            </a:xfrm>
            <a:custGeom>
              <a:avLst/>
              <a:gdLst/>
              <a:ahLst/>
              <a:cxnLst/>
              <a:rect l="l" t="t" r="r" b="b"/>
              <a:pathLst>
                <a:path w="757" h="708" extrusionOk="0">
                  <a:moveTo>
                    <a:pt x="400" y="0"/>
                  </a:moveTo>
                  <a:cubicBezTo>
                    <a:pt x="329" y="0"/>
                    <a:pt x="250" y="29"/>
                    <a:pt x="186" y="72"/>
                  </a:cubicBezTo>
                  <a:cubicBezTo>
                    <a:pt x="36" y="186"/>
                    <a:pt x="0" y="407"/>
                    <a:pt x="114" y="564"/>
                  </a:cubicBezTo>
                  <a:cubicBezTo>
                    <a:pt x="186" y="657"/>
                    <a:pt x="293" y="707"/>
                    <a:pt x="400" y="707"/>
                  </a:cubicBezTo>
                  <a:cubicBezTo>
                    <a:pt x="471" y="707"/>
                    <a:pt x="543" y="679"/>
                    <a:pt x="614" y="636"/>
                  </a:cubicBezTo>
                  <a:cubicBezTo>
                    <a:pt x="714" y="564"/>
                    <a:pt x="757" y="457"/>
                    <a:pt x="757" y="350"/>
                  </a:cubicBezTo>
                  <a:cubicBezTo>
                    <a:pt x="757" y="279"/>
                    <a:pt x="736" y="193"/>
                    <a:pt x="686" y="129"/>
                  </a:cubicBezTo>
                  <a:cubicBezTo>
                    <a:pt x="614" y="43"/>
                    <a:pt x="507" y="0"/>
                    <a:pt x="400" y="0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4875050" y="2890675"/>
              <a:ext cx="18950" cy="17875"/>
            </a:xfrm>
            <a:custGeom>
              <a:avLst/>
              <a:gdLst/>
              <a:ahLst/>
              <a:cxnLst/>
              <a:rect l="l" t="t" r="r" b="b"/>
              <a:pathLst>
                <a:path w="758" h="715" extrusionOk="0">
                  <a:moveTo>
                    <a:pt x="400" y="1"/>
                  </a:moveTo>
                  <a:cubicBezTo>
                    <a:pt x="329" y="1"/>
                    <a:pt x="258" y="29"/>
                    <a:pt x="186" y="72"/>
                  </a:cubicBezTo>
                  <a:cubicBezTo>
                    <a:pt x="22" y="186"/>
                    <a:pt x="1" y="408"/>
                    <a:pt x="115" y="572"/>
                  </a:cubicBezTo>
                  <a:cubicBezTo>
                    <a:pt x="186" y="665"/>
                    <a:pt x="293" y="715"/>
                    <a:pt x="400" y="715"/>
                  </a:cubicBezTo>
                  <a:cubicBezTo>
                    <a:pt x="472" y="715"/>
                    <a:pt x="550" y="686"/>
                    <a:pt x="615" y="643"/>
                  </a:cubicBezTo>
                  <a:cubicBezTo>
                    <a:pt x="715" y="572"/>
                    <a:pt x="758" y="465"/>
                    <a:pt x="758" y="358"/>
                  </a:cubicBezTo>
                  <a:cubicBezTo>
                    <a:pt x="758" y="286"/>
                    <a:pt x="729" y="215"/>
                    <a:pt x="686" y="144"/>
                  </a:cubicBezTo>
                  <a:cubicBezTo>
                    <a:pt x="615" y="58"/>
                    <a:pt x="508" y="1"/>
                    <a:pt x="400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4632075" y="2947350"/>
              <a:ext cx="155175" cy="152400"/>
            </a:xfrm>
            <a:custGeom>
              <a:avLst/>
              <a:gdLst/>
              <a:ahLst/>
              <a:cxnLst/>
              <a:rect l="l" t="t" r="r" b="b"/>
              <a:pathLst>
                <a:path w="6207" h="6096" extrusionOk="0">
                  <a:moveTo>
                    <a:pt x="3323" y="1"/>
                  </a:moveTo>
                  <a:cubicBezTo>
                    <a:pt x="3206" y="1"/>
                    <a:pt x="3099" y="67"/>
                    <a:pt x="3036" y="162"/>
                  </a:cubicBezTo>
                  <a:lnTo>
                    <a:pt x="3014" y="183"/>
                  </a:lnTo>
                  <a:lnTo>
                    <a:pt x="2093" y="1618"/>
                  </a:lnTo>
                  <a:lnTo>
                    <a:pt x="365" y="1683"/>
                  </a:lnTo>
                  <a:cubicBezTo>
                    <a:pt x="229" y="1690"/>
                    <a:pt x="108" y="1768"/>
                    <a:pt x="51" y="1897"/>
                  </a:cubicBezTo>
                  <a:cubicBezTo>
                    <a:pt x="1" y="2018"/>
                    <a:pt x="15" y="2161"/>
                    <a:pt x="108" y="2268"/>
                  </a:cubicBezTo>
                  <a:lnTo>
                    <a:pt x="1200" y="3611"/>
                  </a:lnTo>
                  <a:lnTo>
                    <a:pt x="722" y="5267"/>
                  </a:lnTo>
                  <a:cubicBezTo>
                    <a:pt x="686" y="5403"/>
                    <a:pt x="722" y="5539"/>
                    <a:pt x="829" y="5632"/>
                  </a:cubicBezTo>
                  <a:cubicBezTo>
                    <a:pt x="894" y="5692"/>
                    <a:pt x="978" y="5725"/>
                    <a:pt x="1061" y="5725"/>
                  </a:cubicBezTo>
                  <a:cubicBezTo>
                    <a:pt x="1106" y="5725"/>
                    <a:pt x="1151" y="5716"/>
                    <a:pt x="1193" y="5696"/>
                  </a:cubicBezTo>
                  <a:lnTo>
                    <a:pt x="2807" y="5060"/>
                  </a:lnTo>
                  <a:lnTo>
                    <a:pt x="4243" y="6039"/>
                  </a:lnTo>
                  <a:cubicBezTo>
                    <a:pt x="4307" y="6081"/>
                    <a:pt x="4378" y="6096"/>
                    <a:pt x="4442" y="6096"/>
                  </a:cubicBezTo>
                  <a:cubicBezTo>
                    <a:pt x="4507" y="6096"/>
                    <a:pt x="4564" y="6081"/>
                    <a:pt x="4621" y="6053"/>
                  </a:cubicBezTo>
                  <a:cubicBezTo>
                    <a:pt x="4735" y="5981"/>
                    <a:pt x="4807" y="5860"/>
                    <a:pt x="4800" y="5724"/>
                  </a:cubicBezTo>
                  <a:lnTo>
                    <a:pt x="4692" y="3989"/>
                  </a:lnTo>
                  <a:lnTo>
                    <a:pt x="6056" y="2918"/>
                  </a:lnTo>
                  <a:cubicBezTo>
                    <a:pt x="6163" y="2839"/>
                    <a:pt x="6206" y="2697"/>
                    <a:pt x="6192" y="2575"/>
                  </a:cubicBezTo>
                  <a:cubicBezTo>
                    <a:pt x="6156" y="2440"/>
                    <a:pt x="6056" y="2332"/>
                    <a:pt x="5935" y="2297"/>
                  </a:cubicBezTo>
                  <a:lnTo>
                    <a:pt x="4685" y="1975"/>
                  </a:lnTo>
                  <a:cubicBezTo>
                    <a:pt x="4628" y="1940"/>
                    <a:pt x="4557" y="1918"/>
                    <a:pt x="4500" y="1918"/>
                  </a:cubicBezTo>
                  <a:lnTo>
                    <a:pt x="4471" y="1918"/>
                  </a:lnTo>
                  <a:lnTo>
                    <a:pt x="4257" y="1868"/>
                  </a:lnTo>
                  <a:lnTo>
                    <a:pt x="3664" y="233"/>
                  </a:lnTo>
                  <a:cubicBezTo>
                    <a:pt x="3664" y="226"/>
                    <a:pt x="3664" y="226"/>
                    <a:pt x="3657" y="226"/>
                  </a:cubicBezTo>
                  <a:cubicBezTo>
                    <a:pt x="3614" y="97"/>
                    <a:pt x="3500" y="19"/>
                    <a:pt x="3371" y="5"/>
                  </a:cubicBezTo>
                  <a:cubicBezTo>
                    <a:pt x="3355" y="2"/>
                    <a:pt x="3339" y="1"/>
                    <a:pt x="3323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4110250" y="3271075"/>
              <a:ext cx="88400" cy="86225"/>
            </a:xfrm>
            <a:custGeom>
              <a:avLst/>
              <a:gdLst/>
              <a:ahLst/>
              <a:cxnLst/>
              <a:rect l="l" t="t" r="r" b="b"/>
              <a:pathLst>
                <a:path w="3536" h="3449" extrusionOk="0">
                  <a:moveTo>
                    <a:pt x="1868" y="1"/>
                  </a:moveTo>
                  <a:cubicBezTo>
                    <a:pt x="1801" y="1"/>
                    <a:pt x="1726" y="36"/>
                    <a:pt x="1693" y="102"/>
                  </a:cubicBezTo>
                  <a:lnTo>
                    <a:pt x="1186" y="937"/>
                  </a:lnTo>
                  <a:lnTo>
                    <a:pt x="208" y="994"/>
                  </a:lnTo>
                  <a:cubicBezTo>
                    <a:pt x="122" y="1002"/>
                    <a:pt x="65" y="1044"/>
                    <a:pt x="30" y="1116"/>
                  </a:cubicBezTo>
                  <a:cubicBezTo>
                    <a:pt x="1" y="1187"/>
                    <a:pt x="8" y="1273"/>
                    <a:pt x="65" y="1323"/>
                  </a:cubicBezTo>
                  <a:lnTo>
                    <a:pt x="694" y="2066"/>
                  </a:lnTo>
                  <a:lnTo>
                    <a:pt x="444" y="3008"/>
                  </a:lnTo>
                  <a:cubicBezTo>
                    <a:pt x="437" y="3044"/>
                    <a:pt x="437" y="3094"/>
                    <a:pt x="458" y="3130"/>
                  </a:cubicBezTo>
                  <a:cubicBezTo>
                    <a:pt x="465" y="3165"/>
                    <a:pt x="479" y="3187"/>
                    <a:pt x="508" y="3215"/>
                  </a:cubicBezTo>
                  <a:cubicBezTo>
                    <a:pt x="544" y="3251"/>
                    <a:pt x="588" y="3267"/>
                    <a:pt x="634" y="3267"/>
                  </a:cubicBezTo>
                  <a:cubicBezTo>
                    <a:pt x="661" y="3267"/>
                    <a:pt x="688" y="3262"/>
                    <a:pt x="715" y="3251"/>
                  </a:cubicBezTo>
                  <a:lnTo>
                    <a:pt x="1615" y="2880"/>
                  </a:lnTo>
                  <a:lnTo>
                    <a:pt x="2436" y="3415"/>
                  </a:lnTo>
                  <a:cubicBezTo>
                    <a:pt x="2470" y="3438"/>
                    <a:pt x="2507" y="3448"/>
                    <a:pt x="2545" y="3448"/>
                  </a:cubicBezTo>
                  <a:cubicBezTo>
                    <a:pt x="2580" y="3448"/>
                    <a:pt x="2616" y="3439"/>
                    <a:pt x="2650" y="3422"/>
                  </a:cubicBezTo>
                  <a:cubicBezTo>
                    <a:pt x="2715" y="3380"/>
                    <a:pt x="2750" y="3308"/>
                    <a:pt x="2750" y="3237"/>
                  </a:cubicBezTo>
                  <a:lnTo>
                    <a:pt x="2686" y="2387"/>
                  </a:lnTo>
                  <a:lnTo>
                    <a:pt x="2679" y="2251"/>
                  </a:lnTo>
                  <a:lnTo>
                    <a:pt x="3000" y="1994"/>
                  </a:lnTo>
                  <a:lnTo>
                    <a:pt x="3443" y="1637"/>
                  </a:lnTo>
                  <a:cubicBezTo>
                    <a:pt x="3507" y="1573"/>
                    <a:pt x="3536" y="1494"/>
                    <a:pt x="3521" y="1423"/>
                  </a:cubicBezTo>
                  <a:cubicBezTo>
                    <a:pt x="3500" y="1352"/>
                    <a:pt x="3450" y="1287"/>
                    <a:pt x="3364" y="1273"/>
                  </a:cubicBezTo>
                  <a:lnTo>
                    <a:pt x="2407" y="1044"/>
                  </a:lnTo>
                  <a:lnTo>
                    <a:pt x="2050" y="130"/>
                  </a:lnTo>
                  <a:cubicBezTo>
                    <a:pt x="2029" y="59"/>
                    <a:pt x="1965" y="2"/>
                    <a:pt x="1886" y="2"/>
                  </a:cubicBezTo>
                  <a:cubicBezTo>
                    <a:pt x="1880" y="1"/>
                    <a:pt x="1874" y="1"/>
                    <a:pt x="1868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5063025" y="2340875"/>
              <a:ext cx="85550" cy="88225"/>
            </a:xfrm>
            <a:custGeom>
              <a:avLst/>
              <a:gdLst/>
              <a:ahLst/>
              <a:cxnLst/>
              <a:rect l="l" t="t" r="r" b="b"/>
              <a:pathLst>
                <a:path w="3422" h="3529" extrusionOk="0">
                  <a:moveTo>
                    <a:pt x="1415" y="1"/>
                  </a:moveTo>
                  <a:cubicBezTo>
                    <a:pt x="1398" y="1"/>
                    <a:pt x="1381" y="3"/>
                    <a:pt x="1365" y="6"/>
                  </a:cubicBezTo>
                  <a:cubicBezTo>
                    <a:pt x="1293" y="27"/>
                    <a:pt x="1229" y="85"/>
                    <a:pt x="1222" y="163"/>
                  </a:cubicBezTo>
                  <a:lnTo>
                    <a:pt x="1029" y="1120"/>
                  </a:lnTo>
                  <a:lnTo>
                    <a:pt x="129" y="1513"/>
                  </a:lnTo>
                  <a:cubicBezTo>
                    <a:pt x="58" y="1541"/>
                    <a:pt x="15" y="1613"/>
                    <a:pt x="8" y="1684"/>
                  </a:cubicBezTo>
                  <a:cubicBezTo>
                    <a:pt x="1" y="1784"/>
                    <a:pt x="51" y="1855"/>
                    <a:pt x="115" y="1891"/>
                  </a:cubicBezTo>
                  <a:lnTo>
                    <a:pt x="544" y="2134"/>
                  </a:lnTo>
                  <a:lnTo>
                    <a:pt x="972" y="2377"/>
                  </a:lnTo>
                  <a:lnTo>
                    <a:pt x="994" y="2677"/>
                  </a:lnTo>
                  <a:lnTo>
                    <a:pt x="1058" y="3348"/>
                  </a:lnTo>
                  <a:cubicBezTo>
                    <a:pt x="1065" y="3419"/>
                    <a:pt x="1115" y="3491"/>
                    <a:pt x="1193" y="3519"/>
                  </a:cubicBezTo>
                  <a:cubicBezTo>
                    <a:pt x="1214" y="3526"/>
                    <a:pt x="1236" y="3529"/>
                    <a:pt x="1257" y="3529"/>
                  </a:cubicBezTo>
                  <a:cubicBezTo>
                    <a:pt x="1309" y="3529"/>
                    <a:pt x="1360" y="3510"/>
                    <a:pt x="1401" y="3469"/>
                  </a:cubicBezTo>
                  <a:lnTo>
                    <a:pt x="2122" y="2805"/>
                  </a:lnTo>
                  <a:lnTo>
                    <a:pt x="3079" y="3019"/>
                  </a:lnTo>
                  <a:cubicBezTo>
                    <a:pt x="3094" y="3022"/>
                    <a:pt x="3109" y="3024"/>
                    <a:pt x="3123" y="3024"/>
                  </a:cubicBezTo>
                  <a:cubicBezTo>
                    <a:pt x="3148" y="3024"/>
                    <a:pt x="3170" y="3019"/>
                    <a:pt x="3193" y="3005"/>
                  </a:cubicBezTo>
                  <a:cubicBezTo>
                    <a:pt x="3221" y="2998"/>
                    <a:pt x="3257" y="2969"/>
                    <a:pt x="3271" y="2948"/>
                  </a:cubicBezTo>
                  <a:cubicBezTo>
                    <a:pt x="3314" y="2884"/>
                    <a:pt x="3329" y="2805"/>
                    <a:pt x="3300" y="2734"/>
                  </a:cubicBezTo>
                  <a:lnTo>
                    <a:pt x="2886" y="1841"/>
                  </a:lnTo>
                  <a:lnTo>
                    <a:pt x="3386" y="991"/>
                  </a:lnTo>
                  <a:cubicBezTo>
                    <a:pt x="3421" y="927"/>
                    <a:pt x="3421" y="841"/>
                    <a:pt x="3379" y="777"/>
                  </a:cubicBezTo>
                  <a:cubicBezTo>
                    <a:pt x="3339" y="718"/>
                    <a:pt x="3276" y="683"/>
                    <a:pt x="3211" y="683"/>
                  </a:cubicBezTo>
                  <a:cubicBezTo>
                    <a:pt x="3205" y="683"/>
                    <a:pt x="3199" y="684"/>
                    <a:pt x="3193" y="684"/>
                  </a:cubicBezTo>
                  <a:lnTo>
                    <a:pt x="2222" y="806"/>
                  </a:lnTo>
                  <a:lnTo>
                    <a:pt x="1565" y="70"/>
                  </a:lnTo>
                  <a:cubicBezTo>
                    <a:pt x="1526" y="21"/>
                    <a:pt x="1471" y="1"/>
                    <a:pt x="1415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5311550" y="2507550"/>
              <a:ext cx="85525" cy="87750"/>
            </a:xfrm>
            <a:custGeom>
              <a:avLst/>
              <a:gdLst/>
              <a:ahLst/>
              <a:cxnLst/>
              <a:rect l="l" t="t" r="r" b="b"/>
              <a:pathLst>
                <a:path w="3421" h="3510" extrusionOk="0">
                  <a:moveTo>
                    <a:pt x="1411" y="1"/>
                  </a:moveTo>
                  <a:cubicBezTo>
                    <a:pt x="1393" y="1"/>
                    <a:pt x="1375" y="3"/>
                    <a:pt x="1357" y="9"/>
                  </a:cubicBezTo>
                  <a:cubicBezTo>
                    <a:pt x="1285" y="23"/>
                    <a:pt x="1221" y="87"/>
                    <a:pt x="1214" y="159"/>
                  </a:cubicBezTo>
                  <a:lnTo>
                    <a:pt x="1028" y="1123"/>
                  </a:lnTo>
                  <a:lnTo>
                    <a:pt x="121" y="1515"/>
                  </a:lnTo>
                  <a:cubicBezTo>
                    <a:pt x="50" y="1544"/>
                    <a:pt x="7" y="1615"/>
                    <a:pt x="0" y="1687"/>
                  </a:cubicBezTo>
                  <a:cubicBezTo>
                    <a:pt x="0" y="1758"/>
                    <a:pt x="36" y="1837"/>
                    <a:pt x="107" y="1872"/>
                  </a:cubicBezTo>
                  <a:lnTo>
                    <a:pt x="578" y="2144"/>
                  </a:lnTo>
                  <a:lnTo>
                    <a:pt x="964" y="2358"/>
                  </a:lnTo>
                  <a:lnTo>
                    <a:pt x="1000" y="2701"/>
                  </a:lnTo>
                  <a:lnTo>
                    <a:pt x="1050" y="3329"/>
                  </a:lnTo>
                  <a:cubicBezTo>
                    <a:pt x="1064" y="3400"/>
                    <a:pt x="1107" y="3472"/>
                    <a:pt x="1185" y="3500"/>
                  </a:cubicBezTo>
                  <a:cubicBezTo>
                    <a:pt x="1206" y="3507"/>
                    <a:pt x="1228" y="3510"/>
                    <a:pt x="1249" y="3510"/>
                  </a:cubicBezTo>
                  <a:cubicBezTo>
                    <a:pt x="1301" y="3510"/>
                    <a:pt x="1352" y="3491"/>
                    <a:pt x="1393" y="3450"/>
                  </a:cubicBezTo>
                  <a:lnTo>
                    <a:pt x="2114" y="2786"/>
                  </a:lnTo>
                  <a:lnTo>
                    <a:pt x="3071" y="3001"/>
                  </a:lnTo>
                  <a:cubicBezTo>
                    <a:pt x="3086" y="3003"/>
                    <a:pt x="3101" y="3005"/>
                    <a:pt x="3115" y="3005"/>
                  </a:cubicBezTo>
                  <a:cubicBezTo>
                    <a:pt x="3140" y="3005"/>
                    <a:pt x="3162" y="3000"/>
                    <a:pt x="3185" y="2986"/>
                  </a:cubicBezTo>
                  <a:cubicBezTo>
                    <a:pt x="3213" y="2979"/>
                    <a:pt x="3249" y="2951"/>
                    <a:pt x="3263" y="2929"/>
                  </a:cubicBezTo>
                  <a:cubicBezTo>
                    <a:pt x="3313" y="2865"/>
                    <a:pt x="3321" y="2786"/>
                    <a:pt x="3292" y="2715"/>
                  </a:cubicBezTo>
                  <a:lnTo>
                    <a:pt x="2885" y="1822"/>
                  </a:lnTo>
                  <a:lnTo>
                    <a:pt x="3385" y="973"/>
                  </a:lnTo>
                  <a:cubicBezTo>
                    <a:pt x="3421" y="923"/>
                    <a:pt x="3421" y="837"/>
                    <a:pt x="3371" y="780"/>
                  </a:cubicBezTo>
                  <a:cubicBezTo>
                    <a:pt x="3331" y="721"/>
                    <a:pt x="3268" y="686"/>
                    <a:pt x="3203" y="686"/>
                  </a:cubicBezTo>
                  <a:cubicBezTo>
                    <a:pt x="3197" y="686"/>
                    <a:pt x="3191" y="686"/>
                    <a:pt x="3185" y="687"/>
                  </a:cubicBezTo>
                  <a:lnTo>
                    <a:pt x="2214" y="801"/>
                  </a:lnTo>
                  <a:lnTo>
                    <a:pt x="1564" y="73"/>
                  </a:lnTo>
                  <a:cubicBezTo>
                    <a:pt x="1521" y="25"/>
                    <a:pt x="1466" y="1"/>
                    <a:pt x="1411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4755625" y="2603075"/>
              <a:ext cx="63225" cy="60950"/>
            </a:xfrm>
            <a:custGeom>
              <a:avLst/>
              <a:gdLst/>
              <a:ahLst/>
              <a:cxnLst/>
              <a:rect l="l" t="t" r="r" b="b"/>
              <a:pathLst>
                <a:path w="2529" h="2438" extrusionOk="0">
                  <a:moveTo>
                    <a:pt x="1207" y="1"/>
                  </a:moveTo>
                  <a:cubicBezTo>
                    <a:pt x="1150" y="8"/>
                    <a:pt x="1107" y="36"/>
                    <a:pt x="1079" y="86"/>
                  </a:cubicBezTo>
                  <a:lnTo>
                    <a:pt x="814" y="736"/>
                  </a:lnTo>
                  <a:lnTo>
                    <a:pt x="122" y="879"/>
                  </a:lnTo>
                  <a:cubicBezTo>
                    <a:pt x="72" y="893"/>
                    <a:pt x="29" y="936"/>
                    <a:pt x="15" y="986"/>
                  </a:cubicBezTo>
                  <a:cubicBezTo>
                    <a:pt x="0" y="1043"/>
                    <a:pt x="29" y="1100"/>
                    <a:pt x="65" y="1136"/>
                  </a:cubicBezTo>
                  <a:lnTo>
                    <a:pt x="600" y="1586"/>
                  </a:lnTo>
                  <a:lnTo>
                    <a:pt x="550" y="2007"/>
                  </a:lnTo>
                  <a:lnTo>
                    <a:pt x="529" y="2286"/>
                  </a:lnTo>
                  <a:cubicBezTo>
                    <a:pt x="514" y="2336"/>
                    <a:pt x="543" y="2393"/>
                    <a:pt x="586" y="2422"/>
                  </a:cubicBezTo>
                  <a:cubicBezTo>
                    <a:pt x="611" y="2432"/>
                    <a:pt x="638" y="2438"/>
                    <a:pt x="664" y="2438"/>
                  </a:cubicBezTo>
                  <a:cubicBezTo>
                    <a:pt x="691" y="2438"/>
                    <a:pt x="718" y="2432"/>
                    <a:pt x="743" y="2422"/>
                  </a:cubicBezTo>
                  <a:lnTo>
                    <a:pt x="1043" y="2229"/>
                  </a:lnTo>
                  <a:lnTo>
                    <a:pt x="1343" y="2050"/>
                  </a:lnTo>
                  <a:lnTo>
                    <a:pt x="1985" y="2336"/>
                  </a:lnTo>
                  <a:cubicBezTo>
                    <a:pt x="1991" y="2362"/>
                    <a:pt x="2012" y="2377"/>
                    <a:pt x="2034" y="2377"/>
                  </a:cubicBezTo>
                  <a:cubicBezTo>
                    <a:pt x="2042" y="2377"/>
                    <a:pt x="2050" y="2375"/>
                    <a:pt x="2057" y="2372"/>
                  </a:cubicBezTo>
                  <a:cubicBezTo>
                    <a:pt x="2078" y="2364"/>
                    <a:pt x="2100" y="2357"/>
                    <a:pt x="2114" y="2336"/>
                  </a:cubicBezTo>
                  <a:cubicBezTo>
                    <a:pt x="2164" y="2300"/>
                    <a:pt x="2178" y="2250"/>
                    <a:pt x="2171" y="2193"/>
                  </a:cubicBezTo>
                  <a:lnTo>
                    <a:pt x="2007" y="1507"/>
                  </a:lnTo>
                  <a:lnTo>
                    <a:pt x="2478" y="979"/>
                  </a:lnTo>
                  <a:cubicBezTo>
                    <a:pt x="2521" y="936"/>
                    <a:pt x="2528" y="886"/>
                    <a:pt x="2507" y="829"/>
                  </a:cubicBezTo>
                  <a:cubicBezTo>
                    <a:pt x="2492" y="779"/>
                    <a:pt x="2435" y="743"/>
                    <a:pt x="2385" y="743"/>
                  </a:cubicBezTo>
                  <a:lnTo>
                    <a:pt x="2328" y="729"/>
                  </a:lnTo>
                  <a:lnTo>
                    <a:pt x="1686" y="679"/>
                  </a:lnTo>
                  <a:lnTo>
                    <a:pt x="1686" y="665"/>
                  </a:lnTo>
                  <a:lnTo>
                    <a:pt x="1343" y="72"/>
                  </a:lnTo>
                  <a:cubicBezTo>
                    <a:pt x="1314" y="22"/>
                    <a:pt x="1257" y="1"/>
                    <a:pt x="1207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4341450" y="3349250"/>
              <a:ext cx="61625" cy="59250"/>
            </a:xfrm>
            <a:custGeom>
              <a:avLst/>
              <a:gdLst/>
              <a:ahLst/>
              <a:cxnLst/>
              <a:rect l="l" t="t" r="r" b="b"/>
              <a:pathLst>
                <a:path w="2465" h="2370" extrusionOk="0">
                  <a:moveTo>
                    <a:pt x="1804" y="1"/>
                  </a:moveTo>
                  <a:cubicBezTo>
                    <a:pt x="1780" y="1"/>
                    <a:pt x="1757" y="6"/>
                    <a:pt x="1736" y="17"/>
                  </a:cubicBezTo>
                  <a:lnTo>
                    <a:pt x="1150" y="374"/>
                  </a:lnTo>
                  <a:lnTo>
                    <a:pt x="529" y="103"/>
                  </a:lnTo>
                  <a:cubicBezTo>
                    <a:pt x="505" y="91"/>
                    <a:pt x="482" y="85"/>
                    <a:pt x="462" y="85"/>
                  </a:cubicBezTo>
                  <a:cubicBezTo>
                    <a:pt x="433" y="85"/>
                    <a:pt x="407" y="96"/>
                    <a:pt x="386" y="117"/>
                  </a:cubicBezTo>
                  <a:cubicBezTo>
                    <a:pt x="350" y="153"/>
                    <a:pt x="322" y="210"/>
                    <a:pt x="343" y="260"/>
                  </a:cubicBezTo>
                  <a:lnTo>
                    <a:pt x="379" y="402"/>
                  </a:lnTo>
                  <a:lnTo>
                    <a:pt x="500" y="924"/>
                  </a:lnTo>
                  <a:lnTo>
                    <a:pt x="329" y="1109"/>
                  </a:lnTo>
                  <a:lnTo>
                    <a:pt x="43" y="1431"/>
                  </a:lnTo>
                  <a:cubicBezTo>
                    <a:pt x="8" y="1474"/>
                    <a:pt x="0" y="1524"/>
                    <a:pt x="22" y="1574"/>
                  </a:cubicBezTo>
                  <a:cubicBezTo>
                    <a:pt x="36" y="1624"/>
                    <a:pt x="79" y="1652"/>
                    <a:pt x="136" y="1659"/>
                  </a:cubicBezTo>
                  <a:lnTo>
                    <a:pt x="815" y="1716"/>
                  </a:lnTo>
                  <a:lnTo>
                    <a:pt x="1150" y="2302"/>
                  </a:lnTo>
                  <a:cubicBezTo>
                    <a:pt x="1172" y="2331"/>
                    <a:pt x="1186" y="2345"/>
                    <a:pt x="1214" y="2359"/>
                  </a:cubicBezTo>
                  <a:cubicBezTo>
                    <a:pt x="1230" y="2364"/>
                    <a:pt x="1245" y="2369"/>
                    <a:pt x="1262" y="2369"/>
                  </a:cubicBezTo>
                  <a:cubicBezTo>
                    <a:pt x="1270" y="2369"/>
                    <a:pt x="1277" y="2368"/>
                    <a:pt x="1286" y="2366"/>
                  </a:cubicBezTo>
                  <a:cubicBezTo>
                    <a:pt x="1343" y="2366"/>
                    <a:pt x="1386" y="2331"/>
                    <a:pt x="1414" y="2273"/>
                  </a:cubicBezTo>
                  <a:lnTo>
                    <a:pt x="1671" y="1652"/>
                  </a:lnTo>
                  <a:lnTo>
                    <a:pt x="2343" y="1509"/>
                  </a:lnTo>
                  <a:cubicBezTo>
                    <a:pt x="2393" y="1502"/>
                    <a:pt x="2435" y="1452"/>
                    <a:pt x="2450" y="1409"/>
                  </a:cubicBezTo>
                  <a:cubicBezTo>
                    <a:pt x="2464" y="1359"/>
                    <a:pt x="2435" y="1302"/>
                    <a:pt x="2400" y="1267"/>
                  </a:cubicBezTo>
                  <a:lnTo>
                    <a:pt x="1879" y="831"/>
                  </a:lnTo>
                  <a:lnTo>
                    <a:pt x="1928" y="295"/>
                  </a:lnTo>
                  <a:lnTo>
                    <a:pt x="1950" y="153"/>
                  </a:lnTo>
                  <a:cubicBezTo>
                    <a:pt x="1950" y="138"/>
                    <a:pt x="1950" y="117"/>
                    <a:pt x="1936" y="103"/>
                  </a:cubicBezTo>
                  <a:cubicBezTo>
                    <a:pt x="1928" y="67"/>
                    <a:pt x="1914" y="38"/>
                    <a:pt x="1879" y="17"/>
                  </a:cubicBezTo>
                  <a:cubicBezTo>
                    <a:pt x="1854" y="6"/>
                    <a:pt x="1829" y="1"/>
                    <a:pt x="1804" y="1"/>
                  </a:cubicBezTo>
                  <a:close/>
                </a:path>
              </a:pathLst>
            </a:custGeom>
            <a:solidFill>
              <a:srgbClr val="F6FAFF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grpSp>
        <p:nvGrpSpPr>
          <p:cNvPr id="1143" name="Google Shape;1143;p36"/>
          <p:cNvGrpSpPr/>
          <p:nvPr/>
        </p:nvGrpSpPr>
        <p:grpSpPr>
          <a:xfrm>
            <a:off x="7164000" y="644216"/>
            <a:ext cx="420519" cy="365877"/>
            <a:chOff x="4572275" y="1739200"/>
            <a:chExt cx="267625" cy="232850"/>
          </a:xfrm>
        </p:grpSpPr>
        <p:sp>
          <p:nvSpPr>
            <p:cNvPr id="1144" name="Google Shape;1144;p36"/>
            <p:cNvSpPr/>
            <p:nvPr/>
          </p:nvSpPr>
          <p:spPr>
            <a:xfrm>
              <a:off x="4572275" y="1739200"/>
              <a:ext cx="267625" cy="232850"/>
            </a:xfrm>
            <a:custGeom>
              <a:avLst/>
              <a:gdLst/>
              <a:ahLst/>
              <a:cxnLst/>
              <a:rect l="l" t="t" r="r" b="b"/>
              <a:pathLst>
                <a:path w="10705" h="9314" extrusionOk="0">
                  <a:moveTo>
                    <a:pt x="5358" y="0"/>
                  </a:moveTo>
                  <a:cubicBezTo>
                    <a:pt x="4890" y="0"/>
                    <a:pt x="4413" y="67"/>
                    <a:pt x="3942" y="208"/>
                  </a:cubicBezTo>
                  <a:cubicBezTo>
                    <a:pt x="1407" y="965"/>
                    <a:pt x="1" y="3572"/>
                    <a:pt x="772" y="6028"/>
                  </a:cubicBezTo>
                  <a:cubicBezTo>
                    <a:pt x="1411" y="8028"/>
                    <a:pt x="3305" y="9313"/>
                    <a:pt x="5352" y="9313"/>
                  </a:cubicBezTo>
                  <a:cubicBezTo>
                    <a:pt x="5819" y="9313"/>
                    <a:pt x="6293" y="9246"/>
                    <a:pt x="6763" y="9106"/>
                  </a:cubicBezTo>
                  <a:cubicBezTo>
                    <a:pt x="9298" y="8349"/>
                    <a:pt x="10705" y="5742"/>
                    <a:pt x="9934" y="3286"/>
                  </a:cubicBezTo>
                  <a:cubicBezTo>
                    <a:pt x="9300" y="1281"/>
                    <a:pt x="7405" y="0"/>
                    <a:pt x="5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4613525" y="1802400"/>
              <a:ext cx="33050" cy="32175"/>
            </a:xfrm>
            <a:custGeom>
              <a:avLst/>
              <a:gdLst/>
              <a:ahLst/>
              <a:cxnLst/>
              <a:rect l="l" t="t" r="r" b="b"/>
              <a:pathLst>
                <a:path w="1322" h="1287" extrusionOk="0">
                  <a:moveTo>
                    <a:pt x="657" y="1"/>
                  </a:moveTo>
                  <a:cubicBezTo>
                    <a:pt x="293" y="1"/>
                    <a:pt x="0" y="287"/>
                    <a:pt x="0" y="644"/>
                  </a:cubicBezTo>
                  <a:cubicBezTo>
                    <a:pt x="0" y="986"/>
                    <a:pt x="293" y="1286"/>
                    <a:pt x="657" y="1286"/>
                  </a:cubicBezTo>
                  <a:cubicBezTo>
                    <a:pt x="1028" y="1286"/>
                    <a:pt x="1321" y="1001"/>
                    <a:pt x="1321" y="644"/>
                  </a:cubicBezTo>
                  <a:cubicBezTo>
                    <a:pt x="1321" y="287"/>
                    <a:pt x="1028" y="1"/>
                    <a:pt x="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4734375" y="1763850"/>
              <a:ext cx="11625" cy="11100"/>
            </a:xfrm>
            <a:custGeom>
              <a:avLst/>
              <a:gdLst/>
              <a:ahLst/>
              <a:cxnLst/>
              <a:rect l="l" t="t" r="r" b="b"/>
              <a:pathLst>
                <a:path w="465" h="444" extrusionOk="0">
                  <a:moveTo>
                    <a:pt x="236" y="1"/>
                  </a:moveTo>
                  <a:cubicBezTo>
                    <a:pt x="108" y="1"/>
                    <a:pt x="1" y="93"/>
                    <a:pt x="1" y="222"/>
                  </a:cubicBezTo>
                  <a:cubicBezTo>
                    <a:pt x="1" y="343"/>
                    <a:pt x="108" y="443"/>
                    <a:pt x="236" y="443"/>
                  </a:cubicBezTo>
                  <a:cubicBezTo>
                    <a:pt x="358" y="443"/>
                    <a:pt x="465" y="343"/>
                    <a:pt x="465" y="222"/>
                  </a:cubicBezTo>
                  <a:cubicBezTo>
                    <a:pt x="465" y="93"/>
                    <a:pt x="358" y="1"/>
                    <a:pt x="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4734375" y="1808650"/>
              <a:ext cx="21450" cy="20925"/>
            </a:xfrm>
            <a:custGeom>
              <a:avLst/>
              <a:gdLst/>
              <a:ahLst/>
              <a:cxnLst/>
              <a:rect l="l" t="t" r="r" b="b"/>
              <a:pathLst>
                <a:path w="858" h="837" extrusionOk="0">
                  <a:moveTo>
                    <a:pt x="429" y="1"/>
                  </a:moveTo>
                  <a:cubicBezTo>
                    <a:pt x="193" y="1"/>
                    <a:pt x="1" y="187"/>
                    <a:pt x="1" y="422"/>
                  </a:cubicBezTo>
                  <a:cubicBezTo>
                    <a:pt x="1" y="651"/>
                    <a:pt x="193" y="836"/>
                    <a:pt x="429" y="836"/>
                  </a:cubicBezTo>
                  <a:cubicBezTo>
                    <a:pt x="672" y="836"/>
                    <a:pt x="857" y="651"/>
                    <a:pt x="857" y="422"/>
                  </a:cubicBezTo>
                  <a:cubicBezTo>
                    <a:pt x="857" y="187"/>
                    <a:pt x="665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6"/>
            <p:cNvSpPr/>
            <p:nvPr/>
          </p:nvSpPr>
          <p:spPr>
            <a:xfrm>
              <a:off x="4678500" y="1839200"/>
              <a:ext cx="32150" cy="31250"/>
            </a:xfrm>
            <a:custGeom>
              <a:avLst/>
              <a:gdLst/>
              <a:ahLst/>
              <a:cxnLst/>
              <a:rect l="l" t="t" r="r" b="b"/>
              <a:pathLst>
                <a:path w="1286" h="1250" extrusionOk="0">
                  <a:moveTo>
                    <a:pt x="643" y="0"/>
                  </a:moveTo>
                  <a:cubicBezTo>
                    <a:pt x="286" y="0"/>
                    <a:pt x="0" y="278"/>
                    <a:pt x="0" y="628"/>
                  </a:cubicBezTo>
                  <a:cubicBezTo>
                    <a:pt x="0" y="964"/>
                    <a:pt x="286" y="1250"/>
                    <a:pt x="643" y="1250"/>
                  </a:cubicBezTo>
                  <a:cubicBezTo>
                    <a:pt x="1000" y="1250"/>
                    <a:pt x="1286" y="971"/>
                    <a:pt x="1286" y="628"/>
                  </a:cubicBezTo>
                  <a:cubicBezTo>
                    <a:pt x="1286" y="278"/>
                    <a:pt x="1000" y="0"/>
                    <a:pt x="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4689200" y="1932725"/>
              <a:ext cx="16825" cy="16450"/>
            </a:xfrm>
            <a:custGeom>
              <a:avLst/>
              <a:gdLst/>
              <a:ahLst/>
              <a:cxnLst/>
              <a:rect l="l" t="t" r="r" b="b"/>
              <a:pathLst>
                <a:path w="673" h="658" extrusionOk="0">
                  <a:moveTo>
                    <a:pt x="337" y="1"/>
                  </a:moveTo>
                  <a:cubicBezTo>
                    <a:pt x="151" y="1"/>
                    <a:pt x="1" y="151"/>
                    <a:pt x="1" y="329"/>
                  </a:cubicBezTo>
                  <a:cubicBezTo>
                    <a:pt x="1" y="508"/>
                    <a:pt x="151" y="658"/>
                    <a:pt x="337" y="658"/>
                  </a:cubicBezTo>
                  <a:cubicBezTo>
                    <a:pt x="522" y="658"/>
                    <a:pt x="672" y="508"/>
                    <a:pt x="672" y="329"/>
                  </a:cubicBezTo>
                  <a:cubicBezTo>
                    <a:pt x="672" y="151"/>
                    <a:pt x="522" y="1"/>
                    <a:pt x="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6"/>
            <p:cNvSpPr/>
            <p:nvPr/>
          </p:nvSpPr>
          <p:spPr>
            <a:xfrm>
              <a:off x="4765975" y="1887925"/>
              <a:ext cx="9300" cy="9300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186" y="0"/>
                  </a:moveTo>
                  <a:cubicBezTo>
                    <a:pt x="86" y="0"/>
                    <a:pt x="0" y="86"/>
                    <a:pt x="0" y="186"/>
                  </a:cubicBezTo>
                  <a:cubicBezTo>
                    <a:pt x="0" y="293"/>
                    <a:pt x="86" y="372"/>
                    <a:pt x="186" y="372"/>
                  </a:cubicBezTo>
                  <a:cubicBezTo>
                    <a:pt x="279" y="372"/>
                    <a:pt x="372" y="286"/>
                    <a:pt x="372" y="186"/>
                  </a:cubicBezTo>
                  <a:cubicBezTo>
                    <a:pt x="372" y="79"/>
                    <a:pt x="279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36"/>
          <p:cNvSpPr/>
          <p:nvPr/>
        </p:nvSpPr>
        <p:spPr>
          <a:xfrm flipH="1">
            <a:off x="864375" y="1160238"/>
            <a:ext cx="875325" cy="340125"/>
          </a:xfrm>
          <a:custGeom>
            <a:avLst/>
            <a:gdLst/>
            <a:ahLst/>
            <a:cxnLst/>
            <a:rect l="l" t="t" r="r" b="b"/>
            <a:pathLst>
              <a:path w="35013" h="13605" extrusionOk="0">
                <a:moveTo>
                  <a:pt x="34984" y="0"/>
                </a:moveTo>
                <a:cubicBezTo>
                  <a:pt x="14233" y="4792"/>
                  <a:pt x="579" y="12004"/>
                  <a:pt x="451" y="12082"/>
                </a:cubicBezTo>
                <a:lnTo>
                  <a:pt x="458" y="12090"/>
                </a:lnTo>
                <a:cubicBezTo>
                  <a:pt x="222" y="12218"/>
                  <a:pt x="58" y="12461"/>
                  <a:pt x="36" y="12747"/>
                </a:cubicBezTo>
                <a:cubicBezTo>
                  <a:pt x="1" y="13189"/>
                  <a:pt x="344" y="13575"/>
                  <a:pt x="779" y="13603"/>
                </a:cubicBezTo>
                <a:cubicBezTo>
                  <a:pt x="790" y="13604"/>
                  <a:pt x="802" y="13604"/>
                  <a:pt x="813" y="13604"/>
                </a:cubicBezTo>
                <a:cubicBezTo>
                  <a:pt x="979" y="13604"/>
                  <a:pt x="1138" y="13555"/>
                  <a:pt x="1272" y="13475"/>
                </a:cubicBezTo>
                <a:cubicBezTo>
                  <a:pt x="1272" y="13475"/>
                  <a:pt x="1279" y="13468"/>
                  <a:pt x="1300" y="13454"/>
                </a:cubicBezTo>
                <a:lnTo>
                  <a:pt x="1308" y="13454"/>
                </a:lnTo>
                <a:cubicBezTo>
                  <a:pt x="1665" y="13232"/>
                  <a:pt x="4914" y="11140"/>
                  <a:pt x="10334" y="8583"/>
                </a:cubicBezTo>
                <a:cubicBezTo>
                  <a:pt x="15604" y="6106"/>
                  <a:pt x="24173" y="2614"/>
                  <a:pt x="35013" y="114"/>
                </a:cubicBezTo>
                <a:lnTo>
                  <a:pt x="349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36"/>
          <p:cNvSpPr/>
          <p:nvPr/>
        </p:nvSpPr>
        <p:spPr>
          <a:xfrm rot="2884128">
            <a:off x="1887205" y="1913914"/>
            <a:ext cx="129598" cy="130252"/>
          </a:xfrm>
          <a:custGeom>
            <a:avLst/>
            <a:gdLst/>
            <a:ahLst/>
            <a:cxnLst/>
            <a:rect l="l" t="t" r="r" b="b"/>
            <a:pathLst>
              <a:path w="6142" h="6173" extrusionOk="0">
                <a:moveTo>
                  <a:pt x="2009" y="0"/>
                </a:moveTo>
                <a:cubicBezTo>
                  <a:pt x="1957" y="0"/>
                  <a:pt x="1906" y="11"/>
                  <a:pt x="1857" y="31"/>
                </a:cubicBezTo>
                <a:cubicBezTo>
                  <a:pt x="1729" y="88"/>
                  <a:pt x="1650" y="209"/>
                  <a:pt x="1650" y="345"/>
                </a:cubicBezTo>
                <a:lnTo>
                  <a:pt x="1615" y="2080"/>
                </a:lnTo>
                <a:lnTo>
                  <a:pt x="172" y="3023"/>
                </a:lnTo>
                <a:cubicBezTo>
                  <a:pt x="65" y="3094"/>
                  <a:pt x="1" y="3230"/>
                  <a:pt x="15" y="3366"/>
                </a:cubicBezTo>
                <a:cubicBezTo>
                  <a:pt x="29" y="3508"/>
                  <a:pt x="115" y="3623"/>
                  <a:pt x="244" y="3666"/>
                </a:cubicBezTo>
                <a:lnTo>
                  <a:pt x="1886" y="4237"/>
                </a:lnTo>
                <a:lnTo>
                  <a:pt x="2343" y="5908"/>
                </a:lnTo>
                <a:cubicBezTo>
                  <a:pt x="2379" y="6043"/>
                  <a:pt x="2486" y="6136"/>
                  <a:pt x="2614" y="6165"/>
                </a:cubicBezTo>
                <a:cubicBezTo>
                  <a:pt x="2638" y="6170"/>
                  <a:pt x="2661" y="6172"/>
                  <a:pt x="2684" y="6172"/>
                </a:cubicBezTo>
                <a:cubicBezTo>
                  <a:pt x="2795" y="6172"/>
                  <a:pt x="2899" y="6118"/>
                  <a:pt x="2964" y="6029"/>
                </a:cubicBezTo>
                <a:lnTo>
                  <a:pt x="4021" y="4658"/>
                </a:lnTo>
                <a:lnTo>
                  <a:pt x="4685" y="4687"/>
                </a:lnTo>
                <a:lnTo>
                  <a:pt x="5385" y="4722"/>
                </a:lnTo>
                <a:lnTo>
                  <a:pt x="5749" y="4737"/>
                </a:lnTo>
                <a:cubicBezTo>
                  <a:pt x="5758" y="4738"/>
                  <a:pt x="5768" y="4738"/>
                  <a:pt x="5777" y="4738"/>
                </a:cubicBezTo>
                <a:cubicBezTo>
                  <a:pt x="5839" y="4738"/>
                  <a:pt x="5900" y="4718"/>
                  <a:pt x="5956" y="4687"/>
                </a:cubicBezTo>
                <a:cubicBezTo>
                  <a:pt x="6006" y="4658"/>
                  <a:pt x="6049" y="4615"/>
                  <a:pt x="6078" y="4551"/>
                </a:cubicBezTo>
                <a:cubicBezTo>
                  <a:pt x="6142" y="4437"/>
                  <a:pt x="6142" y="4294"/>
                  <a:pt x="6063" y="4173"/>
                </a:cubicBezTo>
                <a:lnTo>
                  <a:pt x="5071" y="2744"/>
                </a:lnTo>
                <a:lnTo>
                  <a:pt x="5685" y="1131"/>
                </a:lnTo>
                <a:cubicBezTo>
                  <a:pt x="5742" y="1009"/>
                  <a:pt x="5706" y="866"/>
                  <a:pt x="5614" y="766"/>
                </a:cubicBezTo>
                <a:cubicBezTo>
                  <a:pt x="5550" y="692"/>
                  <a:pt x="5454" y="653"/>
                  <a:pt x="5353" y="653"/>
                </a:cubicBezTo>
                <a:cubicBezTo>
                  <a:pt x="5319" y="653"/>
                  <a:pt x="5284" y="657"/>
                  <a:pt x="5249" y="666"/>
                </a:cubicBezTo>
                <a:lnTo>
                  <a:pt x="3586" y="1166"/>
                </a:lnTo>
                <a:lnTo>
                  <a:pt x="2229" y="81"/>
                </a:lnTo>
                <a:cubicBezTo>
                  <a:pt x="2164" y="25"/>
                  <a:pt x="2087" y="0"/>
                  <a:pt x="20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3" name="Google Shape;1153;p36"/>
          <p:cNvGrpSpPr/>
          <p:nvPr/>
        </p:nvGrpSpPr>
        <p:grpSpPr>
          <a:xfrm flipH="1">
            <a:off x="273450" y="631700"/>
            <a:ext cx="8394300" cy="3504188"/>
            <a:chOff x="-1876650" y="1135100"/>
            <a:chExt cx="8394300" cy="3504188"/>
          </a:xfrm>
        </p:grpSpPr>
        <p:sp>
          <p:nvSpPr>
            <p:cNvPr id="1154" name="Google Shape;1154;p36"/>
            <p:cNvSpPr/>
            <p:nvPr/>
          </p:nvSpPr>
          <p:spPr>
            <a:xfrm>
              <a:off x="-1352650" y="4299163"/>
              <a:ext cx="875325" cy="340125"/>
            </a:xfrm>
            <a:custGeom>
              <a:avLst/>
              <a:gdLst/>
              <a:ahLst/>
              <a:cxnLst/>
              <a:rect l="l" t="t" r="r" b="b"/>
              <a:pathLst>
                <a:path w="35013" h="13605" extrusionOk="0">
                  <a:moveTo>
                    <a:pt x="34984" y="0"/>
                  </a:moveTo>
                  <a:cubicBezTo>
                    <a:pt x="14233" y="4792"/>
                    <a:pt x="579" y="12004"/>
                    <a:pt x="451" y="12082"/>
                  </a:cubicBezTo>
                  <a:lnTo>
                    <a:pt x="458" y="12090"/>
                  </a:lnTo>
                  <a:cubicBezTo>
                    <a:pt x="222" y="12218"/>
                    <a:pt x="58" y="12461"/>
                    <a:pt x="36" y="12747"/>
                  </a:cubicBezTo>
                  <a:cubicBezTo>
                    <a:pt x="1" y="13189"/>
                    <a:pt x="344" y="13575"/>
                    <a:pt x="779" y="13603"/>
                  </a:cubicBezTo>
                  <a:cubicBezTo>
                    <a:pt x="790" y="13604"/>
                    <a:pt x="802" y="13604"/>
                    <a:pt x="813" y="13604"/>
                  </a:cubicBezTo>
                  <a:cubicBezTo>
                    <a:pt x="979" y="13604"/>
                    <a:pt x="1138" y="13555"/>
                    <a:pt x="1272" y="13475"/>
                  </a:cubicBezTo>
                  <a:cubicBezTo>
                    <a:pt x="1272" y="13475"/>
                    <a:pt x="1279" y="13468"/>
                    <a:pt x="1300" y="13454"/>
                  </a:cubicBezTo>
                  <a:lnTo>
                    <a:pt x="1308" y="13454"/>
                  </a:lnTo>
                  <a:cubicBezTo>
                    <a:pt x="1665" y="13232"/>
                    <a:pt x="4914" y="11140"/>
                    <a:pt x="10334" y="8583"/>
                  </a:cubicBezTo>
                  <a:cubicBezTo>
                    <a:pt x="15604" y="6106"/>
                    <a:pt x="24173" y="2614"/>
                    <a:pt x="35013" y="114"/>
                  </a:cubicBezTo>
                  <a:lnTo>
                    <a:pt x="349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6"/>
            <p:cNvSpPr/>
            <p:nvPr/>
          </p:nvSpPr>
          <p:spPr>
            <a:xfrm>
              <a:off x="-1131187" y="4141950"/>
              <a:ext cx="432400" cy="168225"/>
            </a:xfrm>
            <a:custGeom>
              <a:avLst/>
              <a:gdLst/>
              <a:ahLst/>
              <a:cxnLst/>
              <a:rect l="l" t="t" r="r" b="b"/>
              <a:pathLst>
                <a:path w="17296" h="6729" extrusionOk="0">
                  <a:moveTo>
                    <a:pt x="17289" y="0"/>
                  </a:moveTo>
                  <a:cubicBezTo>
                    <a:pt x="7034" y="2371"/>
                    <a:pt x="286" y="5934"/>
                    <a:pt x="222" y="5970"/>
                  </a:cubicBezTo>
                  <a:lnTo>
                    <a:pt x="222" y="5977"/>
                  </a:lnTo>
                  <a:cubicBezTo>
                    <a:pt x="108" y="6041"/>
                    <a:pt x="29" y="6156"/>
                    <a:pt x="15" y="6299"/>
                  </a:cubicBezTo>
                  <a:cubicBezTo>
                    <a:pt x="1" y="6527"/>
                    <a:pt x="165" y="6713"/>
                    <a:pt x="386" y="6727"/>
                  </a:cubicBezTo>
                  <a:cubicBezTo>
                    <a:pt x="397" y="6728"/>
                    <a:pt x="408" y="6728"/>
                    <a:pt x="418" y="6728"/>
                  </a:cubicBezTo>
                  <a:cubicBezTo>
                    <a:pt x="491" y="6728"/>
                    <a:pt x="559" y="6706"/>
                    <a:pt x="622" y="6663"/>
                  </a:cubicBezTo>
                  <a:cubicBezTo>
                    <a:pt x="622" y="6663"/>
                    <a:pt x="629" y="6663"/>
                    <a:pt x="643" y="6656"/>
                  </a:cubicBezTo>
                  <a:cubicBezTo>
                    <a:pt x="815" y="6541"/>
                    <a:pt x="2421" y="5499"/>
                    <a:pt x="5099" y="4242"/>
                  </a:cubicBezTo>
                  <a:cubicBezTo>
                    <a:pt x="7706" y="3014"/>
                    <a:pt x="11940" y="1293"/>
                    <a:pt x="17296" y="50"/>
                  </a:cubicBezTo>
                  <a:lnTo>
                    <a:pt x="172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6"/>
            <p:cNvSpPr/>
            <p:nvPr/>
          </p:nvSpPr>
          <p:spPr>
            <a:xfrm>
              <a:off x="4902275" y="1662450"/>
              <a:ext cx="60725" cy="60725"/>
            </a:xfrm>
            <a:custGeom>
              <a:avLst/>
              <a:gdLst/>
              <a:ahLst/>
              <a:cxnLst/>
              <a:rect l="l" t="t" r="r" b="b"/>
              <a:pathLst>
                <a:path w="2429" h="2429" extrusionOk="0">
                  <a:moveTo>
                    <a:pt x="1215" y="1"/>
                  </a:moveTo>
                  <a:cubicBezTo>
                    <a:pt x="544" y="1"/>
                    <a:pt x="1" y="543"/>
                    <a:pt x="1" y="1214"/>
                  </a:cubicBezTo>
                  <a:cubicBezTo>
                    <a:pt x="1" y="1886"/>
                    <a:pt x="558" y="2428"/>
                    <a:pt x="1215" y="2428"/>
                  </a:cubicBezTo>
                  <a:cubicBezTo>
                    <a:pt x="1886" y="2428"/>
                    <a:pt x="2429" y="1886"/>
                    <a:pt x="2429" y="1214"/>
                  </a:cubicBezTo>
                  <a:cubicBezTo>
                    <a:pt x="2429" y="543"/>
                    <a:pt x="1886" y="1"/>
                    <a:pt x="1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6"/>
            <p:cNvSpPr/>
            <p:nvPr/>
          </p:nvSpPr>
          <p:spPr>
            <a:xfrm>
              <a:off x="6216950" y="2849025"/>
              <a:ext cx="44650" cy="44650"/>
            </a:xfrm>
            <a:custGeom>
              <a:avLst/>
              <a:gdLst/>
              <a:ahLst/>
              <a:cxnLst/>
              <a:rect l="l" t="t" r="r" b="b"/>
              <a:pathLst>
                <a:path w="1786" h="1786" extrusionOk="0">
                  <a:moveTo>
                    <a:pt x="893" y="0"/>
                  </a:moveTo>
                  <a:cubicBezTo>
                    <a:pt x="401" y="0"/>
                    <a:pt x="1" y="400"/>
                    <a:pt x="1" y="893"/>
                  </a:cubicBezTo>
                  <a:cubicBezTo>
                    <a:pt x="1" y="1386"/>
                    <a:pt x="401" y="1786"/>
                    <a:pt x="893" y="1786"/>
                  </a:cubicBezTo>
                  <a:cubicBezTo>
                    <a:pt x="1386" y="1786"/>
                    <a:pt x="1786" y="1386"/>
                    <a:pt x="1786" y="893"/>
                  </a:cubicBezTo>
                  <a:cubicBezTo>
                    <a:pt x="1786" y="400"/>
                    <a:pt x="1386" y="0"/>
                    <a:pt x="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6"/>
            <p:cNvSpPr/>
            <p:nvPr/>
          </p:nvSpPr>
          <p:spPr>
            <a:xfrm>
              <a:off x="166775" y="1833375"/>
              <a:ext cx="30550" cy="27100"/>
            </a:xfrm>
            <a:custGeom>
              <a:avLst/>
              <a:gdLst/>
              <a:ahLst/>
              <a:cxnLst/>
              <a:rect l="l" t="t" r="r" b="b"/>
              <a:pathLst>
                <a:path w="1222" h="1084" extrusionOk="0">
                  <a:moveTo>
                    <a:pt x="606" y="1"/>
                  </a:moveTo>
                  <a:cubicBezTo>
                    <a:pt x="443" y="1"/>
                    <a:pt x="284" y="74"/>
                    <a:pt x="179" y="217"/>
                  </a:cubicBezTo>
                  <a:cubicBezTo>
                    <a:pt x="0" y="460"/>
                    <a:pt x="43" y="796"/>
                    <a:pt x="286" y="974"/>
                  </a:cubicBezTo>
                  <a:cubicBezTo>
                    <a:pt x="383" y="1048"/>
                    <a:pt x="498" y="1084"/>
                    <a:pt x="612" y="1084"/>
                  </a:cubicBezTo>
                  <a:cubicBezTo>
                    <a:pt x="776" y="1084"/>
                    <a:pt x="938" y="1010"/>
                    <a:pt x="1043" y="867"/>
                  </a:cubicBezTo>
                  <a:cubicBezTo>
                    <a:pt x="1221" y="624"/>
                    <a:pt x="1179" y="289"/>
                    <a:pt x="936" y="110"/>
                  </a:cubicBezTo>
                  <a:cubicBezTo>
                    <a:pt x="836" y="37"/>
                    <a:pt x="720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6"/>
            <p:cNvSpPr/>
            <p:nvPr/>
          </p:nvSpPr>
          <p:spPr>
            <a:xfrm>
              <a:off x="1019425" y="2036050"/>
              <a:ext cx="49475" cy="43700"/>
            </a:xfrm>
            <a:custGeom>
              <a:avLst/>
              <a:gdLst/>
              <a:ahLst/>
              <a:cxnLst/>
              <a:rect l="l" t="t" r="r" b="b"/>
              <a:pathLst>
                <a:path w="1979" h="1748" extrusionOk="0">
                  <a:moveTo>
                    <a:pt x="990" y="0"/>
                  </a:moveTo>
                  <a:cubicBezTo>
                    <a:pt x="727" y="0"/>
                    <a:pt x="466" y="121"/>
                    <a:pt x="293" y="345"/>
                  </a:cubicBezTo>
                  <a:cubicBezTo>
                    <a:pt x="1" y="731"/>
                    <a:pt x="79" y="1273"/>
                    <a:pt x="465" y="1573"/>
                  </a:cubicBezTo>
                  <a:cubicBezTo>
                    <a:pt x="620" y="1691"/>
                    <a:pt x="804" y="1748"/>
                    <a:pt x="987" y="1748"/>
                  </a:cubicBezTo>
                  <a:cubicBezTo>
                    <a:pt x="1251" y="1748"/>
                    <a:pt x="1513" y="1629"/>
                    <a:pt x="1686" y="1402"/>
                  </a:cubicBezTo>
                  <a:cubicBezTo>
                    <a:pt x="1979" y="1016"/>
                    <a:pt x="1900" y="474"/>
                    <a:pt x="1514" y="181"/>
                  </a:cubicBezTo>
                  <a:cubicBezTo>
                    <a:pt x="1357" y="58"/>
                    <a:pt x="1173" y="0"/>
                    <a:pt x="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6"/>
            <p:cNvSpPr/>
            <p:nvPr/>
          </p:nvSpPr>
          <p:spPr>
            <a:xfrm>
              <a:off x="6418550" y="4343475"/>
              <a:ext cx="99100" cy="99100"/>
            </a:xfrm>
            <a:custGeom>
              <a:avLst/>
              <a:gdLst/>
              <a:ahLst/>
              <a:cxnLst/>
              <a:rect l="l" t="t" r="r" b="b"/>
              <a:pathLst>
                <a:path w="3964" h="3964" extrusionOk="0">
                  <a:moveTo>
                    <a:pt x="1986" y="0"/>
                  </a:moveTo>
                  <a:cubicBezTo>
                    <a:pt x="886" y="0"/>
                    <a:pt x="1" y="886"/>
                    <a:pt x="1" y="1985"/>
                  </a:cubicBezTo>
                  <a:cubicBezTo>
                    <a:pt x="1" y="3078"/>
                    <a:pt x="886" y="3963"/>
                    <a:pt x="1986" y="3963"/>
                  </a:cubicBezTo>
                  <a:cubicBezTo>
                    <a:pt x="3078" y="3963"/>
                    <a:pt x="3964" y="3078"/>
                    <a:pt x="3964" y="1985"/>
                  </a:cubicBezTo>
                  <a:cubicBezTo>
                    <a:pt x="3964" y="886"/>
                    <a:pt x="3078" y="0"/>
                    <a:pt x="19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6"/>
            <p:cNvSpPr/>
            <p:nvPr/>
          </p:nvSpPr>
          <p:spPr>
            <a:xfrm>
              <a:off x="-1876650" y="1567825"/>
              <a:ext cx="135875" cy="124650"/>
            </a:xfrm>
            <a:custGeom>
              <a:avLst/>
              <a:gdLst/>
              <a:ahLst/>
              <a:cxnLst/>
              <a:rect l="l" t="t" r="r" b="b"/>
              <a:pathLst>
                <a:path w="5435" h="4986" extrusionOk="0">
                  <a:moveTo>
                    <a:pt x="1943" y="1"/>
                  </a:moveTo>
                  <a:cubicBezTo>
                    <a:pt x="1943" y="1"/>
                    <a:pt x="1786" y="1993"/>
                    <a:pt x="1607" y="2236"/>
                  </a:cubicBezTo>
                  <a:cubicBezTo>
                    <a:pt x="1343" y="2571"/>
                    <a:pt x="0" y="2700"/>
                    <a:pt x="0" y="2700"/>
                  </a:cubicBezTo>
                  <a:cubicBezTo>
                    <a:pt x="0" y="2700"/>
                    <a:pt x="1179" y="2750"/>
                    <a:pt x="1593" y="3171"/>
                  </a:cubicBezTo>
                  <a:cubicBezTo>
                    <a:pt x="1857" y="3428"/>
                    <a:pt x="2071" y="4985"/>
                    <a:pt x="2071" y="4985"/>
                  </a:cubicBezTo>
                  <a:cubicBezTo>
                    <a:pt x="2071" y="4985"/>
                    <a:pt x="2178" y="3343"/>
                    <a:pt x="2585" y="3128"/>
                  </a:cubicBezTo>
                  <a:cubicBezTo>
                    <a:pt x="3328" y="2743"/>
                    <a:pt x="5435" y="2707"/>
                    <a:pt x="5435" y="2707"/>
                  </a:cubicBezTo>
                  <a:cubicBezTo>
                    <a:pt x="5435" y="2707"/>
                    <a:pt x="3292" y="2571"/>
                    <a:pt x="2721" y="2371"/>
                  </a:cubicBezTo>
                  <a:cubicBezTo>
                    <a:pt x="2050" y="2136"/>
                    <a:pt x="1943" y="1"/>
                    <a:pt x="19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6"/>
            <p:cNvSpPr/>
            <p:nvPr/>
          </p:nvSpPr>
          <p:spPr>
            <a:xfrm>
              <a:off x="3348150" y="2075225"/>
              <a:ext cx="136050" cy="124450"/>
            </a:xfrm>
            <a:custGeom>
              <a:avLst/>
              <a:gdLst/>
              <a:ahLst/>
              <a:cxnLst/>
              <a:rect l="l" t="t" r="r" b="b"/>
              <a:pathLst>
                <a:path w="5442" h="4978" extrusionOk="0">
                  <a:moveTo>
                    <a:pt x="1950" y="1"/>
                  </a:moveTo>
                  <a:cubicBezTo>
                    <a:pt x="1950" y="1"/>
                    <a:pt x="1786" y="1986"/>
                    <a:pt x="1607" y="2229"/>
                  </a:cubicBezTo>
                  <a:cubicBezTo>
                    <a:pt x="1350" y="2571"/>
                    <a:pt x="1" y="2693"/>
                    <a:pt x="1" y="2693"/>
                  </a:cubicBezTo>
                  <a:cubicBezTo>
                    <a:pt x="1" y="2693"/>
                    <a:pt x="1179" y="2750"/>
                    <a:pt x="1600" y="3164"/>
                  </a:cubicBezTo>
                  <a:cubicBezTo>
                    <a:pt x="1857" y="3421"/>
                    <a:pt x="2071" y="4978"/>
                    <a:pt x="2071" y="4978"/>
                  </a:cubicBezTo>
                  <a:cubicBezTo>
                    <a:pt x="2071" y="4978"/>
                    <a:pt x="2178" y="3335"/>
                    <a:pt x="2593" y="3121"/>
                  </a:cubicBezTo>
                  <a:cubicBezTo>
                    <a:pt x="3335" y="2736"/>
                    <a:pt x="5442" y="2700"/>
                    <a:pt x="5442" y="2700"/>
                  </a:cubicBezTo>
                  <a:cubicBezTo>
                    <a:pt x="5442" y="2700"/>
                    <a:pt x="3300" y="2564"/>
                    <a:pt x="2728" y="2371"/>
                  </a:cubicBezTo>
                  <a:cubicBezTo>
                    <a:pt x="2064" y="2129"/>
                    <a:pt x="1950" y="1"/>
                    <a:pt x="19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6"/>
            <p:cNvSpPr/>
            <p:nvPr/>
          </p:nvSpPr>
          <p:spPr>
            <a:xfrm>
              <a:off x="6302700" y="3054750"/>
              <a:ext cx="136050" cy="124450"/>
            </a:xfrm>
            <a:custGeom>
              <a:avLst/>
              <a:gdLst/>
              <a:ahLst/>
              <a:cxnLst/>
              <a:rect l="l" t="t" r="r" b="b"/>
              <a:pathLst>
                <a:path w="5442" h="4978" extrusionOk="0">
                  <a:moveTo>
                    <a:pt x="1950" y="0"/>
                  </a:moveTo>
                  <a:cubicBezTo>
                    <a:pt x="1950" y="0"/>
                    <a:pt x="1786" y="1992"/>
                    <a:pt x="1607" y="2228"/>
                  </a:cubicBezTo>
                  <a:cubicBezTo>
                    <a:pt x="1350" y="2571"/>
                    <a:pt x="0" y="2692"/>
                    <a:pt x="0" y="2692"/>
                  </a:cubicBezTo>
                  <a:cubicBezTo>
                    <a:pt x="0" y="2692"/>
                    <a:pt x="1179" y="2749"/>
                    <a:pt x="1600" y="3171"/>
                  </a:cubicBezTo>
                  <a:cubicBezTo>
                    <a:pt x="1857" y="3428"/>
                    <a:pt x="2071" y="4977"/>
                    <a:pt x="2071" y="4977"/>
                  </a:cubicBezTo>
                  <a:cubicBezTo>
                    <a:pt x="2071" y="4977"/>
                    <a:pt x="2178" y="3335"/>
                    <a:pt x="2592" y="3121"/>
                  </a:cubicBezTo>
                  <a:cubicBezTo>
                    <a:pt x="3335" y="2742"/>
                    <a:pt x="5442" y="2707"/>
                    <a:pt x="5442" y="2707"/>
                  </a:cubicBezTo>
                  <a:cubicBezTo>
                    <a:pt x="5442" y="2707"/>
                    <a:pt x="3299" y="2571"/>
                    <a:pt x="2728" y="2371"/>
                  </a:cubicBezTo>
                  <a:cubicBezTo>
                    <a:pt x="2064" y="2142"/>
                    <a:pt x="1950" y="0"/>
                    <a:pt x="19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6"/>
            <p:cNvSpPr/>
            <p:nvPr/>
          </p:nvSpPr>
          <p:spPr>
            <a:xfrm>
              <a:off x="5494700" y="3406175"/>
              <a:ext cx="10925" cy="9650"/>
            </a:xfrm>
            <a:custGeom>
              <a:avLst/>
              <a:gdLst/>
              <a:ahLst/>
              <a:cxnLst/>
              <a:rect l="l" t="t" r="r" b="b"/>
              <a:pathLst>
                <a:path w="437" h="386" extrusionOk="0">
                  <a:moveTo>
                    <a:pt x="226" y="0"/>
                  </a:moveTo>
                  <a:cubicBezTo>
                    <a:pt x="159" y="0"/>
                    <a:pt x="91" y="32"/>
                    <a:pt x="58" y="89"/>
                  </a:cubicBezTo>
                  <a:cubicBezTo>
                    <a:pt x="1" y="182"/>
                    <a:pt x="29" y="303"/>
                    <a:pt x="115" y="361"/>
                  </a:cubicBezTo>
                  <a:cubicBezTo>
                    <a:pt x="146" y="377"/>
                    <a:pt x="180" y="385"/>
                    <a:pt x="214" y="385"/>
                  </a:cubicBezTo>
                  <a:cubicBezTo>
                    <a:pt x="281" y="385"/>
                    <a:pt x="348" y="353"/>
                    <a:pt x="386" y="296"/>
                  </a:cubicBezTo>
                  <a:cubicBezTo>
                    <a:pt x="436" y="203"/>
                    <a:pt x="415" y="82"/>
                    <a:pt x="322" y="25"/>
                  </a:cubicBezTo>
                  <a:cubicBezTo>
                    <a:pt x="293" y="8"/>
                    <a:pt x="260" y="0"/>
                    <a:pt x="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5136575" y="3239150"/>
              <a:ext cx="555775" cy="522375"/>
            </a:xfrm>
            <a:custGeom>
              <a:avLst/>
              <a:gdLst/>
              <a:ahLst/>
              <a:cxnLst/>
              <a:rect l="l" t="t" r="r" b="b"/>
              <a:pathLst>
                <a:path w="22231" h="20895" extrusionOk="0">
                  <a:moveTo>
                    <a:pt x="22181" y="1"/>
                  </a:moveTo>
                  <a:lnTo>
                    <a:pt x="15561" y="3128"/>
                  </a:lnTo>
                  <a:lnTo>
                    <a:pt x="7013" y="2264"/>
                  </a:lnTo>
                  <a:lnTo>
                    <a:pt x="30" y="11690"/>
                  </a:lnTo>
                  <a:lnTo>
                    <a:pt x="1" y="11726"/>
                  </a:lnTo>
                  <a:lnTo>
                    <a:pt x="5985" y="20895"/>
                  </a:lnTo>
                  <a:lnTo>
                    <a:pt x="6085" y="20823"/>
                  </a:lnTo>
                  <a:lnTo>
                    <a:pt x="144" y="11726"/>
                  </a:lnTo>
                  <a:lnTo>
                    <a:pt x="7070" y="2386"/>
                  </a:lnTo>
                  <a:lnTo>
                    <a:pt x="15561" y="3243"/>
                  </a:lnTo>
                  <a:lnTo>
                    <a:pt x="15575" y="3243"/>
                  </a:lnTo>
                  <a:lnTo>
                    <a:pt x="22231" y="101"/>
                  </a:lnTo>
                  <a:lnTo>
                    <a:pt x="221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5525050" y="3317350"/>
              <a:ext cx="248875" cy="118550"/>
            </a:xfrm>
            <a:custGeom>
              <a:avLst/>
              <a:gdLst/>
              <a:ahLst/>
              <a:cxnLst/>
              <a:rect l="l" t="t" r="r" b="b"/>
              <a:pathLst>
                <a:path w="9955" h="4742" extrusionOk="0">
                  <a:moveTo>
                    <a:pt x="58" y="0"/>
                  </a:moveTo>
                  <a:lnTo>
                    <a:pt x="1" y="107"/>
                  </a:lnTo>
                  <a:lnTo>
                    <a:pt x="9905" y="4742"/>
                  </a:lnTo>
                  <a:lnTo>
                    <a:pt x="9955" y="464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6"/>
            <p:cNvSpPr/>
            <p:nvPr/>
          </p:nvSpPr>
          <p:spPr>
            <a:xfrm>
              <a:off x="5761600" y="3427225"/>
              <a:ext cx="18400" cy="15975"/>
            </a:xfrm>
            <a:custGeom>
              <a:avLst/>
              <a:gdLst/>
              <a:ahLst/>
              <a:cxnLst/>
              <a:rect l="l" t="t" r="r" b="b"/>
              <a:pathLst>
                <a:path w="736" h="639" extrusionOk="0">
                  <a:moveTo>
                    <a:pt x="366" y="0"/>
                  </a:moveTo>
                  <a:cubicBezTo>
                    <a:pt x="264" y="0"/>
                    <a:pt x="164" y="52"/>
                    <a:pt x="100" y="147"/>
                  </a:cubicBezTo>
                  <a:cubicBezTo>
                    <a:pt x="0" y="290"/>
                    <a:pt x="43" y="490"/>
                    <a:pt x="200" y="590"/>
                  </a:cubicBezTo>
                  <a:cubicBezTo>
                    <a:pt x="251" y="623"/>
                    <a:pt x="308" y="639"/>
                    <a:pt x="365" y="639"/>
                  </a:cubicBezTo>
                  <a:cubicBezTo>
                    <a:pt x="468" y="639"/>
                    <a:pt x="571" y="586"/>
                    <a:pt x="636" y="490"/>
                  </a:cubicBezTo>
                  <a:cubicBezTo>
                    <a:pt x="736" y="347"/>
                    <a:pt x="679" y="147"/>
                    <a:pt x="536" y="54"/>
                  </a:cubicBezTo>
                  <a:cubicBezTo>
                    <a:pt x="483" y="17"/>
                    <a:pt x="42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6"/>
            <p:cNvSpPr/>
            <p:nvPr/>
          </p:nvSpPr>
          <p:spPr>
            <a:xfrm>
              <a:off x="5677500" y="3231200"/>
              <a:ext cx="18250" cy="15850"/>
            </a:xfrm>
            <a:custGeom>
              <a:avLst/>
              <a:gdLst/>
              <a:ahLst/>
              <a:cxnLst/>
              <a:rect l="l" t="t" r="r" b="b"/>
              <a:pathLst>
                <a:path w="730" h="634" extrusionOk="0">
                  <a:moveTo>
                    <a:pt x="366" y="1"/>
                  </a:moveTo>
                  <a:cubicBezTo>
                    <a:pt x="263" y="1"/>
                    <a:pt x="160" y="54"/>
                    <a:pt x="101" y="154"/>
                  </a:cubicBezTo>
                  <a:cubicBezTo>
                    <a:pt x="1" y="297"/>
                    <a:pt x="44" y="490"/>
                    <a:pt x="194" y="590"/>
                  </a:cubicBezTo>
                  <a:cubicBezTo>
                    <a:pt x="248" y="620"/>
                    <a:pt x="307" y="634"/>
                    <a:pt x="364" y="634"/>
                  </a:cubicBezTo>
                  <a:cubicBezTo>
                    <a:pt x="472" y="634"/>
                    <a:pt x="576" y="583"/>
                    <a:pt x="636" y="490"/>
                  </a:cubicBezTo>
                  <a:cubicBezTo>
                    <a:pt x="729" y="347"/>
                    <a:pt x="686" y="154"/>
                    <a:pt x="536" y="54"/>
                  </a:cubicBezTo>
                  <a:cubicBezTo>
                    <a:pt x="485" y="18"/>
                    <a:pt x="425" y="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6"/>
            <p:cNvSpPr/>
            <p:nvPr/>
          </p:nvSpPr>
          <p:spPr>
            <a:xfrm>
              <a:off x="5513800" y="3305875"/>
              <a:ext cx="28775" cy="25200"/>
            </a:xfrm>
            <a:custGeom>
              <a:avLst/>
              <a:gdLst/>
              <a:ahLst/>
              <a:cxnLst/>
              <a:rect l="l" t="t" r="r" b="b"/>
              <a:pathLst>
                <a:path w="1151" h="1008" extrusionOk="0">
                  <a:moveTo>
                    <a:pt x="578" y="0"/>
                  </a:moveTo>
                  <a:cubicBezTo>
                    <a:pt x="409" y="0"/>
                    <a:pt x="246" y="84"/>
                    <a:pt x="144" y="238"/>
                  </a:cubicBezTo>
                  <a:cubicBezTo>
                    <a:pt x="1" y="481"/>
                    <a:pt x="79" y="781"/>
                    <a:pt x="308" y="931"/>
                  </a:cubicBezTo>
                  <a:cubicBezTo>
                    <a:pt x="390" y="982"/>
                    <a:pt x="486" y="1008"/>
                    <a:pt x="582" y="1008"/>
                  </a:cubicBezTo>
                  <a:cubicBezTo>
                    <a:pt x="750" y="1008"/>
                    <a:pt x="916" y="929"/>
                    <a:pt x="1008" y="774"/>
                  </a:cubicBezTo>
                  <a:cubicBezTo>
                    <a:pt x="1150" y="531"/>
                    <a:pt x="1072" y="231"/>
                    <a:pt x="843" y="74"/>
                  </a:cubicBezTo>
                  <a:cubicBezTo>
                    <a:pt x="759" y="24"/>
                    <a:pt x="668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6"/>
            <p:cNvSpPr/>
            <p:nvPr/>
          </p:nvSpPr>
          <p:spPr>
            <a:xfrm>
              <a:off x="5127650" y="3521950"/>
              <a:ext cx="21275" cy="18675"/>
            </a:xfrm>
            <a:custGeom>
              <a:avLst/>
              <a:gdLst/>
              <a:ahLst/>
              <a:cxnLst/>
              <a:rect l="l" t="t" r="r" b="b"/>
              <a:pathLst>
                <a:path w="851" h="747" extrusionOk="0">
                  <a:moveTo>
                    <a:pt x="421" y="1"/>
                  </a:moveTo>
                  <a:cubicBezTo>
                    <a:pt x="297" y="1"/>
                    <a:pt x="177" y="61"/>
                    <a:pt x="108" y="171"/>
                  </a:cubicBezTo>
                  <a:cubicBezTo>
                    <a:pt x="1" y="350"/>
                    <a:pt x="51" y="585"/>
                    <a:pt x="222" y="692"/>
                  </a:cubicBezTo>
                  <a:cubicBezTo>
                    <a:pt x="281" y="729"/>
                    <a:pt x="347" y="747"/>
                    <a:pt x="413" y="747"/>
                  </a:cubicBezTo>
                  <a:cubicBezTo>
                    <a:pt x="538" y="747"/>
                    <a:pt x="664" y="683"/>
                    <a:pt x="744" y="571"/>
                  </a:cubicBezTo>
                  <a:cubicBezTo>
                    <a:pt x="851" y="393"/>
                    <a:pt x="794" y="164"/>
                    <a:pt x="622" y="57"/>
                  </a:cubicBezTo>
                  <a:cubicBezTo>
                    <a:pt x="559" y="19"/>
                    <a:pt x="489" y="1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6"/>
            <p:cNvSpPr/>
            <p:nvPr/>
          </p:nvSpPr>
          <p:spPr>
            <a:xfrm>
              <a:off x="5277275" y="3748900"/>
              <a:ext cx="21250" cy="18650"/>
            </a:xfrm>
            <a:custGeom>
              <a:avLst/>
              <a:gdLst/>
              <a:ahLst/>
              <a:cxnLst/>
              <a:rect l="l" t="t" r="r" b="b"/>
              <a:pathLst>
                <a:path w="850" h="746" extrusionOk="0">
                  <a:moveTo>
                    <a:pt x="430" y="0"/>
                  </a:moveTo>
                  <a:cubicBezTo>
                    <a:pt x="302" y="0"/>
                    <a:pt x="177" y="62"/>
                    <a:pt x="107" y="169"/>
                  </a:cubicBezTo>
                  <a:cubicBezTo>
                    <a:pt x="0" y="348"/>
                    <a:pt x="57" y="583"/>
                    <a:pt x="229" y="691"/>
                  </a:cubicBezTo>
                  <a:cubicBezTo>
                    <a:pt x="288" y="728"/>
                    <a:pt x="354" y="745"/>
                    <a:pt x="420" y="745"/>
                  </a:cubicBezTo>
                  <a:cubicBezTo>
                    <a:pt x="545" y="745"/>
                    <a:pt x="668" y="684"/>
                    <a:pt x="743" y="576"/>
                  </a:cubicBezTo>
                  <a:cubicBezTo>
                    <a:pt x="850" y="398"/>
                    <a:pt x="800" y="162"/>
                    <a:pt x="628" y="55"/>
                  </a:cubicBezTo>
                  <a:cubicBezTo>
                    <a:pt x="566" y="18"/>
                    <a:pt x="498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6"/>
            <p:cNvSpPr/>
            <p:nvPr/>
          </p:nvSpPr>
          <p:spPr>
            <a:xfrm>
              <a:off x="5303675" y="3289650"/>
              <a:ext cx="16825" cy="14625"/>
            </a:xfrm>
            <a:custGeom>
              <a:avLst/>
              <a:gdLst/>
              <a:ahLst/>
              <a:cxnLst/>
              <a:rect l="l" t="t" r="r" b="b"/>
              <a:pathLst>
                <a:path w="673" h="585" extrusionOk="0">
                  <a:moveTo>
                    <a:pt x="341" y="0"/>
                  </a:moveTo>
                  <a:cubicBezTo>
                    <a:pt x="244" y="0"/>
                    <a:pt x="149" y="49"/>
                    <a:pt x="94" y="137"/>
                  </a:cubicBezTo>
                  <a:cubicBezTo>
                    <a:pt x="1" y="273"/>
                    <a:pt x="44" y="451"/>
                    <a:pt x="179" y="537"/>
                  </a:cubicBezTo>
                  <a:cubicBezTo>
                    <a:pt x="227" y="570"/>
                    <a:pt x="281" y="585"/>
                    <a:pt x="333" y="585"/>
                  </a:cubicBezTo>
                  <a:cubicBezTo>
                    <a:pt x="430" y="585"/>
                    <a:pt x="524" y="535"/>
                    <a:pt x="579" y="451"/>
                  </a:cubicBezTo>
                  <a:cubicBezTo>
                    <a:pt x="672" y="316"/>
                    <a:pt x="629" y="137"/>
                    <a:pt x="494" y="44"/>
                  </a:cubicBezTo>
                  <a:cubicBezTo>
                    <a:pt x="446" y="14"/>
                    <a:pt x="393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6"/>
            <p:cNvSpPr/>
            <p:nvPr/>
          </p:nvSpPr>
          <p:spPr>
            <a:xfrm>
              <a:off x="89875" y="1567825"/>
              <a:ext cx="21450" cy="21450"/>
            </a:xfrm>
            <a:custGeom>
              <a:avLst/>
              <a:gdLst/>
              <a:ahLst/>
              <a:cxnLst/>
              <a:rect l="l" t="t" r="r" b="b"/>
              <a:pathLst>
                <a:path w="858" h="858" extrusionOk="0">
                  <a:moveTo>
                    <a:pt x="429" y="1"/>
                  </a:moveTo>
                  <a:cubicBezTo>
                    <a:pt x="194" y="1"/>
                    <a:pt x="1" y="194"/>
                    <a:pt x="1" y="429"/>
                  </a:cubicBezTo>
                  <a:cubicBezTo>
                    <a:pt x="1" y="665"/>
                    <a:pt x="194" y="858"/>
                    <a:pt x="429" y="858"/>
                  </a:cubicBezTo>
                  <a:cubicBezTo>
                    <a:pt x="665" y="858"/>
                    <a:pt x="858" y="665"/>
                    <a:pt x="858" y="429"/>
                  </a:cubicBezTo>
                  <a:cubicBezTo>
                    <a:pt x="858" y="194"/>
                    <a:pt x="665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6"/>
            <p:cNvSpPr/>
            <p:nvPr/>
          </p:nvSpPr>
          <p:spPr>
            <a:xfrm>
              <a:off x="2756875" y="1719575"/>
              <a:ext cx="15200" cy="15200"/>
            </a:xfrm>
            <a:custGeom>
              <a:avLst/>
              <a:gdLst/>
              <a:ahLst/>
              <a:cxnLst/>
              <a:rect l="l" t="t" r="r" b="b"/>
              <a:pathLst>
                <a:path w="608" h="608" extrusionOk="0">
                  <a:moveTo>
                    <a:pt x="301" y="1"/>
                  </a:moveTo>
                  <a:cubicBezTo>
                    <a:pt x="137" y="1"/>
                    <a:pt x="1" y="136"/>
                    <a:pt x="1" y="308"/>
                  </a:cubicBezTo>
                  <a:cubicBezTo>
                    <a:pt x="1" y="465"/>
                    <a:pt x="137" y="608"/>
                    <a:pt x="301" y="608"/>
                  </a:cubicBezTo>
                  <a:cubicBezTo>
                    <a:pt x="472" y="608"/>
                    <a:pt x="608" y="472"/>
                    <a:pt x="608" y="308"/>
                  </a:cubicBezTo>
                  <a:cubicBezTo>
                    <a:pt x="608" y="136"/>
                    <a:pt x="472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6"/>
            <p:cNvSpPr/>
            <p:nvPr/>
          </p:nvSpPr>
          <p:spPr>
            <a:xfrm>
              <a:off x="3965300" y="1585875"/>
              <a:ext cx="27700" cy="27675"/>
            </a:xfrm>
            <a:custGeom>
              <a:avLst/>
              <a:gdLst/>
              <a:ahLst/>
              <a:cxnLst/>
              <a:rect l="l" t="t" r="r" b="b"/>
              <a:pathLst>
                <a:path w="1108" h="1107" extrusionOk="0">
                  <a:moveTo>
                    <a:pt x="550" y="0"/>
                  </a:moveTo>
                  <a:cubicBezTo>
                    <a:pt x="251" y="0"/>
                    <a:pt x="1" y="250"/>
                    <a:pt x="1" y="557"/>
                  </a:cubicBezTo>
                  <a:cubicBezTo>
                    <a:pt x="1" y="857"/>
                    <a:pt x="251" y="1107"/>
                    <a:pt x="550" y="1107"/>
                  </a:cubicBezTo>
                  <a:cubicBezTo>
                    <a:pt x="857" y="1107"/>
                    <a:pt x="1107" y="857"/>
                    <a:pt x="1107" y="557"/>
                  </a:cubicBezTo>
                  <a:cubicBezTo>
                    <a:pt x="1107" y="250"/>
                    <a:pt x="857" y="0"/>
                    <a:pt x="5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6"/>
            <p:cNvSpPr/>
            <p:nvPr/>
          </p:nvSpPr>
          <p:spPr>
            <a:xfrm>
              <a:off x="4954500" y="2617550"/>
              <a:ext cx="23575" cy="23575"/>
            </a:xfrm>
            <a:custGeom>
              <a:avLst/>
              <a:gdLst/>
              <a:ahLst/>
              <a:cxnLst/>
              <a:rect l="l" t="t" r="r" b="b"/>
              <a:pathLst>
                <a:path w="943" h="943" extrusionOk="0">
                  <a:moveTo>
                    <a:pt x="472" y="0"/>
                  </a:moveTo>
                  <a:cubicBezTo>
                    <a:pt x="215" y="0"/>
                    <a:pt x="0" y="214"/>
                    <a:pt x="0" y="471"/>
                  </a:cubicBezTo>
                  <a:cubicBezTo>
                    <a:pt x="0" y="736"/>
                    <a:pt x="215" y="943"/>
                    <a:pt x="472" y="943"/>
                  </a:cubicBezTo>
                  <a:cubicBezTo>
                    <a:pt x="729" y="943"/>
                    <a:pt x="943" y="736"/>
                    <a:pt x="943" y="471"/>
                  </a:cubicBezTo>
                  <a:cubicBezTo>
                    <a:pt x="943" y="214"/>
                    <a:pt x="729" y="0"/>
                    <a:pt x="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6"/>
            <p:cNvSpPr/>
            <p:nvPr/>
          </p:nvSpPr>
          <p:spPr>
            <a:xfrm>
              <a:off x="2775975" y="1203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extrusionOk="0">
                  <a:moveTo>
                    <a:pt x="472" y="1"/>
                  </a:moveTo>
                  <a:cubicBezTo>
                    <a:pt x="215" y="1"/>
                    <a:pt x="1" y="215"/>
                    <a:pt x="1" y="472"/>
                  </a:cubicBezTo>
                  <a:cubicBezTo>
                    <a:pt x="1" y="736"/>
                    <a:pt x="215" y="950"/>
                    <a:pt x="472" y="950"/>
                  </a:cubicBezTo>
                  <a:cubicBezTo>
                    <a:pt x="736" y="950"/>
                    <a:pt x="951" y="729"/>
                    <a:pt x="951" y="472"/>
                  </a:cubicBezTo>
                  <a:cubicBezTo>
                    <a:pt x="951" y="215"/>
                    <a:pt x="736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6"/>
            <p:cNvSpPr/>
            <p:nvPr/>
          </p:nvSpPr>
          <p:spPr>
            <a:xfrm>
              <a:off x="2944700" y="1135100"/>
              <a:ext cx="16975" cy="16975"/>
            </a:xfrm>
            <a:custGeom>
              <a:avLst/>
              <a:gdLst/>
              <a:ahLst/>
              <a:cxnLst/>
              <a:rect l="l" t="t" r="r" b="b"/>
              <a:pathLst>
                <a:path w="679" h="679" extrusionOk="0">
                  <a:moveTo>
                    <a:pt x="343" y="0"/>
                  </a:moveTo>
                  <a:cubicBezTo>
                    <a:pt x="157" y="0"/>
                    <a:pt x="0" y="158"/>
                    <a:pt x="0" y="343"/>
                  </a:cubicBezTo>
                  <a:cubicBezTo>
                    <a:pt x="0" y="529"/>
                    <a:pt x="157" y="679"/>
                    <a:pt x="343" y="679"/>
                  </a:cubicBezTo>
                  <a:cubicBezTo>
                    <a:pt x="529" y="679"/>
                    <a:pt x="678" y="529"/>
                    <a:pt x="678" y="343"/>
                  </a:cubicBezTo>
                  <a:cubicBezTo>
                    <a:pt x="678" y="158"/>
                    <a:pt x="52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6"/>
            <p:cNvSpPr/>
            <p:nvPr/>
          </p:nvSpPr>
          <p:spPr>
            <a:xfrm>
              <a:off x="3196400" y="1397525"/>
              <a:ext cx="14325" cy="14300"/>
            </a:xfrm>
            <a:custGeom>
              <a:avLst/>
              <a:gdLst/>
              <a:ahLst/>
              <a:cxnLst/>
              <a:rect l="l" t="t" r="r" b="b"/>
              <a:pathLst>
                <a:path w="573" h="572" extrusionOk="0">
                  <a:moveTo>
                    <a:pt x="286" y="1"/>
                  </a:moveTo>
                  <a:cubicBezTo>
                    <a:pt x="129" y="1"/>
                    <a:pt x="1" y="129"/>
                    <a:pt x="1" y="286"/>
                  </a:cubicBezTo>
                  <a:cubicBezTo>
                    <a:pt x="1" y="450"/>
                    <a:pt x="129" y="572"/>
                    <a:pt x="286" y="572"/>
                  </a:cubicBezTo>
                  <a:cubicBezTo>
                    <a:pt x="451" y="572"/>
                    <a:pt x="572" y="450"/>
                    <a:pt x="572" y="286"/>
                  </a:cubicBezTo>
                  <a:cubicBezTo>
                    <a:pt x="572" y="129"/>
                    <a:pt x="451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6"/>
            <p:cNvSpPr/>
            <p:nvPr/>
          </p:nvSpPr>
          <p:spPr>
            <a:xfrm>
              <a:off x="3440975" y="2308975"/>
              <a:ext cx="18775" cy="16725"/>
            </a:xfrm>
            <a:custGeom>
              <a:avLst/>
              <a:gdLst/>
              <a:ahLst/>
              <a:cxnLst/>
              <a:rect l="l" t="t" r="r" b="b"/>
              <a:pathLst>
                <a:path w="751" h="669" extrusionOk="0">
                  <a:moveTo>
                    <a:pt x="387" y="0"/>
                  </a:moveTo>
                  <a:cubicBezTo>
                    <a:pt x="309" y="0"/>
                    <a:pt x="230" y="27"/>
                    <a:pt x="165" y="82"/>
                  </a:cubicBezTo>
                  <a:cubicBezTo>
                    <a:pt x="22" y="204"/>
                    <a:pt x="1" y="418"/>
                    <a:pt x="129" y="554"/>
                  </a:cubicBezTo>
                  <a:cubicBezTo>
                    <a:pt x="191" y="631"/>
                    <a:pt x="282" y="669"/>
                    <a:pt x="376" y="669"/>
                  </a:cubicBezTo>
                  <a:cubicBezTo>
                    <a:pt x="455" y="669"/>
                    <a:pt x="535" y="642"/>
                    <a:pt x="601" y="589"/>
                  </a:cubicBezTo>
                  <a:cubicBezTo>
                    <a:pt x="743" y="475"/>
                    <a:pt x="751" y="261"/>
                    <a:pt x="636" y="118"/>
                  </a:cubicBezTo>
                  <a:cubicBezTo>
                    <a:pt x="574" y="40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6"/>
            <p:cNvSpPr/>
            <p:nvPr/>
          </p:nvSpPr>
          <p:spPr>
            <a:xfrm>
              <a:off x="4737600" y="3217125"/>
              <a:ext cx="28575" cy="25150"/>
            </a:xfrm>
            <a:custGeom>
              <a:avLst/>
              <a:gdLst/>
              <a:ahLst/>
              <a:cxnLst/>
              <a:rect l="l" t="t" r="r" b="b"/>
              <a:pathLst>
                <a:path w="1143" h="1006" extrusionOk="0">
                  <a:moveTo>
                    <a:pt x="572" y="1"/>
                  </a:moveTo>
                  <a:cubicBezTo>
                    <a:pt x="406" y="1"/>
                    <a:pt x="245" y="80"/>
                    <a:pt x="150" y="225"/>
                  </a:cubicBezTo>
                  <a:cubicBezTo>
                    <a:pt x="0" y="460"/>
                    <a:pt x="64" y="767"/>
                    <a:pt x="293" y="925"/>
                  </a:cubicBezTo>
                  <a:cubicBezTo>
                    <a:pt x="376" y="979"/>
                    <a:pt x="471" y="1006"/>
                    <a:pt x="566" y="1006"/>
                  </a:cubicBezTo>
                  <a:cubicBezTo>
                    <a:pt x="730" y="1006"/>
                    <a:pt x="893" y="927"/>
                    <a:pt x="993" y="782"/>
                  </a:cubicBezTo>
                  <a:cubicBezTo>
                    <a:pt x="1143" y="546"/>
                    <a:pt x="1078" y="232"/>
                    <a:pt x="850" y="82"/>
                  </a:cubicBezTo>
                  <a:cubicBezTo>
                    <a:pt x="764" y="27"/>
                    <a:pt x="667" y="1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6"/>
            <p:cNvSpPr/>
            <p:nvPr/>
          </p:nvSpPr>
          <p:spPr>
            <a:xfrm>
              <a:off x="4932000" y="3253900"/>
              <a:ext cx="20550" cy="18250"/>
            </a:xfrm>
            <a:custGeom>
              <a:avLst/>
              <a:gdLst/>
              <a:ahLst/>
              <a:cxnLst/>
              <a:rect l="l" t="t" r="r" b="b"/>
              <a:pathLst>
                <a:path w="822" h="730" extrusionOk="0">
                  <a:moveTo>
                    <a:pt x="399" y="1"/>
                  </a:moveTo>
                  <a:cubicBezTo>
                    <a:pt x="283" y="1"/>
                    <a:pt x="170" y="60"/>
                    <a:pt x="108" y="168"/>
                  </a:cubicBezTo>
                  <a:cubicBezTo>
                    <a:pt x="1" y="332"/>
                    <a:pt x="43" y="560"/>
                    <a:pt x="200" y="660"/>
                  </a:cubicBezTo>
                  <a:cubicBezTo>
                    <a:pt x="267" y="707"/>
                    <a:pt x="340" y="730"/>
                    <a:pt x="412" y="730"/>
                  </a:cubicBezTo>
                  <a:cubicBezTo>
                    <a:pt x="526" y="730"/>
                    <a:pt x="635" y="673"/>
                    <a:pt x="700" y="567"/>
                  </a:cubicBezTo>
                  <a:cubicBezTo>
                    <a:pt x="822" y="396"/>
                    <a:pt x="772" y="175"/>
                    <a:pt x="600" y="68"/>
                  </a:cubicBezTo>
                  <a:cubicBezTo>
                    <a:pt x="539" y="22"/>
                    <a:pt x="468" y="1"/>
                    <a:pt x="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6"/>
            <p:cNvSpPr/>
            <p:nvPr/>
          </p:nvSpPr>
          <p:spPr>
            <a:xfrm>
              <a:off x="4922725" y="3445000"/>
              <a:ext cx="15725" cy="1572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4" y="0"/>
                  </a:moveTo>
                  <a:cubicBezTo>
                    <a:pt x="136" y="0"/>
                    <a:pt x="0" y="143"/>
                    <a:pt x="0" y="314"/>
                  </a:cubicBezTo>
                  <a:cubicBezTo>
                    <a:pt x="0" y="486"/>
                    <a:pt x="143" y="614"/>
                    <a:pt x="314" y="628"/>
                  </a:cubicBezTo>
                  <a:cubicBezTo>
                    <a:pt x="493" y="628"/>
                    <a:pt x="629" y="486"/>
                    <a:pt x="629" y="314"/>
                  </a:cubicBezTo>
                  <a:cubicBezTo>
                    <a:pt x="629" y="136"/>
                    <a:pt x="486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6"/>
            <p:cNvSpPr/>
            <p:nvPr/>
          </p:nvSpPr>
          <p:spPr>
            <a:xfrm>
              <a:off x="5754275" y="4298275"/>
              <a:ext cx="17350" cy="15350"/>
            </a:xfrm>
            <a:custGeom>
              <a:avLst/>
              <a:gdLst/>
              <a:ahLst/>
              <a:cxnLst/>
              <a:rect l="l" t="t" r="r" b="b"/>
              <a:pathLst>
                <a:path w="694" h="614" extrusionOk="0">
                  <a:moveTo>
                    <a:pt x="349" y="1"/>
                  </a:moveTo>
                  <a:cubicBezTo>
                    <a:pt x="259" y="1"/>
                    <a:pt x="170" y="42"/>
                    <a:pt x="108" y="117"/>
                  </a:cubicBezTo>
                  <a:cubicBezTo>
                    <a:pt x="0" y="252"/>
                    <a:pt x="22" y="438"/>
                    <a:pt x="158" y="545"/>
                  </a:cubicBezTo>
                  <a:cubicBezTo>
                    <a:pt x="215" y="591"/>
                    <a:pt x="282" y="613"/>
                    <a:pt x="349" y="613"/>
                  </a:cubicBezTo>
                  <a:cubicBezTo>
                    <a:pt x="437" y="613"/>
                    <a:pt x="525" y="573"/>
                    <a:pt x="586" y="495"/>
                  </a:cubicBezTo>
                  <a:cubicBezTo>
                    <a:pt x="693" y="359"/>
                    <a:pt x="672" y="174"/>
                    <a:pt x="536" y="67"/>
                  </a:cubicBezTo>
                  <a:cubicBezTo>
                    <a:pt x="479" y="22"/>
                    <a:pt x="414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5" name="Google Shape;1185;p36"/>
          <p:cNvSpPr/>
          <p:nvPr/>
        </p:nvSpPr>
        <p:spPr>
          <a:xfrm>
            <a:off x="443850" y="3442081"/>
            <a:ext cx="420528" cy="693808"/>
          </a:xfrm>
          <a:custGeom>
            <a:avLst/>
            <a:gdLst/>
            <a:ahLst/>
            <a:cxnLst/>
            <a:rect l="l" t="t" r="r" b="b"/>
            <a:pathLst>
              <a:path w="5807" h="9581" extrusionOk="0">
                <a:moveTo>
                  <a:pt x="2924" y="0"/>
                </a:moveTo>
                <a:cubicBezTo>
                  <a:pt x="2477" y="1624"/>
                  <a:pt x="1950" y="3126"/>
                  <a:pt x="1341" y="4587"/>
                </a:cubicBezTo>
                <a:lnTo>
                  <a:pt x="2152" y="4303"/>
                </a:lnTo>
                <a:lnTo>
                  <a:pt x="2152" y="4303"/>
                </a:lnTo>
                <a:cubicBezTo>
                  <a:pt x="1625" y="5359"/>
                  <a:pt x="1138" y="6333"/>
                  <a:pt x="569" y="7145"/>
                </a:cubicBezTo>
                <a:lnTo>
                  <a:pt x="1706" y="6901"/>
                </a:lnTo>
                <a:lnTo>
                  <a:pt x="1706" y="6901"/>
                </a:lnTo>
                <a:cubicBezTo>
                  <a:pt x="1178" y="7835"/>
                  <a:pt x="610" y="8728"/>
                  <a:pt x="1" y="9499"/>
                </a:cubicBezTo>
                <a:lnTo>
                  <a:pt x="2924" y="9581"/>
                </a:lnTo>
                <a:lnTo>
                  <a:pt x="5806" y="9418"/>
                </a:lnTo>
                <a:cubicBezTo>
                  <a:pt x="5278" y="8566"/>
                  <a:pt x="4791" y="7713"/>
                  <a:pt x="4304" y="6901"/>
                </a:cubicBezTo>
                <a:lnTo>
                  <a:pt x="4304" y="6901"/>
                </a:lnTo>
                <a:lnTo>
                  <a:pt x="5238" y="7145"/>
                </a:lnTo>
                <a:cubicBezTo>
                  <a:pt x="4751" y="6374"/>
                  <a:pt x="4182" y="5359"/>
                  <a:pt x="3655" y="4263"/>
                </a:cubicBezTo>
                <a:lnTo>
                  <a:pt x="3655" y="4263"/>
                </a:lnTo>
                <a:lnTo>
                  <a:pt x="4466" y="4587"/>
                </a:lnTo>
                <a:cubicBezTo>
                  <a:pt x="3857" y="3126"/>
                  <a:pt x="3289" y="1624"/>
                  <a:pt x="29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36"/>
          <p:cNvSpPr/>
          <p:nvPr/>
        </p:nvSpPr>
        <p:spPr>
          <a:xfrm>
            <a:off x="743824" y="3060497"/>
            <a:ext cx="717426" cy="1183685"/>
          </a:xfrm>
          <a:custGeom>
            <a:avLst/>
            <a:gdLst/>
            <a:ahLst/>
            <a:cxnLst/>
            <a:rect l="l" t="t" r="r" b="b"/>
            <a:pathLst>
              <a:path w="5807" h="9581" extrusionOk="0">
                <a:moveTo>
                  <a:pt x="2924" y="0"/>
                </a:moveTo>
                <a:cubicBezTo>
                  <a:pt x="2477" y="1624"/>
                  <a:pt x="1950" y="3126"/>
                  <a:pt x="1341" y="4587"/>
                </a:cubicBezTo>
                <a:lnTo>
                  <a:pt x="2152" y="4303"/>
                </a:lnTo>
                <a:lnTo>
                  <a:pt x="2152" y="4303"/>
                </a:lnTo>
                <a:cubicBezTo>
                  <a:pt x="1625" y="5359"/>
                  <a:pt x="1138" y="6333"/>
                  <a:pt x="569" y="7145"/>
                </a:cubicBezTo>
                <a:lnTo>
                  <a:pt x="1706" y="6901"/>
                </a:lnTo>
                <a:lnTo>
                  <a:pt x="1706" y="6901"/>
                </a:lnTo>
                <a:cubicBezTo>
                  <a:pt x="1178" y="7835"/>
                  <a:pt x="610" y="8728"/>
                  <a:pt x="1" y="9499"/>
                </a:cubicBezTo>
                <a:lnTo>
                  <a:pt x="2924" y="9581"/>
                </a:lnTo>
                <a:lnTo>
                  <a:pt x="5806" y="9418"/>
                </a:lnTo>
                <a:cubicBezTo>
                  <a:pt x="5278" y="8566"/>
                  <a:pt x="4791" y="7713"/>
                  <a:pt x="4304" y="6901"/>
                </a:cubicBezTo>
                <a:lnTo>
                  <a:pt x="4304" y="6901"/>
                </a:lnTo>
                <a:lnTo>
                  <a:pt x="5238" y="7145"/>
                </a:lnTo>
                <a:cubicBezTo>
                  <a:pt x="4751" y="6374"/>
                  <a:pt x="4182" y="5359"/>
                  <a:pt x="3655" y="4263"/>
                </a:cubicBezTo>
                <a:lnTo>
                  <a:pt x="3655" y="4263"/>
                </a:lnTo>
                <a:lnTo>
                  <a:pt x="4466" y="4587"/>
                </a:lnTo>
                <a:cubicBezTo>
                  <a:pt x="3857" y="3126"/>
                  <a:pt x="3289" y="1624"/>
                  <a:pt x="29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91;p40">
            <a:extLst>
              <a:ext uri="{FF2B5EF4-FFF2-40B4-BE49-F238E27FC236}">
                <a16:creationId xmlns:a16="http://schemas.microsoft.com/office/drawing/2014/main" id="{0A8FA109-E963-483D-B992-E8D89B814D12}"/>
              </a:ext>
            </a:extLst>
          </p:cNvPr>
          <p:cNvSpPr txBox="1">
            <a:spLocks/>
          </p:cNvSpPr>
          <p:nvPr/>
        </p:nvSpPr>
        <p:spPr>
          <a:xfrm>
            <a:off x="1075763" y="2090057"/>
            <a:ext cx="7238361" cy="2848374"/>
          </a:xfrm>
          <a:custGeom>
            <a:avLst/>
            <a:gdLst>
              <a:gd name="connsiteX0" fmla="*/ 0 w 7238361"/>
              <a:gd name="connsiteY0" fmla="*/ 0 h 2848374"/>
              <a:gd name="connsiteX1" fmla="*/ 802800 w 7238361"/>
              <a:gd name="connsiteY1" fmla="*/ 0 h 2848374"/>
              <a:gd name="connsiteX2" fmla="*/ 1460833 w 7238361"/>
              <a:gd name="connsiteY2" fmla="*/ 0 h 2848374"/>
              <a:gd name="connsiteX3" fmla="*/ 2263633 w 7238361"/>
              <a:gd name="connsiteY3" fmla="*/ 0 h 2848374"/>
              <a:gd name="connsiteX4" fmla="*/ 2921666 w 7238361"/>
              <a:gd name="connsiteY4" fmla="*/ 0 h 2848374"/>
              <a:gd name="connsiteX5" fmla="*/ 3434931 w 7238361"/>
              <a:gd name="connsiteY5" fmla="*/ 0 h 2848374"/>
              <a:gd name="connsiteX6" fmla="*/ 4020581 w 7238361"/>
              <a:gd name="connsiteY6" fmla="*/ 0 h 2848374"/>
              <a:gd name="connsiteX7" fmla="*/ 4823381 w 7238361"/>
              <a:gd name="connsiteY7" fmla="*/ 0 h 2848374"/>
              <a:gd name="connsiteX8" fmla="*/ 5409030 w 7238361"/>
              <a:gd name="connsiteY8" fmla="*/ 0 h 2848374"/>
              <a:gd name="connsiteX9" fmla="*/ 5994679 w 7238361"/>
              <a:gd name="connsiteY9" fmla="*/ 0 h 2848374"/>
              <a:gd name="connsiteX10" fmla="*/ 7238361 w 7238361"/>
              <a:gd name="connsiteY10" fmla="*/ 0 h 2848374"/>
              <a:gd name="connsiteX11" fmla="*/ 7238361 w 7238361"/>
              <a:gd name="connsiteY11" fmla="*/ 484224 h 2848374"/>
              <a:gd name="connsiteX12" fmla="*/ 7238361 w 7238361"/>
              <a:gd name="connsiteY12" fmla="*/ 1025415 h 2848374"/>
              <a:gd name="connsiteX13" fmla="*/ 7238361 w 7238361"/>
              <a:gd name="connsiteY13" fmla="*/ 1566606 h 2848374"/>
              <a:gd name="connsiteX14" fmla="*/ 7238361 w 7238361"/>
              <a:gd name="connsiteY14" fmla="*/ 2107797 h 2848374"/>
              <a:gd name="connsiteX15" fmla="*/ 7238361 w 7238361"/>
              <a:gd name="connsiteY15" fmla="*/ 2848374 h 2848374"/>
              <a:gd name="connsiteX16" fmla="*/ 6435561 w 7238361"/>
              <a:gd name="connsiteY16" fmla="*/ 2848374 h 2848374"/>
              <a:gd name="connsiteX17" fmla="*/ 5849912 w 7238361"/>
              <a:gd name="connsiteY17" fmla="*/ 2848374 h 2848374"/>
              <a:gd name="connsiteX18" fmla="*/ 5409030 w 7238361"/>
              <a:gd name="connsiteY18" fmla="*/ 2848374 h 2848374"/>
              <a:gd name="connsiteX19" fmla="*/ 4968148 w 7238361"/>
              <a:gd name="connsiteY19" fmla="*/ 2848374 h 2848374"/>
              <a:gd name="connsiteX20" fmla="*/ 4310115 w 7238361"/>
              <a:gd name="connsiteY20" fmla="*/ 2848374 h 2848374"/>
              <a:gd name="connsiteX21" fmla="*/ 3724466 w 7238361"/>
              <a:gd name="connsiteY21" fmla="*/ 2848374 h 2848374"/>
              <a:gd name="connsiteX22" fmla="*/ 3138817 w 7238361"/>
              <a:gd name="connsiteY22" fmla="*/ 2848374 h 2848374"/>
              <a:gd name="connsiteX23" fmla="*/ 2480784 w 7238361"/>
              <a:gd name="connsiteY23" fmla="*/ 2848374 h 2848374"/>
              <a:gd name="connsiteX24" fmla="*/ 1967518 w 7238361"/>
              <a:gd name="connsiteY24" fmla="*/ 2848374 h 2848374"/>
              <a:gd name="connsiteX25" fmla="*/ 1454253 w 7238361"/>
              <a:gd name="connsiteY25" fmla="*/ 2848374 h 2848374"/>
              <a:gd name="connsiteX26" fmla="*/ 723836 w 7238361"/>
              <a:gd name="connsiteY26" fmla="*/ 2848374 h 2848374"/>
              <a:gd name="connsiteX27" fmla="*/ 0 w 7238361"/>
              <a:gd name="connsiteY27" fmla="*/ 2848374 h 2848374"/>
              <a:gd name="connsiteX28" fmla="*/ 0 w 7238361"/>
              <a:gd name="connsiteY28" fmla="*/ 2307183 h 2848374"/>
              <a:gd name="connsiteX29" fmla="*/ 0 w 7238361"/>
              <a:gd name="connsiteY29" fmla="*/ 1765992 h 2848374"/>
              <a:gd name="connsiteX30" fmla="*/ 0 w 7238361"/>
              <a:gd name="connsiteY30" fmla="*/ 1224801 h 2848374"/>
              <a:gd name="connsiteX31" fmla="*/ 0 w 7238361"/>
              <a:gd name="connsiteY31" fmla="*/ 655126 h 2848374"/>
              <a:gd name="connsiteX32" fmla="*/ 0 w 7238361"/>
              <a:gd name="connsiteY32" fmla="*/ 0 h 284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238361" h="2848374" fill="none" extrusionOk="0">
                <a:moveTo>
                  <a:pt x="0" y="0"/>
                </a:moveTo>
                <a:cubicBezTo>
                  <a:pt x="213346" y="-35150"/>
                  <a:pt x="476275" y="-3297"/>
                  <a:pt x="802800" y="0"/>
                </a:cubicBezTo>
                <a:cubicBezTo>
                  <a:pt x="1129325" y="3297"/>
                  <a:pt x="1225222" y="-24427"/>
                  <a:pt x="1460833" y="0"/>
                </a:cubicBezTo>
                <a:cubicBezTo>
                  <a:pt x="1696444" y="24427"/>
                  <a:pt x="1927423" y="38697"/>
                  <a:pt x="2263633" y="0"/>
                </a:cubicBezTo>
                <a:cubicBezTo>
                  <a:pt x="2599843" y="-38697"/>
                  <a:pt x="2633051" y="-13802"/>
                  <a:pt x="2921666" y="0"/>
                </a:cubicBezTo>
                <a:cubicBezTo>
                  <a:pt x="3210281" y="13802"/>
                  <a:pt x="3206461" y="-17520"/>
                  <a:pt x="3434931" y="0"/>
                </a:cubicBezTo>
                <a:cubicBezTo>
                  <a:pt x="3663401" y="17520"/>
                  <a:pt x="3785809" y="-11777"/>
                  <a:pt x="4020581" y="0"/>
                </a:cubicBezTo>
                <a:cubicBezTo>
                  <a:pt x="4255353" y="11777"/>
                  <a:pt x="4430868" y="-7377"/>
                  <a:pt x="4823381" y="0"/>
                </a:cubicBezTo>
                <a:cubicBezTo>
                  <a:pt x="5215894" y="7377"/>
                  <a:pt x="5193848" y="-7122"/>
                  <a:pt x="5409030" y="0"/>
                </a:cubicBezTo>
                <a:cubicBezTo>
                  <a:pt x="5624212" y="7122"/>
                  <a:pt x="5833860" y="12009"/>
                  <a:pt x="5994679" y="0"/>
                </a:cubicBezTo>
                <a:cubicBezTo>
                  <a:pt x="6155498" y="-12009"/>
                  <a:pt x="6841654" y="29483"/>
                  <a:pt x="7238361" y="0"/>
                </a:cubicBezTo>
                <a:cubicBezTo>
                  <a:pt x="7258505" y="161583"/>
                  <a:pt x="7229838" y="356438"/>
                  <a:pt x="7238361" y="484224"/>
                </a:cubicBezTo>
                <a:cubicBezTo>
                  <a:pt x="7246884" y="612010"/>
                  <a:pt x="7213869" y="825477"/>
                  <a:pt x="7238361" y="1025415"/>
                </a:cubicBezTo>
                <a:cubicBezTo>
                  <a:pt x="7262853" y="1225353"/>
                  <a:pt x="7238799" y="1328142"/>
                  <a:pt x="7238361" y="1566606"/>
                </a:cubicBezTo>
                <a:cubicBezTo>
                  <a:pt x="7237923" y="1805070"/>
                  <a:pt x="7248759" y="1957588"/>
                  <a:pt x="7238361" y="2107797"/>
                </a:cubicBezTo>
                <a:cubicBezTo>
                  <a:pt x="7227963" y="2258006"/>
                  <a:pt x="7231885" y="2609267"/>
                  <a:pt x="7238361" y="2848374"/>
                </a:cubicBezTo>
                <a:cubicBezTo>
                  <a:pt x="6841174" y="2852185"/>
                  <a:pt x="6632037" y="2841005"/>
                  <a:pt x="6435561" y="2848374"/>
                </a:cubicBezTo>
                <a:cubicBezTo>
                  <a:pt x="6239085" y="2855743"/>
                  <a:pt x="6093850" y="2826461"/>
                  <a:pt x="5849912" y="2848374"/>
                </a:cubicBezTo>
                <a:cubicBezTo>
                  <a:pt x="5605974" y="2870287"/>
                  <a:pt x="5512063" y="2829652"/>
                  <a:pt x="5409030" y="2848374"/>
                </a:cubicBezTo>
                <a:cubicBezTo>
                  <a:pt x="5305997" y="2867096"/>
                  <a:pt x="5073887" y="2847493"/>
                  <a:pt x="4968148" y="2848374"/>
                </a:cubicBezTo>
                <a:cubicBezTo>
                  <a:pt x="4862409" y="2849255"/>
                  <a:pt x="4571586" y="2824628"/>
                  <a:pt x="4310115" y="2848374"/>
                </a:cubicBezTo>
                <a:cubicBezTo>
                  <a:pt x="4048644" y="2872120"/>
                  <a:pt x="3909192" y="2853707"/>
                  <a:pt x="3724466" y="2848374"/>
                </a:cubicBezTo>
                <a:cubicBezTo>
                  <a:pt x="3539740" y="2843041"/>
                  <a:pt x="3302102" y="2869154"/>
                  <a:pt x="3138817" y="2848374"/>
                </a:cubicBezTo>
                <a:cubicBezTo>
                  <a:pt x="2975532" y="2827594"/>
                  <a:pt x="2651410" y="2862527"/>
                  <a:pt x="2480784" y="2848374"/>
                </a:cubicBezTo>
                <a:cubicBezTo>
                  <a:pt x="2310158" y="2834221"/>
                  <a:pt x="2152335" y="2872861"/>
                  <a:pt x="1967518" y="2848374"/>
                </a:cubicBezTo>
                <a:cubicBezTo>
                  <a:pt x="1782701" y="2823887"/>
                  <a:pt x="1563969" y="2873054"/>
                  <a:pt x="1454253" y="2848374"/>
                </a:cubicBezTo>
                <a:cubicBezTo>
                  <a:pt x="1344538" y="2823694"/>
                  <a:pt x="938434" y="2829337"/>
                  <a:pt x="723836" y="2848374"/>
                </a:cubicBezTo>
                <a:cubicBezTo>
                  <a:pt x="509238" y="2867411"/>
                  <a:pt x="331812" y="2860650"/>
                  <a:pt x="0" y="2848374"/>
                </a:cubicBezTo>
                <a:cubicBezTo>
                  <a:pt x="-608" y="2579396"/>
                  <a:pt x="1324" y="2456454"/>
                  <a:pt x="0" y="2307183"/>
                </a:cubicBezTo>
                <a:cubicBezTo>
                  <a:pt x="-1324" y="2157912"/>
                  <a:pt x="-9978" y="1928671"/>
                  <a:pt x="0" y="1765992"/>
                </a:cubicBezTo>
                <a:cubicBezTo>
                  <a:pt x="9978" y="1603313"/>
                  <a:pt x="7226" y="1450170"/>
                  <a:pt x="0" y="1224801"/>
                </a:cubicBezTo>
                <a:cubicBezTo>
                  <a:pt x="-7226" y="999432"/>
                  <a:pt x="-15388" y="797161"/>
                  <a:pt x="0" y="655126"/>
                </a:cubicBezTo>
                <a:cubicBezTo>
                  <a:pt x="15388" y="513092"/>
                  <a:pt x="19719" y="159125"/>
                  <a:pt x="0" y="0"/>
                </a:cubicBezTo>
                <a:close/>
              </a:path>
              <a:path w="7238361" h="2848374" stroke="0" extrusionOk="0">
                <a:moveTo>
                  <a:pt x="0" y="0"/>
                </a:moveTo>
                <a:cubicBezTo>
                  <a:pt x="212320" y="-30982"/>
                  <a:pt x="547931" y="34838"/>
                  <a:pt x="802800" y="0"/>
                </a:cubicBezTo>
                <a:cubicBezTo>
                  <a:pt x="1057669" y="-34838"/>
                  <a:pt x="1123314" y="7862"/>
                  <a:pt x="1388449" y="0"/>
                </a:cubicBezTo>
                <a:cubicBezTo>
                  <a:pt x="1653584" y="-7862"/>
                  <a:pt x="1646879" y="-8012"/>
                  <a:pt x="1829331" y="0"/>
                </a:cubicBezTo>
                <a:cubicBezTo>
                  <a:pt x="2011783" y="8012"/>
                  <a:pt x="2268200" y="-28310"/>
                  <a:pt x="2632131" y="0"/>
                </a:cubicBezTo>
                <a:cubicBezTo>
                  <a:pt x="2996062" y="28310"/>
                  <a:pt x="2963147" y="-1457"/>
                  <a:pt x="3073013" y="0"/>
                </a:cubicBezTo>
                <a:cubicBezTo>
                  <a:pt x="3182879" y="1457"/>
                  <a:pt x="3349816" y="-16831"/>
                  <a:pt x="3513895" y="0"/>
                </a:cubicBezTo>
                <a:cubicBezTo>
                  <a:pt x="3677974" y="16831"/>
                  <a:pt x="3770187" y="-15617"/>
                  <a:pt x="3954777" y="0"/>
                </a:cubicBezTo>
                <a:cubicBezTo>
                  <a:pt x="4139367" y="15617"/>
                  <a:pt x="4314575" y="-16943"/>
                  <a:pt x="4468043" y="0"/>
                </a:cubicBezTo>
                <a:cubicBezTo>
                  <a:pt x="4621511" y="16943"/>
                  <a:pt x="4930912" y="29296"/>
                  <a:pt x="5270843" y="0"/>
                </a:cubicBezTo>
                <a:cubicBezTo>
                  <a:pt x="5610774" y="-29296"/>
                  <a:pt x="5662581" y="-10810"/>
                  <a:pt x="6001259" y="0"/>
                </a:cubicBezTo>
                <a:cubicBezTo>
                  <a:pt x="6339937" y="10810"/>
                  <a:pt x="6773826" y="-14858"/>
                  <a:pt x="7238361" y="0"/>
                </a:cubicBezTo>
                <a:cubicBezTo>
                  <a:pt x="7266372" y="162238"/>
                  <a:pt x="7239816" y="303538"/>
                  <a:pt x="7238361" y="598159"/>
                </a:cubicBezTo>
                <a:cubicBezTo>
                  <a:pt x="7236906" y="892780"/>
                  <a:pt x="7238833" y="901802"/>
                  <a:pt x="7238361" y="1082382"/>
                </a:cubicBezTo>
                <a:cubicBezTo>
                  <a:pt x="7237889" y="1262962"/>
                  <a:pt x="7229303" y="1412540"/>
                  <a:pt x="7238361" y="1595089"/>
                </a:cubicBezTo>
                <a:cubicBezTo>
                  <a:pt x="7247419" y="1777638"/>
                  <a:pt x="7226711" y="1967794"/>
                  <a:pt x="7238361" y="2136281"/>
                </a:cubicBezTo>
                <a:cubicBezTo>
                  <a:pt x="7250011" y="2304768"/>
                  <a:pt x="7245384" y="2682364"/>
                  <a:pt x="7238361" y="2848374"/>
                </a:cubicBezTo>
                <a:cubicBezTo>
                  <a:pt x="6950675" y="2856997"/>
                  <a:pt x="6724766" y="2817914"/>
                  <a:pt x="6507945" y="2848374"/>
                </a:cubicBezTo>
                <a:cubicBezTo>
                  <a:pt x="6291124" y="2878834"/>
                  <a:pt x="6159546" y="2835461"/>
                  <a:pt x="6067063" y="2848374"/>
                </a:cubicBezTo>
                <a:cubicBezTo>
                  <a:pt x="5974580" y="2861287"/>
                  <a:pt x="5539812" y="2873440"/>
                  <a:pt x="5336646" y="2848374"/>
                </a:cubicBezTo>
                <a:cubicBezTo>
                  <a:pt x="5133480" y="2823308"/>
                  <a:pt x="4971623" y="2837302"/>
                  <a:pt x="4678613" y="2848374"/>
                </a:cubicBezTo>
                <a:cubicBezTo>
                  <a:pt x="4385603" y="2859446"/>
                  <a:pt x="4366657" y="2830819"/>
                  <a:pt x="4165348" y="2848374"/>
                </a:cubicBezTo>
                <a:cubicBezTo>
                  <a:pt x="3964039" y="2865929"/>
                  <a:pt x="3735759" y="2867307"/>
                  <a:pt x="3579699" y="2848374"/>
                </a:cubicBezTo>
                <a:cubicBezTo>
                  <a:pt x="3423639" y="2829441"/>
                  <a:pt x="3131259" y="2830635"/>
                  <a:pt x="2994049" y="2848374"/>
                </a:cubicBezTo>
                <a:cubicBezTo>
                  <a:pt x="2856839" y="2866114"/>
                  <a:pt x="2593364" y="2833339"/>
                  <a:pt x="2263633" y="2848374"/>
                </a:cubicBezTo>
                <a:cubicBezTo>
                  <a:pt x="1933902" y="2863409"/>
                  <a:pt x="1813430" y="2846515"/>
                  <a:pt x="1677984" y="2848374"/>
                </a:cubicBezTo>
                <a:cubicBezTo>
                  <a:pt x="1542538" y="2850233"/>
                  <a:pt x="1293816" y="2877275"/>
                  <a:pt x="1019951" y="2848374"/>
                </a:cubicBezTo>
                <a:cubicBezTo>
                  <a:pt x="746086" y="2819473"/>
                  <a:pt x="436769" y="2835712"/>
                  <a:pt x="0" y="2848374"/>
                </a:cubicBezTo>
                <a:cubicBezTo>
                  <a:pt x="2082" y="2611226"/>
                  <a:pt x="16392" y="2432257"/>
                  <a:pt x="0" y="2221732"/>
                </a:cubicBezTo>
                <a:cubicBezTo>
                  <a:pt x="-16392" y="2011207"/>
                  <a:pt x="18589" y="1814506"/>
                  <a:pt x="0" y="1595089"/>
                </a:cubicBezTo>
                <a:cubicBezTo>
                  <a:pt x="-18589" y="1375672"/>
                  <a:pt x="5926" y="1147290"/>
                  <a:pt x="0" y="996931"/>
                </a:cubicBezTo>
                <a:cubicBezTo>
                  <a:pt x="-5926" y="846572"/>
                  <a:pt x="34524" y="467573"/>
                  <a:pt x="0" y="0"/>
                </a:cubicBezTo>
                <a:close/>
              </a:path>
            </a:pathLst>
          </a:custGeo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888807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70000"/>
              </a:lnSpc>
              <a:spcAft>
                <a:spcPts val="1200"/>
              </a:spcAft>
            </a:pPr>
            <a:r>
              <a:rPr lang="es-ES" b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Así por ejemplo, ese barco de Teseo, en relación con la diferencia debida a la reparación continua al sacar los viejos tablones y poner los nuevos, por la cual los sofistas de Atenas solían disputar si después de cambiar todas las tablas era el mismo barco numérico que al principio. 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 algún hombre hubiera guardado los viejos tablones que fueron quitados y los pusiera después en el mismo orden, se habría construido de nuevo un buque de ellos. </a:t>
            </a:r>
            <a:r>
              <a:rPr lang="es-ES" b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Ese, sin duda, también habría sido el mismo barco numérico que era al principio, y así habría dos naves numéricamente idénticas, </a:t>
            </a:r>
            <a:r>
              <a:rPr lang="es-ES" b="1" u="sng" dirty="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 cual es absurdo</a:t>
            </a:r>
            <a:r>
              <a:rPr lang="es-ES" b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1E538C9-7FC2-48A9-94FC-9034CC658B37}"/>
              </a:ext>
            </a:extLst>
          </p:cNvPr>
          <p:cNvSpPr txBox="1"/>
          <p:nvPr/>
        </p:nvSpPr>
        <p:spPr>
          <a:xfrm>
            <a:off x="5601661" y="683766"/>
            <a:ext cx="295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MV Boli" panose="02000500030200090000" pitchFamily="2" charset="0"/>
                <a:cs typeface="MV Boli" panose="02000500030200090000" pitchFamily="2" charset="0"/>
              </a:rPr>
              <a:t>Tratado sobre el cuerpo (1655)</a:t>
            </a:r>
          </a:p>
        </p:txBody>
      </p:sp>
      <p:pic>
        <p:nvPicPr>
          <p:cNvPr id="1026" name="Picture 2" descr="Thomas hobbes">
            <a:extLst>
              <a:ext uri="{FF2B5EF4-FFF2-40B4-BE49-F238E27FC236}">
                <a16:creationId xmlns:a16="http://schemas.microsoft.com/office/drawing/2014/main" id="{8F18E662-FAE0-4ED7-ABA4-C3C845BC4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754" y="145523"/>
            <a:ext cx="2336907" cy="175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365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40"/>
          <p:cNvSpPr txBox="1">
            <a:spLocks noGrp="1"/>
          </p:cNvSpPr>
          <p:nvPr>
            <p:ph type="body" idx="1"/>
          </p:nvPr>
        </p:nvSpPr>
        <p:spPr>
          <a:xfrm>
            <a:off x="884127" y="859521"/>
            <a:ext cx="5640081" cy="27106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>
                <a:latin typeface="Forte" panose="03060902040502070203" pitchFamily="66" charset="0"/>
              </a:rPr>
              <a:t>Alguien podría argumentar que es imposible armar el barco con piezas viejas, ya que estarían rotas o es imposible ponerlas en el mismo orden. </a:t>
            </a:r>
            <a:r>
              <a:rPr lang="es-CL" sz="1800" dirty="0">
                <a:latin typeface="Forte" panose="03060902040502070203" pitchFamily="66" charset="0"/>
              </a:rPr>
              <a:t>E</a:t>
            </a:r>
            <a:r>
              <a:rPr lang="en" sz="1800" dirty="0">
                <a:latin typeface="Forte" panose="03060902040502070203" pitchFamily="66" charset="0"/>
              </a:rPr>
              <a:t>sa clase de detalles se dejan de lado para plantear el problema fundamental de manera clara, es decir, concentrarnos en el problema de la identidad.</a:t>
            </a:r>
            <a:endParaRPr sz="1800" dirty="0">
              <a:latin typeface="Forte" panose="03060902040502070203" pitchFamily="66" charset="0"/>
            </a:endParaRPr>
          </a:p>
        </p:txBody>
      </p:sp>
      <p:sp>
        <p:nvSpPr>
          <p:cNvPr id="1592" name="Google Shape;1592;p40"/>
          <p:cNvSpPr/>
          <p:nvPr/>
        </p:nvSpPr>
        <p:spPr>
          <a:xfrm rot="-1436877">
            <a:off x="6572271" y="1053106"/>
            <a:ext cx="723213" cy="390194"/>
          </a:xfrm>
          <a:custGeom>
            <a:avLst/>
            <a:gdLst/>
            <a:ahLst/>
            <a:cxnLst/>
            <a:rect l="l" t="t" r="r" b="b"/>
            <a:pathLst>
              <a:path w="28929" h="15608" extrusionOk="0">
                <a:moveTo>
                  <a:pt x="6975" y="1"/>
                </a:moveTo>
                <a:cubicBezTo>
                  <a:pt x="3942" y="1"/>
                  <a:pt x="768" y="321"/>
                  <a:pt x="768" y="321"/>
                </a:cubicBezTo>
                <a:cubicBezTo>
                  <a:pt x="1" y="1088"/>
                  <a:pt x="8273" y="1989"/>
                  <a:pt x="9641" y="2423"/>
                </a:cubicBezTo>
                <a:cubicBezTo>
                  <a:pt x="11008" y="2823"/>
                  <a:pt x="12343" y="5125"/>
                  <a:pt x="13110" y="6659"/>
                </a:cubicBezTo>
                <a:cubicBezTo>
                  <a:pt x="13844" y="8160"/>
                  <a:pt x="13710" y="8894"/>
                  <a:pt x="12810" y="9361"/>
                </a:cubicBezTo>
                <a:cubicBezTo>
                  <a:pt x="12592" y="9470"/>
                  <a:pt x="12372" y="9510"/>
                  <a:pt x="12158" y="9510"/>
                </a:cubicBezTo>
                <a:cubicBezTo>
                  <a:pt x="11559" y="9510"/>
                  <a:pt x="11018" y="9195"/>
                  <a:pt x="10774" y="9195"/>
                </a:cubicBezTo>
                <a:cubicBezTo>
                  <a:pt x="10732" y="9195"/>
                  <a:pt x="10698" y="9205"/>
                  <a:pt x="10675" y="9228"/>
                </a:cubicBezTo>
                <a:cubicBezTo>
                  <a:pt x="10475" y="9461"/>
                  <a:pt x="11175" y="10529"/>
                  <a:pt x="12876" y="11062"/>
                </a:cubicBezTo>
                <a:cubicBezTo>
                  <a:pt x="13252" y="11185"/>
                  <a:pt x="13627" y="11236"/>
                  <a:pt x="13993" y="11236"/>
                </a:cubicBezTo>
                <a:cubicBezTo>
                  <a:pt x="15319" y="11236"/>
                  <a:pt x="16526" y="10568"/>
                  <a:pt x="17180" y="10228"/>
                </a:cubicBezTo>
                <a:cubicBezTo>
                  <a:pt x="17634" y="10010"/>
                  <a:pt x="18169" y="9960"/>
                  <a:pt x="18918" y="9960"/>
                </a:cubicBezTo>
                <a:cubicBezTo>
                  <a:pt x="19542" y="9960"/>
                  <a:pt x="20315" y="9995"/>
                  <a:pt x="21316" y="9995"/>
                </a:cubicBezTo>
                <a:cubicBezTo>
                  <a:pt x="23517" y="9995"/>
                  <a:pt x="24685" y="11629"/>
                  <a:pt x="26520" y="13130"/>
                </a:cubicBezTo>
                <a:cubicBezTo>
                  <a:pt x="27905" y="14264"/>
                  <a:pt x="28644" y="15607"/>
                  <a:pt x="28851" y="15607"/>
                </a:cubicBezTo>
                <a:cubicBezTo>
                  <a:pt x="28918" y="15607"/>
                  <a:pt x="28929" y="15466"/>
                  <a:pt x="28888" y="15132"/>
                </a:cubicBezTo>
                <a:cubicBezTo>
                  <a:pt x="28721" y="13764"/>
                  <a:pt x="25552" y="9261"/>
                  <a:pt x="24518" y="8727"/>
                </a:cubicBezTo>
                <a:cubicBezTo>
                  <a:pt x="24169" y="8535"/>
                  <a:pt x="23252" y="8489"/>
                  <a:pt x="22161" y="8489"/>
                </a:cubicBezTo>
                <a:cubicBezTo>
                  <a:pt x="21168" y="8489"/>
                  <a:pt x="20032" y="8527"/>
                  <a:pt x="19048" y="8527"/>
                </a:cubicBezTo>
                <a:cubicBezTo>
                  <a:pt x="19048" y="7858"/>
                  <a:pt x="18592" y="7670"/>
                  <a:pt x="17875" y="7670"/>
                </a:cubicBezTo>
                <a:cubicBezTo>
                  <a:pt x="17412" y="7670"/>
                  <a:pt x="16840" y="7748"/>
                  <a:pt x="16212" y="7827"/>
                </a:cubicBezTo>
                <a:cubicBezTo>
                  <a:pt x="15045" y="6326"/>
                  <a:pt x="13510" y="2156"/>
                  <a:pt x="12209" y="855"/>
                </a:cubicBezTo>
                <a:cubicBezTo>
                  <a:pt x="11543" y="189"/>
                  <a:pt x="9301" y="1"/>
                  <a:pt x="697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 descr="Imagen que contiene interior, sostener, pequeño, tabla&#10;&#10;Descripción generada automáticamente">
            <a:extLst>
              <a:ext uri="{FF2B5EF4-FFF2-40B4-BE49-F238E27FC236}">
                <a16:creationId xmlns:a16="http://schemas.microsoft.com/office/drawing/2014/main" id="{6D53DC7C-A3F0-4FAD-9304-A05719958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911" y="1414028"/>
            <a:ext cx="2808994" cy="369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22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43"/>
          <p:cNvSpPr/>
          <p:nvPr/>
        </p:nvSpPr>
        <p:spPr>
          <a:xfrm rot="-272201">
            <a:off x="6274025" y="3233063"/>
            <a:ext cx="4048309" cy="984733"/>
          </a:xfrm>
          <a:custGeom>
            <a:avLst/>
            <a:gdLst/>
            <a:ahLst/>
            <a:cxnLst/>
            <a:rect l="l" t="t" r="r" b="b"/>
            <a:pathLst>
              <a:path w="161927" h="39388" extrusionOk="0">
                <a:moveTo>
                  <a:pt x="28446" y="0"/>
                </a:moveTo>
                <a:cubicBezTo>
                  <a:pt x="23997" y="0"/>
                  <a:pt x="29148" y="14670"/>
                  <a:pt x="32062" y="22155"/>
                </a:cubicBezTo>
                <a:cubicBezTo>
                  <a:pt x="31348" y="22055"/>
                  <a:pt x="30634" y="21956"/>
                  <a:pt x="29912" y="21825"/>
                </a:cubicBezTo>
                <a:cubicBezTo>
                  <a:pt x="27940" y="17926"/>
                  <a:pt x="24678" y="12822"/>
                  <a:pt x="21085" y="12645"/>
                </a:cubicBezTo>
                <a:cubicBezTo>
                  <a:pt x="21028" y="12642"/>
                  <a:pt x="20972" y="12641"/>
                  <a:pt x="20919" y="12641"/>
                </a:cubicBezTo>
                <a:cubicBezTo>
                  <a:pt x="17851" y="12641"/>
                  <a:pt x="21946" y="17148"/>
                  <a:pt x="25975" y="20965"/>
                </a:cubicBezTo>
                <a:cubicBezTo>
                  <a:pt x="24706" y="20698"/>
                  <a:pt x="23411" y="20571"/>
                  <a:pt x="22111" y="20571"/>
                </a:cubicBezTo>
                <a:cubicBezTo>
                  <a:pt x="11349" y="20571"/>
                  <a:pt x="206" y="29286"/>
                  <a:pt x="0" y="39387"/>
                </a:cubicBezTo>
                <a:lnTo>
                  <a:pt x="147036" y="39387"/>
                </a:lnTo>
                <a:cubicBezTo>
                  <a:pt x="147036" y="39387"/>
                  <a:pt x="146775" y="37737"/>
                  <a:pt x="145623" y="35557"/>
                </a:cubicBezTo>
                <a:cubicBezTo>
                  <a:pt x="151303" y="35434"/>
                  <a:pt x="158710" y="34920"/>
                  <a:pt x="155970" y="32909"/>
                </a:cubicBezTo>
                <a:cubicBezTo>
                  <a:pt x="155054" y="32240"/>
                  <a:pt x="153792" y="31976"/>
                  <a:pt x="152374" y="31976"/>
                </a:cubicBezTo>
                <a:cubicBezTo>
                  <a:pt x="149872" y="31976"/>
                  <a:pt x="146884" y="32796"/>
                  <a:pt x="144449" y="33653"/>
                </a:cubicBezTo>
                <a:cubicBezTo>
                  <a:pt x="143881" y="32847"/>
                  <a:pt x="143182" y="32018"/>
                  <a:pt x="142346" y="31212"/>
                </a:cubicBezTo>
                <a:cubicBezTo>
                  <a:pt x="150566" y="25916"/>
                  <a:pt x="161926" y="14610"/>
                  <a:pt x="155901" y="13666"/>
                </a:cubicBezTo>
                <a:cubicBezTo>
                  <a:pt x="155697" y="13633"/>
                  <a:pt x="155490" y="13617"/>
                  <a:pt x="155281" y="13617"/>
                </a:cubicBezTo>
                <a:cubicBezTo>
                  <a:pt x="150127" y="13617"/>
                  <a:pt x="143464" y="23241"/>
                  <a:pt x="139828" y="29186"/>
                </a:cubicBezTo>
                <a:cubicBezTo>
                  <a:pt x="136442" y="26902"/>
                  <a:pt x="131493" y="25146"/>
                  <a:pt x="124282" y="25146"/>
                </a:cubicBezTo>
                <a:cubicBezTo>
                  <a:pt x="123157" y="25146"/>
                  <a:pt x="121977" y="25189"/>
                  <a:pt x="120739" y="25279"/>
                </a:cubicBezTo>
                <a:cubicBezTo>
                  <a:pt x="119444" y="25374"/>
                  <a:pt x="118164" y="25419"/>
                  <a:pt x="116900" y="25419"/>
                </a:cubicBezTo>
                <a:cubicBezTo>
                  <a:pt x="98282" y="25419"/>
                  <a:pt x="82991" y="15747"/>
                  <a:pt x="70874" y="15747"/>
                </a:cubicBezTo>
                <a:cubicBezTo>
                  <a:pt x="68695" y="15747"/>
                  <a:pt x="66619" y="16060"/>
                  <a:pt x="64645" y="16798"/>
                </a:cubicBezTo>
                <a:cubicBezTo>
                  <a:pt x="55164" y="20336"/>
                  <a:pt x="46379" y="22528"/>
                  <a:pt x="37913" y="22528"/>
                </a:cubicBezTo>
                <a:cubicBezTo>
                  <a:pt x="36647" y="22528"/>
                  <a:pt x="35387" y="22479"/>
                  <a:pt x="34134" y="22378"/>
                </a:cubicBezTo>
                <a:cubicBezTo>
                  <a:pt x="34549" y="15339"/>
                  <a:pt x="34648" y="1523"/>
                  <a:pt x="29122" y="95"/>
                </a:cubicBezTo>
                <a:cubicBezTo>
                  <a:pt x="28876" y="31"/>
                  <a:pt x="28651" y="0"/>
                  <a:pt x="28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43"/>
          <p:cNvSpPr/>
          <p:nvPr/>
        </p:nvSpPr>
        <p:spPr>
          <a:xfrm rot="-646792">
            <a:off x="4437674" y="2777087"/>
            <a:ext cx="6593638" cy="4457650"/>
          </a:xfrm>
          <a:custGeom>
            <a:avLst/>
            <a:gdLst/>
            <a:ahLst/>
            <a:cxnLst/>
            <a:rect l="l" t="t" r="r" b="b"/>
            <a:pathLst>
              <a:path w="150442" h="80125" extrusionOk="0">
                <a:moveTo>
                  <a:pt x="0" y="38228"/>
                </a:moveTo>
                <a:cubicBezTo>
                  <a:pt x="0" y="38228"/>
                  <a:pt x="56407" y="1"/>
                  <a:pt x="150441" y="35693"/>
                </a:cubicBezTo>
                <a:cubicBezTo>
                  <a:pt x="150441" y="35693"/>
                  <a:pt x="41897" y="80125"/>
                  <a:pt x="0" y="3822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43"/>
          <p:cNvSpPr/>
          <p:nvPr/>
        </p:nvSpPr>
        <p:spPr>
          <a:xfrm>
            <a:off x="8513275" y="3232775"/>
            <a:ext cx="453251" cy="747821"/>
          </a:xfrm>
          <a:custGeom>
            <a:avLst/>
            <a:gdLst/>
            <a:ahLst/>
            <a:cxnLst/>
            <a:rect l="l" t="t" r="r" b="b"/>
            <a:pathLst>
              <a:path w="5807" h="9581" extrusionOk="0">
                <a:moveTo>
                  <a:pt x="2924" y="0"/>
                </a:moveTo>
                <a:cubicBezTo>
                  <a:pt x="2477" y="1624"/>
                  <a:pt x="1950" y="3126"/>
                  <a:pt x="1341" y="4587"/>
                </a:cubicBezTo>
                <a:lnTo>
                  <a:pt x="2152" y="4303"/>
                </a:lnTo>
                <a:lnTo>
                  <a:pt x="2152" y="4303"/>
                </a:lnTo>
                <a:cubicBezTo>
                  <a:pt x="1625" y="5359"/>
                  <a:pt x="1138" y="6333"/>
                  <a:pt x="569" y="7145"/>
                </a:cubicBezTo>
                <a:lnTo>
                  <a:pt x="1706" y="6901"/>
                </a:lnTo>
                <a:lnTo>
                  <a:pt x="1706" y="6901"/>
                </a:lnTo>
                <a:cubicBezTo>
                  <a:pt x="1178" y="7835"/>
                  <a:pt x="610" y="8728"/>
                  <a:pt x="1" y="9499"/>
                </a:cubicBezTo>
                <a:lnTo>
                  <a:pt x="2924" y="9581"/>
                </a:lnTo>
                <a:lnTo>
                  <a:pt x="5806" y="9418"/>
                </a:lnTo>
                <a:cubicBezTo>
                  <a:pt x="5278" y="8566"/>
                  <a:pt x="4791" y="7713"/>
                  <a:pt x="4304" y="6901"/>
                </a:cubicBezTo>
                <a:lnTo>
                  <a:pt x="4304" y="6901"/>
                </a:lnTo>
                <a:lnTo>
                  <a:pt x="5238" y="7145"/>
                </a:lnTo>
                <a:cubicBezTo>
                  <a:pt x="4751" y="6374"/>
                  <a:pt x="4182" y="5359"/>
                  <a:pt x="3655" y="4263"/>
                </a:cubicBezTo>
                <a:lnTo>
                  <a:pt x="3655" y="4263"/>
                </a:lnTo>
                <a:lnTo>
                  <a:pt x="4466" y="4587"/>
                </a:lnTo>
                <a:cubicBezTo>
                  <a:pt x="3857" y="3126"/>
                  <a:pt x="3289" y="1624"/>
                  <a:pt x="29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43"/>
          <p:cNvSpPr/>
          <p:nvPr/>
        </p:nvSpPr>
        <p:spPr>
          <a:xfrm>
            <a:off x="7861849" y="2953459"/>
            <a:ext cx="651429" cy="1074773"/>
          </a:xfrm>
          <a:custGeom>
            <a:avLst/>
            <a:gdLst/>
            <a:ahLst/>
            <a:cxnLst/>
            <a:rect l="l" t="t" r="r" b="b"/>
            <a:pathLst>
              <a:path w="5807" h="9581" extrusionOk="0">
                <a:moveTo>
                  <a:pt x="2924" y="0"/>
                </a:moveTo>
                <a:cubicBezTo>
                  <a:pt x="2477" y="1624"/>
                  <a:pt x="1950" y="3126"/>
                  <a:pt x="1341" y="4587"/>
                </a:cubicBezTo>
                <a:lnTo>
                  <a:pt x="2152" y="4303"/>
                </a:lnTo>
                <a:lnTo>
                  <a:pt x="2152" y="4303"/>
                </a:lnTo>
                <a:cubicBezTo>
                  <a:pt x="1625" y="5359"/>
                  <a:pt x="1138" y="6333"/>
                  <a:pt x="569" y="7145"/>
                </a:cubicBezTo>
                <a:lnTo>
                  <a:pt x="1706" y="6901"/>
                </a:lnTo>
                <a:lnTo>
                  <a:pt x="1706" y="6901"/>
                </a:lnTo>
                <a:cubicBezTo>
                  <a:pt x="1178" y="7835"/>
                  <a:pt x="610" y="8728"/>
                  <a:pt x="1" y="9499"/>
                </a:cubicBezTo>
                <a:lnTo>
                  <a:pt x="2924" y="9581"/>
                </a:lnTo>
                <a:lnTo>
                  <a:pt x="5806" y="9418"/>
                </a:lnTo>
                <a:cubicBezTo>
                  <a:pt x="5278" y="8566"/>
                  <a:pt x="4791" y="7713"/>
                  <a:pt x="4304" y="6901"/>
                </a:cubicBezTo>
                <a:lnTo>
                  <a:pt x="4304" y="6901"/>
                </a:lnTo>
                <a:lnTo>
                  <a:pt x="5238" y="7145"/>
                </a:lnTo>
                <a:cubicBezTo>
                  <a:pt x="4751" y="6374"/>
                  <a:pt x="4182" y="5359"/>
                  <a:pt x="3655" y="4263"/>
                </a:cubicBezTo>
                <a:lnTo>
                  <a:pt x="3655" y="4263"/>
                </a:lnTo>
                <a:lnTo>
                  <a:pt x="4466" y="4587"/>
                </a:lnTo>
                <a:cubicBezTo>
                  <a:pt x="3857" y="3126"/>
                  <a:pt x="3289" y="1624"/>
                  <a:pt x="29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43"/>
          <p:cNvSpPr/>
          <p:nvPr/>
        </p:nvSpPr>
        <p:spPr>
          <a:xfrm>
            <a:off x="5984050" y="4376350"/>
            <a:ext cx="1404600" cy="251400"/>
          </a:xfrm>
          <a:prstGeom prst="ellipse">
            <a:avLst/>
          </a:prstGeom>
          <a:solidFill>
            <a:srgbClr val="0F214E">
              <a:alpha val="5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43"/>
          <p:cNvSpPr txBox="1">
            <a:spLocks noGrp="1"/>
          </p:cNvSpPr>
          <p:nvPr>
            <p:ph type="title"/>
          </p:nvPr>
        </p:nvSpPr>
        <p:spPr>
          <a:xfrm>
            <a:off x="-815623" y="2011386"/>
            <a:ext cx="53247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Contradicción</a:t>
            </a:r>
            <a:endParaRPr dirty="0"/>
          </a:p>
        </p:txBody>
      </p:sp>
      <p:sp>
        <p:nvSpPr>
          <p:cNvPr id="1641" name="Google Shape;1641;p43"/>
          <p:cNvSpPr txBox="1">
            <a:spLocks noGrp="1"/>
          </p:cNvSpPr>
          <p:nvPr>
            <p:ph type="subTitle" idx="1"/>
          </p:nvPr>
        </p:nvSpPr>
        <p:spPr>
          <a:xfrm>
            <a:off x="529593" y="2949191"/>
            <a:ext cx="4137790" cy="21002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Una manera típica de plantear que una respuesta no puede ser correcta es mostrando que es contradictoria</a:t>
            </a:r>
            <a:r>
              <a:rPr lang="en" sz="1600" dirty="0"/>
              <a:t>. </a:t>
            </a:r>
            <a:r>
              <a:rPr lang="es-CL" sz="1600" dirty="0"/>
              <a:t>A</a:t>
            </a:r>
            <a:r>
              <a:rPr lang="en" sz="1600" dirty="0"/>
              <a:t> lo largo de todas las épocas se ha hecho uso de esta herramienta para alcanzar verdades o refutar a otros.</a:t>
            </a:r>
            <a:endParaRPr sz="1600" dirty="0"/>
          </a:p>
        </p:txBody>
      </p:sp>
      <p:grpSp>
        <p:nvGrpSpPr>
          <p:cNvPr id="1643" name="Google Shape;1643;p43"/>
          <p:cNvGrpSpPr/>
          <p:nvPr/>
        </p:nvGrpSpPr>
        <p:grpSpPr>
          <a:xfrm rot="492960" flipH="1">
            <a:off x="5554193" y="2376501"/>
            <a:ext cx="1274903" cy="2114822"/>
            <a:chOff x="2419725" y="2139275"/>
            <a:chExt cx="1274950" cy="2114900"/>
          </a:xfrm>
        </p:grpSpPr>
        <p:sp>
          <p:nvSpPr>
            <p:cNvPr id="1644" name="Google Shape;1644;p43"/>
            <p:cNvSpPr/>
            <p:nvPr/>
          </p:nvSpPr>
          <p:spPr>
            <a:xfrm>
              <a:off x="3545400" y="2528800"/>
              <a:ext cx="149275" cy="104075"/>
            </a:xfrm>
            <a:custGeom>
              <a:avLst/>
              <a:gdLst/>
              <a:ahLst/>
              <a:cxnLst/>
              <a:rect l="l" t="t" r="r" b="b"/>
              <a:pathLst>
                <a:path w="5971" h="4163" extrusionOk="0">
                  <a:moveTo>
                    <a:pt x="3946" y="1"/>
                  </a:moveTo>
                  <a:cubicBezTo>
                    <a:pt x="3662" y="1"/>
                    <a:pt x="2388" y="345"/>
                    <a:pt x="2079" y="556"/>
                  </a:cubicBezTo>
                  <a:cubicBezTo>
                    <a:pt x="1749" y="778"/>
                    <a:pt x="160" y="2697"/>
                    <a:pt x="160" y="2697"/>
                  </a:cubicBezTo>
                  <a:cubicBezTo>
                    <a:pt x="160" y="2697"/>
                    <a:pt x="1" y="4163"/>
                    <a:pt x="702" y="4163"/>
                  </a:cubicBezTo>
                  <a:cubicBezTo>
                    <a:pt x="843" y="4163"/>
                    <a:pt x="1018" y="4104"/>
                    <a:pt x="1235" y="3964"/>
                  </a:cubicBezTo>
                  <a:cubicBezTo>
                    <a:pt x="1389" y="3864"/>
                    <a:pt x="3837" y="3557"/>
                    <a:pt x="4666" y="2858"/>
                  </a:cubicBezTo>
                  <a:cubicBezTo>
                    <a:pt x="5487" y="2160"/>
                    <a:pt x="5971" y="678"/>
                    <a:pt x="5664" y="325"/>
                  </a:cubicBezTo>
                  <a:cubicBezTo>
                    <a:pt x="5620" y="275"/>
                    <a:pt x="5538" y="253"/>
                    <a:pt x="5431" y="253"/>
                  </a:cubicBezTo>
                  <a:cubicBezTo>
                    <a:pt x="4803" y="253"/>
                    <a:pt x="3286" y="987"/>
                    <a:pt x="3125" y="987"/>
                  </a:cubicBezTo>
                  <a:cubicBezTo>
                    <a:pt x="3121" y="987"/>
                    <a:pt x="3118" y="986"/>
                    <a:pt x="3116" y="985"/>
                  </a:cubicBezTo>
                  <a:cubicBezTo>
                    <a:pt x="3016" y="939"/>
                    <a:pt x="3722" y="525"/>
                    <a:pt x="3906" y="364"/>
                  </a:cubicBezTo>
                  <a:cubicBezTo>
                    <a:pt x="4090" y="202"/>
                    <a:pt x="4090" y="87"/>
                    <a:pt x="3998" y="11"/>
                  </a:cubicBezTo>
                  <a:cubicBezTo>
                    <a:pt x="3991" y="4"/>
                    <a:pt x="3973" y="1"/>
                    <a:pt x="39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3"/>
            <p:cNvSpPr/>
            <p:nvPr/>
          </p:nvSpPr>
          <p:spPr>
            <a:xfrm>
              <a:off x="2853600" y="2358650"/>
              <a:ext cx="146250" cy="172975"/>
            </a:xfrm>
            <a:custGeom>
              <a:avLst/>
              <a:gdLst/>
              <a:ahLst/>
              <a:cxnLst/>
              <a:rect l="l" t="t" r="r" b="b"/>
              <a:pathLst>
                <a:path w="5850" h="6919" extrusionOk="0">
                  <a:moveTo>
                    <a:pt x="1453" y="1"/>
                  </a:moveTo>
                  <a:cubicBezTo>
                    <a:pt x="1441" y="1"/>
                    <a:pt x="1436" y="3"/>
                    <a:pt x="1436" y="8"/>
                  </a:cubicBezTo>
                  <a:cubicBezTo>
                    <a:pt x="1505" y="3386"/>
                    <a:pt x="0" y="5074"/>
                    <a:pt x="0" y="5074"/>
                  </a:cubicBezTo>
                  <a:cubicBezTo>
                    <a:pt x="0" y="5074"/>
                    <a:pt x="1552" y="6919"/>
                    <a:pt x="3723" y="6919"/>
                  </a:cubicBezTo>
                  <a:cubicBezTo>
                    <a:pt x="4180" y="6919"/>
                    <a:pt x="4664" y="6837"/>
                    <a:pt x="5166" y="6640"/>
                  </a:cubicBezTo>
                  <a:cubicBezTo>
                    <a:pt x="5166" y="6640"/>
                    <a:pt x="5788" y="5136"/>
                    <a:pt x="5796" y="4023"/>
                  </a:cubicBezTo>
                  <a:lnTo>
                    <a:pt x="5796" y="3631"/>
                  </a:lnTo>
                  <a:cubicBezTo>
                    <a:pt x="5819" y="2380"/>
                    <a:pt x="5849" y="1682"/>
                    <a:pt x="5849" y="1682"/>
                  </a:cubicBezTo>
                  <a:cubicBezTo>
                    <a:pt x="5724" y="1623"/>
                    <a:pt x="1748" y="1"/>
                    <a:pt x="14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3"/>
            <p:cNvSpPr/>
            <p:nvPr/>
          </p:nvSpPr>
          <p:spPr>
            <a:xfrm>
              <a:off x="2842075" y="2198875"/>
              <a:ext cx="211300" cy="203950"/>
            </a:xfrm>
            <a:custGeom>
              <a:avLst/>
              <a:gdLst/>
              <a:ahLst/>
              <a:cxnLst/>
              <a:rect l="l" t="t" r="r" b="b"/>
              <a:pathLst>
                <a:path w="8452" h="8158" extrusionOk="0">
                  <a:moveTo>
                    <a:pt x="5042" y="0"/>
                  </a:moveTo>
                  <a:cubicBezTo>
                    <a:pt x="4509" y="0"/>
                    <a:pt x="3856" y="95"/>
                    <a:pt x="3048" y="320"/>
                  </a:cubicBezTo>
                  <a:cubicBezTo>
                    <a:pt x="1" y="1164"/>
                    <a:pt x="1068" y="3053"/>
                    <a:pt x="1728" y="6069"/>
                  </a:cubicBezTo>
                  <a:cubicBezTo>
                    <a:pt x="2105" y="7789"/>
                    <a:pt x="3843" y="8157"/>
                    <a:pt x="5264" y="8157"/>
                  </a:cubicBezTo>
                  <a:cubicBezTo>
                    <a:pt x="6329" y="8157"/>
                    <a:pt x="7216" y="7950"/>
                    <a:pt x="7216" y="7950"/>
                  </a:cubicBezTo>
                  <a:cubicBezTo>
                    <a:pt x="8452" y="7574"/>
                    <a:pt x="7891" y="2385"/>
                    <a:pt x="7416" y="1441"/>
                  </a:cubicBezTo>
                  <a:cubicBezTo>
                    <a:pt x="7077" y="735"/>
                    <a:pt x="6526" y="0"/>
                    <a:pt x="5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3"/>
            <p:cNvSpPr/>
            <p:nvPr/>
          </p:nvSpPr>
          <p:spPr>
            <a:xfrm>
              <a:off x="2799875" y="2139275"/>
              <a:ext cx="281900" cy="232225"/>
            </a:xfrm>
            <a:custGeom>
              <a:avLst/>
              <a:gdLst/>
              <a:ahLst/>
              <a:cxnLst/>
              <a:rect l="l" t="t" r="r" b="b"/>
              <a:pathLst>
                <a:path w="11276" h="9289" extrusionOk="0">
                  <a:moveTo>
                    <a:pt x="6885" y="0"/>
                  </a:moveTo>
                  <a:cubicBezTo>
                    <a:pt x="6653" y="0"/>
                    <a:pt x="6396" y="25"/>
                    <a:pt x="6110" y="79"/>
                  </a:cubicBezTo>
                  <a:cubicBezTo>
                    <a:pt x="3992" y="486"/>
                    <a:pt x="1443" y="1415"/>
                    <a:pt x="722" y="2589"/>
                  </a:cubicBezTo>
                  <a:cubicBezTo>
                    <a:pt x="0" y="3756"/>
                    <a:pt x="215" y="5091"/>
                    <a:pt x="522" y="5705"/>
                  </a:cubicBezTo>
                  <a:cubicBezTo>
                    <a:pt x="2145" y="8945"/>
                    <a:pt x="3134" y="9289"/>
                    <a:pt x="3469" y="9289"/>
                  </a:cubicBezTo>
                  <a:cubicBezTo>
                    <a:pt x="3539" y="9289"/>
                    <a:pt x="3580" y="9274"/>
                    <a:pt x="3592" y="9267"/>
                  </a:cubicBezTo>
                  <a:cubicBezTo>
                    <a:pt x="4137" y="8906"/>
                    <a:pt x="3999" y="8046"/>
                    <a:pt x="4007" y="8039"/>
                  </a:cubicBezTo>
                  <a:cubicBezTo>
                    <a:pt x="3867" y="7739"/>
                    <a:pt x="3424" y="6304"/>
                    <a:pt x="4064" y="6304"/>
                  </a:cubicBezTo>
                  <a:cubicBezTo>
                    <a:pt x="4128" y="6304"/>
                    <a:pt x="4203" y="6319"/>
                    <a:pt x="4291" y="6350"/>
                  </a:cubicBezTo>
                  <a:cubicBezTo>
                    <a:pt x="4575" y="6452"/>
                    <a:pt x="4782" y="6495"/>
                    <a:pt x="4935" y="6495"/>
                  </a:cubicBezTo>
                  <a:cubicBezTo>
                    <a:pt x="5298" y="6495"/>
                    <a:pt x="5351" y="6252"/>
                    <a:pt x="5389" y="5982"/>
                  </a:cubicBezTo>
                  <a:cubicBezTo>
                    <a:pt x="5450" y="5598"/>
                    <a:pt x="5726" y="4400"/>
                    <a:pt x="6486" y="4163"/>
                  </a:cubicBezTo>
                  <a:cubicBezTo>
                    <a:pt x="6547" y="4143"/>
                    <a:pt x="6616" y="4134"/>
                    <a:pt x="6694" y="4134"/>
                  </a:cubicBezTo>
                  <a:cubicBezTo>
                    <a:pt x="7336" y="4134"/>
                    <a:pt x="8537" y="4728"/>
                    <a:pt x="9783" y="4728"/>
                  </a:cubicBezTo>
                  <a:cubicBezTo>
                    <a:pt x="10284" y="4728"/>
                    <a:pt x="10793" y="4632"/>
                    <a:pt x="11276" y="4362"/>
                  </a:cubicBezTo>
                  <a:cubicBezTo>
                    <a:pt x="11276" y="4362"/>
                    <a:pt x="9771" y="3326"/>
                    <a:pt x="9242" y="2067"/>
                  </a:cubicBezTo>
                  <a:cubicBezTo>
                    <a:pt x="8810" y="1031"/>
                    <a:pt x="8373" y="0"/>
                    <a:pt x="68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3"/>
            <p:cNvSpPr/>
            <p:nvPr/>
          </p:nvSpPr>
          <p:spPr>
            <a:xfrm>
              <a:off x="2419725" y="4070525"/>
              <a:ext cx="170250" cy="182900"/>
            </a:xfrm>
            <a:custGeom>
              <a:avLst/>
              <a:gdLst/>
              <a:ahLst/>
              <a:cxnLst/>
              <a:rect l="l" t="t" r="r" b="b"/>
              <a:pathLst>
                <a:path w="6810" h="7316" extrusionOk="0">
                  <a:moveTo>
                    <a:pt x="1858" y="0"/>
                  </a:moveTo>
                  <a:lnTo>
                    <a:pt x="1620" y="323"/>
                  </a:lnTo>
                  <a:lnTo>
                    <a:pt x="1390" y="630"/>
                  </a:lnTo>
                  <a:cubicBezTo>
                    <a:pt x="1390" y="630"/>
                    <a:pt x="1" y="1942"/>
                    <a:pt x="269" y="2871"/>
                  </a:cubicBezTo>
                  <a:cubicBezTo>
                    <a:pt x="538" y="3800"/>
                    <a:pt x="1797" y="4414"/>
                    <a:pt x="1966" y="5557"/>
                  </a:cubicBezTo>
                  <a:cubicBezTo>
                    <a:pt x="2142" y="6693"/>
                    <a:pt x="2818" y="7315"/>
                    <a:pt x="3432" y="7315"/>
                  </a:cubicBezTo>
                  <a:lnTo>
                    <a:pt x="6364" y="7315"/>
                  </a:lnTo>
                  <a:cubicBezTo>
                    <a:pt x="6364" y="7315"/>
                    <a:pt x="6809" y="6517"/>
                    <a:pt x="5711" y="6271"/>
                  </a:cubicBezTo>
                  <a:cubicBezTo>
                    <a:pt x="4622" y="6026"/>
                    <a:pt x="4215" y="4682"/>
                    <a:pt x="4276" y="3447"/>
                  </a:cubicBezTo>
                  <a:cubicBezTo>
                    <a:pt x="4307" y="2917"/>
                    <a:pt x="4299" y="2334"/>
                    <a:pt x="4268" y="1819"/>
                  </a:cubicBezTo>
                  <a:cubicBezTo>
                    <a:pt x="4230" y="1106"/>
                    <a:pt x="4176" y="553"/>
                    <a:pt x="4176" y="553"/>
                  </a:cubicBezTo>
                  <a:lnTo>
                    <a:pt x="18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3"/>
            <p:cNvSpPr/>
            <p:nvPr/>
          </p:nvSpPr>
          <p:spPr>
            <a:xfrm>
              <a:off x="2876625" y="4145475"/>
              <a:ext cx="210725" cy="108700"/>
            </a:xfrm>
            <a:custGeom>
              <a:avLst/>
              <a:gdLst/>
              <a:ahLst/>
              <a:cxnLst/>
              <a:rect l="l" t="t" r="r" b="b"/>
              <a:pathLst>
                <a:path w="8429" h="4348" extrusionOk="0">
                  <a:moveTo>
                    <a:pt x="2596" y="1"/>
                  </a:moveTo>
                  <a:cubicBezTo>
                    <a:pt x="1665" y="1"/>
                    <a:pt x="238" y="1178"/>
                    <a:pt x="238" y="1178"/>
                  </a:cubicBezTo>
                  <a:cubicBezTo>
                    <a:pt x="238" y="1178"/>
                    <a:pt x="231" y="1247"/>
                    <a:pt x="223" y="1362"/>
                  </a:cubicBezTo>
                  <a:cubicBezTo>
                    <a:pt x="162" y="1991"/>
                    <a:pt x="1" y="4025"/>
                    <a:pt x="515" y="4294"/>
                  </a:cubicBezTo>
                  <a:cubicBezTo>
                    <a:pt x="545" y="4317"/>
                    <a:pt x="607" y="4325"/>
                    <a:pt x="684" y="4348"/>
                  </a:cubicBezTo>
                  <a:lnTo>
                    <a:pt x="8428" y="4348"/>
                  </a:lnTo>
                  <a:cubicBezTo>
                    <a:pt x="8359" y="4064"/>
                    <a:pt x="8114" y="3511"/>
                    <a:pt x="7185" y="3342"/>
                  </a:cubicBezTo>
                  <a:cubicBezTo>
                    <a:pt x="5972" y="3135"/>
                    <a:pt x="3846" y="2406"/>
                    <a:pt x="3378" y="802"/>
                  </a:cubicBezTo>
                  <a:cubicBezTo>
                    <a:pt x="3370" y="756"/>
                    <a:pt x="3347" y="710"/>
                    <a:pt x="3339" y="648"/>
                  </a:cubicBezTo>
                  <a:cubicBezTo>
                    <a:pt x="3235" y="173"/>
                    <a:pt x="2952" y="1"/>
                    <a:pt x="2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3"/>
            <p:cNvSpPr/>
            <p:nvPr/>
          </p:nvSpPr>
          <p:spPr>
            <a:xfrm>
              <a:off x="2759375" y="3116625"/>
              <a:ext cx="288825" cy="1063575"/>
            </a:xfrm>
            <a:custGeom>
              <a:avLst/>
              <a:gdLst/>
              <a:ahLst/>
              <a:cxnLst/>
              <a:rect l="l" t="t" r="r" b="b"/>
              <a:pathLst>
                <a:path w="11553" h="4254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945" y="17624"/>
                    <a:pt x="1559" y="25998"/>
                  </a:cubicBezTo>
                  <a:lnTo>
                    <a:pt x="1590" y="26405"/>
                  </a:lnTo>
                  <a:cubicBezTo>
                    <a:pt x="2250" y="34641"/>
                    <a:pt x="4552" y="42409"/>
                    <a:pt x="4552" y="42409"/>
                  </a:cubicBezTo>
                  <a:cubicBezTo>
                    <a:pt x="5004" y="42504"/>
                    <a:pt x="5416" y="42543"/>
                    <a:pt x="5788" y="42543"/>
                  </a:cubicBezTo>
                  <a:cubicBezTo>
                    <a:pt x="7552" y="42543"/>
                    <a:pt x="8436" y="41664"/>
                    <a:pt x="8436" y="41664"/>
                  </a:cubicBezTo>
                  <a:cubicBezTo>
                    <a:pt x="8436" y="41664"/>
                    <a:pt x="8981" y="36222"/>
                    <a:pt x="9112" y="32814"/>
                  </a:cubicBezTo>
                  <a:cubicBezTo>
                    <a:pt x="9188" y="30857"/>
                    <a:pt x="9987" y="20502"/>
                    <a:pt x="10647" y="12082"/>
                  </a:cubicBezTo>
                  <a:cubicBezTo>
                    <a:pt x="11138" y="5880"/>
                    <a:pt x="11553" y="722"/>
                    <a:pt x="11553" y="7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3"/>
            <p:cNvSpPr/>
            <p:nvPr/>
          </p:nvSpPr>
          <p:spPr>
            <a:xfrm>
              <a:off x="2759375" y="3116825"/>
              <a:ext cx="288825" cy="660125"/>
            </a:xfrm>
            <a:custGeom>
              <a:avLst/>
              <a:gdLst/>
              <a:ahLst/>
              <a:cxnLst/>
              <a:rect l="l" t="t" r="r" b="b"/>
              <a:pathLst>
                <a:path w="11553" h="26405" extrusionOk="0">
                  <a:moveTo>
                    <a:pt x="1" y="0"/>
                  </a:moveTo>
                  <a:cubicBezTo>
                    <a:pt x="1" y="0"/>
                    <a:pt x="945" y="17631"/>
                    <a:pt x="1559" y="26005"/>
                  </a:cubicBezTo>
                  <a:lnTo>
                    <a:pt x="1590" y="26404"/>
                  </a:lnTo>
                  <a:lnTo>
                    <a:pt x="10647" y="12074"/>
                  </a:lnTo>
                  <a:cubicBezTo>
                    <a:pt x="11138" y="5872"/>
                    <a:pt x="11553" y="714"/>
                    <a:pt x="11553" y="71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3"/>
            <p:cNvSpPr/>
            <p:nvPr/>
          </p:nvSpPr>
          <p:spPr>
            <a:xfrm>
              <a:off x="2454650" y="3065575"/>
              <a:ext cx="546350" cy="1051800"/>
            </a:xfrm>
            <a:custGeom>
              <a:avLst/>
              <a:gdLst/>
              <a:ahLst/>
              <a:cxnLst/>
              <a:rect l="l" t="t" r="r" b="b"/>
              <a:pathLst>
                <a:path w="21854" h="42072" extrusionOk="0">
                  <a:moveTo>
                    <a:pt x="9956" y="1"/>
                  </a:moveTo>
                  <a:cubicBezTo>
                    <a:pt x="9956" y="1"/>
                    <a:pt x="9396" y="4852"/>
                    <a:pt x="9288" y="7300"/>
                  </a:cubicBezTo>
                  <a:cubicBezTo>
                    <a:pt x="9188" y="9749"/>
                    <a:pt x="7009" y="16764"/>
                    <a:pt x="5159" y="19090"/>
                  </a:cubicBezTo>
                  <a:cubicBezTo>
                    <a:pt x="1874" y="23227"/>
                    <a:pt x="1" y="40183"/>
                    <a:pt x="1" y="40183"/>
                  </a:cubicBezTo>
                  <a:cubicBezTo>
                    <a:pt x="254" y="40950"/>
                    <a:pt x="3063" y="42071"/>
                    <a:pt x="3063" y="42071"/>
                  </a:cubicBezTo>
                  <a:cubicBezTo>
                    <a:pt x="3063" y="42071"/>
                    <a:pt x="4591" y="39615"/>
                    <a:pt x="9496" y="30834"/>
                  </a:cubicBezTo>
                  <a:cubicBezTo>
                    <a:pt x="14393" y="22061"/>
                    <a:pt x="21853" y="3370"/>
                    <a:pt x="21853" y="3370"/>
                  </a:cubicBezTo>
                  <a:lnTo>
                    <a:pt x="99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3"/>
            <p:cNvSpPr/>
            <p:nvPr/>
          </p:nvSpPr>
          <p:spPr>
            <a:xfrm>
              <a:off x="2478650" y="3049025"/>
              <a:ext cx="95775" cy="142575"/>
            </a:xfrm>
            <a:custGeom>
              <a:avLst/>
              <a:gdLst/>
              <a:ahLst/>
              <a:cxnLst/>
              <a:rect l="l" t="t" r="r" b="b"/>
              <a:pathLst>
                <a:path w="3831" h="5703" extrusionOk="0">
                  <a:moveTo>
                    <a:pt x="2842" y="0"/>
                  </a:moveTo>
                  <a:cubicBezTo>
                    <a:pt x="2655" y="0"/>
                    <a:pt x="2471" y="135"/>
                    <a:pt x="2318" y="509"/>
                  </a:cubicBezTo>
                  <a:cubicBezTo>
                    <a:pt x="2249" y="663"/>
                    <a:pt x="522" y="2213"/>
                    <a:pt x="261" y="3203"/>
                  </a:cubicBezTo>
                  <a:cubicBezTo>
                    <a:pt x="0" y="4194"/>
                    <a:pt x="422" y="5583"/>
                    <a:pt x="860" y="5698"/>
                  </a:cubicBezTo>
                  <a:cubicBezTo>
                    <a:pt x="872" y="5701"/>
                    <a:pt x="885" y="5703"/>
                    <a:pt x="898" y="5703"/>
                  </a:cubicBezTo>
                  <a:cubicBezTo>
                    <a:pt x="1350" y="5703"/>
                    <a:pt x="2367" y="3848"/>
                    <a:pt x="2472" y="3825"/>
                  </a:cubicBezTo>
                  <a:cubicBezTo>
                    <a:pt x="2472" y="3825"/>
                    <a:pt x="2473" y="3825"/>
                    <a:pt x="2473" y="3825"/>
                  </a:cubicBezTo>
                  <a:cubicBezTo>
                    <a:pt x="2568" y="3825"/>
                    <a:pt x="2249" y="4510"/>
                    <a:pt x="2188" y="4739"/>
                  </a:cubicBezTo>
                  <a:cubicBezTo>
                    <a:pt x="2134" y="4961"/>
                    <a:pt x="2203" y="5046"/>
                    <a:pt x="2303" y="5069"/>
                  </a:cubicBezTo>
                  <a:cubicBezTo>
                    <a:pt x="2304" y="5069"/>
                    <a:pt x="2304" y="5069"/>
                    <a:pt x="2305" y="5069"/>
                  </a:cubicBezTo>
                  <a:cubicBezTo>
                    <a:pt x="2423" y="5069"/>
                    <a:pt x="3355" y="3969"/>
                    <a:pt x="3493" y="3618"/>
                  </a:cubicBezTo>
                  <a:cubicBezTo>
                    <a:pt x="3638" y="3249"/>
                    <a:pt x="3830" y="924"/>
                    <a:pt x="3830" y="924"/>
                  </a:cubicBezTo>
                  <a:cubicBezTo>
                    <a:pt x="3830" y="924"/>
                    <a:pt x="3328" y="0"/>
                    <a:pt x="28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3"/>
            <p:cNvSpPr/>
            <p:nvPr/>
          </p:nvSpPr>
          <p:spPr>
            <a:xfrm>
              <a:off x="2529100" y="2492775"/>
              <a:ext cx="373075" cy="599325"/>
            </a:xfrm>
            <a:custGeom>
              <a:avLst/>
              <a:gdLst/>
              <a:ahLst/>
              <a:cxnLst/>
              <a:rect l="l" t="t" r="r" b="b"/>
              <a:pathLst>
                <a:path w="14923" h="23973" extrusionOk="0">
                  <a:moveTo>
                    <a:pt x="12835" y="1"/>
                  </a:moveTo>
                  <a:cubicBezTo>
                    <a:pt x="12835" y="1"/>
                    <a:pt x="3601" y="11952"/>
                    <a:pt x="2611" y="13671"/>
                  </a:cubicBezTo>
                  <a:cubicBezTo>
                    <a:pt x="960" y="16511"/>
                    <a:pt x="1" y="23097"/>
                    <a:pt x="1" y="23097"/>
                  </a:cubicBezTo>
                  <a:cubicBezTo>
                    <a:pt x="1" y="23097"/>
                    <a:pt x="362" y="23558"/>
                    <a:pt x="1006" y="23765"/>
                  </a:cubicBezTo>
                  <a:cubicBezTo>
                    <a:pt x="1554" y="23942"/>
                    <a:pt x="1797" y="23972"/>
                    <a:pt x="1898" y="23972"/>
                  </a:cubicBezTo>
                  <a:cubicBezTo>
                    <a:pt x="1951" y="23972"/>
                    <a:pt x="1966" y="23964"/>
                    <a:pt x="1966" y="23964"/>
                  </a:cubicBezTo>
                  <a:cubicBezTo>
                    <a:pt x="1966" y="23964"/>
                    <a:pt x="5988" y="16657"/>
                    <a:pt x="6387" y="15982"/>
                  </a:cubicBezTo>
                  <a:cubicBezTo>
                    <a:pt x="6794" y="15314"/>
                    <a:pt x="14922" y="7784"/>
                    <a:pt x="14922" y="7784"/>
                  </a:cubicBezTo>
                  <a:lnTo>
                    <a:pt x="128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3"/>
            <p:cNvSpPr/>
            <p:nvPr/>
          </p:nvSpPr>
          <p:spPr>
            <a:xfrm>
              <a:off x="2687225" y="2449275"/>
              <a:ext cx="401075" cy="775025"/>
            </a:xfrm>
            <a:custGeom>
              <a:avLst/>
              <a:gdLst/>
              <a:ahLst/>
              <a:cxnLst/>
              <a:rect l="l" t="t" r="r" b="b"/>
              <a:pathLst>
                <a:path w="16043" h="31001" extrusionOk="0">
                  <a:moveTo>
                    <a:pt x="6919" y="0"/>
                  </a:moveTo>
                  <a:cubicBezTo>
                    <a:pt x="6893" y="0"/>
                    <a:pt x="6871" y="5"/>
                    <a:pt x="6855" y="14"/>
                  </a:cubicBezTo>
                  <a:cubicBezTo>
                    <a:pt x="5182" y="989"/>
                    <a:pt x="3846" y="3499"/>
                    <a:pt x="2933" y="6768"/>
                  </a:cubicBezTo>
                  <a:cubicBezTo>
                    <a:pt x="2441" y="8534"/>
                    <a:pt x="2081" y="10507"/>
                    <a:pt x="1850" y="12602"/>
                  </a:cubicBezTo>
                  <a:cubicBezTo>
                    <a:pt x="1766" y="13408"/>
                    <a:pt x="1697" y="14222"/>
                    <a:pt x="1651" y="15051"/>
                  </a:cubicBezTo>
                  <a:cubicBezTo>
                    <a:pt x="1405" y="19479"/>
                    <a:pt x="714" y="23271"/>
                    <a:pt x="315" y="25466"/>
                  </a:cubicBezTo>
                  <a:cubicBezTo>
                    <a:pt x="200" y="26103"/>
                    <a:pt x="100" y="26610"/>
                    <a:pt x="54" y="26955"/>
                  </a:cubicBezTo>
                  <a:cubicBezTo>
                    <a:pt x="1" y="27270"/>
                    <a:pt x="622" y="27692"/>
                    <a:pt x="891" y="27854"/>
                  </a:cubicBezTo>
                  <a:cubicBezTo>
                    <a:pt x="2933" y="29066"/>
                    <a:pt x="4859" y="29957"/>
                    <a:pt x="7101" y="30425"/>
                  </a:cubicBezTo>
                  <a:cubicBezTo>
                    <a:pt x="9749" y="31001"/>
                    <a:pt x="12988" y="30763"/>
                    <a:pt x="14070" y="30901"/>
                  </a:cubicBezTo>
                  <a:cubicBezTo>
                    <a:pt x="14090" y="30903"/>
                    <a:pt x="14109" y="30905"/>
                    <a:pt x="14129" y="30905"/>
                  </a:cubicBezTo>
                  <a:cubicBezTo>
                    <a:pt x="14222" y="30905"/>
                    <a:pt x="14310" y="30875"/>
                    <a:pt x="14393" y="30824"/>
                  </a:cubicBezTo>
                  <a:cubicBezTo>
                    <a:pt x="14469" y="30770"/>
                    <a:pt x="14899" y="27500"/>
                    <a:pt x="15298" y="23363"/>
                  </a:cubicBezTo>
                  <a:cubicBezTo>
                    <a:pt x="15321" y="23202"/>
                    <a:pt x="15337" y="23033"/>
                    <a:pt x="15337" y="22864"/>
                  </a:cubicBezTo>
                  <a:lnTo>
                    <a:pt x="15352" y="22811"/>
                  </a:lnTo>
                  <a:cubicBezTo>
                    <a:pt x="15390" y="22381"/>
                    <a:pt x="15436" y="21936"/>
                    <a:pt x="15475" y="21498"/>
                  </a:cubicBezTo>
                  <a:cubicBezTo>
                    <a:pt x="15582" y="20393"/>
                    <a:pt x="15667" y="19257"/>
                    <a:pt x="15743" y="18128"/>
                  </a:cubicBezTo>
                  <a:cubicBezTo>
                    <a:pt x="15743" y="18021"/>
                    <a:pt x="15751" y="17906"/>
                    <a:pt x="15759" y="17798"/>
                  </a:cubicBezTo>
                  <a:cubicBezTo>
                    <a:pt x="15889" y="15979"/>
                    <a:pt x="15981" y="14183"/>
                    <a:pt x="16012" y="12579"/>
                  </a:cubicBezTo>
                  <a:cubicBezTo>
                    <a:pt x="16043" y="11197"/>
                    <a:pt x="16020" y="9962"/>
                    <a:pt x="15935" y="8987"/>
                  </a:cubicBezTo>
                  <a:cubicBezTo>
                    <a:pt x="15928" y="8779"/>
                    <a:pt x="15897" y="8588"/>
                    <a:pt x="15874" y="8419"/>
                  </a:cubicBezTo>
                  <a:cubicBezTo>
                    <a:pt x="15559" y="6016"/>
                    <a:pt x="14400" y="4328"/>
                    <a:pt x="13303" y="3061"/>
                  </a:cubicBezTo>
                  <a:lnTo>
                    <a:pt x="12405" y="2063"/>
                  </a:lnTo>
                  <a:cubicBezTo>
                    <a:pt x="12239" y="2078"/>
                    <a:pt x="12074" y="2086"/>
                    <a:pt x="11907" y="2086"/>
                  </a:cubicBezTo>
                  <a:cubicBezTo>
                    <a:pt x="11045" y="2086"/>
                    <a:pt x="10171" y="1875"/>
                    <a:pt x="9334" y="1334"/>
                  </a:cubicBezTo>
                  <a:cubicBezTo>
                    <a:pt x="8339" y="687"/>
                    <a:pt x="7251" y="0"/>
                    <a:pt x="69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3"/>
            <p:cNvSpPr/>
            <p:nvPr/>
          </p:nvSpPr>
          <p:spPr>
            <a:xfrm>
              <a:off x="2901775" y="2628075"/>
              <a:ext cx="186525" cy="274425"/>
            </a:xfrm>
            <a:custGeom>
              <a:avLst/>
              <a:gdLst/>
              <a:ahLst/>
              <a:cxnLst/>
              <a:rect l="l" t="t" r="r" b="b"/>
              <a:pathLst>
                <a:path w="7461" h="10977" extrusionOk="0">
                  <a:moveTo>
                    <a:pt x="0" y="0"/>
                  </a:moveTo>
                  <a:cubicBezTo>
                    <a:pt x="0" y="0"/>
                    <a:pt x="960" y="7100"/>
                    <a:pt x="7161" y="10976"/>
                  </a:cubicBezTo>
                  <a:cubicBezTo>
                    <a:pt x="7161" y="10869"/>
                    <a:pt x="7169" y="10754"/>
                    <a:pt x="7177" y="10646"/>
                  </a:cubicBezTo>
                  <a:cubicBezTo>
                    <a:pt x="7307" y="8827"/>
                    <a:pt x="7399" y="7031"/>
                    <a:pt x="7430" y="5427"/>
                  </a:cubicBezTo>
                  <a:cubicBezTo>
                    <a:pt x="7461" y="4045"/>
                    <a:pt x="7438" y="2810"/>
                    <a:pt x="7346" y="1835"/>
                  </a:cubicBezTo>
                  <a:cubicBezTo>
                    <a:pt x="5473" y="837"/>
                    <a:pt x="3055" y="13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3"/>
            <p:cNvSpPr/>
            <p:nvPr/>
          </p:nvSpPr>
          <p:spPr>
            <a:xfrm>
              <a:off x="2883725" y="2533125"/>
              <a:ext cx="695450" cy="226525"/>
            </a:xfrm>
            <a:custGeom>
              <a:avLst/>
              <a:gdLst/>
              <a:ahLst/>
              <a:cxnLst/>
              <a:rect l="l" t="t" r="r" b="b"/>
              <a:pathLst>
                <a:path w="27818" h="9061" extrusionOk="0">
                  <a:moveTo>
                    <a:pt x="3492" y="0"/>
                  </a:moveTo>
                  <a:cubicBezTo>
                    <a:pt x="2764" y="0"/>
                    <a:pt x="2053" y="157"/>
                    <a:pt x="1528" y="613"/>
                  </a:cubicBezTo>
                  <a:cubicBezTo>
                    <a:pt x="70" y="1887"/>
                    <a:pt x="1" y="3499"/>
                    <a:pt x="346" y="4865"/>
                  </a:cubicBezTo>
                  <a:cubicBezTo>
                    <a:pt x="753" y="6469"/>
                    <a:pt x="2127" y="7674"/>
                    <a:pt x="3777" y="7882"/>
                  </a:cubicBezTo>
                  <a:cubicBezTo>
                    <a:pt x="7091" y="8306"/>
                    <a:pt x="13342" y="9060"/>
                    <a:pt x="15749" y="9060"/>
                  </a:cubicBezTo>
                  <a:cubicBezTo>
                    <a:pt x="16040" y="9060"/>
                    <a:pt x="16275" y="9049"/>
                    <a:pt x="16442" y="9025"/>
                  </a:cubicBezTo>
                  <a:cubicBezTo>
                    <a:pt x="19896" y="8549"/>
                    <a:pt x="27725" y="4029"/>
                    <a:pt x="27725" y="4029"/>
                  </a:cubicBezTo>
                  <a:cubicBezTo>
                    <a:pt x="27725" y="4029"/>
                    <a:pt x="27817" y="3391"/>
                    <a:pt x="27572" y="2716"/>
                  </a:cubicBezTo>
                  <a:cubicBezTo>
                    <a:pt x="27296" y="1956"/>
                    <a:pt x="26879" y="1909"/>
                    <a:pt x="26780" y="1909"/>
                  </a:cubicBezTo>
                  <a:cubicBezTo>
                    <a:pt x="26766" y="1909"/>
                    <a:pt x="26758" y="1910"/>
                    <a:pt x="26758" y="1910"/>
                  </a:cubicBezTo>
                  <a:cubicBezTo>
                    <a:pt x="26758" y="1910"/>
                    <a:pt x="17532" y="4197"/>
                    <a:pt x="16710" y="4305"/>
                  </a:cubicBezTo>
                  <a:cubicBezTo>
                    <a:pt x="16699" y="4306"/>
                    <a:pt x="16687" y="4307"/>
                    <a:pt x="16672" y="4307"/>
                  </a:cubicBezTo>
                  <a:cubicBezTo>
                    <a:pt x="15638" y="4307"/>
                    <a:pt x="6786" y="759"/>
                    <a:pt x="6786" y="759"/>
                  </a:cubicBezTo>
                  <a:cubicBezTo>
                    <a:pt x="6786" y="759"/>
                    <a:pt x="5095" y="0"/>
                    <a:pt x="3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8" name="Google Shape;1658;p43"/>
          <p:cNvGrpSpPr/>
          <p:nvPr/>
        </p:nvGrpSpPr>
        <p:grpSpPr>
          <a:xfrm>
            <a:off x="669853" y="436986"/>
            <a:ext cx="1634562" cy="1635559"/>
            <a:chOff x="2054725" y="921575"/>
            <a:chExt cx="2747625" cy="2749300"/>
          </a:xfrm>
        </p:grpSpPr>
        <p:sp>
          <p:nvSpPr>
            <p:cNvPr id="1659" name="Google Shape;1659;p43"/>
            <p:cNvSpPr/>
            <p:nvPr/>
          </p:nvSpPr>
          <p:spPr>
            <a:xfrm>
              <a:off x="2054725" y="921575"/>
              <a:ext cx="2747625" cy="2749300"/>
            </a:xfrm>
            <a:custGeom>
              <a:avLst/>
              <a:gdLst/>
              <a:ahLst/>
              <a:cxnLst/>
              <a:rect l="l" t="t" r="r" b="b"/>
              <a:pathLst>
                <a:path w="109905" h="109972" extrusionOk="0">
                  <a:moveTo>
                    <a:pt x="97469" y="77639"/>
                  </a:moveTo>
                  <a:cubicBezTo>
                    <a:pt x="84966" y="101098"/>
                    <a:pt x="55792" y="109971"/>
                    <a:pt x="32400" y="97468"/>
                  </a:cubicBezTo>
                  <a:cubicBezTo>
                    <a:pt x="8940" y="84966"/>
                    <a:pt x="0" y="55792"/>
                    <a:pt x="12570" y="32333"/>
                  </a:cubicBezTo>
                  <a:cubicBezTo>
                    <a:pt x="25073" y="8873"/>
                    <a:pt x="54246" y="0"/>
                    <a:pt x="77639" y="12503"/>
                  </a:cubicBezTo>
                  <a:cubicBezTo>
                    <a:pt x="101098" y="25073"/>
                    <a:pt x="109904" y="54179"/>
                    <a:pt x="97469" y="776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3"/>
            <p:cNvSpPr/>
            <p:nvPr/>
          </p:nvSpPr>
          <p:spPr>
            <a:xfrm>
              <a:off x="2084975" y="1019025"/>
              <a:ext cx="2690475" cy="2624950"/>
            </a:xfrm>
            <a:custGeom>
              <a:avLst/>
              <a:gdLst/>
              <a:ahLst/>
              <a:cxnLst/>
              <a:rect l="l" t="t" r="r" b="b"/>
              <a:pathLst>
                <a:path w="107619" h="104998" extrusionOk="0">
                  <a:moveTo>
                    <a:pt x="41139" y="4706"/>
                  </a:moveTo>
                  <a:cubicBezTo>
                    <a:pt x="56263" y="1009"/>
                    <a:pt x="72933" y="5715"/>
                    <a:pt x="83756" y="18285"/>
                  </a:cubicBezTo>
                  <a:cubicBezTo>
                    <a:pt x="99216" y="36165"/>
                    <a:pt x="97267" y="63254"/>
                    <a:pt x="79386" y="78782"/>
                  </a:cubicBezTo>
                  <a:cubicBezTo>
                    <a:pt x="61506" y="94243"/>
                    <a:pt x="34417" y="92293"/>
                    <a:pt x="18889" y="74413"/>
                  </a:cubicBezTo>
                  <a:cubicBezTo>
                    <a:pt x="3496" y="56667"/>
                    <a:pt x="5378" y="29846"/>
                    <a:pt x="22855" y="14319"/>
                  </a:cubicBezTo>
                  <a:cubicBezTo>
                    <a:pt x="22653" y="14520"/>
                    <a:pt x="22519" y="14588"/>
                    <a:pt x="22317" y="14722"/>
                  </a:cubicBezTo>
                  <a:cubicBezTo>
                    <a:pt x="2286" y="32132"/>
                    <a:pt x="0" y="62448"/>
                    <a:pt x="17410" y="82614"/>
                  </a:cubicBezTo>
                  <a:cubicBezTo>
                    <a:pt x="34753" y="102712"/>
                    <a:pt x="65136" y="104998"/>
                    <a:pt x="85302" y="87588"/>
                  </a:cubicBezTo>
                  <a:cubicBezTo>
                    <a:pt x="105333" y="70245"/>
                    <a:pt x="107619" y="39862"/>
                    <a:pt x="90209" y="19696"/>
                  </a:cubicBezTo>
                  <a:cubicBezTo>
                    <a:pt x="77706" y="5177"/>
                    <a:pt x="58481" y="1"/>
                    <a:pt x="41139" y="47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3"/>
            <p:cNvSpPr/>
            <p:nvPr/>
          </p:nvSpPr>
          <p:spPr>
            <a:xfrm>
              <a:off x="2273175" y="1124900"/>
              <a:ext cx="2062000" cy="1981325"/>
            </a:xfrm>
            <a:custGeom>
              <a:avLst/>
              <a:gdLst/>
              <a:ahLst/>
              <a:cxnLst/>
              <a:rect l="l" t="t" r="r" b="b"/>
              <a:pathLst>
                <a:path w="82480" h="79253" extrusionOk="0">
                  <a:moveTo>
                    <a:pt x="71388" y="17612"/>
                  </a:moveTo>
                  <a:cubicBezTo>
                    <a:pt x="82479" y="32737"/>
                    <a:pt x="77975" y="54852"/>
                    <a:pt x="61372" y="67086"/>
                  </a:cubicBezTo>
                  <a:cubicBezTo>
                    <a:pt x="44702" y="79252"/>
                    <a:pt x="22318" y="76900"/>
                    <a:pt x="11092" y="61708"/>
                  </a:cubicBezTo>
                  <a:cubicBezTo>
                    <a:pt x="1" y="46584"/>
                    <a:pt x="4504" y="24401"/>
                    <a:pt x="21108" y="12167"/>
                  </a:cubicBezTo>
                  <a:cubicBezTo>
                    <a:pt x="37778" y="1"/>
                    <a:pt x="60297" y="2353"/>
                    <a:pt x="71388" y="176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3"/>
            <p:cNvSpPr/>
            <p:nvPr/>
          </p:nvSpPr>
          <p:spPr>
            <a:xfrm>
              <a:off x="2395850" y="1133300"/>
              <a:ext cx="1329300" cy="1250325"/>
            </a:xfrm>
            <a:custGeom>
              <a:avLst/>
              <a:gdLst/>
              <a:ahLst/>
              <a:cxnLst/>
              <a:rect l="l" t="t" r="r" b="b"/>
              <a:pathLst>
                <a:path w="53172" h="50013" extrusionOk="0">
                  <a:moveTo>
                    <a:pt x="46449" y="7865"/>
                  </a:moveTo>
                  <a:cubicBezTo>
                    <a:pt x="53171" y="15663"/>
                    <a:pt x="49810" y="29645"/>
                    <a:pt x="38786" y="39190"/>
                  </a:cubicBezTo>
                  <a:cubicBezTo>
                    <a:pt x="27830" y="48668"/>
                    <a:pt x="13445" y="50012"/>
                    <a:pt x="6723" y="42215"/>
                  </a:cubicBezTo>
                  <a:cubicBezTo>
                    <a:pt x="1" y="34417"/>
                    <a:pt x="3362" y="20368"/>
                    <a:pt x="14386" y="10890"/>
                  </a:cubicBezTo>
                  <a:cubicBezTo>
                    <a:pt x="25343" y="1345"/>
                    <a:pt x="39728" y="1"/>
                    <a:pt x="46449" y="78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3"/>
            <p:cNvSpPr/>
            <p:nvPr/>
          </p:nvSpPr>
          <p:spPr>
            <a:xfrm>
              <a:off x="2621775" y="2872250"/>
              <a:ext cx="379075" cy="260200"/>
            </a:xfrm>
            <a:custGeom>
              <a:avLst/>
              <a:gdLst/>
              <a:ahLst/>
              <a:cxnLst/>
              <a:rect l="l" t="t" r="r" b="b"/>
              <a:pathLst>
                <a:path w="15163" h="10408" extrusionOk="0">
                  <a:moveTo>
                    <a:pt x="4732" y="0"/>
                  </a:moveTo>
                  <a:cubicBezTo>
                    <a:pt x="3077" y="0"/>
                    <a:pt x="1834" y="586"/>
                    <a:pt x="1517" y="1695"/>
                  </a:cubicBezTo>
                  <a:cubicBezTo>
                    <a:pt x="0" y="7338"/>
                    <a:pt x="6809" y="10407"/>
                    <a:pt x="10175" y="10407"/>
                  </a:cubicBezTo>
                  <a:cubicBezTo>
                    <a:pt x="10538" y="10407"/>
                    <a:pt x="10861" y="10372"/>
                    <a:pt x="11130" y="10300"/>
                  </a:cubicBezTo>
                  <a:cubicBezTo>
                    <a:pt x="13886" y="9627"/>
                    <a:pt x="15163" y="5325"/>
                    <a:pt x="11130" y="2300"/>
                  </a:cubicBezTo>
                  <a:cubicBezTo>
                    <a:pt x="8962" y="737"/>
                    <a:pt x="6588" y="0"/>
                    <a:pt x="47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3"/>
            <p:cNvSpPr/>
            <p:nvPr/>
          </p:nvSpPr>
          <p:spPr>
            <a:xfrm>
              <a:off x="3768825" y="3014450"/>
              <a:ext cx="346000" cy="238900"/>
            </a:xfrm>
            <a:custGeom>
              <a:avLst/>
              <a:gdLst/>
              <a:ahLst/>
              <a:cxnLst/>
              <a:rect l="l" t="t" r="r" b="b"/>
              <a:pathLst>
                <a:path w="13840" h="9556" extrusionOk="0">
                  <a:moveTo>
                    <a:pt x="7928" y="1"/>
                  </a:moveTo>
                  <a:cubicBezTo>
                    <a:pt x="7258" y="1"/>
                    <a:pt x="6558" y="82"/>
                    <a:pt x="5848" y="242"/>
                  </a:cubicBezTo>
                  <a:cubicBezTo>
                    <a:pt x="2286" y="982"/>
                    <a:pt x="0" y="3738"/>
                    <a:pt x="471" y="5889"/>
                  </a:cubicBezTo>
                  <a:cubicBezTo>
                    <a:pt x="874" y="8376"/>
                    <a:pt x="3697" y="8443"/>
                    <a:pt x="6857" y="9384"/>
                  </a:cubicBezTo>
                  <a:cubicBezTo>
                    <a:pt x="7240" y="9501"/>
                    <a:pt x="7637" y="9555"/>
                    <a:pt x="8036" y="9555"/>
                  </a:cubicBezTo>
                  <a:cubicBezTo>
                    <a:pt x="10862" y="9555"/>
                    <a:pt x="13840" y="6825"/>
                    <a:pt x="13310" y="3939"/>
                  </a:cubicBezTo>
                  <a:cubicBezTo>
                    <a:pt x="12825" y="1302"/>
                    <a:pt x="10617" y="1"/>
                    <a:pt x="79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3"/>
            <p:cNvSpPr/>
            <p:nvPr/>
          </p:nvSpPr>
          <p:spPr>
            <a:xfrm>
              <a:off x="2887850" y="3230400"/>
              <a:ext cx="123100" cy="94200"/>
            </a:xfrm>
            <a:custGeom>
              <a:avLst/>
              <a:gdLst/>
              <a:ahLst/>
              <a:cxnLst/>
              <a:rect l="l" t="t" r="r" b="b"/>
              <a:pathLst>
                <a:path w="4924" h="3768" extrusionOk="0">
                  <a:moveTo>
                    <a:pt x="1717" y="1"/>
                  </a:moveTo>
                  <a:cubicBezTo>
                    <a:pt x="1086" y="1"/>
                    <a:pt x="571" y="250"/>
                    <a:pt x="419" y="813"/>
                  </a:cubicBezTo>
                  <a:cubicBezTo>
                    <a:pt x="0" y="2210"/>
                    <a:pt x="2322" y="3767"/>
                    <a:pt x="3789" y="3767"/>
                  </a:cubicBezTo>
                  <a:cubicBezTo>
                    <a:pt x="4440" y="3767"/>
                    <a:pt x="4923" y="3460"/>
                    <a:pt x="4923" y="2696"/>
                  </a:cubicBezTo>
                  <a:cubicBezTo>
                    <a:pt x="4878" y="1101"/>
                    <a:pt x="3042" y="1"/>
                    <a:pt x="1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3"/>
            <p:cNvSpPr/>
            <p:nvPr/>
          </p:nvSpPr>
          <p:spPr>
            <a:xfrm>
              <a:off x="3157275" y="3212075"/>
              <a:ext cx="128400" cy="80275"/>
            </a:xfrm>
            <a:custGeom>
              <a:avLst/>
              <a:gdLst/>
              <a:ahLst/>
              <a:cxnLst/>
              <a:rect l="l" t="t" r="r" b="b"/>
              <a:pathLst>
                <a:path w="5136" h="3211" extrusionOk="0">
                  <a:moveTo>
                    <a:pt x="2920" y="1"/>
                  </a:moveTo>
                  <a:cubicBezTo>
                    <a:pt x="1471" y="1"/>
                    <a:pt x="0" y="834"/>
                    <a:pt x="1406" y="2353"/>
                  </a:cubicBezTo>
                  <a:cubicBezTo>
                    <a:pt x="1783" y="2764"/>
                    <a:pt x="2544" y="3211"/>
                    <a:pt x="3272" y="3211"/>
                  </a:cubicBezTo>
                  <a:cubicBezTo>
                    <a:pt x="3970" y="3211"/>
                    <a:pt x="4638" y="2798"/>
                    <a:pt x="4901" y="1546"/>
                  </a:cubicBezTo>
                  <a:cubicBezTo>
                    <a:pt x="5135" y="494"/>
                    <a:pt x="4034" y="1"/>
                    <a:pt x="2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3"/>
            <p:cNvSpPr/>
            <p:nvPr/>
          </p:nvSpPr>
          <p:spPr>
            <a:xfrm>
              <a:off x="3555400" y="3257000"/>
              <a:ext cx="179475" cy="97100"/>
            </a:xfrm>
            <a:custGeom>
              <a:avLst/>
              <a:gdLst/>
              <a:ahLst/>
              <a:cxnLst/>
              <a:rect l="l" t="t" r="r" b="b"/>
              <a:pathLst>
                <a:path w="7179" h="3884" extrusionOk="0">
                  <a:moveTo>
                    <a:pt x="4069" y="1"/>
                  </a:moveTo>
                  <a:cubicBezTo>
                    <a:pt x="2823" y="1"/>
                    <a:pt x="1550" y="329"/>
                    <a:pt x="1076" y="892"/>
                  </a:cubicBezTo>
                  <a:cubicBezTo>
                    <a:pt x="0" y="2035"/>
                    <a:pt x="1009" y="3648"/>
                    <a:pt x="2487" y="3783"/>
                  </a:cubicBezTo>
                  <a:cubicBezTo>
                    <a:pt x="2928" y="3835"/>
                    <a:pt x="3424" y="3884"/>
                    <a:pt x="3922" y="3884"/>
                  </a:cubicBezTo>
                  <a:cubicBezTo>
                    <a:pt x="5324" y="3884"/>
                    <a:pt x="6743" y="3502"/>
                    <a:pt x="6991" y="1766"/>
                  </a:cubicBezTo>
                  <a:cubicBezTo>
                    <a:pt x="7179" y="526"/>
                    <a:pt x="5646" y="1"/>
                    <a:pt x="4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3"/>
            <p:cNvSpPr/>
            <p:nvPr/>
          </p:nvSpPr>
          <p:spPr>
            <a:xfrm>
              <a:off x="4153650" y="1869825"/>
              <a:ext cx="223025" cy="159975"/>
            </a:xfrm>
            <a:custGeom>
              <a:avLst/>
              <a:gdLst/>
              <a:ahLst/>
              <a:cxnLst/>
              <a:rect l="l" t="t" r="r" b="b"/>
              <a:pathLst>
                <a:path w="8921" h="6399" extrusionOk="0">
                  <a:moveTo>
                    <a:pt x="4273" y="1"/>
                  </a:moveTo>
                  <a:cubicBezTo>
                    <a:pt x="3942" y="1"/>
                    <a:pt x="3632" y="39"/>
                    <a:pt x="3361" y="116"/>
                  </a:cubicBezTo>
                  <a:cubicBezTo>
                    <a:pt x="1614" y="923"/>
                    <a:pt x="0" y="3141"/>
                    <a:pt x="3361" y="5830"/>
                  </a:cubicBezTo>
                  <a:cubicBezTo>
                    <a:pt x="3771" y="6163"/>
                    <a:pt x="4513" y="6399"/>
                    <a:pt x="5308" y="6399"/>
                  </a:cubicBezTo>
                  <a:cubicBezTo>
                    <a:pt x="6599" y="6399"/>
                    <a:pt x="8028" y="5778"/>
                    <a:pt x="8403" y="3948"/>
                  </a:cubicBezTo>
                  <a:cubicBezTo>
                    <a:pt x="8921" y="1359"/>
                    <a:pt x="6237" y="1"/>
                    <a:pt x="4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3"/>
            <p:cNvSpPr/>
            <p:nvPr/>
          </p:nvSpPr>
          <p:spPr>
            <a:xfrm>
              <a:off x="3998225" y="1499250"/>
              <a:ext cx="306700" cy="159700"/>
            </a:xfrm>
            <a:custGeom>
              <a:avLst/>
              <a:gdLst/>
              <a:ahLst/>
              <a:cxnLst/>
              <a:rect l="l" t="t" r="r" b="b"/>
              <a:pathLst>
                <a:path w="12268" h="6388" extrusionOk="0">
                  <a:moveTo>
                    <a:pt x="4959" y="1"/>
                  </a:moveTo>
                  <a:cubicBezTo>
                    <a:pt x="1584" y="1"/>
                    <a:pt x="1" y="1703"/>
                    <a:pt x="4201" y="5394"/>
                  </a:cubicBezTo>
                  <a:cubicBezTo>
                    <a:pt x="4867" y="5955"/>
                    <a:pt x="6446" y="6388"/>
                    <a:pt x="7958" y="6388"/>
                  </a:cubicBezTo>
                  <a:cubicBezTo>
                    <a:pt x="9346" y="6388"/>
                    <a:pt x="10677" y="6023"/>
                    <a:pt x="11192" y="5058"/>
                  </a:cubicBezTo>
                  <a:cubicBezTo>
                    <a:pt x="12267" y="3042"/>
                    <a:pt x="9309" y="353"/>
                    <a:pt x="5545" y="17"/>
                  </a:cubicBezTo>
                  <a:cubicBezTo>
                    <a:pt x="5344" y="6"/>
                    <a:pt x="5149" y="1"/>
                    <a:pt x="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3"/>
            <p:cNvSpPr/>
            <p:nvPr/>
          </p:nvSpPr>
          <p:spPr>
            <a:xfrm>
              <a:off x="3320125" y="1354100"/>
              <a:ext cx="235775" cy="132650"/>
            </a:xfrm>
            <a:custGeom>
              <a:avLst/>
              <a:gdLst/>
              <a:ahLst/>
              <a:cxnLst/>
              <a:rect l="l" t="t" r="r" b="b"/>
              <a:pathLst>
                <a:path w="9431" h="5306" extrusionOk="0">
                  <a:moveTo>
                    <a:pt x="5110" y="0"/>
                  </a:moveTo>
                  <a:cubicBezTo>
                    <a:pt x="4263" y="0"/>
                    <a:pt x="3426" y="129"/>
                    <a:pt x="2757" y="378"/>
                  </a:cubicBezTo>
                  <a:cubicBezTo>
                    <a:pt x="404" y="1252"/>
                    <a:pt x="1" y="2798"/>
                    <a:pt x="2757" y="4814"/>
                  </a:cubicBezTo>
                  <a:cubicBezTo>
                    <a:pt x="3224" y="5140"/>
                    <a:pt x="3962" y="5305"/>
                    <a:pt x="4774" y="5305"/>
                  </a:cubicBezTo>
                  <a:cubicBezTo>
                    <a:pt x="6645" y="5305"/>
                    <a:pt x="8908" y="4425"/>
                    <a:pt x="9142" y="2596"/>
                  </a:cubicBezTo>
                  <a:cubicBezTo>
                    <a:pt x="9431" y="816"/>
                    <a:pt x="7241" y="0"/>
                    <a:pt x="5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3"/>
            <p:cNvSpPr/>
            <p:nvPr/>
          </p:nvSpPr>
          <p:spPr>
            <a:xfrm>
              <a:off x="3069725" y="1255200"/>
              <a:ext cx="161175" cy="72575"/>
            </a:xfrm>
            <a:custGeom>
              <a:avLst/>
              <a:gdLst/>
              <a:ahLst/>
              <a:cxnLst/>
              <a:rect l="l" t="t" r="r" b="b"/>
              <a:pathLst>
                <a:path w="6447" h="2903" extrusionOk="0">
                  <a:moveTo>
                    <a:pt x="3647" y="1"/>
                  </a:moveTo>
                  <a:cubicBezTo>
                    <a:pt x="3466" y="1"/>
                    <a:pt x="3281" y="11"/>
                    <a:pt x="3093" y="32"/>
                  </a:cubicBezTo>
                  <a:cubicBezTo>
                    <a:pt x="1412" y="166"/>
                    <a:pt x="1" y="1443"/>
                    <a:pt x="2085" y="2452"/>
                  </a:cubicBezTo>
                  <a:cubicBezTo>
                    <a:pt x="2755" y="2746"/>
                    <a:pt x="3563" y="2902"/>
                    <a:pt x="4298" y="2902"/>
                  </a:cubicBezTo>
                  <a:cubicBezTo>
                    <a:pt x="5406" y="2902"/>
                    <a:pt x="6346" y="2548"/>
                    <a:pt x="6387" y="1780"/>
                  </a:cubicBezTo>
                  <a:cubicBezTo>
                    <a:pt x="6447" y="755"/>
                    <a:pt x="5211" y="1"/>
                    <a:pt x="3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3"/>
            <p:cNvSpPr/>
            <p:nvPr/>
          </p:nvSpPr>
          <p:spPr>
            <a:xfrm>
              <a:off x="2575900" y="1563100"/>
              <a:ext cx="43600" cy="41100"/>
            </a:xfrm>
            <a:custGeom>
              <a:avLst/>
              <a:gdLst/>
              <a:ahLst/>
              <a:cxnLst/>
              <a:rect l="l" t="t" r="r" b="b"/>
              <a:pathLst>
                <a:path w="1744" h="1644" extrusionOk="0">
                  <a:moveTo>
                    <a:pt x="637" y="1"/>
                  </a:moveTo>
                  <a:cubicBezTo>
                    <a:pt x="400" y="1"/>
                    <a:pt x="197" y="153"/>
                    <a:pt x="126" y="555"/>
                  </a:cubicBezTo>
                  <a:cubicBezTo>
                    <a:pt x="1" y="1368"/>
                    <a:pt x="356" y="1643"/>
                    <a:pt x="759" y="1643"/>
                  </a:cubicBezTo>
                  <a:cubicBezTo>
                    <a:pt x="1220" y="1643"/>
                    <a:pt x="1744" y="1281"/>
                    <a:pt x="1672" y="958"/>
                  </a:cubicBezTo>
                  <a:cubicBezTo>
                    <a:pt x="1628" y="522"/>
                    <a:pt x="1075" y="1"/>
                    <a:pt x="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3"/>
            <p:cNvSpPr/>
            <p:nvPr/>
          </p:nvSpPr>
          <p:spPr>
            <a:xfrm>
              <a:off x="2649100" y="1961525"/>
              <a:ext cx="40875" cy="32225"/>
            </a:xfrm>
            <a:custGeom>
              <a:avLst/>
              <a:gdLst/>
              <a:ahLst/>
              <a:cxnLst/>
              <a:rect l="l" t="t" r="r" b="b"/>
              <a:pathLst>
                <a:path w="1635" h="1289" extrusionOk="0">
                  <a:moveTo>
                    <a:pt x="606" y="1"/>
                  </a:moveTo>
                  <a:cubicBezTo>
                    <a:pt x="258" y="1"/>
                    <a:pt x="0" y="207"/>
                    <a:pt x="223" y="683"/>
                  </a:cubicBezTo>
                  <a:cubicBezTo>
                    <a:pt x="391" y="1087"/>
                    <a:pt x="760" y="1288"/>
                    <a:pt x="1071" y="1288"/>
                  </a:cubicBezTo>
                  <a:cubicBezTo>
                    <a:pt x="1382" y="1288"/>
                    <a:pt x="1634" y="1087"/>
                    <a:pt x="1567" y="683"/>
                  </a:cubicBezTo>
                  <a:cubicBezTo>
                    <a:pt x="1496" y="258"/>
                    <a:pt x="995" y="1"/>
                    <a:pt x="6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3"/>
            <p:cNvSpPr/>
            <p:nvPr/>
          </p:nvSpPr>
          <p:spPr>
            <a:xfrm>
              <a:off x="2536375" y="2567500"/>
              <a:ext cx="61600" cy="49075"/>
            </a:xfrm>
            <a:custGeom>
              <a:avLst/>
              <a:gdLst/>
              <a:ahLst/>
              <a:cxnLst/>
              <a:rect l="l" t="t" r="r" b="b"/>
              <a:pathLst>
                <a:path w="2464" h="1963" extrusionOk="0">
                  <a:moveTo>
                    <a:pt x="1698" y="1"/>
                  </a:moveTo>
                  <a:cubicBezTo>
                    <a:pt x="979" y="1"/>
                    <a:pt x="0" y="771"/>
                    <a:pt x="362" y="1450"/>
                  </a:cubicBezTo>
                  <a:cubicBezTo>
                    <a:pt x="562" y="1799"/>
                    <a:pt x="909" y="1963"/>
                    <a:pt x="1260" y="1963"/>
                  </a:cubicBezTo>
                  <a:cubicBezTo>
                    <a:pt x="1856" y="1963"/>
                    <a:pt x="2464" y="1489"/>
                    <a:pt x="2379" y="643"/>
                  </a:cubicBezTo>
                  <a:cubicBezTo>
                    <a:pt x="2335" y="182"/>
                    <a:pt x="2047" y="1"/>
                    <a:pt x="1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3"/>
            <p:cNvSpPr/>
            <p:nvPr/>
          </p:nvSpPr>
          <p:spPr>
            <a:xfrm>
              <a:off x="2474875" y="2843150"/>
              <a:ext cx="47675" cy="40625"/>
            </a:xfrm>
            <a:custGeom>
              <a:avLst/>
              <a:gdLst/>
              <a:ahLst/>
              <a:cxnLst/>
              <a:rect l="l" t="t" r="r" b="b"/>
              <a:pathLst>
                <a:path w="1907" h="1625" extrusionOk="0">
                  <a:moveTo>
                    <a:pt x="1275" y="1"/>
                  </a:moveTo>
                  <a:cubicBezTo>
                    <a:pt x="709" y="1"/>
                    <a:pt x="0" y="551"/>
                    <a:pt x="335" y="1179"/>
                  </a:cubicBezTo>
                  <a:cubicBezTo>
                    <a:pt x="467" y="1410"/>
                    <a:pt x="826" y="1625"/>
                    <a:pt x="1165" y="1625"/>
                  </a:cubicBezTo>
                  <a:cubicBezTo>
                    <a:pt x="1516" y="1625"/>
                    <a:pt x="1847" y="1393"/>
                    <a:pt x="1881" y="708"/>
                  </a:cubicBezTo>
                  <a:cubicBezTo>
                    <a:pt x="1907" y="202"/>
                    <a:pt x="1617" y="1"/>
                    <a:pt x="1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3"/>
            <p:cNvSpPr/>
            <p:nvPr/>
          </p:nvSpPr>
          <p:spPr>
            <a:xfrm>
              <a:off x="3438150" y="3397325"/>
              <a:ext cx="73650" cy="44450"/>
            </a:xfrm>
            <a:custGeom>
              <a:avLst/>
              <a:gdLst/>
              <a:ahLst/>
              <a:cxnLst/>
              <a:rect l="l" t="t" r="r" b="b"/>
              <a:pathLst>
                <a:path w="2946" h="1778" extrusionOk="0">
                  <a:moveTo>
                    <a:pt x="2110" y="1"/>
                  </a:moveTo>
                  <a:cubicBezTo>
                    <a:pt x="1275" y="1"/>
                    <a:pt x="0" y="949"/>
                    <a:pt x="1329" y="1665"/>
                  </a:cubicBezTo>
                  <a:cubicBezTo>
                    <a:pt x="1483" y="1742"/>
                    <a:pt x="1639" y="1777"/>
                    <a:pt x="1788" y="1777"/>
                  </a:cubicBezTo>
                  <a:cubicBezTo>
                    <a:pt x="2425" y="1777"/>
                    <a:pt x="2946" y="1137"/>
                    <a:pt x="2674" y="321"/>
                  </a:cubicBezTo>
                  <a:cubicBezTo>
                    <a:pt x="2593" y="95"/>
                    <a:pt x="2374" y="1"/>
                    <a:pt x="2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3"/>
            <p:cNvSpPr/>
            <p:nvPr/>
          </p:nvSpPr>
          <p:spPr>
            <a:xfrm>
              <a:off x="3323475" y="3412225"/>
              <a:ext cx="58850" cy="25050"/>
            </a:xfrm>
            <a:custGeom>
              <a:avLst/>
              <a:gdLst/>
              <a:ahLst/>
              <a:cxnLst/>
              <a:rect l="l" t="t" r="r" b="b"/>
              <a:pathLst>
                <a:path w="2354" h="1002" extrusionOk="0">
                  <a:moveTo>
                    <a:pt x="1208" y="1"/>
                  </a:moveTo>
                  <a:cubicBezTo>
                    <a:pt x="912" y="1"/>
                    <a:pt x="606" y="61"/>
                    <a:pt x="404" y="195"/>
                  </a:cubicBezTo>
                  <a:cubicBezTo>
                    <a:pt x="1" y="554"/>
                    <a:pt x="494" y="1002"/>
                    <a:pt x="1086" y="1002"/>
                  </a:cubicBezTo>
                  <a:cubicBezTo>
                    <a:pt x="1383" y="1002"/>
                    <a:pt x="1704" y="890"/>
                    <a:pt x="1950" y="598"/>
                  </a:cubicBezTo>
                  <a:cubicBezTo>
                    <a:pt x="2354" y="240"/>
                    <a:pt x="1801" y="1"/>
                    <a:pt x="1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3"/>
            <p:cNvSpPr/>
            <p:nvPr/>
          </p:nvSpPr>
          <p:spPr>
            <a:xfrm>
              <a:off x="3240850" y="3356675"/>
              <a:ext cx="49050" cy="23275"/>
            </a:xfrm>
            <a:custGeom>
              <a:avLst/>
              <a:gdLst/>
              <a:ahLst/>
              <a:cxnLst/>
              <a:rect l="l" t="t" r="r" b="b"/>
              <a:pathLst>
                <a:path w="1962" h="931" extrusionOk="0">
                  <a:moveTo>
                    <a:pt x="1247" y="0"/>
                  </a:moveTo>
                  <a:cubicBezTo>
                    <a:pt x="648" y="0"/>
                    <a:pt x="1" y="278"/>
                    <a:pt x="752" y="737"/>
                  </a:cubicBezTo>
                  <a:cubicBezTo>
                    <a:pt x="976" y="871"/>
                    <a:pt x="1177" y="931"/>
                    <a:pt x="1349" y="931"/>
                  </a:cubicBezTo>
                  <a:cubicBezTo>
                    <a:pt x="1693" y="931"/>
                    <a:pt x="1917" y="692"/>
                    <a:pt x="1962" y="333"/>
                  </a:cubicBezTo>
                  <a:cubicBezTo>
                    <a:pt x="1962" y="104"/>
                    <a:pt x="1613" y="0"/>
                    <a:pt x="1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3"/>
            <p:cNvSpPr/>
            <p:nvPr/>
          </p:nvSpPr>
          <p:spPr>
            <a:xfrm>
              <a:off x="3418200" y="3052950"/>
              <a:ext cx="40350" cy="22225"/>
            </a:xfrm>
            <a:custGeom>
              <a:avLst/>
              <a:gdLst/>
              <a:ahLst/>
              <a:cxnLst/>
              <a:rect l="l" t="t" r="r" b="b"/>
              <a:pathLst>
                <a:path w="1614" h="889" extrusionOk="0">
                  <a:moveTo>
                    <a:pt x="934" y="1"/>
                  </a:moveTo>
                  <a:cubicBezTo>
                    <a:pt x="496" y="1"/>
                    <a:pt x="0" y="162"/>
                    <a:pt x="111" y="383"/>
                  </a:cubicBezTo>
                  <a:cubicBezTo>
                    <a:pt x="270" y="734"/>
                    <a:pt x="567" y="888"/>
                    <a:pt x="848" y="888"/>
                  </a:cubicBezTo>
                  <a:cubicBezTo>
                    <a:pt x="1159" y="888"/>
                    <a:pt x="1452" y="700"/>
                    <a:pt x="1522" y="383"/>
                  </a:cubicBezTo>
                  <a:cubicBezTo>
                    <a:pt x="1613" y="110"/>
                    <a:pt x="1293" y="1"/>
                    <a:pt x="9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3"/>
            <p:cNvSpPr/>
            <p:nvPr/>
          </p:nvSpPr>
          <p:spPr>
            <a:xfrm>
              <a:off x="4103225" y="2503950"/>
              <a:ext cx="38675" cy="32800"/>
            </a:xfrm>
            <a:custGeom>
              <a:avLst/>
              <a:gdLst/>
              <a:ahLst/>
              <a:cxnLst/>
              <a:rect l="l" t="t" r="r" b="b"/>
              <a:pathLst>
                <a:path w="1547" h="1312" extrusionOk="0">
                  <a:moveTo>
                    <a:pt x="701" y="0"/>
                  </a:moveTo>
                  <a:cubicBezTo>
                    <a:pt x="340" y="0"/>
                    <a:pt x="1" y="203"/>
                    <a:pt x="1" y="631"/>
                  </a:cubicBezTo>
                  <a:cubicBezTo>
                    <a:pt x="1" y="1093"/>
                    <a:pt x="373" y="1312"/>
                    <a:pt x="752" y="1312"/>
                  </a:cubicBezTo>
                  <a:cubicBezTo>
                    <a:pt x="1146" y="1312"/>
                    <a:pt x="1547" y="1076"/>
                    <a:pt x="1547" y="631"/>
                  </a:cubicBezTo>
                  <a:cubicBezTo>
                    <a:pt x="1478" y="220"/>
                    <a:pt x="1078" y="0"/>
                    <a:pt x="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3"/>
            <p:cNvSpPr/>
            <p:nvPr/>
          </p:nvSpPr>
          <p:spPr>
            <a:xfrm>
              <a:off x="4293975" y="2147475"/>
              <a:ext cx="45375" cy="34700"/>
            </a:xfrm>
            <a:custGeom>
              <a:avLst/>
              <a:gdLst/>
              <a:ahLst/>
              <a:cxnLst/>
              <a:rect l="l" t="t" r="r" b="b"/>
              <a:pathLst>
                <a:path w="1815" h="1388" extrusionOk="0">
                  <a:moveTo>
                    <a:pt x="857" y="1"/>
                  </a:moveTo>
                  <a:cubicBezTo>
                    <a:pt x="420" y="1"/>
                    <a:pt x="0" y="236"/>
                    <a:pt x="34" y="707"/>
                  </a:cubicBezTo>
                  <a:cubicBezTo>
                    <a:pt x="68" y="1152"/>
                    <a:pt x="538" y="1387"/>
                    <a:pt x="982" y="1387"/>
                  </a:cubicBezTo>
                  <a:cubicBezTo>
                    <a:pt x="1410" y="1387"/>
                    <a:pt x="1815" y="1168"/>
                    <a:pt x="1782" y="707"/>
                  </a:cubicBezTo>
                  <a:cubicBezTo>
                    <a:pt x="1748" y="236"/>
                    <a:pt x="1294" y="1"/>
                    <a:pt x="8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3"/>
            <p:cNvSpPr/>
            <p:nvPr/>
          </p:nvSpPr>
          <p:spPr>
            <a:xfrm>
              <a:off x="3975525" y="1363125"/>
              <a:ext cx="35025" cy="33225"/>
            </a:xfrm>
            <a:custGeom>
              <a:avLst/>
              <a:gdLst/>
              <a:ahLst/>
              <a:cxnLst/>
              <a:rect l="l" t="t" r="r" b="b"/>
              <a:pathLst>
                <a:path w="1401" h="1329" extrusionOk="0">
                  <a:moveTo>
                    <a:pt x="580" y="0"/>
                  </a:moveTo>
                  <a:cubicBezTo>
                    <a:pt x="269" y="0"/>
                    <a:pt x="0" y="252"/>
                    <a:pt x="67" y="756"/>
                  </a:cubicBezTo>
                  <a:cubicBezTo>
                    <a:pt x="107" y="1031"/>
                    <a:pt x="580" y="1328"/>
                    <a:pt x="942" y="1328"/>
                  </a:cubicBezTo>
                  <a:cubicBezTo>
                    <a:pt x="1200" y="1328"/>
                    <a:pt x="1401" y="1176"/>
                    <a:pt x="1345" y="756"/>
                  </a:cubicBezTo>
                  <a:cubicBezTo>
                    <a:pt x="1244" y="252"/>
                    <a:pt x="891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3"/>
            <p:cNvSpPr/>
            <p:nvPr/>
          </p:nvSpPr>
          <p:spPr>
            <a:xfrm>
              <a:off x="3753300" y="1348900"/>
              <a:ext cx="54000" cy="29900"/>
            </a:xfrm>
            <a:custGeom>
              <a:avLst/>
              <a:gdLst/>
              <a:ahLst/>
              <a:cxnLst/>
              <a:rect l="l" t="t" r="r" b="b"/>
              <a:pathLst>
                <a:path w="2160" h="1196" extrusionOk="0">
                  <a:moveTo>
                    <a:pt x="1110" y="1"/>
                  </a:moveTo>
                  <a:cubicBezTo>
                    <a:pt x="533" y="1"/>
                    <a:pt x="0" y="444"/>
                    <a:pt x="621" y="922"/>
                  </a:cubicBezTo>
                  <a:cubicBezTo>
                    <a:pt x="888" y="1118"/>
                    <a:pt x="1132" y="1196"/>
                    <a:pt x="1335" y="1196"/>
                  </a:cubicBezTo>
                  <a:cubicBezTo>
                    <a:pt x="1901" y="1196"/>
                    <a:pt x="2159" y="596"/>
                    <a:pt x="1764" y="250"/>
                  </a:cubicBezTo>
                  <a:cubicBezTo>
                    <a:pt x="1589" y="75"/>
                    <a:pt x="1346" y="1"/>
                    <a:pt x="1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3"/>
            <p:cNvSpPr/>
            <p:nvPr/>
          </p:nvSpPr>
          <p:spPr>
            <a:xfrm>
              <a:off x="3558475" y="1253325"/>
              <a:ext cx="52800" cy="27200"/>
            </a:xfrm>
            <a:custGeom>
              <a:avLst/>
              <a:gdLst/>
              <a:ahLst/>
              <a:cxnLst/>
              <a:rect l="l" t="t" r="r" b="b"/>
              <a:pathLst>
                <a:path w="2112" h="1088" extrusionOk="0">
                  <a:moveTo>
                    <a:pt x="916" y="0"/>
                  </a:moveTo>
                  <a:cubicBezTo>
                    <a:pt x="372" y="0"/>
                    <a:pt x="0" y="780"/>
                    <a:pt x="482" y="1048"/>
                  </a:cubicBezTo>
                  <a:cubicBezTo>
                    <a:pt x="555" y="1075"/>
                    <a:pt x="641" y="1088"/>
                    <a:pt x="731" y="1088"/>
                  </a:cubicBezTo>
                  <a:cubicBezTo>
                    <a:pt x="1310" y="1088"/>
                    <a:pt x="2111" y="581"/>
                    <a:pt x="1356" y="174"/>
                  </a:cubicBezTo>
                  <a:cubicBezTo>
                    <a:pt x="1206" y="51"/>
                    <a:pt x="1055" y="0"/>
                    <a:pt x="9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3"/>
            <p:cNvSpPr/>
            <p:nvPr/>
          </p:nvSpPr>
          <p:spPr>
            <a:xfrm>
              <a:off x="3454275" y="1181825"/>
              <a:ext cx="48850" cy="25425"/>
            </a:xfrm>
            <a:custGeom>
              <a:avLst/>
              <a:gdLst/>
              <a:ahLst/>
              <a:cxnLst/>
              <a:rect l="l" t="t" r="r" b="b"/>
              <a:pathLst>
                <a:path w="1954" h="1017" extrusionOk="0">
                  <a:moveTo>
                    <a:pt x="568" y="0"/>
                  </a:moveTo>
                  <a:cubicBezTo>
                    <a:pt x="210" y="0"/>
                    <a:pt x="1" y="130"/>
                    <a:pt x="348" y="547"/>
                  </a:cubicBezTo>
                  <a:cubicBezTo>
                    <a:pt x="653" y="892"/>
                    <a:pt x="933" y="1016"/>
                    <a:pt x="1162" y="1016"/>
                  </a:cubicBezTo>
                  <a:cubicBezTo>
                    <a:pt x="1693" y="1016"/>
                    <a:pt x="1954" y="352"/>
                    <a:pt x="1625" y="211"/>
                  </a:cubicBezTo>
                  <a:cubicBezTo>
                    <a:pt x="1366" y="113"/>
                    <a:pt x="902" y="0"/>
                    <a:pt x="5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3"/>
            <p:cNvSpPr/>
            <p:nvPr/>
          </p:nvSpPr>
          <p:spPr>
            <a:xfrm>
              <a:off x="3717650" y="1235425"/>
              <a:ext cx="28050" cy="19275"/>
            </a:xfrm>
            <a:custGeom>
              <a:avLst/>
              <a:gdLst/>
              <a:ahLst/>
              <a:cxnLst/>
              <a:rect l="l" t="t" r="r" b="b"/>
              <a:pathLst>
                <a:path w="1122" h="771" extrusionOk="0">
                  <a:moveTo>
                    <a:pt x="267" y="1"/>
                  </a:moveTo>
                  <a:cubicBezTo>
                    <a:pt x="84" y="1"/>
                    <a:pt x="1" y="159"/>
                    <a:pt x="232" y="621"/>
                  </a:cubicBezTo>
                  <a:cubicBezTo>
                    <a:pt x="232" y="621"/>
                    <a:pt x="561" y="771"/>
                    <a:pt x="800" y="771"/>
                  </a:cubicBezTo>
                  <a:cubicBezTo>
                    <a:pt x="919" y="771"/>
                    <a:pt x="1016" y="733"/>
                    <a:pt x="1039" y="621"/>
                  </a:cubicBezTo>
                  <a:cubicBezTo>
                    <a:pt x="1122" y="414"/>
                    <a:pt x="564" y="1"/>
                    <a:pt x="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3"/>
            <p:cNvSpPr/>
            <p:nvPr/>
          </p:nvSpPr>
          <p:spPr>
            <a:xfrm>
              <a:off x="3458350" y="1247125"/>
              <a:ext cx="19200" cy="13375"/>
            </a:xfrm>
            <a:custGeom>
              <a:avLst/>
              <a:gdLst/>
              <a:ahLst/>
              <a:cxnLst/>
              <a:rect l="l" t="t" r="r" b="b"/>
              <a:pathLst>
                <a:path w="768" h="535" extrusionOk="0">
                  <a:moveTo>
                    <a:pt x="349" y="0"/>
                  </a:moveTo>
                  <a:cubicBezTo>
                    <a:pt x="153" y="0"/>
                    <a:pt x="1" y="139"/>
                    <a:pt x="252" y="355"/>
                  </a:cubicBezTo>
                  <a:cubicBezTo>
                    <a:pt x="252" y="355"/>
                    <a:pt x="521" y="534"/>
                    <a:pt x="661" y="534"/>
                  </a:cubicBezTo>
                  <a:cubicBezTo>
                    <a:pt x="730" y="534"/>
                    <a:pt x="768" y="489"/>
                    <a:pt x="723" y="355"/>
                  </a:cubicBezTo>
                  <a:cubicBezTo>
                    <a:pt x="723" y="105"/>
                    <a:pt x="520" y="0"/>
                    <a:pt x="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3"/>
            <p:cNvSpPr/>
            <p:nvPr/>
          </p:nvSpPr>
          <p:spPr>
            <a:xfrm>
              <a:off x="3231025" y="1255925"/>
              <a:ext cx="28800" cy="15650"/>
            </a:xfrm>
            <a:custGeom>
              <a:avLst/>
              <a:gdLst/>
              <a:ahLst/>
              <a:cxnLst/>
              <a:rect l="l" t="t" r="r" b="b"/>
              <a:pathLst>
                <a:path w="1152" h="626" extrusionOk="0">
                  <a:moveTo>
                    <a:pt x="599" y="1"/>
                  </a:moveTo>
                  <a:cubicBezTo>
                    <a:pt x="297" y="1"/>
                    <a:pt x="0" y="372"/>
                    <a:pt x="204" y="473"/>
                  </a:cubicBezTo>
                  <a:cubicBezTo>
                    <a:pt x="395" y="580"/>
                    <a:pt x="573" y="626"/>
                    <a:pt x="715" y="626"/>
                  </a:cubicBezTo>
                  <a:cubicBezTo>
                    <a:pt x="1019" y="626"/>
                    <a:pt x="1151" y="413"/>
                    <a:pt x="876" y="137"/>
                  </a:cubicBezTo>
                  <a:cubicBezTo>
                    <a:pt x="794" y="39"/>
                    <a:pt x="696" y="1"/>
                    <a:pt x="5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3"/>
            <p:cNvSpPr/>
            <p:nvPr/>
          </p:nvSpPr>
          <p:spPr>
            <a:xfrm>
              <a:off x="2952300" y="1434450"/>
              <a:ext cx="60100" cy="24725"/>
            </a:xfrm>
            <a:custGeom>
              <a:avLst/>
              <a:gdLst/>
              <a:ahLst/>
              <a:cxnLst/>
              <a:rect l="l" t="t" r="r" b="b"/>
              <a:pathLst>
                <a:path w="2404" h="989" extrusionOk="0">
                  <a:moveTo>
                    <a:pt x="1280" y="0"/>
                  </a:moveTo>
                  <a:cubicBezTo>
                    <a:pt x="651" y="0"/>
                    <a:pt x="1" y="379"/>
                    <a:pt x="329" y="659"/>
                  </a:cubicBezTo>
                  <a:cubicBezTo>
                    <a:pt x="632" y="893"/>
                    <a:pt x="1000" y="988"/>
                    <a:pt x="1327" y="988"/>
                  </a:cubicBezTo>
                  <a:cubicBezTo>
                    <a:pt x="1940" y="988"/>
                    <a:pt x="2404" y="651"/>
                    <a:pt x="2009" y="256"/>
                  </a:cubicBezTo>
                  <a:cubicBezTo>
                    <a:pt x="1825" y="72"/>
                    <a:pt x="1555" y="0"/>
                    <a:pt x="1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0" name="Google Shape;1690;p43"/>
          <p:cNvSpPr/>
          <p:nvPr/>
        </p:nvSpPr>
        <p:spPr>
          <a:xfrm>
            <a:off x="2548375" y="1099975"/>
            <a:ext cx="441175" cy="206600"/>
          </a:xfrm>
          <a:custGeom>
            <a:avLst/>
            <a:gdLst/>
            <a:ahLst/>
            <a:cxnLst/>
            <a:rect l="l" t="t" r="r" b="b"/>
            <a:pathLst>
              <a:path w="17647" h="8264" extrusionOk="0">
                <a:moveTo>
                  <a:pt x="17445" y="0"/>
                </a:moveTo>
                <a:cubicBezTo>
                  <a:pt x="17050" y="0"/>
                  <a:pt x="13972" y="750"/>
                  <a:pt x="13044" y="1806"/>
                </a:cubicBezTo>
                <a:cubicBezTo>
                  <a:pt x="12310" y="2606"/>
                  <a:pt x="11276" y="4775"/>
                  <a:pt x="10775" y="5809"/>
                </a:cubicBezTo>
                <a:cubicBezTo>
                  <a:pt x="10108" y="4274"/>
                  <a:pt x="8841" y="1872"/>
                  <a:pt x="7873" y="1205"/>
                </a:cubicBezTo>
                <a:cubicBezTo>
                  <a:pt x="6918" y="523"/>
                  <a:pt x="3606" y="415"/>
                  <a:pt x="1595" y="415"/>
                </a:cubicBezTo>
                <a:cubicBezTo>
                  <a:pt x="656" y="415"/>
                  <a:pt x="1" y="438"/>
                  <a:pt x="1" y="438"/>
                </a:cubicBezTo>
                <a:cubicBezTo>
                  <a:pt x="468" y="1039"/>
                  <a:pt x="5038" y="1839"/>
                  <a:pt x="6472" y="2373"/>
                </a:cubicBezTo>
                <a:cubicBezTo>
                  <a:pt x="7606" y="2840"/>
                  <a:pt x="8574" y="5875"/>
                  <a:pt x="9107" y="7110"/>
                </a:cubicBezTo>
                <a:cubicBezTo>
                  <a:pt x="8440" y="7543"/>
                  <a:pt x="8007" y="7977"/>
                  <a:pt x="8474" y="8110"/>
                </a:cubicBezTo>
                <a:cubicBezTo>
                  <a:pt x="8800" y="8215"/>
                  <a:pt x="9224" y="8263"/>
                  <a:pt x="9670" y="8263"/>
                </a:cubicBezTo>
                <a:cubicBezTo>
                  <a:pt x="10365" y="8263"/>
                  <a:pt x="11115" y="8146"/>
                  <a:pt x="11643" y="7944"/>
                </a:cubicBezTo>
                <a:cubicBezTo>
                  <a:pt x="12176" y="7710"/>
                  <a:pt x="13577" y="6442"/>
                  <a:pt x="13344" y="6009"/>
                </a:cubicBezTo>
                <a:cubicBezTo>
                  <a:pt x="13233" y="5870"/>
                  <a:pt x="12959" y="5800"/>
                  <a:pt x="12582" y="5800"/>
                </a:cubicBezTo>
                <a:cubicBezTo>
                  <a:pt x="12506" y="5800"/>
                  <a:pt x="12426" y="5803"/>
                  <a:pt x="12343" y="5809"/>
                </a:cubicBezTo>
                <a:cubicBezTo>
                  <a:pt x="12710" y="4775"/>
                  <a:pt x="13310" y="2506"/>
                  <a:pt x="14144" y="1939"/>
                </a:cubicBezTo>
                <a:cubicBezTo>
                  <a:pt x="15178" y="1205"/>
                  <a:pt x="17647" y="71"/>
                  <a:pt x="17480" y="4"/>
                </a:cubicBezTo>
                <a:cubicBezTo>
                  <a:pt x="17473" y="2"/>
                  <a:pt x="17461" y="0"/>
                  <a:pt x="174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43"/>
          <p:cNvSpPr/>
          <p:nvPr/>
        </p:nvSpPr>
        <p:spPr>
          <a:xfrm>
            <a:off x="3111698" y="1503948"/>
            <a:ext cx="379720" cy="117180"/>
          </a:xfrm>
          <a:custGeom>
            <a:avLst/>
            <a:gdLst/>
            <a:ahLst/>
            <a:cxnLst/>
            <a:rect l="l" t="t" r="r" b="b"/>
            <a:pathLst>
              <a:path w="18648" h="5754" extrusionOk="0">
                <a:moveTo>
                  <a:pt x="8407" y="0"/>
                </a:moveTo>
                <a:cubicBezTo>
                  <a:pt x="7906" y="0"/>
                  <a:pt x="7673" y="634"/>
                  <a:pt x="8140" y="1468"/>
                </a:cubicBezTo>
                <a:cubicBezTo>
                  <a:pt x="8340" y="1802"/>
                  <a:pt x="8507" y="2135"/>
                  <a:pt x="8673" y="2469"/>
                </a:cubicBezTo>
                <a:cubicBezTo>
                  <a:pt x="8206" y="2435"/>
                  <a:pt x="7673" y="2302"/>
                  <a:pt x="7006" y="2068"/>
                </a:cubicBezTo>
                <a:cubicBezTo>
                  <a:pt x="5893" y="1684"/>
                  <a:pt x="4509" y="1571"/>
                  <a:pt x="3266" y="1571"/>
                </a:cubicBezTo>
                <a:cubicBezTo>
                  <a:pt x="1489" y="1571"/>
                  <a:pt x="1" y="1802"/>
                  <a:pt x="1" y="1802"/>
                </a:cubicBezTo>
                <a:cubicBezTo>
                  <a:pt x="1068" y="1802"/>
                  <a:pt x="5404" y="2802"/>
                  <a:pt x="6972" y="3836"/>
                </a:cubicBezTo>
                <a:cubicBezTo>
                  <a:pt x="7706" y="4337"/>
                  <a:pt x="8340" y="4670"/>
                  <a:pt x="8974" y="4770"/>
                </a:cubicBezTo>
                <a:cubicBezTo>
                  <a:pt x="8840" y="5104"/>
                  <a:pt x="8707" y="5271"/>
                  <a:pt x="8573" y="5404"/>
                </a:cubicBezTo>
                <a:cubicBezTo>
                  <a:pt x="8876" y="5638"/>
                  <a:pt x="9236" y="5753"/>
                  <a:pt x="9613" y="5753"/>
                </a:cubicBezTo>
                <a:cubicBezTo>
                  <a:pt x="10149" y="5753"/>
                  <a:pt x="10719" y="5521"/>
                  <a:pt x="11209" y="5071"/>
                </a:cubicBezTo>
                <a:cubicBezTo>
                  <a:pt x="11209" y="5071"/>
                  <a:pt x="10875" y="4837"/>
                  <a:pt x="10541" y="4470"/>
                </a:cubicBezTo>
                <a:cubicBezTo>
                  <a:pt x="11008" y="4237"/>
                  <a:pt x="11509" y="3836"/>
                  <a:pt x="12143" y="3303"/>
                </a:cubicBezTo>
                <a:cubicBezTo>
                  <a:pt x="13544" y="2102"/>
                  <a:pt x="18647" y="601"/>
                  <a:pt x="18647" y="601"/>
                </a:cubicBezTo>
                <a:cubicBezTo>
                  <a:pt x="18149" y="531"/>
                  <a:pt x="17605" y="497"/>
                  <a:pt x="17043" y="497"/>
                </a:cubicBezTo>
                <a:cubicBezTo>
                  <a:pt x="15196" y="497"/>
                  <a:pt x="13168" y="862"/>
                  <a:pt x="12042" y="1501"/>
                </a:cubicBezTo>
                <a:cubicBezTo>
                  <a:pt x="11209" y="1968"/>
                  <a:pt x="10575" y="2402"/>
                  <a:pt x="9707" y="2469"/>
                </a:cubicBezTo>
                <a:cubicBezTo>
                  <a:pt x="9507" y="1335"/>
                  <a:pt x="9341" y="0"/>
                  <a:pt x="84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43"/>
          <p:cNvSpPr/>
          <p:nvPr/>
        </p:nvSpPr>
        <p:spPr>
          <a:xfrm>
            <a:off x="-213775" y="1762125"/>
            <a:ext cx="1185571" cy="747823"/>
          </a:xfrm>
          <a:custGeom>
            <a:avLst/>
            <a:gdLst/>
            <a:ahLst/>
            <a:cxnLst/>
            <a:rect l="l" t="t" r="r" b="b"/>
            <a:pathLst>
              <a:path w="32278" h="20360" extrusionOk="0">
                <a:moveTo>
                  <a:pt x="15575" y="0"/>
                </a:moveTo>
                <a:cubicBezTo>
                  <a:pt x="14176" y="0"/>
                  <a:pt x="13002" y="677"/>
                  <a:pt x="12234" y="1716"/>
                </a:cubicBezTo>
                <a:cubicBezTo>
                  <a:pt x="11648" y="1490"/>
                  <a:pt x="10970" y="1309"/>
                  <a:pt x="10293" y="1309"/>
                </a:cubicBezTo>
                <a:cubicBezTo>
                  <a:pt x="7449" y="1309"/>
                  <a:pt x="5147" y="3567"/>
                  <a:pt x="4967" y="6365"/>
                </a:cubicBezTo>
                <a:cubicBezTo>
                  <a:pt x="2168" y="7042"/>
                  <a:pt x="1" y="9570"/>
                  <a:pt x="1" y="12595"/>
                </a:cubicBezTo>
                <a:cubicBezTo>
                  <a:pt x="1" y="16161"/>
                  <a:pt x="2890" y="19050"/>
                  <a:pt x="6456" y="19050"/>
                </a:cubicBezTo>
                <a:cubicBezTo>
                  <a:pt x="8262" y="19050"/>
                  <a:pt x="9887" y="18328"/>
                  <a:pt x="11061" y="17109"/>
                </a:cubicBezTo>
                <a:cubicBezTo>
                  <a:pt x="12189" y="19050"/>
                  <a:pt x="14266" y="20359"/>
                  <a:pt x="16658" y="20359"/>
                </a:cubicBezTo>
                <a:cubicBezTo>
                  <a:pt x="19186" y="20359"/>
                  <a:pt x="21398" y="18870"/>
                  <a:pt x="22482" y="16748"/>
                </a:cubicBezTo>
                <a:cubicBezTo>
                  <a:pt x="23430" y="17335"/>
                  <a:pt x="24603" y="17696"/>
                  <a:pt x="25867" y="17696"/>
                </a:cubicBezTo>
                <a:cubicBezTo>
                  <a:pt x="29388" y="17696"/>
                  <a:pt x="32278" y="14807"/>
                  <a:pt x="32278" y="11241"/>
                </a:cubicBezTo>
                <a:cubicBezTo>
                  <a:pt x="32278" y="7720"/>
                  <a:pt x="29388" y="4831"/>
                  <a:pt x="25867" y="4831"/>
                </a:cubicBezTo>
                <a:cubicBezTo>
                  <a:pt x="25642" y="4831"/>
                  <a:pt x="25416" y="4831"/>
                  <a:pt x="25190" y="4876"/>
                </a:cubicBezTo>
                <a:cubicBezTo>
                  <a:pt x="24874" y="2980"/>
                  <a:pt x="23249" y="1445"/>
                  <a:pt x="21218" y="1445"/>
                </a:cubicBezTo>
                <a:cubicBezTo>
                  <a:pt x="20450" y="1445"/>
                  <a:pt x="19683" y="1671"/>
                  <a:pt x="19096" y="2077"/>
                </a:cubicBezTo>
                <a:cubicBezTo>
                  <a:pt x="18419" y="813"/>
                  <a:pt x="17065" y="0"/>
                  <a:pt x="15575" y="0"/>
                </a:cubicBezTo>
                <a:close/>
              </a:path>
            </a:pathLst>
          </a:custGeom>
          <a:solidFill>
            <a:srgbClr val="F6FAFF">
              <a:alpha val="4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43"/>
          <p:cNvSpPr/>
          <p:nvPr/>
        </p:nvSpPr>
        <p:spPr>
          <a:xfrm>
            <a:off x="2263138" y="115956"/>
            <a:ext cx="1011655" cy="704790"/>
          </a:xfrm>
          <a:custGeom>
            <a:avLst/>
            <a:gdLst/>
            <a:ahLst/>
            <a:cxnLst/>
            <a:rect l="l" t="t" r="r" b="b"/>
            <a:pathLst>
              <a:path w="27808" h="19373" extrusionOk="0">
                <a:moveTo>
                  <a:pt x="12108" y="0"/>
                </a:moveTo>
                <a:cubicBezTo>
                  <a:pt x="10225" y="0"/>
                  <a:pt x="8542" y="1440"/>
                  <a:pt x="8216" y="3394"/>
                </a:cubicBezTo>
                <a:lnTo>
                  <a:pt x="8216" y="3619"/>
                </a:lnTo>
                <a:cubicBezTo>
                  <a:pt x="8171" y="3619"/>
                  <a:pt x="8126" y="3619"/>
                  <a:pt x="8036" y="3529"/>
                </a:cubicBezTo>
                <a:cubicBezTo>
                  <a:pt x="7844" y="3500"/>
                  <a:pt x="7654" y="3486"/>
                  <a:pt x="7466" y="3486"/>
                </a:cubicBezTo>
                <a:cubicBezTo>
                  <a:pt x="5622" y="3486"/>
                  <a:pt x="4030" y="4854"/>
                  <a:pt x="3702" y="6779"/>
                </a:cubicBezTo>
                <a:cubicBezTo>
                  <a:pt x="3657" y="7095"/>
                  <a:pt x="3657" y="7456"/>
                  <a:pt x="3702" y="7772"/>
                </a:cubicBezTo>
                <a:cubicBezTo>
                  <a:pt x="1941" y="8359"/>
                  <a:pt x="723" y="9804"/>
                  <a:pt x="452" y="11655"/>
                </a:cubicBezTo>
                <a:cubicBezTo>
                  <a:pt x="0" y="14499"/>
                  <a:pt x="1896" y="17072"/>
                  <a:pt x="4740" y="17478"/>
                </a:cubicBezTo>
                <a:cubicBezTo>
                  <a:pt x="5001" y="17526"/>
                  <a:pt x="5259" y="17548"/>
                  <a:pt x="5514" y="17548"/>
                </a:cubicBezTo>
                <a:cubicBezTo>
                  <a:pt x="6229" y="17548"/>
                  <a:pt x="6919" y="17371"/>
                  <a:pt x="7584" y="17072"/>
                </a:cubicBezTo>
                <a:cubicBezTo>
                  <a:pt x="8036" y="17478"/>
                  <a:pt x="8668" y="17839"/>
                  <a:pt x="9345" y="17929"/>
                </a:cubicBezTo>
                <a:cubicBezTo>
                  <a:pt x="9531" y="17967"/>
                  <a:pt x="9714" y="17983"/>
                  <a:pt x="9893" y="17983"/>
                </a:cubicBezTo>
                <a:cubicBezTo>
                  <a:pt x="10363" y="17983"/>
                  <a:pt x="10803" y="17867"/>
                  <a:pt x="11196" y="17704"/>
                </a:cubicBezTo>
                <a:cubicBezTo>
                  <a:pt x="11737" y="18561"/>
                  <a:pt x="12550" y="19148"/>
                  <a:pt x="13633" y="19329"/>
                </a:cubicBezTo>
                <a:cubicBezTo>
                  <a:pt x="13814" y="19358"/>
                  <a:pt x="13993" y="19372"/>
                  <a:pt x="14170" y="19372"/>
                </a:cubicBezTo>
                <a:cubicBezTo>
                  <a:pt x="15360" y="19372"/>
                  <a:pt x="16429" y="18732"/>
                  <a:pt x="17019" y="17749"/>
                </a:cubicBezTo>
                <a:cubicBezTo>
                  <a:pt x="17516" y="18110"/>
                  <a:pt x="18148" y="18336"/>
                  <a:pt x="18825" y="18426"/>
                </a:cubicBezTo>
                <a:cubicBezTo>
                  <a:pt x="19072" y="18466"/>
                  <a:pt x="19316" y="18486"/>
                  <a:pt x="19557" y="18486"/>
                </a:cubicBezTo>
                <a:cubicBezTo>
                  <a:pt x="21473" y="18486"/>
                  <a:pt x="23144" y="17251"/>
                  <a:pt x="23745" y="15447"/>
                </a:cubicBezTo>
                <a:cubicBezTo>
                  <a:pt x="25551" y="14905"/>
                  <a:pt x="26995" y="13325"/>
                  <a:pt x="27357" y="11294"/>
                </a:cubicBezTo>
                <a:cubicBezTo>
                  <a:pt x="27808" y="8450"/>
                  <a:pt x="25822" y="5786"/>
                  <a:pt x="23023" y="5335"/>
                </a:cubicBezTo>
                <a:cubicBezTo>
                  <a:pt x="22842" y="5335"/>
                  <a:pt x="22707" y="5290"/>
                  <a:pt x="22571" y="5290"/>
                </a:cubicBezTo>
                <a:cubicBezTo>
                  <a:pt x="22707" y="3078"/>
                  <a:pt x="21217" y="1046"/>
                  <a:pt x="18960" y="730"/>
                </a:cubicBezTo>
                <a:cubicBezTo>
                  <a:pt x="18726" y="691"/>
                  <a:pt x="18495" y="673"/>
                  <a:pt x="18268" y="673"/>
                </a:cubicBezTo>
                <a:cubicBezTo>
                  <a:pt x="17180" y="673"/>
                  <a:pt x="16186" y="1104"/>
                  <a:pt x="15439" y="1814"/>
                </a:cubicBezTo>
                <a:cubicBezTo>
                  <a:pt x="14807" y="911"/>
                  <a:pt x="13859" y="234"/>
                  <a:pt x="12730" y="53"/>
                </a:cubicBezTo>
                <a:cubicBezTo>
                  <a:pt x="12522" y="18"/>
                  <a:pt x="12313" y="0"/>
                  <a:pt x="12108" y="0"/>
                </a:cubicBezTo>
                <a:close/>
              </a:path>
            </a:pathLst>
          </a:custGeom>
          <a:solidFill>
            <a:srgbClr val="F6FAFF">
              <a:alpha val="4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tintivo">
  <a:themeElements>
    <a:clrScheme name="Distintivo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Distintivo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stintiv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259</TotalTime>
  <Words>828</Words>
  <Application>Microsoft Office PowerPoint</Application>
  <PresentationFormat>Presentación en pantalla (16:9)</PresentationFormat>
  <Paragraphs>49</Paragraphs>
  <Slides>14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5" baseType="lpstr">
      <vt:lpstr>Arial</vt:lpstr>
      <vt:lpstr>Viga</vt:lpstr>
      <vt:lpstr>Fira Sans Extra Condensed Medium</vt:lpstr>
      <vt:lpstr>Forte</vt:lpstr>
      <vt:lpstr>Nunito</vt:lpstr>
      <vt:lpstr>Gill Sans MT</vt:lpstr>
      <vt:lpstr>Impact</vt:lpstr>
      <vt:lpstr>Cavolini</vt:lpstr>
      <vt:lpstr>Chiller</vt:lpstr>
      <vt:lpstr>MV Boli</vt:lpstr>
      <vt:lpstr>Distintivo</vt:lpstr>
      <vt:lpstr>Presentación de PowerPoint</vt:lpstr>
      <vt:lpstr>Objetivo de la Semana</vt:lpstr>
      <vt:lpstr>Herramientas claves del Pensar Filosófico</vt:lpstr>
      <vt:lpstr>Abstracción</vt:lpstr>
      <vt:lpstr>Presentación de PowerPoint</vt:lpstr>
      <vt:lpstr>Idealización</vt:lpstr>
      <vt:lpstr>Presentación de PowerPoint</vt:lpstr>
      <vt:lpstr>Presentación de PowerPoint</vt:lpstr>
      <vt:lpstr>Contradicción</vt:lpstr>
      <vt:lpstr>Presentación de PowerPoint</vt:lpstr>
      <vt:lpstr>Presentación de PowerPoint</vt:lpstr>
      <vt:lpstr>Presentación de PowerPoint</vt:lpstr>
      <vt:lpstr>Activemos nuestros conocimientos previos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karina fuenzalida</dc:creator>
  <cp:lastModifiedBy>karina fuenzalida</cp:lastModifiedBy>
  <cp:revision>24</cp:revision>
  <dcterms:modified xsi:type="dcterms:W3CDTF">2021-04-06T20:55:56Z</dcterms:modified>
</cp:coreProperties>
</file>