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6" r:id="rId6"/>
    <p:sldId id="312" r:id="rId7"/>
    <p:sldId id="259" r:id="rId8"/>
    <p:sldId id="310" r:id="rId9"/>
    <p:sldId id="311" r:id="rId10"/>
    <p:sldId id="270" r:id="rId11"/>
    <p:sldId id="313" r:id="rId12"/>
    <p:sldId id="273" r:id="rId13"/>
    <p:sldId id="274" r:id="rId14"/>
    <p:sldId id="275" r:id="rId15"/>
    <p:sldId id="276" r:id="rId16"/>
    <p:sldId id="314" r:id="rId17"/>
    <p:sldId id="265" r:id="rId18"/>
    <p:sldId id="315" r:id="rId19"/>
    <p:sldId id="267" r:id="rId20"/>
    <p:sldId id="316" r:id="rId21"/>
    <p:sldId id="317" r:id="rId22"/>
    <p:sldId id="257" r:id="rId2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6F99B-4902-4189-BBF0-485ABAAB245C}" v="5" dt="2021-03-28T21:10:0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6E36F99B-4902-4189-BBF0-485ABAAB245C}"/>
    <pc:docChg chg="custSel addSld delSld modSld">
      <pc:chgData name="Claudia Coñuecar" userId="40a48c7a74c5fee3" providerId="LiveId" clId="{6E36F99B-4902-4189-BBF0-485ABAAB245C}" dt="2021-03-28T21:10:49.192" v="301" actId="20577"/>
      <pc:docMkLst>
        <pc:docMk/>
      </pc:docMkLst>
      <pc:sldChg chg="modSp mod">
        <pc:chgData name="Claudia Coñuecar" userId="40a48c7a74c5fee3" providerId="LiveId" clId="{6E36F99B-4902-4189-BBF0-485ABAAB245C}" dt="2021-03-28T21:10:49.192" v="301" actId="20577"/>
        <pc:sldMkLst>
          <pc:docMk/>
          <pc:sldMk cId="2394598200" sldId="257"/>
        </pc:sldMkLst>
        <pc:spChg chg="mod">
          <ac:chgData name="Claudia Coñuecar" userId="40a48c7a74c5fee3" providerId="LiveId" clId="{6E36F99B-4902-4189-BBF0-485ABAAB245C}" dt="2021-03-28T21:09:28.554" v="140" actId="20577"/>
          <ac:spMkLst>
            <pc:docMk/>
            <pc:sldMk cId="2394598200" sldId="257"/>
            <ac:spMk id="4" creationId="{E98DCA46-603B-4178-8707-30E192CE6B8D}"/>
          </ac:spMkLst>
        </pc:spChg>
        <pc:spChg chg="mod">
          <ac:chgData name="Claudia Coñuecar" userId="40a48c7a74c5fee3" providerId="LiveId" clId="{6E36F99B-4902-4189-BBF0-485ABAAB245C}" dt="2021-03-28T21:10:49.192" v="301" actId="20577"/>
          <ac:spMkLst>
            <pc:docMk/>
            <pc:sldMk cId="2394598200" sldId="257"/>
            <ac:spMk id="8" creationId="{5FC6C278-4035-446A-A94B-030E792FDDF5}"/>
          </ac:spMkLst>
        </pc:spChg>
      </pc:sldChg>
      <pc:sldChg chg="modSp del mod">
        <pc:chgData name="Claudia Coñuecar" userId="40a48c7a74c5fee3" providerId="LiveId" clId="{6E36F99B-4902-4189-BBF0-485ABAAB245C}" dt="2021-03-28T21:08:49.385" v="115" actId="2696"/>
        <pc:sldMkLst>
          <pc:docMk/>
          <pc:sldMk cId="3628637217" sldId="262"/>
        </pc:sldMkLst>
        <pc:spChg chg="mod">
          <ac:chgData name="Claudia Coñuecar" userId="40a48c7a74c5fee3" providerId="LiveId" clId="{6E36F99B-4902-4189-BBF0-485ABAAB245C}" dt="2021-03-28T21:08:19.940" v="114" actId="20577"/>
          <ac:spMkLst>
            <pc:docMk/>
            <pc:sldMk cId="3628637217" sldId="262"/>
            <ac:spMk id="2" creationId="{C185B441-CEE7-4B03-83E6-D9CE5466EDFC}"/>
          </ac:spMkLst>
        </pc:spChg>
      </pc:sldChg>
      <pc:sldChg chg="del">
        <pc:chgData name="Claudia Coñuecar" userId="40a48c7a74c5fee3" providerId="LiveId" clId="{6E36F99B-4902-4189-BBF0-485ABAAB245C}" dt="2021-03-28T21:07:59.139" v="104" actId="2696"/>
        <pc:sldMkLst>
          <pc:docMk/>
          <pc:sldMk cId="4049523675" sldId="264"/>
        </pc:sldMkLst>
      </pc:sldChg>
      <pc:sldChg chg="addSp delSp modSp mod">
        <pc:chgData name="Claudia Coñuecar" userId="40a48c7a74c5fee3" providerId="LiveId" clId="{6E36F99B-4902-4189-BBF0-485ABAAB245C}" dt="2021-03-28T21:07:41.679" v="103" actId="1076"/>
        <pc:sldMkLst>
          <pc:docMk/>
          <pc:sldMk cId="3162439051" sldId="265"/>
        </pc:sldMkLst>
        <pc:spChg chg="mod">
          <ac:chgData name="Claudia Coñuecar" userId="40a48c7a74c5fee3" providerId="LiveId" clId="{6E36F99B-4902-4189-BBF0-485ABAAB245C}" dt="2021-03-28T21:03:05.378" v="47" actId="255"/>
          <ac:spMkLst>
            <pc:docMk/>
            <pc:sldMk cId="3162439051" sldId="265"/>
            <ac:spMk id="3" creationId="{9CFC5D78-4E60-4B36-91B8-4DB29BB9C794}"/>
          </ac:spMkLst>
        </pc:spChg>
        <pc:spChg chg="del mod">
          <ac:chgData name="Claudia Coñuecar" userId="40a48c7a74c5fee3" providerId="LiveId" clId="{6E36F99B-4902-4189-BBF0-485ABAAB245C}" dt="2021-03-28T21:03:42.803" v="49"/>
          <ac:spMkLst>
            <pc:docMk/>
            <pc:sldMk cId="3162439051" sldId="265"/>
            <ac:spMk id="8" creationId="{7A15A93E-EC50-4E86-AAAB-4027BCF61326}"/>
          </ac:spMkLst>
        </pc:spChg>
        <pc:picChg chg="add mod">
          <ac:chgData name="Claudia Coñuecar" userId="40a48c7a74c5fee3" providerId="LiveId" clId="{6E36F99B-4902-4189-BBF0-485ABAAB245C}" dt="2021-03-28T21:03:42.803" v="49"/>
          <ac:picMkLst>
            <pc:docMk/>
            <pc:sldMk cId="3162439051" sldId="265"/>
            <ac:picMk id="9" creationId="{C01A4969-FF0C-45F9-9C81-00861565535B}"/>
          </ac:picMkLst>
        </pc:picChg>
        <pc:picChg chg="add mod">
          <ac:chgData name="Claudia Coñuecar" userId="40a48c7a74c5fee3" providerId="LiveId" clId="{6E36F99B-4902-4189-BBF0-485ABAAB245C}" dt="2021-03-28T21:07:41.679" v="103" actId="1076"/>
          <ac:picMkLst>
            <pc:docMk/>
            <pc:sldMk cId="3162439051" sldId="265"/>
            <ac:picMk id="10" creationId="{A4BEAADC-4EB4-4AF9-A8D9-7B4A0CE02035}"/>
          </ac:picMkLst>
        </pc:picChg>
      </pc:sldChg>
      <pc:sldChg chg="modSp mod">
        <pc:chgData name="Claudia Coñuecar" userId="40a48c7a74c5fee3" providerId="LiveId" clId="{6E36F99B-4902-4189-BBF0-485ABAAB245C}" dt="2021-03-28T21:02:37.135" v="38" actId="255"/>
        <pc:sldMkLst>
          <pc:docMk/>
          <pc:sldMk cId="944875080" sldId="267"/>
        </pc:sldMkLst>
        <pc:spChg chg="mod">
          <ac:chgData name="Claudia Coñuecar" userId="40a48c7a74c5fee3" providerId="LiveId" clId="{6E36F99B-4902-4189-BBF0-485ABAAB245C}" dt="2021-03-28T21:02:37.135" v="38" actId="255"/>
          <ac:spMkLst>
            <pc:docMk/>
            <pc:sldMk cId="944875080" sldId="267"/>
            <ac:spMk id="2" creationId="{09588723-F88E-4F02-B1A9-D1224233BEEF}"/>
          </ac:spMkLst>
        </pc:spChg>
        <pc:spChg chg="mod">
          <ac:chgData name="Claudia Coñuecar" userId="40a48c7a74c5fee3" providerId="LiveId" clId="{6E36F99B-4902-4189-BBF0-485ABAAB245C}" dt="2021-03-28T21:01:30.517" v="24" actId="6549"/>
          <ac:spMkLst>
            <pc:docMk/>
            <pc:sldMk cId="944875080" sldId="267"/>
            <ac:spMk id="3" creationId="{902B5742-D468-45B7-9156-641CD4D80AD3}"/>
          </ac:spMkLst>
        </pc:spChg>
        <pc:spChg chg="mod">
          <ac:chgData name="Claudia Coñuecar" userId="40a48c7a74c5fee3" providerId="LiveId" clId="{6E36F99B-4902-4189-BBF0-485ABAAB245C}" dt="2021-03-28T21:01:36.388" v="31" actId="20577"/>
          <ac:spMkLst>
            <pc:docMk/>
            <pc:sldMk cId="944875080" sldId="267"/>
            <ac:spMk id="4" creationId="{D88D3AC9-532C-45CE-A886-41FE54A32E61}"/>
          </ac:spMkLst>
        </pc:spChg>
        <pc:spChg chg="mod">
          <ac:chgData name="Claudia Coñuecar" userId="40a48c7a74c5fee3" providerId="LiveId" clId="{6E36F99B-4902-4189-BBF0-485ABAAB245C}" dt="2021-03-28T21:01:42.454" v="32" actId="6549"/>
          <ac:spMkLst>
            <pc:docMk/>
            <pc:sldMk cId="944875080" sldId="267"/>
            <ac:spMk id="5" creationId="{CB033E00-5119-4205-BD29-9D1A753BE3C3}"/>
          </ac:spMkLst>
        </pc:spChg>
        <pc:spChg chg="mod">
          <ac:chgData name="Claudia Coñuecar" userId="40a48c7a74c5fee3" providerId="LiveId" clId="{6E36F99B-4902-4189-BBF0-485ABAAB245C}" dt="2021-03-28T21:01:46.227" v="33" actId="6549"/>
          <ac:spMkLst>
            <pc:docMk/>
            <pc:sldMk cId="944875080" sldId="267"/>
            <ac:spMk id="6" creationId="{0C0A6450-4901-4648-A1D8-F9E19429FA66}"/>
          </ac:spMkLst>
        </pc:spChg>
        <pc:spChg chg="mod">
          <ac:chgData name="Claudia Coñuecar" userId="40a48c7a74c5fee3" providerId="LiveId" clId="{6E36F99B-4902-4189-BBF0-485ABAAB245C}" dt="2021-03-28T21:01:52.723" v="37" actId="20577"/>
          <ac:spMkLst>
            <pc:docMk/>
            <pc:sldMk cId="944875080" sldId="267"/>
            <ac:spMk id="9" creationId="{246A07C8-F3A3-4A79-ADA4-D3DF410E6827}"/>
          </ac:spMkLst>
        </pc:spChg>
      </pc:sldChg>
      <pc:sldChg chg="del">
        <pc:chgData name="Claudia Coñuecar" userId="40a48c7a74c5fee3" providerId="LiveId" clId="{6E36F99B-4902-4189-BBF0-485ABAAB245C}" dt="2021-03-28T21:07:59.139" v="104" actId="2696"/>
        <pc:sldMkLst>
          <pc:docMk/>
          <pc:sldMk cId="3663049606" sldId="271"/>
        </pc:sldMkLst>
      </pc:sldChg>
      <pc:sldChg chg="delSp modSp del mod">
        <pc:chgData name="Claudia Coñuecar" userId="40a48c7a74c5fee3" providerId="LiveId" clId="{6E36F99B-4902-4189-BBF0-485ABAAB245C}" dt="2021-03-28T21:09:21.395" v="125" actId="2696"/>
        <pc:sldMkLst>
          <pc:docMk/>
          <pc:sldMk cId="1486305253" sldId="272"/>
        </pc:sldMkLst>
        <pc:spChg chg="mod">
          <ac:chgData name="Claudia Coñuecar" userId="40a48c7a74c5fee3" providerId="LiveId" clId="{6E36F99B-4902-4189-BBF0-485ABAAB245C}" dt="2021-03-28T21:08:57.501" v="123" actId="20577"/>
          <ac:spMkLst>
            <pc:docMk/>
            <pc:sldMk cId="1486305253" sldId="272"/>
            <ac:spMk id="2" creationId="{01E330EF-AD71-4BCA-912D-98E229FAD44D}"/>
          </ac:spMkLst>
        </pc:spChg>
        <pc:picChg chg="del">
          <ac:chgData name="Claudia Coñuecar" userId="40a48c7a74c5fee3" providerId="LiveId" clId="{6E36F99B-4902-4189-BBF0-485ABAAB245C}" dt="2021-03-28T21:09:07.039" v="124" actId="21"/>
          <ac:picMkLst>
            <pc:docMk/>
            <pc:sldMk cId="1486305253" sldId="272"/>
            <ac:picMk id="12" creationId="{FC1B2E2C-6C17-4D56-85F9-61C465254BB8}"/>
          </ac:picMkLst>
        </pc:picChg>
      </pc:sldChg>
      <pc:sldChg chg="modSp mod">
        <pc:chgData name="Claudia Coñuecar" userId="40a48c7a74c5fee3" providerId="LiveId" clId="{6E36F99B-4902-4189-BBF0-485ABAAB245C}" dt="2021-03-28T21:02:51.391" v="46" actId="20577"/>
        <pc:sldMkLst>
          <pc:docMk/>
          <pc:sldMk cId="2951898495" sldId="316"/>
        </pc:sldMkLst>
        <pc:spChg chg="mod">
          <ac:chgData name="Claudia Coñuecar" userId="40a48c7a74c5fee3" providerId="LiveId" clId="{6E36F99B-4902-4189-BBF0-485ABAAB245C}" dt="2021-03-28T21:02:51.391" v="46" actId="20577"/>
          <ac:spMkLst>
            <pc:docMk/>
            <pc:sldMk cId="2951898495" sldId="316"/>
            <ac:spMk id="2" creationId="{09588723-F88E-4F02-B1A9-D1224233BEEF}"/>
          </ac:spMkLst>
        </pc:spChg>
      </pc:sldChg>
      <pc:sldChg chg="addSp delSp modSp new mod modClrScheme chgLayout">
        <pc:chgData name="Claudia Coñuecar" userId="40a48c7a74c5fee3" providerId="LiveId" clId="{6E36F99B-4902-4189-BBF0-485ABAAB245C}" dt="2021-03-28T21:06:16.676" v="101" actId="1076"/>
        <pc:sldMkLst>
          <pc:docMk/>
          <pc:sldMk cId="1911186670" sldId="317"/>
        </pc:sldMkLst>
        <pc:spChg chg="del mod ord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2" creationId="{017372D6-898F-42A6-BB0E-C1201E727642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3" creationId="{1B5067FC-018A-418E-A34A-DA086A94EBF2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4" creationId="{CEA9C615-C87C-40C0-93CA-D0624114B408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5" creationId="{A881EB9F-3A49-4B0C-ADB2-119705951720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6" creationId="{E25B8AFA-A61D-407F-8B40-473572BFDE41}"/>
          </ac:spMkLst>
        </pc:spChg>
        <pc:spChg chg="del mod ord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7" creationId="{05751115-84F6-48AC-A50E-1CB824974AB6}"/>
          </ac:spMkLst>
        </pc:spChg>
        <pc:spChg chg="mod ord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8" creationId="{6B4B70D1-AB0F-444E-8BD9-67BB64678923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9" creationId="{B993B9D0-988B-443C-AC77-15266B286074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10" creationId="{5F94C484-5D80-47B7-A488-B1555CB46CC2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11" creationId="{107855CF-1519-4CEB-A346-AC1E87010023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12" creationId="{7FBDA657-1C72-47D1-9FEF-5C86445F5621}"/>
          </ac:spMkLst>
        </pc:spChg>
        <pc:spChg chg="del">
          <ac:chgData name="Claudia Coñuecar" userId="40a48c7a74c5fee3" providerId="LiveId" clId="{6E36F99B-4902-4189-BBF0-485ABAAB245C}" dt="2021-03-28T21:04:41.671" v="53" actId="700"/>
          <ac:spMkLst>
            <pc:docMk/>
            <pc:sldMk cId="1911186670" sldId="317"/>
            <ac:spMk id="13" creationId="{DB9513DE-63F9-4F71-A374-1B3E17E4A290}"/>
          </ac:spMkLst>
        </pc:spChg>
        <pc:spChg chg="add mod ord">
          <ac:chgData name="Claudia Coñuecar" userId="40a48c7a74c5fee3" providerId="LiveId" clId="{6E36F99B-4902-4189-BBF0-485ABAAB245C}" dt="2021-03-28T21:04:57.019" v="74" actId="20577"/>
          <ac:spMkLst>
            <pc:docMk/>
            <pc:sldMk cId="1911186670" sldId="317"/>
            <ac:spMk id="14" creationId="{44DCE67E-95FD-4A20-958D-ECF37633DCF7}"/>
          </ac:spMkLst>
        </pc:spChg>
        <pc:spChg chg="add mod ord">
          <ac:chgData name="Claudia Coñuecar" userId="40a48c7a74c5fee3" providerId="LiveId" clId="{6E36F99B-4902-4189-BBF0-485ABAAB245C}" dt="2021-03-28T21:05:25.900" v="95" actId="20577"/>
          <ac:spMkLst>
            <pc:docMk/>
            <pc:sldMk cId="1911186670" sldId="317"/>
            <ac:spMk id="15" creationId="{4C9EB1F5-3B2B-4CCA-98AC-14991398B4EC}"/>
          </ac:spMkLst>
        </pc:spChg>
        <pc:picChg chg="add mod modCrop">
          <ac:chgData name="Claudia Coñuecar" userId="40a48c7a74c5fee3" providerId="LiveId" clId="{6E36F99B-4902-4189-BBF0-485ABAAB245C}" dt="2021-03-28T21:06:16.676" v="101" actId="1076"/>
          <ac:picMkLst>
            <pc:docMk/>
            <pc:sldMk cId="1911186670" sldId="317"/>
            <ac:picMk id="16" creationId="{5F9A84E9-0A4B-4152-9380-F9830AA63F0F}"/>
          </ac:picMkLst>
        </pc:picChg>
      </pc:sldChg>
      <pc:sldChg chg="new del">
        <pc:chgData name="Claudia Coñuecar" userId="40a48c7a74c5fee3" providerId="LiveId" clId="{6E36F99B-4902-4189-BBF0-485ABAAB245C}" dt="2021-03-28T21:04:31.737" v="51" actId="2696"/>
        <pc:sldMkLst>
          <pc:docMk/>
          <pc:sldMk cId="3887179427" sldId="3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20" cy="11007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30" cy="993293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4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3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6" y="1136731"/>
          <a:ext cx="1572620" cy="11007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1" y="1190476"/>
        <a:ext cx="1465130" cy="993293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4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40" y="2501251"/>
          <a:ext cx="1572620" cy="11007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5" y="2554996"/>
        <a:ext cx="1465130" cy="993293"/>
      </dsp:txXfrm>
    </dsp:sp>
    <dsp:sp modelId="{41F797D5-7136-420A-9099-3569B9A176FA}">
      <dsp:nvSpPr>
        <dsp:cNvPr id="0" name=""/>
        <dsp:cNvSpPr/>
      </dsp:nvSpPr>
      <dsp:spPr>
        <a:xfrm>
          <a:off x="4904560" y="2606236"/>
          <a:ext cx="1143774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9" y="3737793"/>
          <a:ext cx="1572620" cy="11007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4" y="3791538"/>
        <a:ext cx="1465130" cy="99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3E9C1D-B1C9-4954-B6C0-610922B28CF3}" type="datetime1">
              <a:rPr lang="es-ES" smtClean="0"/>
              <a:t>28/03/2021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6F51-7358-45AF-8531-9AF4F2036A31}" type="datetime1">
              <a:rPr lang="es-ES" smtClean="0"/>
              <a:pPr/>
              <a:t>28/03/2021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7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" name="Google Shape;468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1" name="Google Shape;468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58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60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75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81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3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Elipse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a libre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C1ACD9F6-013A-4F1C-9B2F-3B0DA88D8BCB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Rectángulo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FD374E-CCC7-4E99-BD44-94BBC7CFFF77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Marcador de posición de contenido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F6E325-D2D9-4AA3-A983-B0C3AC02FD50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B7817A-1322-4F5B-A318-160699A6C817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51A17-AFD4-450D-BBBE-8B87B46F4681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07812-B0A4-415B-9C63-697F97AC56F2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E731AA-EDDE-49A2-B3F8-DA1DB0B36A7D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640082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2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04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3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1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/>
          <p:nvPr/>
        </p:nvSpPr>
        <p:spPr>
          <a:xfrm>
            <a:off x="-1600499" y="-762567"/>
            <a:ext cx="9166233" cy="2784400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2" name="Google Shape;262;p3"/>
          <p:cNvSpPr/>
          <p:nvPr/>
        </p:nvSpPr>
        <p:spPr>
          <a:xfrm rot="10800000">
            <a:off x="-4772347" y="-1908585"/>
            <a:ext cx="7304572" cy="318155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1109567" y="3502367"/>
            <a:ext cx="4819600" cy="11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 hasCustomPrompt="1"/>
          </p:nvPr>
        </p:nvSpPr>
        <p:spPr>
          <a:xfrm>
            <a:off x="2467567" y="2336767"/>
            <a:ext cx="21036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8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577567" y="4496733"/>
            <a:ext cx="38836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133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66" name="Google Shape;266;p3"/>
          <p:cNvGrpSpPr/>
          <p:nvPr/>
        </p:nvGrpSpPr>
        <p:grpSpPr>
          <a:xfrm>
            <a:off x="-48800" y="-44039"/>
            <a:ext cx="1214365" cy="1180168"/>
            <a:chOff x="-36607" y="-28910"/>
            <a:chExt cx="999532" cy="971385"/>
          </a:xfrm>
        </p:grpSpPr>
        <p:sp>
          <p:nvSpPr>
            <p:cNvPr id="267" name="Google Shape;267;p3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" name="Google Shape;284;p3"/>
          <p:cNvGrpSpPr/>
          <p:nvPr/>
        </p:nvGrpSpPr>
        <p:grpSpPr>
          <a:xfrm>
            <a:off x="2725019" y="-52666"/>
            <a:ext cx="1008088" cy="790681"/>
            <a:chOff x="2246497" y="-36012"/>
            <a:chExt cx="829747" cy="650802"/>
          </a:xfrm>
        </p:grpSpPr>
        <p:sp>
          <p:nvSpPr>
            <p:cNvPr id="285" name="Google Shape;285;p3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4476053" y="-100431"/>
            <a:ext cx="598732" cy="1010701"/>
            <a:chOff x="3687755" y="-75325"/>
            <a:chExt cx="492810" cy="831899"/>
          </a:xfrm>
        </p:grpSpPr>
        <p:sp>
          <p:nvSpPr>
            <p:cNvPr id="294" name="Google Shape;294;p3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3"/>
          <p:cNvGrpSpPr/>
          <p:nvPr/>
        </p:nvGrpSpPr>
        <p:grpSpPr>
          <a:xfrm>
            <a:off x="6304390" y="-98982"/>
            <a:ext cx="805437" cy="998915"/>
            <a:chOff x="5192642" y="-74132"/>
            <a:chExt cx="662948" cy="822197"/>
          </a:xfrm>
        </p:grpSpPr>
        <p:sp>
          <p:nvSpPr>
            <p:cNvPr id="300" name="Google Shape;300;p3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3"/>
          <p:cNvGrpSpPr/>
          <p:nvPr/>
        </p:nvGrpSpPr>
        <p:grpSpPr>
          <a:xfrm>
            <a:off x="1510185" y="-44042"/>
            <a:ext cx="768980" cy="896521"/>
            <a:chOff x="1258903" y="17252"/>
            <a:chExt cx="632940" cy="737918"/>
          </a:xfrm>
        </p:grpSpPr>
        <p:sp>
          <p:nvSpPr>
            <p:cNvPr id="311" name="Google Shape;311;p3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5252045" y="-18649"/>
            <a:ext cx="783816" cy="832240"/>
            <a:chOff x="4326468" y="-8012"/>
            <a:chExt cx="645151" cy="685008"/>
          </a:xfrm>
        </p:grpSpPr>
        <p:sp>
          <p:nvSpPr>
            <p:cNvPr id="319" name="Google Shape;319;p3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3" name="Google Shape;323;p3"/>
          <p:cNvSpPr/>
          <p:nvPr/>
        </p:nvSpPr>
        <p:spPr>
          <a:xfrm rot="5400000">
            <a:off x="3907548" y="524552"/>
            <a:ext cx="340373" cy="303696"/>
          </a:xfrm>
          <a:custGeom>
            <a:avLst/>
            <a:gdLst/>
            <a:ahLst/>
            <a:cxnLst/>
            <a:rect l="l" t="t" r="r" b="b"/>
            <a:pathLst>
              <a:path w="6576" h="5867" extrusionOk="0">
                <a:moveTo>
                  <a:pt x="1064" y="0"/>
                </a:moveTo>
                <a:cubicBezTo>
                  <a:pt x="986" y="0"/>
                  <a:pt x="910" y="2"/>
                  <a:pt x="835" y="7"/>
                </a:cubicBezTo>
                <a:lnTo>
                  <a:pt x="768" y="174"/>
                </a:lnTo>
                <a:cubicBezTo>
                  <a:pt x="101" y="1174"/>
                  <a:pt x="1" y="2809"/>
                  <a:pt x="168" y="4043"/>
                </a:cubicBezTo>
                <a:cubicBezTo>
                  <a:pt x="305" y="4865"/>
                  <a:pt x="554" y="5866"/>
                  <a:pt x="1340" y="5866"/>
                </a:cubicBezTo>
                <a:cubicBezTo>
                  <a:pt x="1512" y="5866"/>
                  <a:pt x="1709" y="5819"/>
                  <a:pt x="1936" y="5711"/>
                </a:cubicBezTo>
                <a:cubicBezTo>
                  <a:pt x="3103" y="5111"/>
                  <a:pt x="2936" y="3209"/>
                  <a:pt x="2936" y="2108"/>
                </a:cubicBezTo>
                <a:lnTo>
                  <a:pt x="2936" y="2108"/>
                </a:lnTo>
                <a:cubicBezTo>
                  <a:pt x="3537" y="2709"/>
                  <a:pt x="4371" y="3776"/>
                  <a:pt x="5205" y="3943"/>
                </a:cubicBezTo>
                <a:cubicBezTo>
                  <a:pt x="5326" y="3959"/>
                  <a:pt x="5437" y="3967"/>
                  <a:pt x="5538" y="3967"/>
                </a:cubicBezTo>
                <a:cubicBezTo>
                  <a:pt x="6496" y="3967"/>
                  <a:pt x="6575" y="3277"/>
                  <a:pt x="5972" y="2342"/>
                </a:cubicBezTo>
                <a:cubicBezTo>
                  <a:pt x="5016" y="1004"/>
                  <a:pt x="2721" y="0"/>
                  <a:pt x="106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"/>
          <p:cNvSpPr/>
          <p:nvPr/>
        </p:nvSpPr>
        <p:spPr>
          <a:xfrm rot="9632373">
            <a:off x="7331485" y="118681"/>
            <a:ext cx="517579" cy="447972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06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69CBF-D15E-45F7-9A71-93D39AFB61B3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CFE935-7454-4EF5-9A5B-61A55DB40CEE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0FF9F6-932A-4C5B-B13A-96F5061CCAB2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ñetas como iconos de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6" name="Marcador de posición de texto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7" name="Marcador de posición de texto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8" name="Marcador de posición de texto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9" name="Marcador de posición de texto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9D52B5-E519-4C7F-B300-7312911560FA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posición de imagen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4" name="Marcador de posición de imagen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6" name="Marcador de posición de imagen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ñetas icono vertical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8888B-5B6B-4403-AD59-31324B28492C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3372E8-BF4D-4155-9AFF-99D8704387F6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F7FC3-4986-41D3-8450-7E9589F36E30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ñetas icon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333FD8-864A-4560-9F36-DDB61130B9B0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ángulo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718DFF-D654-4532-A1B0-A42FE70F9FB3}" type="datetime1">
              <a:rPr lang="es-ES" noProof="0" smtClean="0"/>
              <a:t>28/03/2021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Rectángulo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  <p:sldLayoutId id="2147483866" r:id="rId16"/>
    <p:sldLayoutId id="214748386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-your-school-presentation-44445997-6769-4d44-8b30-f9e3050adbfb?ui=es-ES&amp;rs=es-ES&amp;ad=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bg1"/>
                </a:solidFill>
              </a:rPr>
              <a:t>Clases de Música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8°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Prof. Claudia Coñuecar V.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D39093-9068-4B98-8317-E36BFBDD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2633662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2B249-E7AC-47B6-915F-E9A5E19E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714374"/>
            <a:ext cx="9486900" cy="866775"/>
          </a:xfrm>
        </p:spPr>
        <p:txBody>
          <a:bodyPr/>
          <a:lstStyle/>
          <a:p>
            <a:r>
              <a:rPr lang="es-CL" dirty="0"/>
              <a:t>Intensidad…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1F0AAA-E0D0-4F13-9040-891CA5E2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475"/>
            <a:ext cx="11791774" cy="41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48DDB4-B9DD-4232-A7A6-0688496B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787271"/>
            <a:ext cx="8639175" cy="59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AD156AD-F599-4512-B25B-B272EB635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" b="130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956D6-65A3-409D-8B01-102FFBA8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Intensidad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1477E-46CA-4449-8BFF-60716A13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s-ES" noProof="0" smtClean="0"/>
              <a:t>13</a:t>
            </a:fld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5F82B6E-B7DB-4146-AC77-F1BB571A93DB}"/>
              </a:ext>
            </a:extLst>
          </p:cNvPr>
          <p:cNvSpPr/>
          <p:nvPr/>
        </p:nvSpPr>
        <p:spPr>
          <a:xfrm>
            <a:off x="1648284" y="3824585"/>
            <a:ext cx="87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Intensidad = Volumen</a:t>
            </a:r>
          </a:p>
        </p:txBody>
      </p:sp>
    </p:spTree>
    <p:extLst>
      <p:ext uri="{BB962C8B-B14F-4D97-AF65-F5344CB8AC3E}">
        <p14:creationId xmlns:p14="http://schemas.microsoft.com/office/powerpoint/2010/main" val="328207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2300" dirty="0">
                <a:solidFill>
                  <a:schemeClr val="bg1"/>
                </a:solidFill>
              </a:rPr>
              <a:t>Audición Intensidad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bg1"/>
                </a:solidFill>
              </a:rPr>
              <a:t>https://youtu.be/7tZsJMNgj5s</a:t>
            </a:r>
          </a:p>
        </p:txBody>
      </p:sp>
      <p:sp>
        <p:nvSpPr>
          <p:cNvPr id="5" name="Rectángulo 4" descr="elemento decorativo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smtClean="0"/>
              <a:t>14</a:t>
            </a:fld>
            <a:endParaRPr lang="es-ES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C01A4969-FF0C-45F9-9C81-0086156553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67" r="2767"/>
          <a:stretch>
            <a:fillRect/>
          </a:stretch>
        </p:blipFill>
        <p:spPr>
          <a:xfrm>
            <a:off x="5888038" y="474663"/>
            <a:ext cx="5581650" cy="5908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BEAADC-4EB4-4AF9-A8D9-7B4A0CE02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088" y="4654059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F1922-A530-47EC-A016-EF5B7139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6" y="1693332"/>
            <a:ext cx="4694443" cy="1735668"/>
          </a:xfrm>
        </p:spPr>
        <p:txBody>
          <a:bodyPr/>
          <a:lstStyle/>
          <a:p>
            <a:r>
              <a:rPr lang="es-CL" dirty="0"/>
              <a:t>https://youtu.be/Rz3Tyyw0s3Q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2FF9C4D-1271-4399-A82C-66560DC2DC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15" r="29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E6265-8090-4E1B-BAE9-A1ABC3C2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s-ES" noProof="0" smtClean="0"/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94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2800" dirty="0">
                <a:solidFill>
                  <a:schemeClr val="bg1"/>
                </a:solidFill>
              </a:rPr>
              <a:t>Sonidos suaves o débiles</a:t>
            </a:r>
          </a:p>
        </p:txBody>
      </p:sp>
      <p:pic>
        <p:nvPicPr>
          <p:cNvPr id="32" name="Marcador de posición de imagen 31" descr="Libro abierto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34" name="Marcador de posición de imagen 33" descr="Lápiz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36" name="Marcador de posición de imagen 35" descr="Bolígrafo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38" name="Marcador de posición de imagen 37" descr="Marcador 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40" name="Marcador de posición de imagen 39" descr="Libro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2800" dirty="0">
                <a:solidFill>
                  <a:schemeClr val="bg1"/>
                </a:solidFill>
              </a:rPr>
              <a:t>Sonidos Fuertes</a:t>
            </a:r>
          </a:p>
        </p:txBody>
      </p:sp>
      <p:pic>
        <p:nvPicPr>
          <p:cNvPr id="32" name="Marcador de posición de imagen 31" descr="Libro abierto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34" name="Marcador de posición de imagen 33" descr="Lápiz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36" name="Marcador de posición de imagen 35" descr="Bolígrafo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38" name="Marcador de posición de imagen 37" descr="Marcador 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40" name="Marcador de posición de imagen 39" descr="Libro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89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44DCE67E-95FD-4A20-958D-ECF37633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Intensidad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4C9EB1F5-3B2B-4CCA-98AC-14991398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Sonidos del hogar</a:t>
            </a:r>
          </a:p>
          <a:p>
            <a:endParaRPr lang="es-CL" dirty="0"/>
          </a:p>
          <a:p>
            <a:r>
              <a:rPr lang="es-CL" sz="2400" dirty="0"/>
              <a:t>https://youtu.be/xGuyWxpZocM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B4B70D1-AB0F-444E-8BD9-67BB6467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s-ES" noProof="0" smtClean="0"/>
              <a:t>18</a:t>
            </a:fld>
            <a:endParaRPr lang="es-ES" noProof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9A84E9-0A4B-4152-9380-F9830AA63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64"/>
          <a:stretch/>
        </p:blipFill>
        <p:spPr>
          <a:xfrm>
            <a:off x="7156782" y="4190393"/>
            <a:ext cx="4033957" cy="18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8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Ruta de trabajo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3089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s-ES" sz="3600" dirty="0">
                <a:solidFill>
                  <a:srgbClr val="0070C0"/>
                </a:solidFill>
              </a:rPr>
              <a:t>Kahoot cada 15 días tiene nota</a:t>
            </a:r>
          </a:p>
          <a:p>
            <a:pPr algn="ctr" rtl="0"/>
            <a:r>
              <a:rPr lang="es-ES" sz="3600" dirty="0">
                <a:solidFill>
                  <a:srgbClr val="0070C0"/>
                </a:solidFill>
              </a:rPr>
              <a:t>Inicia el Martes 06 de Abril</a:t>
            </a:r>
          </a:p>
          <a:p>
            <a:pPr algn="ctr" rtl="0"/>
            <a:endParaRPr lang="es-ES" sz="3600" dirty="0">
              <a:solidFill>
                <a:srgbClr val="0070C0"/>
              </a:solidFill>
            </a:endParaRPr>
          </a:p>
          <a:p>
            <a:pPr algn="ctr" rtl="0"/>
            <a:r>
              <a:rPr lang="es-ES" sz="3600" dirty="0">
                <a:solidFill>
                  <a:srgbClr val="0070C0"/>
                </a:solidFill>
              </a:rPr>
              <a:t>Esta semana no hay actividades de trabajo.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6B21C8-6BBC-46A2-A1E3-7E8BDB81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5" y="1381125"/>
            <a:ext cx="3276599" cy="1924051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>
                <a:solidFill>
                  <a:srgbClr val="FF0000"/>
                </a:solidFill>
              </a:rPr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037688" y="171983"/>
            <a:ext cx="10116625" cy="1739568"/>
          </a:xfrm>
        </p:spPr>
        <p:txBody>
          <a:bodyPr rtlCol="0">
            <a:normAutofit/>
          </a:bodyPr>
          <a:lstStyle/>
          <a:p>
            <a:pPr marL="186262" indent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7" y="3717034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1" cy="486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7718591F-002A-4AA0-A1F4-4BFF192A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 de Sonido: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1B0A223-F683-41A3-A258-35073FAD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128" y="3279775"/>
            <a:ext cx="8761412" cy="1625600"/>
          </a:xfrm>
        </p:spPr>
        <p:txBody>
          <a:bodyPr>
            <a:normAutofit/>
          </a:bodyPr>
          <a:lstStyle/>
          <a:p>
            <a:pPr algn="ctr"/>
            <a:r>
              <a:rPr lang="es-CL" sz="3200" dirty="0"/>
              <a:t>Altura – Notas Musicales - Intervalos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62B49D-322D-4BA6-8CF8-AEE348F2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s-ES" noProof="0" smtClean="0"/>
              <a:t>3</a:t>
            </a:fld>
            <a:endParaRPr lang="es-ES" noProof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C6AADB0-A84D-48B0-BA6D-DD1F30D8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4050769"/>
            <a:ext cx="2971800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p35"/>
          <p:cNvSpPr txBox="1">
            <a:spLocks noGrp="1"/>
          </p:cNvSpPr>
          <p:nvPr>
            <p:ph type="title"/>
          </p:nvPr>
        </p:nvSpPr>
        <p:spPr>
          <a:xfrm>
            <a:off x="1109567" y="3502367"/>
            <a:ext cx="4819600" cy="116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800" dirty="0">
                <a:solidFill>
                  <a:schemeClr val="accent4">
                    <a:lumMod val="75000"/>
                  </a:schemeClr>
                </a:solidFill>
              </a:rPr>
              <a:t>Definición de intervalo</a:t>
            </a:r>
            <a:endParaRPr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85" name="Google Shape;4685;p35"/>
          <p:cNvSpPr txBox="1">
            <a:spLocks noGrp="1"/>
          </p:cNvSpPr>
          <p:nvPr>
            <p:ph type="subTitle" idx="1"/>
          </p:nvPr>
        </p:nvSpPr>
        <p:spPr>
          <a:xfrm>
            <a:off x="1577567" y="4496733"/>
            <a:ext cx="4051957" cy="14823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Intervalo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es la distancia (en términos de altura) entre dos notas </a:t>
            </a:r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musicales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o entre dos sonidos.</a:t>
            </a:r>
            <a:endParaRPr dirty="0"/>
          </a:p>
        </p:txBody>
      </p:sp>
      <p:grpSp>
        <p:nvGrpSpPr>
          <p:cNvPr id="4686" name="Google Shape;4686;p35"/>
          <p:cNvGrpSpPr/>
          <p:nvPr/>
        </p:nvGrpSpPr>
        <p:grpSpPr>
          <a:xfrm>
            <a:off x="6592057" y="1641338"/>
            <a:ext cx="3819225" cy="4490765"/>
            <a:chOff x="2064975" y="888375"/>
            <a:chExt cx="3361600" cy="3952675"/>
          </a:xfrm>
        </p:grpSpPr>
        <p:sp>
          <p:nvSpPr>
            <p:cNvPr id="4687" name="Google Shape;4687;p35"/>
            <p:cNvSpPr/>
            <p:nvPr/>
          </p:nvSpPr>
          <p:spPr>
            <a:xfrm>
              <a:off x="3244150" y="1768475"/>
              <a:ext cx="375300" cy="310150"/>
            </a:xfrm>
            <a:custGeom>
              <a:avLst/>
              <a:gdLst/>
              <a:ahLst/>
              <a:cxnLst/>
              <a:rect l="l" t="t" r="r" b="b"/>
              <a:pathLst>
                <a:path w="15012" h="12406" extrusionOk="0">
                  <a:moveTo>
                    <a:pt x="3992" y="0"/>
                  </a:moveTo>
                  <a:cubicBezTo>
                    <a:pt x="1989" y="0"/>
                    <a:pt x="1" y="1463"/>
                    <a:pt x="1" y="3933"/>
                  </a:cubicBezTo>
                  <a:cubicBezTo>
                    <a:pt x="1" y="6434"/>
                    <a:pt x="2769" y="8803"/>
                    <a:pt x="4704" y="10070"/>
                  </a:cubicBezTo>
                  <a:cubicBezTo>
                    <a:pt x="5771" y="10738"/>
                    <a:pt x="6772" y="11505"/>
                    <a:pt x="7673" y="12405"/>
                  </a:cubicBezTo>
                  <a:cubicBezTo>
                    <a:pt x="8540" y="11338"/>
                    <a:pt x="9608" y="10437"/>
                    <a:pt x="10808" y="9737"/>
                  </a:cubicBezTo>
                  <a:cubicBezTo>
                    <a:pt x="12710" y="8736"/>
                    <a:pt x="15011" y="6268"/>
                    <a:pt x="15011" y="3933"/>
                  </a:cubicBezTo>
                  <a:cubicBezTo>
                    <a:pt x="14992" y="1463"/>
                    <a:pt x="12995" y="0"/>
                    <a:pt x="10996" y="0"/>
                  </a:cubicBezTo>
                  <a:cubicBezTo>
                    <a:pt x="9619" y="0"/>
                    <a:pt x="8241" y="694"/>
                    <a:pt x="7506" y="2231"/>
                  </a:cubicBezTo>
                  <a:cubicBezTo>
                    <a:pt x="6758" y="694"/>
                    <a:pt x="5372" y="0"/>
                    <a:pt x="3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3269175" y="1835925"/>
              <a:ext cx="96750" cy="153475"/>
            </a:xfrm>
            <a:custGeom>
              <a:avLst/>
              <a:gdLst/>
              <a:ahLst/>
              <a:cxnLst/>
              <a:rect l="l" t="t" r="r" b="b"/>
              <a:pathLst>
                <a:path w="3870" h="6139" fill="none" extrusionOk="0">
                  <a:moveTo>
                    <a:pt x="668" y="0"/>
                  </a:moveTo>
                  <a:cubicBezTo>
                    <a:pt x="0" y="1368"/>
                    <a:pt x="434" y="3303"/>
                    <a:pt x="1802" y="4437"/>
                  </a:cubicBezTo>
                  <a:lnTo>
                    <a:pt x="3870" y="6138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3305875" y="1796725"/>
              <a:ext cx="39200" cy="14200"/>
            </a:xfrm>
            <a:custGeom>
              <a:avLst/>
              <a:gdLst/>
              <a:ahLst/>
              <a:cxnLst/>
              <a:rect l="l" t="t" r="r" b="b"/>
              <a:pathLst>
                <a:path w="1568" h="568" fill="none" extrusionOk="0">
                  <a:moveTo>
                    <a:pt x="1568" y="1"/>
                  </a:moveTo>
                  <a:cubicBezTo>
                    <a:pt x="1001" y="67"/>
                    <a:pt x="467" y="234"/>
                    <a:pt x="0" y="568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3453475" y="1782550"/>
              <a:ext cx="71750" cy="39225"/>
            </a:xfrm>
            <a:custGeom>
              <a:avLst/>
              <a:gdLst/>
              <a:ahLst/>
              <a:cxnLst/>
              <a:rect l="l" t="t" r="r" b="b"/>
              <a:pathLst>
                <a:path w="2870" h="1569" fill="none" extrusionOk="0">
                  <a:moveTo>
                    <a:pt x="0" y="1568"/>
                  </a:moveTo>
                  <a:cubicBezTo>
                    <a:pt x="0" y="1568"/>
                    <a:pt x="501" y="167"/>
                    <a:pt x="2869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4487550" y="2128350"/>
              <a:ext cx="269375" cy="222125"/>
            </a:xfrm>
            <a:custGeom>
              <a:avLst/>
              <a:gdLst/>
              <a:ahLst/>
              <a:cxnLst/>
              <a:rect l="l" t="t" r="r" b="b"/>
              <a:pathLst>
                <a:path w="10775" h="8885" extrusionOk="0">
                  <a:moveTo>
                    <a:pt x="2877" y="1"/>
                  </a:moveTo>
                  <a:cubicBezTo>
                    <a:pt x="1433" y="1"/>
                    <a:pt x="0" y="1066"/>
                    <a:pt x="0" y="2847"/>
                  </a:cubicBezTo>
                  <a:cubicBezTo>
                    <a:pt x="0" y="4648"/>
                    <a:pt x="2002" y="6316"/>
                    <a:pt x="3403" y="7217"/>
                  </a:cubicBezTo>
                  <a:cubicBezTo>
                    <a:pt x="4170" y="7717"/>
                    <a:pt x="4870" y="8251"/>
                    <a:pt x="5504" y="8885"/>
                  </a:cubicBezTo>
                  <a:cubicBezTo>
                    <a:pt x="6138" y="8118"/>
                    <a:pt x="6872" y="7484"/>
                    <a:pt x="7739" y="7017"/>
                  </a:cubicBezTo>
                  <a:cubicBezTo>
                    <a:pt x="9140" y="6283"/>
                    <a:pt x="10775" y="4515"/>
                    <a:pt x="10775" y="2847"/>
                  </a:cubicBezTo>
                  <a:cubicBezTo>
                    <a:pt x="10775" y="1066"/>
                    <a:pt x="9342" y="1"/>
                    <a:pt x="7904" y="1"/>
                  </a:cubicBezTo>
                  <a:cubicBezTo>
                    <a:pt x="6920" y="1"/>
                    <a:pt x="5933" y="501"/>
                    <a:pt x="5404" y="1613"/>
                  </a:cubicBezTo>
                  <a:cubicBezTo>
                    <a:pt x="4862" y="501"/>
                    <a:pt x="3867" y="1"/>
                    <a:pt x="2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35"/>
            <p:cNvSpPr/>
            <p:nvPr/>
          </p:nvSpPr>
          <p:spPr>
            <a:xfrm>
              <a:off x="4506725" y="2177000"/>
              <a:ext cx="69250" cy="110100"/>
            </a:xfrm>
            <a:custGeom>
              <a:avLst/>
              <a:gdLst/>
              <a:ahLst/>
              <a:cxnLst/>
              <a:rect l="l" t="t" r="r" b="b"/>
              <a:pathLst>
                <a:path w="2770" h="4404" fill="none" extrusionOk="0">
                  <a:moveTo>
                    <a:pt x="467" y="1"/>
                  </a:moveTo>
                  <a:cubicBezTo>
                    <a:pt x="0" y="1135"/>
                    <a:pt x="334" y="2402"/>
                    <a:pt x="1301" y="3169"/>
                  </a:cubicBezTo>
                  <a:lnTo>
                    <a:pt x="2769" y="4404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35"/>
            <p:cNvSpPr/>
            <p:nvPr/>
          </p:nvSpPr>
          <p:spPr>
            <a:xfrm>
              <a:off x="4532575" y="2149475"/>
              <a:ext cx="28375" cy="10875"/>
            </a:xfrm>
            <a:custGeom>
              <a:avLst/>
              <a:gdLst/>
              <a:ahLst/>
              <a:cxnLst/>
              <a:rect l="l" t="t" r="r" b="b"/>
              <a:pathLst>
                <a:path w="1135" h="435" fill="none" extrusionOk="0">
                  <a:moveTo>
                    <a:pt x="1135" y="1"/>
                  </a:moveTo>
                  <a:cubicBezTo>
                    <a:pt x="734" y="34"/>
                    <a:pt x="334" y="168"/>
                    <a:pt x="0" y="4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4638475" y="2139475"/>
              <a:ext cx="51725" cy="27550"/>
            </a:xfrm>
            <a:custGeom>
              <a:avLst/>
              <a:gdLst/>
              <a:ahLst/>
              <a:cxnLst/>
              <a:rect l="l" t="t" r="r" b="b"/>
              <a:pathLst>
                <a:path w="2069" h="1102" fill="none" extrusionOk="0">
                  <a:moveTo>
                    <a:pt x="1" y="1101"/>
                  </a:moveTo>
                  <a:cubicBezTo>
                    <a:pt x="1" y="1101"/>
                    <a:pt x="368" y="101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965625" y="2236275"/>
              <a:ext cx="190150" cy="156750"/>
            </a:xfrm>
            <a:custGeom>
              <a:avLst/>
              <a:gdLst/>
              <a:ahLst/>
              <a:cxnLst/>
              <a:rect l="l" t="t" r="r" b="b"/>
              <a:pathLst>
                <a:path w="7606" h="6270" extrusionOk="0">
                  <a:moveTo>
                    <a:pt x="2024" y="1"/>
                  </a:moveTo>
                  <a:cubicBezTo>
                    <a:pt x="1018" y="1"/>
                    <a:pt x="20" y="738"/>
                    <a:pt x="0" y="1999"/>
                  </a:cubicBezTo>
                  <a:cubicBezTo>
                    <a:pt x="0" y="3234"/>
                    <a:pt x="1435" y="4434"/>
                    <a:pt x="2402" y="5068"/>
                  </a:cubicBezTo>
                  <a:cubicBezTo>
                    <a:pt x="2936" y="5402"/>
                    <a:pt x="3436" y="5802"/>
                    <a:pt x="3903" y="6269"/>
                  </a:cubicBezTo>
                  <a:cubicBezTo>
                    <a:pt x="4337" y="5702"/>
                    <a:pt x="4871" y="5268"/>
                    <a:pt x="5471" y="4935"/>
                  </a:cubicBezTo>
                  <a:cubicBezTo>
                    <a:pt x="6438" y="4401"/>
                    <a:pt x="7606" y="3167"/>
                    <a:pt x="7606" y="1999"/>
                  </a:cubicBezTo>
                  <a:cubicBezTo>
                    <a:pt x="7586" y="738"/>
                    <a:pt x="6588" y="1"/>
                    <a:pt x="5582" y="1"/>
                  </a:cubicBezTo>
                  <a:cubicBezTo>
                    <a:pt x="4886" y="1"/>
                    <a:pt x="4185" y="354"/>
                    <a:pt x="3803" y="1132"/>
                  </a:cubicBezTo>
                  <a:cubicBezTo>
                    <a:pt x="3421" y="354"/>
                    <a:pt x="2721" y="1"/>
                    <a:pt x="2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978975" y="2270400"/>
              <a:ext cx="49225" cy="77575"/>
            </a:xfrm>
            <a:custGeom>
              <a:avLst/>
              <a:gdLst/>
              <a:ahLst/>
              <a:cxnLst/>
              <a:rect l="l" t="t" r="r" b="b"/>
              <a:pathLst>
                <a:path w="1969" h="3103" fill="none" extrusionOk="0">
                  <a:moveTo>
                    <a:pt x="334" y="1"/>
                  </a:moveTo>
                  <a:cubicBezTo>
                    <a:pt x="0" y="768"/>
                    <a:pt x="234" y="1702"/>
                    <a:pt x="934" y="2235"/>
                  </a:cubicBezTo>
                  <a:lnTo>
                    <a:pt x="1968" y="3103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998150" y="2250375"/>
              <a:ext cx="19200" cy="7550"/>
            </a:xfrm>
            <a:custGeom>
              <a:avLst/>
              <a:gdLst/>
              <a:ahLst/>
              <a:cxnLst/>
              <a:rect l="l" t="t" r="r" b="b"/>
              <a:pathLst>
                <a:path w="768" h="302" fill="none" extrusionOk="0">
                  <a:moveTo>
                    <a:pt x="768" y="1"/>
                  </a:moveTo>
                  <a:cubicBezTo>
                    <a:pt x="501" y="34"/>
                    <a:pt x="200" y="134"/>
                    <a:pt x="0" y="30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3072375" y="2243725"/>
              <a:ext cx="35875" cy="19200"/>
            </a:xfrm>
            <a:custGeom>
              <a:avLst/>
              <a:gdLst/>
              <a:ahLst/>
              <a:cxnLst/>
              <a:rect l="l" t="t" r="r" b="b"/>
              <a:pathLst>
                <a:path w="1435" h="768" fill="none" extrusionOk="0">
                  <a:moveTo>
                    <a:pt x="0" y="767"/>
                  </a:moveTo>
                  <a:cubicBezTo>
                    <a:pt x="0" y="767"/>
                    <a:pt x="234" y="67"/>
                    <a:pt x="1434" y="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4019700" y="2313475"/>
              <a:ext cx="190175" cy="156250"/>
            </a:xfrm>
            <a:custGeom>
              <a:avLst/>
              <a:gdLst/>
              <a:ahLst/>
              <a:cxnLst/>
              <a:rect l="l" t="t" r="r" b="b"/>
              <a:pathLst>
                <a:path w="7607" h="6250" extrusionOk="0">
                  <a:moveTo>
                    <a:pt x="2020" y="0"/>
                  </a:moveTo>
                  <a:cubicBezTo>
                    <a:pt x="1006" y="0"/>
                    <a:pt x="1" y="750"/>
                    <a:pt x="1" y="2014"/>
                  </a:cubicBezTo>
                  <a:cubicBezTo>
                    <a:pt x="1" y="3248"/>
                    <a:pt x="1435" y="4449"/>
                    <a:pt x="2403" y="5082"/>
                  </a:cubicBezTo>
                  <a:cubicBezTo>
                    <a:pt x="2936" y="5416"/>
                    <a:pt x="3437" y="5816"/>
                    <a:pt x="3904" y="6250"/>
                  </a:cubicBezTo>
                  <a:cubicBezTo>
                    <a:pt x="4337" y="5716"/>
                    <a:pt x="4871" y="5283"/>
                    <a:pt x="5471" y="4916"/>
                  </a:cubicBezTo>
                  <a:cubicBezTo>
                    <a:pt x="6439" y="4415"/>
                    <a:pt x="7606" y="3148"/>
                    <a:pt x="7606" y="2014"/>
                  </a:cubicBezTo>
                  <a:cubicBezTo>
                    <a:pt x="7606" y="750"/>
                    <a:pt x="6601" y="0"/>
                    <a:pt x="5587" y="0"/>
                  </a:cubicBezTo>
                  <a:cubicBezTo>
                    <a:pt x="4888" y="0"/>
                    <a:pt x="4185" y="357"/>
                    <a:pt x="3804" y="1146"/>
                  </a:cubicBezTo>
                  <a:cubicBezTo>
                    <a:pt x="3422" y="357"/>
                    <a:pt x="2719" y="0"/>
                    <a:pt x="2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4033050" y="2347950"/>
              <a:ext cx="49225" cy="76750"/>
            </a:xfrm>
            <a:custGeom>
              <a:avLst/>
              <a:gdLst/>
              <a:ahLst/>
              <a:cxnLst/>
              <a:rect l="l" t="t" r="r" b="b"/>
              <a:pathLst>
                <a:path w="1969" h="3070" fill="none" extrusionOk="0">
                  <a:moveTo>
                    <a:pt x="334" y="1"/>
                  </a:moveTo>
                  <a:cubicBezTo>
                    <a:pt x="1" y="768"/>
                    <a:pt x="267" y="1669"/>
                    <a:pt x="901" y="2236"/>
                  </a:cubicBezTo>
                  <a:lnTo>
                    <a:pt x="1969" y="3070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4052225" y="2327950"/>
              <a:ext cx="19200" cy="7525"/>
            </a:xfrm>
            <a:custGeom>
              <a:avLst/>
              <a:gdLst/>
              <a:ahLst/>
              <a:cxnLst/>
              <a:rect l="l" t="t" r="r" b="b"/>
              <a:pathLst>
                <a:path w="768" h="301" fill="none" extrusionOk="0">
                  <a:moveTo>
                    <a:pt x="768" y="0"/>
                  </a:moveTo>
                  <a:cubicBezTo>
                    <a:pt x="501" y="34"/>
                    <a:pt x="201" y="134"/>
                    <a:pt x="1" y="30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35"/>
            <p:cNvSpPr/>
            <p:nvPr/>
          </p:nvSpPr>
          <p:spPr>
            <a:xfrm>
              <a:off x="4126450" y="2320425"/>
              <a:ext cx="35875" cy="20050"/>
            </a:xfrm>
            <a:custGeom>
              <a:avLst/>
              <a:gdLst/>
              <a:ahLst/>
              <a:cxnLst/>
              <a:rect l="l" t="t" r="r" b="b"/>
              <a:pathLst>
                <a:path w="1435" h="802" fill="none" extrusionOk="0">
                  <a:moveTo>
                    <a:pt x="1" y="802"/>
                  </a:moveTo>
                  <a:cubicBezTo>
                    <a:pt x="1" y="802"/>
                    <a:pt x="234" y="101"/>
                    <a:pt x="1435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35"/>
            <p:cNvSpPr/>
            <p:nvPr/>
          </p:nvSpPr>
          <p:spPr>
            <a:xfrm>
              <a:off x="2655400" y="3193325"/>
              <a:ext cx="2602725" cy="824175"/>
            </a:xfrm>
            <a:custGeom>
              <a:avLst/>
              <a:gdLst/>
              <a:ahLst/>
              <a:cxnLst/>
              <a:rect l="l" t="t" r="r" b="b"/>
              <a:pathLst>
                <a:path w="104109" h="32967" extrusionOk="0">
                  <a:moveTo>
                    <a:pt x="65468" y="0"/>
                  </a:moveTo>
                  <a:cubicBezTo>
                    <a:pt x="49782" y="0"/>
                    <a:pt x="54031" y="11465"/>
                    <a:pt x="49603" y="14253"/>
                  </a:cubicBezTo>
                  <a:cubicBezTo>
                    <a:pt x="48423" y="15002"/>
                    <a:pt x="47472" y="15241"/>
                    <a:pt x="46627" y="15241"/>
                  </a:cubicBezTo>
                  <a:cubicBezTo>
                    <a:pt x="45123" y="15241"/>
                    <a:pt x="43960" y="14481"/>
                    <a:pt x="42459" y="14481"/>
                  </a:cubicBezTo>
                  <a:cubicBezTo>
                    <a:pt x="41609" y="14481"/>
                    <a:pt x="40651" y="14724"/>
                    <a:pt x="39462" y="15488"/>
                  </a:cubicBezTo>
                  <a:cubicBezTo>
                    <a:pt x="34992" y="18323"/>
                    <a:pt x="37027" y="24027"/>
                    <a:pt x="33358" y="24828"/>
                  </a:cubicBezTo>
                  <a:cubicBezTo>
                    <a:pt x="33048" y="24895"/>
                    <a:pt x="32729" y="24925"/>
                    <a:pt x="32403" y="24925"/>
                  </a:cubicBezTo>
                  <a:cubicBezTo>
                    <a:pt x="29828" y="24925"/>
                    <a:pt x="26779" y="23055"/>
                    <a:pt x="23730" y="23055"/>
                  </a:cubicBezTo>
                  <a:cubicBezTo>
                    <a:pt x="22595" y="23055"/>
                    <a:pt x="21459" y="23314"/>
                    <a:pt x="20348" y="24027"/>
                  </a:cubicBezTo>
                  <a:cubicBezTo>
                    <a:pt x="15879" y="26863"/>
                    <a:pt x="15879" y="29298"/>
                    <a:pt x="13844" y="29298"/>
                  </a:cubicBezTo>
                  <a:cubicBezTo>
                    <a:pt x="12487" y="29298"/>
                    <a:pt x="10226" y="28571"/>
                    <a:pt x="8148" y="28571"/>
                  </a:cubicBezTo>
                  <a:cubicBezTo>
                    <a:pt x="7109" y="28571"/>
                    <a:pt x="6116" y="28753"/>
                    <a:pt x="5304" y="29298"/>
                  </a:cubicBezTo>
                  <a:cubicBezTo>
                    <a:pt x="2869" y="30932"/>
                    <a:pt x="1" y="32967"/>
                    <a:pt x="1" y="32967"/>
                  </a:cubicBezTo>
                  <a:lnTo>
                    <a:pt x="102874" y="32967"/>
                  </a:lnTo>
                  <a:cubicBezTo>
                    <a:pt x="102874" y="32967"/>
                    <a:pt x="104108" y="29298"/>
                    <a:pt x="99638" y="26863"/>
                  </a:cubicBezTo>
                  <a:cubicBezTo>
                    <a:pt x="95168" y="24427"/>
                    <a:pt x="93134" y="26462"/>
                    <a:pt x="91499" y="24427"/>
                  </a:cubicBezTo>
                  <a:cubicBezTo>
                    <a:pt x="89865" y="22393"/>
                    <a:pt x="95969" y="17122"/>
                    <a:pt x="83794" y="11818"/>
                  </a:cubicBezTo>
                  <a:cubicBezTo>
                    <a:pt x="83794" y="11818"/>
                    <a:pt x="82960" y="444"/>
                    <a:pt x="66281" y="10"/>
                  </a:cubicBezTo>
                  <a:cubicBezTo>
                    <a:pt x="66004" y="3"/>
                    <a:pt x="65733" y="0"/>
                    <a:pt x="65468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4525075" y="2193550"/>
              <a:ext cx="901500" cy="284525"/>
            </a:xfrm>
            <a:custGeom>
              <a:avLst/>
              <a:gdLst/>
              <a:ahLst/>
              <a:cxnLst/>
              <a:rect l="l" t="t" r="r" b="b"/>
              <a:pathLst>
                <a:path w="36060" h="11381" extrusionOk="0">
                  <a:moveTo>
                    <a:pt x="22615" y="1"/>
                  </a:moveTo>
                  <a:cubicBezTo>
                    <a:pt x="17240" y="1"/>
                    <a:pt x="18716" y="3961"/>
                    <a:pt x="17179" y="4909"/>
                  </a:cubicBezTo>
                  <a:cubicBezTo>
                    <a:pt x="16766" y="5179"/>
                    <a:pt x="16432" y="5264"/>
                    <a:pt x="16135" y="5264"/>
                  </a:cubicBezTo>
                  <a:cubicBezTo>
                    <a:pt x="15620" y="5264"/>
                    <a:pt x="15217" y="5007"/>
                    <a:pt x="14699" y="5007"/>
                  </a:cubicBezTo>
                  <a:cubicBezTo>
                    <a:pt x="14407" y="5007"/>
                    <a:pt x="14080" y="5088"/>
                    <a:pt x="13677" y="5343"/>
                  </a:cubicBezTo>
                  <a:cubicBezTo>
                    <a:pt x="12109" y="6310"/>
                    <a:pt x="12843" y="8312"/>
                    <a:pt x="11542" y="8578"/>
                  </a:cubicBezTo>
                  <a:cubicBezTo>
                    <a:pt x="11426" y="8606"/>
                    <a:pt x="11306" y="8618"/>
                    <a:pt x="11183" y="8618"/>
                  </a:cubicBezTo>
                  <a:cubicBezTo>
                    <a:pt x="10297" y="8618"/>
                    <a:pt x="9256" y="7987"/>
                    <a:pt x="8205" y="7987"/>
                  </a:cubicBezTo>
                  <a:cubicBezTo>
                    <a:pt x="7815" y="7987"/>
                    <a:pt x="7424" y="8074"/>
                    <a:pt x="7039" y="8312"/>
                  </a:cubicBezTo>
                  <a:cubicBezTo>
                    <a:pt x="5504" y="9279"/>
                    <a:pt x="5504" y="10146"/>
                    <a:pt x="4804" y="10146"/>
                  </a:cubicBezTo>
                  <a:cubicBezTo>
                    <a:pt x="4314" y="10146"/>
                    <a:pt x="3529" y="9894"/>
                    <a:pt x="2812" y="9894"/>
                  </a:cubicBezTo>
                  <a:cubicBezTo>
                    <a:pt x="2454" y="9894"/>
                    <a:pt x="2113" y="9957"/>
                    <a:pt x="1835" y="10146"/>
                  </a:cubicBezTo>
                  <a:cubicBezTo>
                    <a:pt x="968" y="10680"/>
                    <a:pt x="0" y="11380"/>
                    <a:pt x="0" y="11380"/>
                  </a:cubicBezTo>
                  <a:lnTo>
                    <a:pt x="35659" y="11380"/>
                  </a:lnTo>
                  <a:cubicBezTo>
                    <a:pt x="35659" y="11380"/>
                    <a:pt x="36059" y="10146"/>
                    <a:pt x="34525" y="9279"/>
                  </a:cubicBezTo>
                  <a:cubicBezTo>
                    <a:pt x="32957" y="8445"/>
                    <a:pt x="32257" y="9146"/>
                    <a:pt x="31690" y="8445"/>
                  </a:cubicBezTo>
                  <a:cubicBezTo>
                    <a:pt x="31122" y="7745"/>
                    <a:pt x="33257" y="5910"/>
                    <a:pt x="29021" y="4075"/>
                  </a:cubicBezTo>
                  <a:cubicBezTo>
                    <a:pt x="29021" y="4075"/>
                    <a:pt x="28754" y="139"/>
                    <a:pt x="22950" y="6"/>
                  </a:cubicBezTo>
                  <a:cubicBezTo>
                    <a:pt x="22835" y="2"/>
                    <a:pt x="22724" y="1"/>
                    <a:pt x="2261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288475" y="1503100"/>
              <a:ext cx="901500" cy="285325"/>
            </a:xfrm>
            <a:custGeom>
              <a:avLst/>
              <a:gdLst/>
              <a:ahLst/>
              <a:cxnLst/>
              <a:rect l="l" t="t" r="r" b="b"/>
              <a:pathLst>
                <a:path w="36060" h="11413" extrusionOk="0">
                  <a:moveTo>
                    <a:pt x="22679" y="1"/>
                  </a:moveTo>
                  <a:cubicBezTo>
                    <a:pt x="17228" y="1"/>
                    <a:pt x="18689" y="3989"/>
                    <a:pt x="17179" y="4941"/>
                  </a:cubicBezTo>
                  <a:cubicBezTo>
                    <a:pt x="16773" y="5206"/>
                    <a:pt x="16443" y="5291"/>
                    <a:pt x="16150" y="5291"/>
                  </a:cubicBezTo>
                  <a:cubicBezTo>
                    <a:pt x="15629" y="5291"/>
                    <a:pt x="15221" y="5024"/>
                    <a:pt x="14693" y="5024"/>
                  </a:cubicBezTo>
                  <a:cubicBezTo>
                    <a:pt x="14395" y="5024"/>
                    <a:pt x="14059" y="5109"/>
                    <a:pt x="13643" y="5374"/>
                  </a:cubicBezTo>
                  <a:cubicBezTo>
                    <a:pt x="12109" y="6342"/>
                    <a:pt x="12810" y="8310"/>
                    <a:pt x="11542" y="8610"/>
                  </a:cubicBezTo>
                  <a:cubicBezTo>
                    <a:pt x="11438" y="8632"/>
                    <a:pt x="11331" y="8642"/>
                    <a:pt x="11221" y="8642"/>
                  </a:cubicBezTo>
                  <a:cubicBezTo>
                    <a:pt x="10323" y="8642"/>
                    <a:pt x="9251" y="7986"/>
                    <a:pt x="8187" y="7986"/>
                  </a:cubicBezTo>
                  <a:cubicBezTo>
                    <a:pt x="7800" y="7986"/>
                    <a:pt x="7415" y="8073"/>
                    <a:pt x="7039" y="8310"/>
                  </a:cubicBezTo>
                  <a:cubicBezTo>
                    <a:pt x="5504" y="9277"/>
                    <a:pt x="5471" y="10144"/>
                    <a:pt x="4770" y="10144"/>
                  </a:cubicBezTo>
                  <a:cubicBezTo>
                    <a:pt x="4303" y="10144"/>
                    <a:pt x="3525" y="9892"/>
                    <a:pt x="2811" y="9892"/>
                  </a:cubicBezTo>
                  <a:cubicBezTo>
                    <a:pt x="2454" y="9892"/>
                    <a:pt x="2113" y="9955"/>
                    <a:pt x="1835" y="10144"/>
                  </a:cubicBezTo>
                  <a:cubicBezTo>
                    <a:pt x="968" y="10712"/>
                    <a:pt x="0" y="11412"/>
                    <a:pt x="0" y="11412"/>
                  </a:cubicBezTo>
                  <a:lnTo>
                    <a:pt x="35626" y="11412"/>
                  </a:lnTo>
                  <a:cubicBezTo>
                    <a:pt x="35626" y="11412"/>
                    <a:pt x="36059" y="10144"/>
                    <a:pt x="34525" y="9311"/>
                  </a:cubicBezTo>
                  <a:cubicBezTo>
                    <a:pt x="32957" y="8477"/>
                    <a:pt x="32257" y="9144"/>
                    <a:pt x="31690" y="8477"/>
                  </a:cubicBezTo>
                  <a:cubicBezTo>
                    <a:pt x="31123" y="7776"/>
                    <a:pt x="33257" y="5941"/>
                    <a:pt x="29021" y="4107"/>
                  </a:cubicBezTo>
                  <a:cubicBezTo>
                    <a:pt x="29021" y="4107"/>
                    <a:pt x="28721" y="171"/>
                    <a:pt x="22950" y="4"/>
                  </a:cubicBezTo>
                  <a:cubicBezTo>
                    <a:pt x="22858" y="2"/>
                    <a:pt x="22768" y="1"/>
                    <a:pt x="226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288475" y="1503100"/>
              <a:ext cx="901500" cy="285325"/>
            </a:xfrm>
            <a:custGeom>
              <a:avLst/>
              <a:gdLst/>
              <a:ahLst/>
              <a:cxnLst/>
              <a:rect l="l" t="t" r="r" b="b"/>
              <a:pathLst>
                <a:path w="36060" h="11413" extrusionOk="0">
                  <a:moveTo>
                    <a:pt x="22679" y="1"/>
                  </a:moveTo>
                  <a:cubicBezTo>
                    <a:pt x="17228" y="1"/>
                    <a:pt x="18689" y="3989"/>
                    <a:pt x="17179" y="4941"/>
                  </a:cubicBezTo>
                  <a:cubicBezTo>
                    <a:pt x="16773" y="5206"/>
                    <a:pt x="16443" y="5291"/>
                    <a:pt x="16150" y="5291"/>
                  </a:cubicBezTo>
                  <a:cubicBezTo>
                    <a:pt x="15629" y="5291"/>
                    <a:pt x="15221" y="5024"/>
                    <a:pt x="14693" y="5024"/>
                  </a:cubicBezTo>
                  <a:cubicBezTo>
                    <a:pt x="14395" y="5024"/>
                    <a:pt x="14059" y="5109"/>
                    <a:pt x="13643" y="5374"/>
                  </a:cubicBezTo>
                  <a:cubicBezTo>
                    <a:pt x="12109" y="6342"/>
                    <a:pt x="12810" y="8310"/>
                    <a:pt x="11542" y="8610"/>
                  </a:cubicBezTo>
                  <a:cubicBezTo>
                    <a:pt x="11438" y="8632"/>
                    <a:pt x="11331" y="8642"/>
                    <a:pt x="11221" y="8642"/>
                  </a:cubicBezTo>
                  <a:cubicBezTo>
                    <a:pt x="10323" y="8642"/>
                    <a:pt x="9251" y="7986"/>
                    <a:pt x="8187" y="7986"/>
                  </a:cubicBezTo>
                  <a:cubicBezTo>
                    <a:pt x="7800" y="7986"/>
                    <a:pt x="7415" y="8073"/>
                    <a:pt x="7039" y="8310"/>
                  </a:cubicBezTo>
                  <a:cubicBezTo>
                    <a:pt x="5504" y="9277"/>
                    <a:pt x="5471" y="10144"/>
                    <a:pt x="4770" y="10144"/>
                  </a:cubicBezTo>
                  <a:cubicBezTo>
                    <a:pt x="4303" y="10144"/>
                    <a:pt x="3525" y="9892"/>
                    <a:pt x="2811" y="9892"/>
                  </a:cubicBezTo>
                  <a:cubicBezTo>
                    <a:pt x="2454" y="9892"/>
                    <a:pt x="2113" y="9955"/>
                    <a:pt x="1835" y="10144"/>
                  </a:cubicBezTo>
                  <a:cubicBezTo>
                    <a:pt x="968" y="10712"/>
                    <a:pt x="0" y="11412"/>
                    <a:pt x="0" y="11412"/>
                  </a:cubicBezTo>
                  <a:lnTo>
                    <a:pt x="35626" y="11412"/>
                  </a:lnTo>
                  <a:cubicBezTo>
                    <a:pt x="35626" y="11412"/>
                    <a:pt x="36059" y="10144"/>
                    <a:pt x="34525" y="9311"/>
                  </a:cubicBezTo>
                  <a:cubicBezTo>
                    <a:pt x="32957" y="8477"/>
                    <a:pt x="32257" y="9144"/>
                    <a:pt x="31690" y="8477"/>
                  </a:cubicBezTo>
                  <a:cubicBezTo>
                    <a:pt x="31123" y="7776"/>
                    <a:pt x="33257" y="5941"/>
                    <a:pt x="29021" y="4107"/>
                  </a:cubicBezTo>
                  <a:cubicBezTo>
                    <a:pt x="29021" y="4107"/>
                    <a:pt x="28721" y="171"/>
                    <a:pt x="22950" y="4"/>
                  </a:cubicBezTo>
                  <a:cubicBezTo>
                    <a:pt x="22858" y="2"/>
                    <a:pt x="22768" y="1"/>
                    <a:pt x="2267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064975" y="3235200"/>
              <a:ext cx="668000" cy="211900"/>
            </a:xfrm>
            <a:custGeom>
              <a:avLst/>
              <a:gdLst/>
              <a:ahLst/>
              <a:cxnLst/>
              <a:rect l="l" t="t" r="r" b="b"/>
              <a:pathLst>
                <a:path w="26720" h="8476" extrusionOk="0">
                  <a:moveTo>
                    <a:pt x="16810" y="0"/>
                  </a:moveTo>
                  <a:cubicBezTo>
                    <a:pt x="12779" y="0"/>
                    <a:pt x="13859" y="2950"/>
                    <a:pt x="12743" y="3672"/>
                  </a:cubicBezTo>
                  <a:cubicBezTo>
                    <a:pt x="12438" y="3864"/>
                    <a:pt x="12192" y="3926"/>
                    <a:pt x="11975" y="3926"/>
                  </a:cubicBezTo>
                  <a:cubicBezTo>
                    <a:pt x="11577" y="3926"/>
                    <a:pt x="11274" y="3719"/>
                    <a:pt x="10876" y="3719"/>
                  </a:cubicBezTo>
                  <a:cubicBezTo>
                    <a:pt x="10659" y="3719"/>
                    <a:pt x="10413" y="3781"/>
                    <a:pt x="10108" y="3972"/>
                  </a:cubicBezTo>
                  <a:cubicBezTo>
                    <a:pt x="8974" y="4706"/>
                    <a:pt x="9507" y="6174"/>
                    <a:pt x="8573" y="6374"/>
                  </a:cubicBezTo>
                  <a:cubicBezTo>
                    <a:pt x="8483" y="6396"/>
                    <a:pt x="8390" y="6406"/>
                    <a:pt x="8295" y="6406"/>
                  </a:cubicBezTo>
                  <a:cubicBezTo>
                    <a:pt x="7624" y="6406"/>
                    <a:pt x="6852" y="5928"/>
                    <a:pt x="6085" y="5928"/>
                  </a:cubicBezTo>
                  <a:cubicBezTo>
                    <a:pt x="5800" y="5928"/>
                    <a:pt x="5516" y="5994"/>
                    <a:pt x="5238" y="6174"/>
                  </a:cubicBezTo>
                  <a:cubicBezTo>
                    <a:pt x="4070" y="6908"/>
                    <a:pt x="4070" y="7542"/>
                    <a:pt x="3570" y="7542"/>
                  </a:cubicBezTo>
                  <a:cubicBezTo>
                    <a:pt x="3214" y="7542"/>
                    <a:pt x="2636" y="7349"/>
                    <a:pt x="2102" y="7349"/>
                  </a:cubicBezTo>
                  <a:cubicBezTo>
                    <a:pt x="1835" y="7349"/>
                    <a:pt x="1580" y="7397"/>
                    <a:pt x="1368" y="7542"/>
                  </a:cubicBezTo>
                  <a:cubicBezTo>
                    <a:pt x="735" y="7942"/>
                    <a:pt x="1" y="8476"/>
                    <a:pt x="1" y="8476"/>
                  </a:cubicBezTo>
                  <a:lnTo>
                    <a:pt x="26420" y="8476"/>
                  </a:lnTo>
                  <a:cubicBezTo>
                    <a:pt x="26420" y="8476"/>
                    <a:pt x="26720" y="7542"/>
                    <a:pt x="25586" y="6908"/>
                  </a:cubicBezTo>
                  <a:cubicBezTo>
                    <a:pt x="24418" y="6274"/>
                    <a:pt x="23918" y="6808"/>
                    <a:pt x="23484" y="6274"/>
                  </a:cubicBezTo>
                  <a:cubicBezTo>
                    <a:pt x="23084" y="5774"/>
                    <a:pt x="24618" y="4406"/>
                    <a:pt x="21516" y="3038"/>
                  </a:cubicBezTo>
                  <a:cubicBezTo>
                    <a:pt x="21516" y="3038"/>
                    <a:pt x="21283" y="136"/>
                    <a:pt x="17013" y="3"/>
                  </a:cubicBezTo>
                  <a:cubicBezTo>
                    <a:pt x="16944" y="1"/>
                    <a:pt x="16876" y="0"/>
                    <a:pt x="168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4139800" y="4099225"/>
              <a:ext cx="75075" cy="166800"/>
            </a:xfrm>
            <a:custGeom>
              <a:avLst/>
              <a:gdLst/>
              <a:ahLst/>
              <a:cxnLst/>
              <a:rect l="l" t="t" r="r" b="b"/>
              <a:pathLst>
                <a:path w="3003" h="6672" extrusionOk="0">
                  <a:moveTo>
                    <a:pt x="2134" y="0"/>
                  </a:moveTo>
                  <a:cubicBezTo>
                    <a:pt x="1392" y="0"/>
                    <a:pt x="200" y="634"/>
                    <a:pt x="200" y="634"/>
                  </a:cubicBezTo>
                  <a:lnTo>
                    <a:pt x="0" y="1968"/>
                  </a:lnTo>
                  <a:cubicBezTo>
                    <a:pt x="0" y="1968"/>
                    <a:pt x="2202" y="6671"/>
                    <a:pt x="2535" y="6671"/>
                  </a:cubicBezTo>
                  <a:cubicBezTo>
                    <a:pt x="2902" y="6671"/>
                    <a:pt x="3002" y="1067"/>
                    <a:pt x="2669" y="267"/>
                  </a:cubicBezTo>
                  <a:cubicBezTo>
                    <a:pt x="2585" y="73"/>
                    <a:pt x="2385" y="0"/>
                    <a:pt x="2134" y="0"/>
                  </a:cubicBez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3797050" y="4095050"/>
              <a:ext cx="347775" cy="111750"/>
            </a:xfrm>
            <a:custGeom>
              <a:avLst/>
              <a:gdLst/>
              <a:ahLst/>
              <a:cxnLst/>
              <a:rect l="l" t="t" r="r" b="b"/>
              <a:pathLst>
                <a:path w="13911" h="4470" extrusionOk="0">
                  <a:moveTo>
                    <a:pt x="3436" y="0"/>
                  </a:moveTo>
                  <a:lnTo>
                    <a:pt x="0" y="4470"/>
                  </a:lnTo>
                  <a:lnTo>
                    <a:pt x="13710" y="2135"/>
                  </a:lnTo>
                  <a:lnTo>
                    <a:pt x="13910" y="801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3738675" y="3516300"/>
              <a:ext cx="579600" cy="1190025"/>
            </a:xfrm>
            <a:custGeom>
              <a:avLst/>
              <a:gdLst/>
              <a:ahLst/>
              <a:cxnLst/>
              <a:rect l="l" t="t" r="r" b="b"/>
              <a:pathLst>
                <a:path w="23184" h="47601" extrusionOk="0">
                  <a:moveTo>
                    <a:pt x="11575" y="0"/>
                  </a:moveTo>
                  <a:lnTo>
                    <a:pt x="11208" y="1401"/>
                  </a:lnTo>
                  <a:cubicBezTo>
                    <a:pt x="11208" y="1401"/>
                    <a:pt x="5338" y="12676"/>
                    <a:pt x="3670" y="17046"/>
                  </a:cubicBezTo>
                  <a:cubicBezTo>
                    <a:pt x="2002" y="21382"/>
                    <a:pt x="0" y="27153"/>
                    <a:pt x="2335" y="27620"/>
                  </a:cubicBezTo>
                  <a:cubicBezTo>
                    <a:pt x="2365" y="27625"/>
                    <a:pt x="2395" y="27628"/>
                    <a:pt x="2427" y="27628"/>
                  </a:cubicBezTo>
                  <a:cubicBezTo>
                    <a:pt x="4895" y="27628"/>
                    <a:pt x="13677" y="11008"/>
                    <a:pt x="13677" y="11008"/>
                  </a:cubicBezTo>
                  <a:lnTo>
                    <a:pt x="15045" y="12676"/>
                  </a:lnTo>
                  <a:cubicBezTo>
                    <a:pt x="15045" y="12676"/>
                    <a:pt x="9340" y="26953"/>
                    <a:pt x="10341" y="29855"/>
                  </a:cubicBezTo>
                  <a:cubicBezTo>
                    <a:pt x="11342" y="32724"/>
                    <a:pt x="21716" y="47601"/>
                    <a:pt x="21716" y="47601"/>
                  </a:cubicBezTo>
                  <a:lnTo>
                    <a:pt x="23184" y="46600"/>
                  </a:lnTo>
                  <a:lnTo>
                    <a:pt x="16045" y="27753"/>
                  </a:lnTo>
                  <a:cubicBezTo>
                    <a:pt x="16045" y="27753"/>
                    <a:pt x="21616" y="11809"/>
                    <a:pt x="22050" y="8139"/>
                  </a:cubicBezTo>
                  <a:cubicBezTo>
                    <a:pt x="22283" y="6405"/>
                    <a:pt x="22450" y="4670"/>
                    <a:pt x="22483" y="2902"/>
                  </a:cubicBezTo>
                  <a:lnTo>
                    <a:pt x="11575" y="0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35"/>
            <p:cNvSpPr/>
            <p:nvPr/>
          </p:nvSpPr>
          <p:spPr>
            <a:xfrm>
              <a:off x="4008875" y="3724775"/>
              <a:ext cx="71725" cy="66750"/>
            </a:xfrm>
            <a:custGeom>
              <a:avLst/>
              <a:gdLst/>
              <a:ahLst/>
              <a:cxnLst/>
              <a:rect l="l" t="t" r="r" b="b"/>
              <a:pathLst>
                <a:path w="2869" h="2670" fill="none" extrusionOk="0">
                  <a:moveTo>
                    <a:pt x="2869" y="2669"/>
                  </a:moveTo>
                  <a:lnTo>
                    <a:pt x="0" y="1"/>
                  </a:lnTo>
                </a:path>
              </a:pathLst>
            </a:custGeom>
            <a:noFill/>
            <a:ln w="7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35"/>
            <p:cNvSpPr/>
            <p:nvPr/>
          </p:nvSpPr>
          <p:spPr>
            <a:xfrm>
              <a:off x="4194000" y="4681300"/>
              <a:ext cx="155125" cy="159750"/>
            </a:xfrm>
            <a:custGeom>
              <a:avLst/>
              <a:gdLst/>
              <a:ahLst/>
              <a:cxnLst/>
              <a:rect l="l" t="t" r="r" b="b"/>
              <a:pathLst>
                <a:path w="6205" h="6390" extrusionOk="0">
                  <a:moveTo>
                    <a:pt x="4971" y="0"/>
                  </a:moveTo>
                  <a:lnTo>
                    <a:pt x="3503" y="1001"/>
                  </a:lnTo>
                  <a:cubicBezTo>
                    <a:pt x="3503" y="1001"/>
                    <a:pt x="0" y="6038"/>
                    <a:pt x="101" y="6371"/>
                  </a:cubicBezTo>
                  <a:cubicBezTo>
                    <a:pt x="104" y="6384"/>
                    <a:pt x="116" y="6390"/>
                    <a:pt x="135" y="6390"/>
                  </a:cubicBezTo>
                  <a:cubicBezTo>
                    <a:pt x="634" y="6390"/>
                    <a:pt x="6205" y="2335"/>
                    <a:pt x="6205" y="2335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4132300" y="2912525"/>
              <a:ext cx="122600" cy="176825"/>
            </a:xfrm>
            <a:custGeom>
              <a:avLst/>
              <a:gdLst/>
              <a:ahLst/>
              <a:cxnLst/>
              <a:rect l="l" t="t" r="r" b="b"/>
              <a:pathLst>
                <a:path w="4904" h="7073" extrusionOk="0">
                  <a:moveTo>
                    <a:pt x="4637" y="1"/>
                  </a:moveTo>
                  <a:lnTo>
                    <a:pt x="0" y="2469"/>
                  </a:lnTo>
                  <a:cubicBezTo>
                    <a:pt x="467" y="3103"/>
                    <a:pt x="767" y="3837"/>
                    <a:pt x="901" y="4604"/>
                  </a:cubicBezTo>
                  <a:cubicBezTo>
                    <a:pt x="1034" y="5438"/>
                    <a:pt x="1168" y="6238"/>
                    <a:pt x="1201" y="7072"/>
                  </a:cubicBezTo>
                  <a:lnTo>
                    <a:pt x="4904" y="6672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4028300" y="2603375"/>
              <a:ext cx="335850" cy="332125"/>
            </a:xfrm>
            <a:custGeom>
              <a:avLst/>
              <a:gdLst/>
              <a:ahLst/>
              <a:cxnLst/>
              <a:rect l="l" t="t" r="r" b="b"/>
              <a:pathLst>
                <a:path w="13434" h="13285" extrusionOk="0">
                  <a:moveTo>
                    <a:pt x="3799" y="0"/>
                  </a:moveTo>
                  <a:cubicBezTo>
                    <a:pt x="2442" y="0"/>
                    <a:pt x="1" y="1373"/>
                    <a:pt x="658" y="3760"/>
                  </a:cubicBezTo>
                  <a:cubicBezTo>
                    <a:pt x="1358" y="6429"/>
                    <a:pt x="4227" y="6729"/>
                    <a:pt x="4227" y="6729"/>
                  </a:cubicBezTo>
                  <a:cubicBezTo>
                    <a:pt x="5061" y="6729"/>
                    <a:pt x="5928" y="6796"/>
                    <a:pt x="6762" y="6963"/>
                  </a:cubicBezTo>
                  <a:cubicBezTo>
                    <a:pt x="7529" y="7230"/>
                    <a:pt x="6628" y="7797"/>
                    <a:pt x="6762" y="8897"/>
                  </a:cubicBezTo>
                  <a:cubicBezTo>
                    <a:pt x="6895" y="9998"/>
                    <a:pt x="7863" y="11499"/>
                    <a:pt x="8263" y="12533"/>
                  </a:cubicBezTo>
                  <a:cubicBezTo>
                    <a:pt x="8443" y="13042"/>
                    <a:pt x="8745" y="13284"/>
                    <a:pt x="9147" y="13284"/>
                  </a:cubicBezTo>
                  <a:cubicBezTo>
                    <a:pt x="9563" y="13284"/>
                    <a:pt x="10088" y="13025"/>
                    <a:pt x="10698" y="12533"/>
                  </a:cubicBezTo>
                  <a:cubicBezTo>
                    <a:pt x="11932" y="11599"/>
                    <a:pt x="13033" y="10399"/>
                    <a:pt x="13233" y="7963"/>
                  </a:cubicBezTo>
                  <a:cubicBezTo>
                    <a:pt x="13433" y="5495"/>
                    <a:pt x="12466" y="3994"/>
                    <a:pt x="10765" y="3727"/>
                  </a:cubicBezTo>
                  <a:cubicBezTo>
                    <a:pt x="9097" y="3460"/>
                    <a:pt x="8763" y="3160"/>
                    <a:pt x="9030" y="2626"/>
                  </a:cubicBezTo>
                  <a:cubicBezTo>
                    <a:pt x="9419" y="1687"/>
                    <a:pt x="8707" y="622"/>
                    <a:pt x="7688" y="622"/>
                  </a:cubicBezTo>
                  <a:cubicBezTo>
                    <a:pt x="7658" y="622"/>
                    <a:pt x="7627" y="623"/>
                    <a:pt x="7596" y="625"/>
                  </a:cubicBezTo>
                  <a:cubicBezTo>
                    <a:pt x="6202" y="625"/>
                    <a:pt x="5942" y="1785"/>
                    <a:pt x="5597" y="1785"/>
                  </a:cubicBezTo>
                  <a:cubicBezTo>
                    <a:pt x="5554" y="1785"/>
                    <a:pt x="5509" y="1766"/>
                    <a:pt x="5461" y="1726"/>
                  </a:cubicBezTo>
                  <a:cubicBezTo>
                    <a:pt x="5061" y="1359"/>
                    <a:pt x="5394" y="458"/>
                    <a:pt x="4227" y="58"/>
                  </a:cubicBezTo>
                  <a:cubicBezTo>
                    <a:pt x="4104" y="19"/>
                    <a:pt x="3959" y="0"/>
                    <a:pt x="3799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4044725" y="2742400"/>
              <a:ext cx="255100" cy="244125"/>
            </a:xfrm>
            <a:custGeom>
              <a:avLst/>
              <a:gdLst/>
              <a:ahLst/>
              <a:cxnLst/>
              <a:rect l="l" t="t" r="r" b="b"/>
              <a:pathLst>
                <a:path w="10204" h="9765" extrusionOk="0">
                  <a:moveTo>
                    <a:pt x="3003" y="1"/>
                  </a:moveTo>
                  <a:cubicBezTo>
                    <a:pt x="3003" y="1"/>
                    <a:pt x="2669" y="2269"/>
                    <a:pt x="1835" y="3003"/>
                  </a:cubicBezTo>
                  <a:cubicBezTo>
                    <a:pt x="968" y="3703"/>
                    <a:pt x="1" y="3570"/>
                    <a:pt x="568" y="4371"/>
                  </a:cubicBezTo>
                  <a:cubicBezTo>
                    <a:pt x="901" y="4737"/>
                    <a:pt x="1135" y="5171"/>
                    <a:pt x="1368" y="5638"/>
                  </a:cubicBezTo>
                  <a:cubicBezTo>
                    <a:pt x="1301" y="6806"/>
                    <a:pt x="1335" y="7940"/>
                    <a:pt x="1402" y="9074"/>
                  </a:cubicBezTo>
                  <a:cubicBezTo>
                    <a:pt x="1474" y="9636"/>
                    <a:pt x="1961" y="9765"/>
                    <a:pt x="2540" y="9765"/>
                  </a:cubicBezTo>
                  <a:cubicBezTo>
                    <a:pt x="3026" y="9765"/>
                    <a:pt x="3577" y="9674"/>
                    <a:pt x="4003" y="9674"/>
                  </a:cubicBezTo>
                  <a:cubicBezTo>
                    <a:pt x="4937" y="9674"/>
                    <a:pt x="7372" y="8707"/>
                    <a:pt x="8340" y="7139"/>
                  </a:cubicBezTo>
                  <a:cubicBezTo>
                    <a:pt x="8340" y="7139"/>
                    <a:pt x="9974" y="5705"/>
                    <a:pt x="10108" y="4671"/>
                  </a:cubicBezTo>
                  <a:cubicBezTo>
                    <a:pt x="10204" y="3926"/>
                    <a:pt x="9885" y="3510"/>
                    <a:pt x="9437" y="3510"/>
                  </a:cubicBezTo>
                  <a:cubicBezTo>
                    <a:pt x="9263" y="3510"/>
                    <a:pt x="9070" y="3573"/>
                    <a:pt x="8874" y="3703"/>
                  </a:cubicBezTo>
                  <a:cubicBezTo>
                    <a:pt x="8409" y="4035"/>
                    <a:pt x="8076" y="4500"/>
                    <a:pt x="7909" y="5063"/>
                  </a:cubicBezTo>
                  <a:lnTo>
                    <a:pt x="7909" y="5063"/>
                  </a:lnTo>
                  <a:cubicBezTo>
                    <a:pt x="7922" y="5008"/>
                    <a:pt x="7963" y="4664"/>
                    <a:pt x="7172" y="3904"/>
                  </a:cubicBezTo>
                  <a:cubicBezTo>
                    <a:pt x="6338" y="3070"/>
                    <a:pt x="7439" y="2069"/>
                    <a:pt x="7706" y="1902"/>
                  </a:cubicBezTo>
                  <a:cubicBezTo>
                    <a:pt x="7973" y="1702"/>
                    <a:pt x="7639" y="401"/>
                    <a:pt x="5938" y="234"/>
                  </a:cubicBezTo>
                  <a:cubicBezTo>
                    <a:pt x="4971" y="101"/>
                    <a:pt x="3970" y="34"/>
                    <a:pt x="300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4119775" y="2808825"/>
              <a:ext cx="19200" cy="30425"/>
            </a:xfrm>
            <a:custGeom>
              <a:avLst/>
              <a:gdLst/>
              <a:ahLst/>
              <a:cxnLst/>
              <a:rect l="l" t="t" r="r" b="b"/>
              <a:pathLst>
                <a:path w="768" h="1217" extrusionOk="0">
                  <a:moveTo>
                    <a:pt x="551" y="1"/>
                  </a:moveTo>
                  <a:cubicBezTo>
                    <a:pt x="416" y="1"/>
                    <a:pt x="223" y="218"/>
                    <a:pt x="134" y="513"/>
                  </a:cubicBezTo>
                  <a:cubicBezTo>
                    <a:pt x="1" y="846"/>
                    <a:pt x="34" y="1146"/>
                    <a:pt x="167" y="1213"/>
                  </a:cubicBezTo>
                  <a:cubicBezTo>
                    <a:pt x="177" y="1216"/>
                    <a:pt x="187" y="1217"/>
                    <a:pt x="198" y="1217"/>
                  </a:cubicBezTo>
                  <a:cubicBezTo>
                    <a:pt x="334" y="1217"/>
                    <a:pt x="542" y="1022"/>
                    <a:pt x="634" y="713"/>
                  </a:cubicBezTo>
                  <a:cubicBezTo>
                    <a:pt x="768" y="379"/>
                    <a:pt x="735" y="79"/>
                    <a:pt x="601" y="12"/>
                  </a:cubicBezTo>
                  <a:cubicBezTo>
                    <a:pt x="586" y="5"/>
                    <a:pt x="569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4106425" y="2894175"/>
              <a:ext cx="55900" cy="16700"/>
            </a:xfrm>
            <a:custGeom>
              <a:avLst/>
              <a:gdLst/>
              <a:ahLst/>
              <a:cxnLst/>
              <a:rect l="l" t="t" r="r" b="b"/>
              <a:pathLst>
                <a:path w="2236" h="668" fill="none" extrusionOk="0">
                  <a:moveTo>
                    <a:pt x="1" y="234"/>
                  </a:moveTo>
                  <a:cubicBezTo>
                    <a:pt x="735" y="668"/>
                    <a:pt x="1635" y="568"/>
                    <a:pt x="2236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4128125" y="2771600"/>
              <a:ext cx="30050" cy="36700"/>
            </a:xfrm>
            <a:custGeom>
              <a:avLst/>
              <a:gdLst/>
              <a:ahLst/>
              <a:cxnLst/>
              <a:rect l="l" t="t" r="r" b="b"/>
              <a:pathLst>
                <a:path w="1202" h="1468" fill="none" extrusionOk="0">
                  <a:moveTo>
                    <a:pt x="0" y="434"/>
                  </a:moveTo>
                  <a:cubicBezTo>
                    <a:pt x="0" y="434"/>
                    <a:pt x="1034" y="0"/>
                    <a:pt x="1201" y="14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4326600" y="2513075"/>
              <a:ext cx="37550" cy="63550"/>
            </a:xfrm>
            <a:custGeom>
              <a:avLst/>
              <a:gdLst/>
              <a:ahLst/>
              <a:cxnLst/>
              <a:rect l="l" t="t" r="r" b="b"/>
              <a:pathLst>
                <a:path w="1502" h="2542" extrusionOk="0">
                  <a:moveTo>
                    <a:pt x="1501" y="0"/>
                  </a:moveTo>
                  <a:lnTo>
                    <a:pt x="1501" y="0"/>
                  </a:lnTo>
                  <a:cubicBezTo>
                    <a:pt x="1501" y="0"/>
                    <a:pt x="0" y="67"/>
                    <a:pt x="0" y="534"/>
                  </a:cubicBezTo>
                  <a:cubicBezTo>
                    <a:pt x="0" y="968"/>
                    <a:pt x="100" y="2436"/>
                    <a:pt x="534" y="2536"/>
                  </a:cubicBezTo>
                  <a:cubicBezTo>
                    <a:pt x="559" y="2539"/>
                    <a:pt x="582" y="2541"/>
                    <a:pt x="603" y="2541"/>
                  </a:cubicBezTo>
                  <a:cubicBezTo>
                    <a:pt x="961" y="2541"/>
                    <a:pt x="918" y="2031"/>
                    <a:pt x="1201" y="1401"/>
                  </a:cubicBezTo>
                  <a:cubicBezTo>
                    <a:pt x="1401" y="968"/>
                    <a:pt x="1501" y="467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4015550" y="2602300"/>
              <a:ext cx="703025" cy="1032900"/>
            </a:xfrm>
            <a:custGeom>
              <a:avLst/>
              <a:gdLst/>
              <a:ahLst/>
              <a:cxnLst/>
              <a:rect l="l" t="t" r="r" b="b"/>
              <a:pathLst>
                <a:path w="28121" h="41316" extrusionOk="0">
                  <a:moveTo>
                    <a:pt x="18146" y="1"/>
                  </a:moveTo>
                  <a:lnTo>
                    <a:pt x="16979" y="835"/>
                  </a:lnTo>
                  <a:lnTo>
                    <a:pt x="21882" y="11976"/>
                  </a:lnTo>
                  <a:cubicBezTo>
                    <a:pt x="21882" y="11976"/>
                    <a:pt x="15244" y="14578"/>
                    <a:pt x="12142" y="15679"/>
                  </a:cubicBezTo>
                  <a:cubicBezTo>
                    <a:pt x="9006" y="16779"/>
                    <a:pt x="4570" y="17613"/>
                    <a:pt x="2268" y="19381"/>
                  </a:cubicBezTo>
                  <a:cubicBezTo>
                    <a:pt x="0" y="21149"/>
                    <a:pt x="567" y="21983"/>
                    <a:pt x="567" y="21983"/>
                  </a:cubicBezTo>
                  <a:cubicBezTo>
                    <a:pt x="567" y="21983"/>
                    <a:pt x="801" y="27120"/>
                    <a:pt x="801" y="30523"/>
                  </a:cubicBezTo>
                  <a:cubicBezTo>
                    <a:pt x="734" y="33024"/>
                    <a:pt x="534" y="35493"/>
                    <a:pt x="133" y="37961"/>
                  </a:cubicBezTo>
                  <a:cubicBezTo>
                    <a:pt x="133" y="37961"/>
                    <a:pt x="434" y="38395"/>
                    <a:pt x="1968" y="39195"/>
                  </a:cubicBezTo>
                  <a:cubicBezTo>
                    <a:pt x="3439" y="39947"/>
                    <a:pt x="8495" y="41315"/>
                    <a:pt x="10215" y="41315"/>
                  </a:cubicBezTo>
                  <a:cubicBezTo>
                    <a:pt x="10327" y="41315"/>
                    <a:pt x="10426" y="41309"/>
                    <a:pt x="10508" y="41297"/>
                  </a:cubicBezTo>
                  <a:cubicBezTo>
                    <a:pt x="11875" y="41063"/>
                    <a:pt x="12742" y="32457"/>
                    <a:pt x="13510" y="29689"/>
                  </a:cubicBezTo>
                  <a:cubicBezTo>
                    <a:pt x="14244" y="26953"/>
                    <a:pt x="14744" y="19748"/>
                    <a:pt x="14744" y="19748"/>
                  </a:cubicBezTo>
                  <a:cubicBezTo>
                    <a:pt x="14744" y="19748"/>
                    <a:pt x="27386" y="13877"/>
                    <a:pt x="27753" y="12777"/>
                  </a:cubicBezTo>
                  <a:cubicBezTo>
                    <a:pt x="28120" y="11642"/>
                    <a:pt x="18146" y="1"/>
                    <a:pt x="18146" y="1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4130625" y="3179375"/>
              <a:ext cx="182650" cy="398650"/>
            </a:xfrm>
            <a:custGeom>
              <a:avLst/>
              <a:gdLst/>
              <a:ahLst/>
              <a:cxnLst/>
              <a:rect l="l" t="t" r="r" b="b"/>
              <a:pathLst>
                <a:path w="7306" h="15946" fill="none" extrusionOk="0">
                  <a:moveTo>
                    <a:pt x="7306" y="1"/>
                  </a:moveTo>
                  <a:cubicBezTo>
                    <a:pt x="7306" y="1"/>
                    <a:pt x="6005" y="13410"/>
                    <a:pt x="0" y="15946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4219025" y="3397875"/>
              <a:ext cx="110925" cy="125125"/>
            </a:xfrm>
            <a:custGeom>
              <a:avLst/>
              <a:gdLst/>
              <a:ahLst/>
              <a:cxnLst/>
              <a:rect l="l" t="t" r="r" b="b"/>
              <a:pathLst>
                <a:path w="4437" h="5005" fill="none" extrusionOk="0">
                  <a:moveTo>
                    <a:pt x="4437" y="0"/>
                  </a:moveTo>
                  <a:cubicBezTo>
                    <a:pt x="3403" y="2002"/>
                    <a:pt x="1868" y="3736"/>
                    <a:pt x="0" y="5004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4069750" y="3204400"/>
              <a:ext cx="108425" cy="135125"/>
            </a:xfrm>
            <a:custGeom>
              <a:avLst/>
              <a:gdLst/>
              <a:ahLst/>
              <a:cxnLst/>
              <a:rect l="l" t="t" r="r" b="b"/>
              <a:pathLst>
                <a:path w="4337" h="5405" fill="none" extrusionOk="0">
                  <a:moveTo>
                    <a:pt x="0" y="5404"/>
                  </a:moveTo>
                  <a:cubicBezTo>
                    <a:pt x="2002" y="4137"/>
                    <a:pt x="3503" y="2236"/>
                    <a:pt x="4337" y="1"/>
                  </a:cubicBezTo>
                  <a:cubicBezTo>
                    <a:pt x="4337" y="1"/>
                    <a:pt x="2202" y="2536"/>
                    <a:pt x="767" y="2536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4403325" y="2167000"/>
              <a:ext cx="361950" cy="1157525"/>
            </a:xfrm>
            <a:custGeom>
              <a:avLst/>
              <a:gdLst/>
              <a:ahLst/>
              <a:cxnLst/>
              <a:rect l="l" t="t" r="r" b="b"/>
              <a:pathLst>
                <a:path w="14478" h="46301" fill="none" extrusionOk="0">
                  <a:moveTo>
                    <a:pt x="0" y="0"/>
                  </a:moveTo>
                  <a:lnTo>
                    <a:pt x="0" y="17079"/>
                  </a:lnTo>
                  <a:cubicBezTo>
                    <a:pt x="0" y="17079"/>
                    <a:pt x="1334" y="20848"/>
                    <a:pt x="3036" y="22183"/>
                  </a:cubicBezTo>
                  <a:cubicBezTo>
                    <a:pt x="4737" y="23517"/>
                    <a:pt x="7639" y="21716"/>
                    <a:pt x="9373" y="24851"/>
                  </a:cubicBezTo>
                  <a:cubicBezTo>
                    <a:pt x="11075" y="28020"/>
                    <a:pt x="8540" y="28754"/>
                    <a:pt x="9007" y="30589"/>
                  </a:cubicBezTo>
                  <a:cubicBezTo>
                    <a:pt x="9474" y="32423"/>
                    <a:pt x="14477" y="31189"/>
                    <a:pt x="14344" y="34225"/>
                  </a:cubicBezTo>
                  <a:cubicBezTo>
                    <a:pt x="14210" y="37294"/>
                    <a:pt x="8640" y="36560"/>
                    <a:pt x="8506" y="39462"/>
                  </a:cubicBezTo>
                  <a:cubicBezTo>
                    <a:pt x="8406" y="42397"/>
                    <a:pt x="11442" y="39962"/>
                    <a:pt x="11909" y="40796"/>
                  </a:cubicBezTo>
                  <a:cubicBezTo>
                    <a:pt x="12409" y="41663"/>
                    <a:pt x="12409" y="42397"/>
                    <a:pt x="9740" y="43865"/>
                  </a:cubicBezTo>
                  <a:cubicBezTo>
                    <a:pt x="7038" y="45333"/>
                    <a:pt x="7539" y="46300"/>
                    <a:pt x="7539" y="4630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4347450" y="2504200"/>
              <a:ext cx="122600" cy="123975"/>
            </a:xfrm>
            <a:custGeom>
              <a:avLst/>
              <a:gdLst/>
              <a:ahLst/>
              <a:cxnLst/>
              <a:rect l="l" t="t" r="r" b="b"/>
              <a:pathLst>
                <a:path w="4904" h="4959" extrusionOk="0">
                  <a:moveTo>
                    <a:pt x="2620" y="1"/>
                  </a:moveTo>
                  <a:cubicBezTo>
                    <a:pt x="2019" y="1"/>
                    <a:pt x="1096" y="103"/>
                    <a:pt x="667" y="222"/>
                  </a:cubicBezTo>
                  <a:cubicBezTo>
                    <a:pt x="67" y="355"/>
                    <a:pt x="0" y="1089"/>
                    <a:pt x="67" y="1990"/>
                  </a:cubicBezTo>
                  <a:cubicBezTo>
                    <a:pt x="134" y="2891"/>
                    <a:pt x="367" y="3758"/>
                    <a:pt x="901" y="3925"/>
                  </a:cubicBezTo>
                  <a:cubicBezTo>
                    <a:pt x="1281" y="3988"/>
                    <a:pt x="1662" y="4011"/>
                    <a:pt x="2043" y="4011"/>
                  </a:cubicBezTo>
                  <a:cubicBezTo>
                    <a:pt x="2263" y="4011"/>
                    <a:pt x="2482" y="4004"/>
                    <a:pt x="2702" y="3991"/>
                  </a:cubicBezTo>
                  <a:lnTo>
                    <a:pt x="3736" y="4959"/>
                  </a:lnTo>
                  <a:lnTo>
                    <a:pt x="4904" y="3925"/>
                  </a:lnTo>
                  <a:cubicBezTo>
                    <a:pt x="4904" y="3925"/>
                    <a:pt x="3403" y="222"/>
                    <a:pt x="3136" y="55"/>
                  </a:cubicBezTo>
                  <a:cubicBezTo>
                    <a:pt x="3050" y="17"/>
                    <a:pt x="2861" y="1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4016375" y="2528925"/>
              <a:ext cx="537900" cy="685500"/>
            </a:xfrm>
            <a:custGeom>
              <a:avLst/>
              <a:gdLst/>
              <a:ahLst/>
              <a:cxnLst/>
              <a:rect l="l" t="t" r="r" b="b"/>
              <a:pathLst>
                <a:path w="21516" h="27420" extrusionOk="0">
                  <a:moveTo>
                    <a:pt x="16912" y="0"/>
                  </a:moveTo>
                  <a:lnTo>
                    <a:pt x="15245" y="134"/>
                  </a:lnTo>
                  <a:lnTo>
                    <a:pt x="15945" y="15478"/>
                  </a:lnTo>
                  <a:cubicBezTo>
                    <a:pt x="15945" y="15478"/>
                    <a:pt x="5971" y="18047"/>
                    <a:pt x="3136" y="19614"/>
                  </a:cubicBezTo>
                  <a:cubicBezTo>
                    <a:pt x="301" y="21182"/>
                    <a:pt x="0" y="23450"/>
                    <a:pt x="367" y="25252"/>
                  </a:cubicBezTo>
                  <a:cubicBezTo>
                    <a:pt x="734" y="27020"/>
                    <a:pt x="2035" y="27420"/>
                    <a:pt x="2035" y="27420"/>
                  </a:cubicBezTo>
                  <a:lnTo>
                    <a:pt x="4504" y="26419"/>
                  </a:lnTo>
                  <a:cubicBezTo>
                    <a:pt x="4504" y="26419"/>
                    <a:pt x="21382" y="18013"/>
                    <a:pt x="21449" y="17479"/>
                  </a:cubicBezTo>
                  <a:cubicBezTo>
                    <a:pt x="21516" y="16946"/>
                    <a:pt x="16912" y="0"/>
                    <a:pt x="1691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4016375" y="2528925"/>
              <a:ext cx="537900" cy="685500"/>
            </a:xfrm>
            <a:custGeom>
              <a:avLst/>
              <a:gdLst/>
              <a:ahLst/>
              <a:cxnLst/>
              <a:rect l="l" t="t" r="r" b="b"/>
              <a:pathLst>
                <a:path w="21516" h="27420" fill="none" extrusionOk="0">
                  <a:moveTo>
                    <a:pt x="2035" y="27420"/>
                  </a:moveTo>
                  <a:cubicBezTo>
                    <a:pt x="2035" y="27420"/>
                    <a:pt x="734" y="27020"/>
                    <a:pt x="367" y="25252"/>
                  </a:cubicBezTo>
                  <a:cubicBezTo>
                    <a:pt x="0" y="23450"/>
                    <a:pt x="301" y="21182"/>
                    <a:pt x="3136" y="19614"/>
                  </a:cubicBezTo>
                  <a:cubicBezTo>
                    <a:pt x="5971" y="18047"/>
                    <a:pt x="15945" y="15478"/>
                    <a:pt x="15945" y="15478"/>
                  </a:cubicBezTo>
                  <a:lnTo>
                    <a:pt x="15245" y="134"/>
                  </a:lnTo>
                  <a:lnTo>
                    <a:pt x="16912" y="0"/>
                  </a:lnTo>
                  <a:cubicBezTo>
                    <a:pt x="16912" y="0"/>
                    <a:pt x="21516" y="16946"/>
                    <a:pt x="21449" y="17479"/>
                  </a:cubicBezTo>
                  <a:cubicBezTo>
                    <a:pt x="21382" y="18013"/>
                    <a:pt x="4504" y="26419"/>
                    <a:pt x="4504" y="2641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4364125" y="2361800"/>
              <a:ext cx="85075" cy="170475"/>
            </a:xfrm>
            <a:custGeom>
              <a:avLst/>
              <a:gdLst/>
              <a:ahLst/>
              <a:cxnLst/>
              <a:rect l="l" t="t" r="r" b="b"/>
              <a:pathLst>
                <a:path w="3403" h="6819" extrusionOk="0">
                  <a:moveTo>
                    <a:pt x="2386" y="0"/>
                  </a:moveTo>
                  <a:cubicBezTo>
                    <a:pt x="2180" y="0"/>
                    <a:pt x="1960" y="85"/>
                    <a:pt x="1835" y="147"/>
                  </a:cubicBezTo>
                  <a:cubicBezTo>
                    <a:pt x="1568" y="281"/>
                    <a:pt x="0" y="1848"/>
                    <a:pt x="100" y="2883"/>
                  </a:cubicBezTo>
                  <a:cubicBezTo>
                    <a:pt x="167" y="3917"/>
                    <a:pt x="1335" y="6819"/>
                    <a:pt x="1335" y="6819"/>
                  </a:cubicBezTo>
                  <a:lnTo>
                    <a:pt x="3002" y="6719"/>
                  </a:lnTo>
                  <a:lnTo>
                    <a:pt x="2769" y="5218"/>
                  </a:lnTo>
                  <a:cubicBezTo>
                    <a:pt x="3069" y="4550"/>
                    <a:pt x="3303" y="3850"/>
                    <a:pt x="3403" y="3116"/>
                  </a:cubicBezTo>
                  <a:cubicBezTo>
                    <a:pt x="3403" y="2549"/>
                    <a:pt x="3169" y="1982"/>
                    <a:pt x="2769" y="1582"/>
                  </a:cubicBezTo>
                  <a:cubicBezTo>
                    <a:pt x="2902" y="1215"/>
                    <a:pt x="2936" y="848"/>
                    <a:pt x="2869" y="481"/>
                  </a:cubicBezTo>
                  <a:cubicBezTo>
                    <a:pt x="2834" y="109"/>
                    <a:pt x="2619" y="0"/>
                    <a:pt x="238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994700" y="1510500"/>
              <a:ext cx="804750" cy="664850"/>
            </a:xfrm>
            <a:custGeom>
              <a:avLst/>
              <a:gdLst/>
              <a:ahLst/>
              <a:cxnLst/>
              <a:rect l="l" t="t" r="r" b="b"/>
              <a:pathLst>
                <a:path w="32190" h="26594" extrusionOk="0">
                  <a:moveTo>
                    <a:pt x="23722" y="0"/>
                  </a:moveTo>
                  <a:cubicBezTo>
                    <a:pt x="20524" y="0"/>
                    <a:pt x="17504" y="1820"/>
                    <a:pt x="16078" y="4812"/>
                  </a:cubicBezTo>
                  <a:cubicBezTo>
                    <a:pt x="14632" y="1836"/>
                    <a:pt x="11656" y="20"/>
                    <a:pt x="8483" y="20"/>
                  </a:cubicBezTo>
                  <a:cubicBezTo>
                    <a:pt x="7850" y="20"/>
                    <a:pt x="7209" y="92"/>
                    <a:pt x="6571" y="242"/>
                  </a:cubicBezTo>
                  <a:cubicBezTo>
                    <a:pt x="2735" y="1109"/>
                    <a:pt x="0" y="4545"/>
                    <a:pt x="0" y="8481"/>
                  </a:cubicBezTo>
                  <a:cubicBezTo>
                    <a:pt x="0" y="13818"/>
                    <a:pt x="5971" y="18888"/>
                    <a:pt x="10107" y="21590"/>
                  </a:cubicBezTo>
                  <a:cubicBezTo>
                    <a:pt x="14444" y="24426"/>
                    <a:pt x="16479" y="26594"/>
                    <a:pt x="16479" y="26594"/>
                  </a:cubicBezTo>
                  <a:cubicBezTo>
                    <a:pt x="16479" y="26594"/>
                    <a:pt x="19314" y="22925"/>
                    <a:pt x="23150" y="20890"/>
                  </a:cubicBezTo>
                  <a:cubicBezTo>
                    <a:pt x="27286" y="18755"/>
                    <a:pt x="32190" y="13418"/>
                    <a:pt x="32190" y="8481"/>
                  </a:cubicBezTo>
                  <a:cubicBezTo>
                    <a:pt x="32190" y="4511"/>
                    <a:pt x="29454" y="1109"/>
                    <a:pt x="25585" y="208"/>
                  </a:cubicBezTo>
                  <a:cubicBezTo>
                    <a:pt x="24964" y="68"/>
                    <a:pt x="24340" y="0"/>
                    <a:pt x="23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4038050" y="1657450"/>
              <a:ext cx="207675" cy="327775"/>
            </a:xfrm>
            <a:custGeom>
              <a:avLst/>
              <a:gdLst/>
              <a:ahLst/>
              <a:cxnLst/>
              <a:rect l="l" t="t" r="r" b="b"/>
              <a:pathLst>
                <a:path w="8307" h="13111" fill="none" extrusionOk="0">
                  <a:moveTo>
                    <a:pt x="1402" y="1"/>
                  </a:moveTo>
                  <a:cubicBezTo>
                    <a:pt x="1" y="2903"/>
                    <a:pt x="935" y="7039"/>
                    <a:pt x="3870" y="9474"/>
                  </a:cubicBezTo>
                  <a:lnTo>
                    <a:pt x="8307" y="13110"/>
                  </a:ln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4117275" y="1573225"/>
              <a:ext cx="83425" cy="30900"/>
            </a:xfrm>
            <a:custGeom>
              <a:avLst/>
              <a:gdLst/>
              <a:ahLst/>
              <a:cxnLst/>
              <a:rect l="l" t="t" r="r" b="b"/>
              <a:pathLst>
                <a:path w="3337" h="1236" fill="none" extrusionOk="0">
                  <a:moveTo>
                    <a:pt x="3336" y="1"/>
                  </a:moveTo>
                  <a:cubicBezTo>
                    <a:pt x="2135" y="101"/>
                    <a:pt x="968" y="535"/>
                    <a:pt x="1" y="1235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4433325" y="1543225"/>
              <a:ext cx="153475" cy="83400"/>
            </a:xfrm>
            <a:custGeom>
              <a:avLst/>
              <a:gdLst/>
              <a:ahLst/>
              <a:cxnLst/>
              <a:rect l="l" t="t" r="r" b="b"/>
              <a:pathLst>
                <a:path w="6139" h="3336" fill="none" extrusionOk="0">
                  <a:moveTo>
                    <a:pt x="1" y="3336"/>
                  </a:moveTo>
                  <a:cubicBezTo>
                    <a:pt x="1" y="3336"/>
                    <a:pt x="1068" y="334"/>
                    <a:pt x="6139" y="0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375925" y="888375"/>
              <a:ext cx="804750" cy="664875"/>
            </a:xfrm>
            <a:custGeom>
              <a:avLst/>
              <a:gdLst/>
              <a:ahLst/>
              <a:cxnLst/>
              <a:rect l="l" t="t" r="r" b="b"/>
              <a:pathLst>
                <a:path w="32190" h="26595" extrusionOk="0">
                  <a:moveTo>
                    <a:pt x="8446" y="1"/>
                  </a:moveTo>
                  <a:cubicBezTo>
                    <a:pt x="7826" y="1"/>
                    <a:pt x="7198" y="68"/>
                    <a:pt x="6571" y="209"/>
                  </a:cubicBezTo>
                  <a:cubicBezTo>
                    <a:pt x="2735" y="1109"/>
                    <a:pt x="0" y="4512"/>
                    <a:pt x="0" y="8481"/>
                  </a:cubicBezTo>
                  <a:cubicBezTo>
                    <a:pt x="0" y="13819"/>
                    <a:pt x="5971" y="18889"/>
                    <a:pt x="10107" y="21591"/>
                  </a:cubicBezTo>
                  <a:cubicBezTo>
                    <a:pt x="14477" y="24426"/>
                    <a:pt x="16479" y="26594"/>
                    <a:pt x="16479" y="26594"/>
                  </a:cubicBezTo>
                  <a:cubicBezTo>
                    <a:pt x="16479" y="26594"/>
                    <a:pt x="19314" y="22925"/>
                    <a:pt x="23150" y="20890"/>
                  </a:cubicBezTo>
                  <a:cubicBezTo>
                    <a:pt x="27320" y="18755"/>
                    <a:pt x="32190" y="13418"/>
                    <a:pt x="32190" y="8481"/>
                  </a:cubicBezTo>
                  <a:cubicBezTo>
                    <a:pt x="32190" y="4512"/>
                    <a:pt x="29488" y="1076"/>
                    <a:pt x="25618" y="209"/>
                  </a:cubicBezTo>
                  <a:cubicBezTo>
                    <a:pt x="24992" y="68"/>
                    <a:pt x="24364" y="1"/>
                    <a:pt x="23744" y="1"/>
                  </a:cubicBezTo>
                  <a:cubicBezTo>
                    <a:pt x="20534" y="1"/>
                    <a:pt x="17538" y="1820"/>
                    <a:pt x="16112" y="4812"/>
                  </a:cubicBezTo>
                  <a:cubicBezTo>
                    <a:pt x="14658" y="1820"/>
                    <a:pt x="11657" y="1"/>
                    <a:pt x="8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2845525" y="3527175"/>
              <a:ext cx="140125" cy="62575"/>
            </a:xfrm>
            <a:custGeom>
              <a:avLst/>
              <a:gdLst/>
              <a:ahLst/>
              <a:cxnLst/>
              <a:rect l="l" t="t" r="r" b="b"/>
              <a:pathLst>
                <a:path w="5605" h="2503" extrusionOk="0">
                  <a:moveTo>
                    <a:pt x="4172" y="1"/>
                  </a:moveTo>
                  <a:cubicBezTo>
                    <a:pt x="3832" y="1"/>
                    <a:pt x="3415" y="47"/>
                    <a:pt x="2903" y="166"/>
                  </a:cubicBezTo>
                  <a:cubicBezTo>
                    <a:pt x="2903" y="166"/>
                    <a:pt x="1" y="2167"/>
                    <a:pt x="935" y="2234"/>
                  </a:cubicBezTo>
                  <a:cubicBezTo>
                    <a:pt x="969" y="2237"/>
                    <a:pt x="1003" y="2239"/>
                    <a:pt x="1038" y="2239"/>
                  </a:cubicBezTo>
                  <a:cubicBezTo>
                    <a:pt x="1494" y="2239"/>
                    <a:pt x="2052" y="1944"/>
                    <a:pt x="2504" y="1642"/>
                  </a:cubicBezTo>
                  <a:lnTo>
                    <a:pt x="2504" y="1642"/>
                  </a:lnTo>
                  <a:cubicBezTo>
                    <a:pt x="2291" y="1874"/>
                    <a:pt x="2197" y="2109"/>
                    <a:pt x="2503" y="2234"/>
                  </a:cubicBezTo>
                  <a:cubicBezTo>
                    <a:pt x="2572" y="2262"/>
                    <a:pt x="2645" y="2275"/>
                    <a:pt x="2721" y="2275"/>
                  </a:cubicBezTo>
                  <a:cubicBezTo>
                    <a:pt x="3356" y="2275"/>
                    <a:pt x="4153" y="1362"/>
                    <a:pt x="4333" y="1145"/>
                  </a:cubicBezTo>
                  <a:lnTo>
                    <a:pt x="4333" y="1145"/>
                  </a:lnTo>
                  <a:cubicBezTo>
                    <a:pt x="4138" y="1387"/>
                    <a:pt x="3258" y="2502"/>
                    <a:pt x="3683" y="2502"/>
                  </a:cubicBezTo>
                  <a:cubicBezTo>
                    <a:pt x="3741" y="2502"/>
                    <a:pt x="3824" y="2481"/>
                    <a:pt x="3937" y="2434"/>
                  </a:cubicBezTo>
                  <a:cubicBezTo>
                    <a:pt x="5005" y="2034"/>
                    <a:pt x="5605" y="566"/>
                    <a:pt x="5605" y="566"/>
                  </a:cubicBezTo>
                  <a:cubicBezTo>
                    <a:pt x="5605" y="566"/>
                    <a:pt x="5363" y="1"/>
                    <a:pt x="41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35"/>
            <p:cNvSpPr/>
            <p:nvPr/>
          </p:nvSpPr>
          <p:spPr>
            <a:xfrm>
              <a:off x="2889725" y="2419725"/>
              <a:ext cx="653825" cy="858675"/>
            </a:xfrm>
            <a:custGeom>
              <a:avLst/>
              <a:gdLst/>
              <a:ahLst/>
              <a:cxnLst/>
              <a:rect l="l" t="t" r="r" b="b"/>
              <a:pathLst>
                <a:path w="26153" h="34347" extrusionOk="0">
                  <a:moveTo>
                    <a:pt x="17006" y="1"/>
                  </a:moveTo>
                  <a:cubicBezTo>
                    <a:pt x="16320" y="1"/>
                    <a:pt x="15544" y="132"/>
                    <a:pt x="14678" y="465"/>
                  </a:cubicBezTo>
                  <a:cubicBezTo>
                    <a:pt x="10608" y="2033"/>
                    <a:pt x="10208" y="7337"/>
                    <a:pt x="10608" y="8805"/>
                  </a:cubicBezTo>
                  <a:cubicBezTo>
                    <a:pt x="11042" y="10272"/>
                    <a:pt x="8740" y="10673"/>
                    <a:pt x="4471" y="12241"/>
                  </a:cubicBezTo>
                  <a:cubicBezTo>
                    <a:pt x="201" y="13808"/>
                    <a:pt x="1" y="19946"/>
                    <a:pt x="2369" y="21814"/>
                  </a:cubicBezTo>
                  <a:cubicBezTo>
                    <a:pt x="4771" y="23715"/>
                    <a:pt x="1669" y="23482"/>
                    <a:pt x="1769" y="27885"/>
                  </a:cubicBezTo>
                  <a:cubicBezTo>
                    <a:pt x="1853" y="31550"/>
                    <a:pt x="6043" y="34347"/>
                    <a:pt x="10089" y="34347"/>
                  </a:cubicBezTo>
                  <a:cubicBezTo>
                    <a:pt x="10867" y="34347"/>
                    <a:pt x="11639" y="34243"/>
                    <a:pt x="12376" y="34023"/>
                  </a:cubicBezTo>
                  <a:cubicBezTo>
                    <a:pt x="16980" y="32655"/>
                    <a:pt x="16679" y="30053"/>
                    <a:pt x="17513" y="26417"/>
                  </a:cubicBezTo>
                  <a:cubicBezTo>
                    <a:pt x="18347" y="22781"/>
                    <a:pt x="17180" y="20580"/>
                    <a:pt x="19181" y="18378"/>
                  </a:cubicBezTo>
                  <a:cubicBezTo>
                    <a:pt x="21149" y="16210"/>
                    <a:pt x="25519" y="10773"/>
                    <a:pt x="25853" y="7137"/>
                  </a:cubicBezTo>
                  <a:cubicBezTo>
                    <a:pt x="26153" y="3468"/>
                    <a:pt x="24885" y="2033"/>
                    <a:pt x="23351" y="2033"/>
                  </a:cubicBezTo>
                  <a:cubicBezTo>
                    <a:pt x="22484" y="2033"/>
                    <a:pt x="21650" y="1967"/>
                    <a:pt x="20849" y="1800"/>
                  </a:cubicBezTo>
                  <a:cubicBezTo>
                    <a:pt x="20849" y="1800"/>
                    <a:pt x="19546" y="1"/>
                    <a:pt x="17006" y="1"/>
                  </a:cubicBezTo>
                  <a:close/>
                </a:path>
              </a:pathLst>
            </a:custGeom>
            <a:solidFill>
              <a:schemeClr val="dk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35"/>
            <p:cNvSpPr/>
            <p:nvPr/>
          </p:nvSpPr>
          <p:spPr>
            <a:xfrm>
              <a:off x="3021500" y="2960050"/>
              <a:ext cx="33375" cy="6700"/>
            </a:xfrm>
            <a:custGeom>
              <a:avLst/>
              <a:gdLst/>
              <a:ahLst/>
              <a:cxnLst/>
              <a:rect l="l" t="t" r="r" b="b"/>
              <a:pathLst>
                <a:path w="1335" h="268" fill="none" extrusionOk="0">
                  <a:moveTo>
                    <a:pt x="0" y="1"/>
                  </a:moveTo>
                  <a:cubicBezTo>
                    <a:pt x="434" y="168"/>
                    <a:pt x="901" y="268"/>
                    <a:pt x="1335" y="268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35"/>
            <p:cNvSpPr/>
            <p:nvPr/>
          </p:nvSpPr>
          <p:spPr>
            <a:xfrm>
              <a:off x="2963125" y="2459700"/>
              <a:ext cx="466175" cy="482875"/>
            </a:xfrm>
            <a:custGeom>
              <a:avLst/>
              <a:gdLst/>
              <a:ahLst/>
              <a:cxnLst/>
              <a:rect l="l" t="t" r="r" b="b"/>
              <a:pathLst>
                <a:path w="18647" h="19315" fill="none" extrusionOk="0">
                  <a:moveTo>
                    <a:pt x="18647" y="1735"/>
                  </a:moveTo>
                  <a:cubicBezTo>
                    <a:pt x="18647" y="1735"/>
                    <a:pt x="17880" y="1"/>
                    <a:pt x="16045" y="1068"/>
                  </a:cubicBezTo>
                  <a:cubicBezTo>
                    <a:pt x="14210" y="2102"/>
                    <a:pt x="14210" y="7806"/>
                    <a:pt x="11875" y="9374"/>
                  </a:cubicBezTo>
                  <a:cubicBezTo>
                    <a:pt x="9540" y="10908"/>
                    <a:pt x="4937" y="9641"/>
                    <a:pt x="2602" y="12176"/>
                  </a:cubicBezTo>
                  <a:cubicBezTo>
                    <a:pt x="868" y="14044"/>
                    <a:pt x="0" y="17580"/>
                    <a:pt x="1401" y="19314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35"/>
            <p:cNvSpPr/>
            <p:nvPr/>
          </p:nvSpPr>
          <p:spPr>
            <a:xfrm>
              <a:off x="3013150" y="3100150"/>
              <a:ext cx="10050" cy="35900"/>
            </a:xfrm>
            <a:custGeom>
              <a:avLst/>
              <a:gdLst/>
              <a:ahLst/>
              <a:cxnLst/>
              <a:rect l="l" t="t" r="r" b="b"/>
              <a:pathLst>
                <a:path w="402" h="1436" fill="none" extrusionOk="0">
                  <a:moveTo>
                    <a:pt x="401" y="1"/>
                  </a:moveTo>
                  <a:cubicBezTo>
                    <a:pt x="67" y="401"/>
                    <a:pt x="1" y="968"/>
                    <a:pt x="234" y="1435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35"/>
            <p:cNvSpPr/>
            <p:nvPr/>
          </p:nvSpPr>
          <p:spPr>
            <a:xfrm>
              <a:off x="3014000" y="2788275"/>
              <a:ext cx="188475" cy="296900"/>
            </a:xfrm>
            <a:custGeom>
              <a:avLst/>
              <a:gdLst/>
              <a:ahLst/>
              <a:cxnLst/>
              <a:rect l="l" t="t" r="r" b="b"/>
              <a:pathLst>
                <a:path w="7539" h="11876" fill="none" extrusionOk="0">
                  <a:moveTo>
                    <a:pt x="4337" y="0"/>
                  </a:moveTo>
                  <a:cubicBezTo>
                    <a:pt x="4337" y="0"/>
                    <a:pt x="0" y="1935"/>
                    <a:pt x="2035" y="4637"/>
                  </a:cubicBezTo>
                  <a:cubicBezTo>
                    <a:pt x="4070" y="7339"/>
                    <a:pt x="7539" y="6472"/>
                    <a:pt x="7339" y="9374"/>
                  </a:cubicBezTo>
                  <a:cubicBezTo>
                    <a:pt x="7205" y="11308"/>
                    <a:pt x="3503" y="11175"/>
                    <a:pt x="1434" y="11876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35"/>
            <p:cNvSpPr/>
            <p:nvPr/>
          </p:nvSpPr>
          <p:spPr>
            <a:xfrm>
              <a:off x="3170775" y="2664850"/>
              <a:ext cx="31700" cy="7525"/>
            </a:xfrm>
            <a:custGeom>
              <a:avLst/>
              <a:gdLst/>
              <a:ahLst/>
              <a:cxnLst/>
              <a:rect l="l" t="t" r="r" b="b"/>
              <a:pathLst>
                <a:path w="1268" h="301" fill="none" extrusionOk="0">
                  <a:moveTo>
                    <a:pt x="1268" y="0"/>
                  </a:moveTo>
                  <a:cubicBezTo>
                    <a:pt x="834" y="134"/>
                    <a:pt x="434" y="234"/>
                    <a:pt x="0" y="301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35"/>
            <p:cNvSpPr/>
            <p:nvPr/>
          </p:nvSpPr>
          <p:spPr>
            <a:xfrm>
              <a:off x="3234975" y="2428025"/>
              <a:ext cx="117625" cy="218500"/>
            </a:xfrm>
            <a:custGeom>
              <a:avLst/>
              <a:gdLst/>
              <a:ahLst/>
              <a:cxnLst/>
              <a:rect l="l" t="t" r="r" b="b"/>
              <a:pathLst>
                <a:path w="4705" h="8740" fill="none" extrusionOk="0">
                  <a:moveTo>
                    <a:pt x="4704" y="1168"/>
                  </a:moveTo>
                  <a:cubicBezTo>
                    <a:pt x="4704" y="1168"/>
                    <a:pt x="2269" y="0"/>
                    <a:pt x="1302" y="2402"/>
                  </a:cubicBezTo>
                  <a:cubicBezTo>
                    <a:pt x="334" y="4837"/>
                    <a:pt x="1802" y="6271"/>
                    <a:pt x="735" y="7906"/>
                  </a:cubicBezTo>
                  <a:cubicBezTo>
                    <a:pt x="534" y="8239"/>
                    <a:pt x="268" y="8506"/>
                    <a:pt x="1" y="8740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35"/>
            <p:cNvSpPr/>
            <p:nvPr/>
          </p:nvSpPr>
          <p:spPr>
            <a:xfrm>
              <a:off x="2898075" y="4341325"/>
              <a:ext cx="100100" cy="166250"/>
            </a:xfrm>
            <a:custGeom>
              <a:avLst/>
              <a:gdLst/>
              <a:ahLst/>
              <a:cxnLst/>
              <a:rect l="l" t="t" r="r" b="b"/>
              <a:pathLst>
                <a:path w="4004" h="6650" extrusionOk="0">
                  <a:moveTo>
                    <a:pt x="2436" y="1"/>
                  </a:moveTo>
                  <a:cubicBezTo>
                    <a:pt x="2213" y="1"/>
                    <a:pt x="1985" y="120"/>
                    <a:pt x="1768" y="423"/>
                  </a:cubicBezTo>
                  <a:cubicBezTo>
                    <a:pt x="1768" y="423"/>
                    <a:pt x="0" y="3025"/>
                    <a:pt x="0" y="4593"/>
                  </a:cubicBezTo>
                  <a:cubicBezTo>
                    <a:pt x="0" y="5830"/>
                    <a:pt x="399" y="6650"/>
                    <a:pt x="1196" y="6650"/>
                  </a:cubicBezTo>
                  <a:cubicBezTo>
                    <a:pt x="1430" y="6650"/>
                    <a:pt x="1699" y="6579"/>
                    <a:pt x="2002" y="6427"/>
                  </a:cubicBezTo>
                  <a:cubicBezTo>
                    <a:pt x="3603" y="5627"/>
                    <a:pt x="4003" y="1557"/>
                    <a:pt x="4003" y="1557"/>
                  </a:cubicBezTo>
                  <a:cubicBezTo>
                    <a:pt x="4003" y="1557"/>
                    <a:pt x="3246" y="1"/>
                    <a:pt x="2436" y="1"/>
                  </a:cubicBezTo>
                  <a:close/>
                </a:path>
              </a:pathLst>
            </a:custGeom>
            <a:solidFill>
              <a:srgbClr val="FFBDB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35"/>
            <p:cNvSpPr/>
            <p:nvPr/>
          </p:nvSpPr>
          <p:spPr>
            <a:xfrm>
              <a:off x="2911550" y="3759325"/>
              <a:ext cx="541100" cy="712350"/>
            </a:xfrm>
            <a:custGeom>
              <a:avLst/>
              <a:gdLst/>
              <a:ahLst/>
              <a:cxnLst/>
              <a:rect l="l" t="t" r="r" b="b"/>
              <a:pathLst>
                <a:path w="21644" h="28494" extrusionOk="0">
                  <a:moveTo>
                    <a:pt x="16692" y="0"/>
                  </a:moveTo>
                  <a:cubicBezTo>
                    <a:pt x="15961" y="0"/>
                    <a:pt x="15223" y="155"/>
                    <a:pt x="14539" y="553"/>
                  </a:cubicBezTo>
                  <a:lnTo>
                    <a:pt x="14439" y="6724"/>
                  </a:lnTo>
                  <a:cubicBezTo>
                    <a:pt x="14439" y="6724"/>
                    <a:pt x="10269" y="8993"/>
                    <a:pt x="8501" y="11294"/>
                  </a:cubicBezTo>
                  <a:cubicBezTo>
                    <a:pt x="6733" y="13596"/>
                    <a:pt x="4532" y="18266"/>
                    <a:pt x="3398" y="20367"/>
                  </a:cubicBezTo>
                  <a:cubicBezTo>
                    <a:pt x="2230" y="22436"/>
                    <a:pt x="162" y="24637"/>
                    <a:pt x="62" y="26605"/>
                  </a:cubicBezTo>
                  <a:cubicBezTo>
                    <a:pt x="1" y="27831"/>
                    <a:pt x="477" y="28494"/>
                    <a:pt x="1094" y="28494"/>
                  </a:cubicBezTo>
                  <a:cubicBezTo>
                    <a:pt x="1484" y="28494"/>
                    <a:pt x="1929" y="28228"/>
                    <a:pt x="2330" y="27673"/>
                  </a:cubicBezTo>
                  <a:cubicBezTo>
                    <a:pt x="3398" y="26205"/>
                    <a:pt x="3898" y="22035"/>
                    <a:pt x="5065" y="20901"/>
                  </a:cubicBezTo>
                  <a:cubicBezTo>
                    <a:pt x="6200" y="19734"/>
                    <a:pt x="12237" y="14530"/>
                    <a:pt x="15273" y="12128"/>
                  </a:cubicBezTo>
                  <a:cubicBezTo>
                    <a:pt x="18308" y="9726"/>
                    <a:pt x="19342" y="8159"/>
                    <a:pt x="19976" y="6491"/>
                  </a:cubicBezTo>
                  <a:cubicBezTo>
                    <a:pt x="20577" y="4823"/>
                    <a:pt x="21644" y="1821"/>
                    <a:pt x="21644" y="1821"/>
                  </a:cubicBezTo>
                  <a:cubicBezTo>
                    <a:pt x="21644" y="1821"/>
                    <a:pt x="19203" y="0"/>
                    <a:pt x="16692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4" name="Google Shape;4744;p35"/>
            <p:cNvSpPr/>
            <p:nvPr/>
          </p:nvSpPr>
          <p:spPr>
            <a:xfrm>
              <a:off x="3428450" y="4505825"/>
              <a:ext cx="103825" cy="170025"/>
            </a:xfrm>
            <a:custGeom>
              <a:avLst/>
              <a:gdLst/>
              <a:ahLst/>
              <a:cxnLst/>
              <a:rect l="l" t="t" r="r" b="b"/>
              <a:pathLst>
                <a:path w="4153" h="6801" extrusionOk="0">
                  <a:moveTo>
                    <a:pt x="3800" y="0"/>
                  </a:moveTo>
                  <a:cubicBezTo>
                    <a:pt x="3119" y="0"/>
                    <a:pt x="1568" y="1816"/>
                    <a:pt x="1568" y="1816"/>
                  </a:cubicBezTo>
                  <a:cubicBezTo>
                    <a:pt x="1568" y="1816"/>
                    <a:pt x="1" y="4451"/>
                    <a:pt x="201" y="5652"/>
                  </a:cubicBezTo>
                  <a:cubicBezTo>
                    <a:pt x="313" y="6438"/>
                    <a:pt x="652" y="6801"/>
                    <a:pt x="1188" y="6801"/>
                  </a:cubicBezTo>
                  <a:cubicBezTo>
                    <a:pt x="1448" y="6801"/>
                    <a:pt x="1754" y="6716"/>
                    <a:pt x="2102" y="6552"/>
                  </a:cubicBezTo>
                  <a:cubicBezTo>
                    <a:pt x="3670" y="5818"/>
                    <a:pt x="3937" y="2883"/>
                    <a:pt x="4104" y="715"/>
                  </a:cubicBezTo>
                  <a:cubicBezTo>
                    <a:pt x="4153" y="196"/>
                    <a:pt x="4023" y="0"/>
                    <a:pt x="3800" y="0"/>
                  </a:cubicBezTo>
                  <a:close/>
                </a:path>
              </a:pathLst>
            </a:custGeom>
            <a:solidFill>
              <a:srgbClr val="FFBDB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5" name="Google Shape;4745;p35"/>
            <p:cNvSpPr/>
            <p:nvPr/>
          </p:nvSpPr>
          <p:spPr>
            <a:xfrm>
              <a:off x="3432275" y="3770100"/>
              <a:ext cx="218025" cy="885200"/>
            </a:xfrm>
            <a:custGeom>
              <a:avLst/>
              <a:gdLst/>
              <a:ahLst/>
              <a:cxnLst/>
              <a:rect l="l" t="t" r="r" b="b"/>
              <a:pathLst>
                <a:path w="8721" h="35408" extrusionOk="0">
                  <a:moveTo>
                    <a:pt x="4975" y="0"/>
                  </a:moveTo>
                  <a:cubicBezTo>
                    <a:pt x="4111" y="0"/>
                    <a:pt x="3228" y="511"/>
                    <a:pt x="2483" y="1990"/>
                  </a:cubicBezTo>
                  <a:cubicBezTo>
                    <a:pt x="2483" y="1990"/>
                    <a:pt x="481" y="10129"/>
                    <a:pt x="581" y="12965"/>
                  </a:cubicBezTo>
                  <a:cubicBezTo>
                    <a:pt x="682" y="15767"/>
                    <a:pt x="2950" y="26808"/>
                    <a:pt x="2950" y="27975"/>
                  </a:cubicBezTo>
                  <a:cubicBezTo>
                    <a:pt x="2950" y="29110"/>
                    <a:pt x="882" y="31178"/>
                    <a:pt x="315" y="33479"/>
                  </a:cubicBezTo>
                  <a:cubicBezTo>
                    <a:pt x="1" y="34735"/>
                    <a:pt x="423" y="35408"/>
                    <a:pt x="1037" y="35408"/>
                  </a:cubicBezTo>
                  <a:cubicBezTo>
                    <a:pt x="1533" y="35408"/>
                    <a:pt x="2155" y="34970"/>
                    <a:pt x="2616" y="34047"/>
                  </a:cubicBezTo>
                  <a:cubicBezTo>
                    <a:pt x="3650" y="31978"/>
                    <a:pt x="4217" y="28776"/>
                    <a:pt x="4317" y="26941"/>
                  </a:cubicBezTo>
                  <a:cubicBezTo>
                    <a:pt x="4451" y="25107"/>
                    <a:pt x="5385" y="15867"/>
                    <a:pt x="5385" y="13999"/>
                  </a:cubicBezTo>
                  <a:lnTo>
                    <a:pt x="5385" y="10563"/>
                  </a:lnTo>
                  <a:lnTo>
                    <a:pt x="8721" y="2524"/>
                  </a:lnTo>
                  <a:cubicBezTo>
                    <a:pt x="8721" y="2524"/>
                    <a:pt x="6895" y="0"/>
                    <a:pt x="497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6" name="Google Shape;4746;p35"/>
            <p:cNvSpPr/>
            <p:nvPr/>
          </p:nvSpPr>
          <p:spPr>
            <a:xfrm>
              <a:off x="3822075" y="2139275"/>
              <a:ext cx="37425" cy="40325"/>
            </a:xfrm>
            <a:custGeom>
              <a:avLst/>
              <a:gdLst/>
              <a:ahLst/>
              <a:cxnLst/>
              <a:rect l="l" t="t" r="r" b="b"/>
              <a:pathLst>
                <a:path w="1497" h="1613" extrusionOk="0">
                  <a:moveTo>
                    <a:pt x="1222" y="1"/>
                  </a:moveTo>
                  <a:cubicBezTo>
                    <a:pt x="1016" y="1"/>
                    <a:pt x="734" y="175"/>
                    <a:pt x="734" y="175"/>
                  </a:cubicBezTo>
                  <a:cubicBezTo>
                    <a:pt x="734" y="175"/>
                    <a:pt x="0" y="1543"/>
                    <a:pt x="734" y="1610"/>
                  </a:cubicBezTo>
                  <a:cubicBezTo>
                    <a:pt x="760" y="1612"/>
                    <a:pt x="786" y="1613"/>
                    <a:pt x="810" y="1613"/>
                  </a:cubicBezTo>
                  <a:cubicBezTo>
                    <a:pt x="1497" y="1613"/>
                    <a:pt x="1435" y="725"/>
                    <a:pt x="1435" y="242"/>
                  </a:cubicBezTo>
                  <a:cubicBezTo>
                    <a:pt x="1435" y="59"/>
                    <a:pt x="1341" y="1"/>
                    <a:pt x="12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7" name="Google Shape;4747;p35"/>
            <p:cNvSpPr/>
            <p:nvPr/>
          </p:nvSpPr>
          <p:spPr>
            <a:xfrm>
              <a:off x="2828025" y="2138650"/>
              <a:ext cx="1021575" cy="1772300"/>
            </a:xfrm>
            <a:custGeom>
              <a:avLst/>
              <a:gdLst/>
              <a:ahLst/>
              <a:cxnLst/>
              <a:rect l="l" t="t" r="r" b="b"/>
              <a:pathLst>
                <a:path w="40863" h="70892" extrusionOk="0">
                  <a:moveTo>
                    <a:pt x="37127" y="0"/>
                  </a:moveTo>
                  <a:cubicBezTo>
                    <a:pt x="36193" y="0"/>
                    <a:pt x="36893" y="5337"/>
                    <a:pt x="36893" y="5337"/>
                  </a:cubicBezTo>
                  <a:lnTo>
                    <a:pt x="36160" y="19614"/>
                  </a:lnTo>
                  <a:cubicBezTo>
                    <a:pt x="36160" y="19614"/>
                    <a:pt x="32924" y="24951"/>
                    <a:pt x="31990" y="25885"/>
                  </a:cubicBezTo>
                  <a:cubicBezTo>
                    <a:pt x="31056" y="26819"/>
                    <a:pt x="26353" y="28054"/>
                    <a:pt x="26353" y="28054"/>
                  </a:cubicBezTo>
                  <a:lnTo>
                    <a:pt x="25419" y="26185"/>
                  </a:lnTo>
                  <a:lnTo>
                    <a:pt x="22283" y="26619"/>
                  </a:lnTo>
                  <a:cubicBezTo>
                    <a:pt x="22283" y="26619"/>
                    <a:pt x="23851" y="29221"/>
                    <a:pt x="23951" y="29721"/>
                  </a:cubicBezTo>
                  <a:cubicBezTo>
                    <a:pt x="24051" y="30255"/>
                    <a:pt x="20915" y="31723"/>
                    <a:pt x="19481" y="32857"/>
                  </a:cubicBezTo>
                  <a:cubicBezTo>
                    <a:pt x="18013" y="34024"/>
                    <a:pt x="16746" y="34958"/>
                    <a:pt x="16446" y="36826"/>
                  </a:cubicBezTo>
                  <a:cubicBezTo>
                    <a:pt x="16145" y="38694"/>
                    <a:pt x="14144" y="46734"/>
                    <a:pt x="14144" y="46734"/>
                  </a:cubicBezTo>
                  <a:cubicBezTo>
                    <a:pt x="12810" y="48301"/>
                    <a:pt x="11475" y="49936"/>
                    <a:pt x="10174" y="51537"/>
                  </a:cubicBezTo>
                  <a:cubicBezTo>
                    <a:pt x="9174" y="52805"/>
                    <a:pt x="7939" y="53772"/>
                    <a:pt x="6872" y="54973"/>
                  </a:cubicBezTo>
                  <a:cubicBezTo>
                    <a:pt x="6872" y="54973"/>
                    <a:pt x="4670" y="55473"/>
                    <a:pt x="3636" y="55707"/>
                  </a:cubicBezTo>
                  <a:cubicBezTo>
                    <a:pt x="2602" y="55907"/>
                    <a:pt x="0" y="56641"/>
                    <a:pt x="301" y="56941"/>
                  </a:cubicBezTo>
                  <a:cubicBezTo>
                    <a:pt x="353" y="56993"/>
                    <a:pt x="465" y="57015"/>
                    <a:pt x="619" y="57015"/>
                  </a:cubicBezTo>
                  <a:cubicBezTo>
                    <a:pt x="1350" y="57015"/>
                    <a:pt x="3013" y="56517"/>
                    <a:pt x="3536" y="56407"/>
                  </a:cubicBezTo>
                  <a:cubicBezTo>
                    <a:pt x="3602" y="56397"/>
                    <a:pt x="3664" y="56392"/>
                    <a:pt x="3724" y="56392"/>
                  </a:cubicBezTo>
                  <a:cubicBezTo>
                    <a:pt x="4244" y="56392"/>
                    <a:pt x="4612" y="56741"/>
                    <a:pt x="5838" y="56741"/>
                  </a:cubicBezTo>
                  <a:cubicBezTo>
                    <a:pt x="6372" y="56707"/>
                    <a:pt x="6939" y="56474"/>
                    <a:pt x="7339" y="56107"/>
                  </a:cubicBezTo>
                  <a:lnTo>
                    <a:pt x="7506" y="56240"/>
                  </a:lnTo>
                  <a:cubicBezTo>
                    <a:pt x="10508" y="53372"/>
                    <a:pt x="15311" y="50570"/>
                    <a:pt x="16979" y="47668"/>
                  </a:cubicBezTo>
                  <a:cubicBezTo>
                    <a:pt x="17780" y="46267"/>
                    <a:pt x="20315" y="37227"/>
                    <a:pt x="20315" y="37227"/>
                  </a:cubicBezTo>
                  <a:lnTo>
                    <a:pt x="23017" y="42864"/>
                  </a:lnTo>
                  <a:cubicBezTo>
                    <a:pt x="23017" y="42864"/>
                    <a:pt x="20615" y="49335"/>
                    <a:pt x="17279" y="54339"/>
                  </a:cubicBezTo>
                  <a:cubicBezTo>
                    <a:pt x="13944" y="59343"/>
                    <a:pt x="10408" y="61844"/>
                    <a:pt x="11342" y="63412"/>
                  </a:cubicBezTo>
                  <a:cubicBezTo>
                    <a:pt x="11809" y="64196"/>
                    <a:pt x="12693" y="64196"/>
                    <a:pt x="13606" y="64196"/>
                  </a:cubicBezTo>
                  <a:cubicBezTo>
                    <a:pt x="14519" y="64196"/>
                    <a:pt x="15461" y="64196"/>
                    <a:pt x="16045" y="64980"/>
                  </a:cubicBezTo>
                  <a:cubicBezTo>
                    <a:pt x="17179" y="66548"/>
                    <a:pt x="17713" y="68216"/>
                    <a:pt x="20515" y="68216"/>
                  </a:cubicBezTo>
                  <a:cubicBezTo>
                    <a:pt x="22195" y="68216"/>
                    <a:pt x="23313" y="67841"/>
                    <a:pt x="24383" y="67841"/>
                  </a:cubicBezTo>
                  <a:cubicBezTo>
                    <a:pt x="25118" y="67841"/>
                    <a:pt x="25830" y="68018"/>
                    <a:pt x="26686" y="68616"/>
                  </a:cubicBezTo>
                  <a:cubicBezTo>
                    <a:pt x="28249" y="69725"/>
                    <a:pt x="31126" y="70891"/>
                    <a:pt x="33259" y="70891"/>
                  </a:cubicBezTo>
                  <a:cubicBezTo>
                    <a:pt x="33949" y="70891"/>
                    <a:pt x="34561" y="70769"/>
                    <a:pt x="35025" y="70484"/>
                  </a:cubicBezTo>
                  <a:cubicBezTo>
                    <a:pt x="36893" y="69350"/>
                    <a:pt x="38361" y="68316"/>
                    <a:pt x="39595" y="67482"/>
                  </a:cubicBezTo>
                  <a:cubicBezTo>
                    <a:pt x="40863" y="66648"/>
                    <a:pt x="39362" y="62778"/>
                    <a:pt x="38228" y="60277"/>
                  </a:cubicBezTo>
                  <a:cubicBezTo>
                    <a:pt x="37060" y="57775"/>
                    <a:pt x="34558" y="41830"/>
                    <a:pt x="34558" y="41196"/>
                  </a:cubicBezTo>
                  <a:cubicBezTo>
                    <a:pt x="34558" y="40562"/>
                    <a:pt x="33725" y="29521"/>
                    <a:pt x="33725" y="29521"/>
                  </a:cubicBezTo>
                  <a:cubicBezTo>
                    <a:pt x="33725" y="29521"/>
                    <a:pt x="38828" y="22650"/>
                    <a:pt x="39362" y="20882"/>
                  </a:cubicBezTo>
                  <a:cubicBezTo>
                    <a:pt x="39896" y="19114"/>
                    <a:pt x="38528" y="5237"/>
                    <a:pt x="38528" y="5237"/>
                  </a:cubicBezTo>
                  <a:cubicBezTo>
                    <a:pt x="38528" y="5237"/>
                    <a:pt x="40196" y="2669"/>
                    <a:pt x="40196" y="1835"/>
                  </a:cubicBezTo>
                  <a:cubicBezTo>
                    <a:pt x="40196" y="1001"/>
                    <a:pt x="38061" y="0"/>
                    <a:pt x="37127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8" name="Google Shape;4748;p35"/>
            <p:cNvSpPr/>
            <p:nvPr/>
          </p:nvSpPr>
          <p:spPr>
            <a:xfrm>
              <a:off x="3787050" y="1548225"/>
              <a:ext cx="223500" cy="1145000"/>
            </a:xfrm>
            <a:custGeom>
              <a:avLst/>
              <a:gdLst/>
              <a:ahLst/>
              <a:cxnLst/>
              <a:rect l="l" t="t" r="r" b="b"/>
              <a:pathLst>
                <a:path w="8940" h="45800" fill="none" extrusionOk="0">
                  <a:moveTo>
                    <a:pt x="0" y="0"/>
                  </a:moveTo>
                  <a:lnTo>
                    <a:pt x="0" y="24184"/>
                  </a:lnTo>
                  <a:cubicBezTo>
                    <a:pt x="0" y="24184"/>
                    <a:pt x="534" y="26519"/>
                    <a:pt x="1668" y="27720"/>
                  </a:cubicBezTo>
                  <a:cubicBezTo>
                    <a:pt x="2836" y="28888"/>
                    <a:pt x="5404" y="31256"/>
                    <a:pt x="3870" y="32957"/>
                  </a:cubicBezTo>
                  <a:cubicBezTo>
                    <a:pt x="2369" y="34658"/>
                    <a:pt x="1168" y="37861"/>
                    <a:pt x="2869" y="38361"/>
                  </a:cubicBezTo>
                  <a:cubicBezTo>
                    <a:pt x="4570" y="38895"/>
                    <a:pt x="8940" y="35492"/>
                    <a:pt x="8940" y="38361"/>
                  </a:cubicBezTo>
                  <a:cubicBezTo>
                    <a:pt x="8940" y="41230"/>
                    <a:pt x="3369" y="42431"/>
                    <a:pt x="3703" y="44132"/>
                  </a:cubicBezTo>
                  <a:cubicBezTo>
                    <a:pt x="4036" y="45800"/>
                    <a:pt x="6405" y="44966"/>
                    <a:pt x="6405" y="4496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9" name="Google Shape;4749;p35"/>
            <p:cNvSpPr/>
            <p:nvPr/>
          </p:nvSpPr>
          <p:spPr>
            <a:xfrm>
              <a:off x="2880550" y="3508775"/>
              <a:ext cx="141800" cy="77325"/>
            </a:xfrm>
            <a:custGeom>
              <a:avLst/>
              <a:gdLst/>
              <a:ahLst/>
              <a:cxnLst/>
              <a:rect l="l" t="t" r="r" b="b"/>
              <a:pathLst>
                <a:path w="5672" h="3093" extrusionOk="0">
                  <a:moveTo>
                    <a:pt x="5138" y="1"/>
                  </a:moveTo>
                  <a:cubicBezTo>
                    <a:pt x="4271" y="401"/>
                    <a:pt x="3470" y="902"/>
                    <a:pt x="2703" y="1502"/>
                  </a:cubicBezTo>
                  <a:cubicBezTo>
                    <a:pt x="1902" y="2203"/>
                    <a:pt x="1" y="2836"/>
                    <a:pt x="435" y="3070"/>
                  </a:cubicBezTo>
                  <a:cubicBezTo>
                    <a:pt x="471" y="3086"/>
                    <a:pt x="521" y="3093"/>
                    <a:pt x="582" y="3093"/>
                  </a:cubicBezTo>
                  <a:cubicBezTo>
                    <a:pt x="1291" y="3093"/>
                    <a:pt x="3470" y="2102"/>
                    <a:pt x="3470" y="2102"/>
                  </a:cubicBezTo>
                  <a:cubicBezTo>
                    <a:pt x="3470" y="2102"/>
                    <a:pt x="3636" y="2149"/>
                    <a:pt x="3883" y="2149"/>
                  </a:cubicBezTo>
                  <a:cubicBezTo>
                    <a:pt x="4386" y="2149"/>
                    <a:pt x="5224" y="1954"/>
                    <a:pt x="5672" y="768"/>
                  </a:cubicBezTo>
                  <a:lnTo>
                    <a:pt x="5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0" name="Google Shape;4750;p35"/>
            <p:cNvSpPr/>
            <p:nvPr/>
          </p:nvSpPr>
          <p:spPr>
            <a:xfrm>
              <a:off x="2880550" y="3508775"/>
              <a:ext cx="141800" cy="81750"/>
            </a:xfrm>
            <a:custGeom>
              <a:avLst/>
              <a:gdLst/>
              <a:ahLst/>
              <a:cxnLst/>
              <a:rect l="l" t="t" r="r" b="b"/>
              <a:pathLst>
                <a:path w="5672" h="3270" fill="none" extrusionOk="0">
                  <a:moveTo>
                    <a:pt x="5138" y="1"/>
                  </a:moveTo>
                  <a:cubicBezTo>
                    <a:pt x="4271" y="401"/>
                    <a:pt x="3470" y="902"/>
                    <a:pt x="2703" y="1502"/>
                  </a:cubicBezTo>
                  <a:cubicBezTo>
                    <a:pt x="1902" y="2203"/>
                    <a:pt x="1" y="2836"/>
                    <a:pt x="435" y="3070"/>
                  </a:cubicBezTo>
                  <a:cubicBezTo>
                    <a:pt x="902" y="3270"/>
                    <a:pt x="3470" y="2102"/>
                    <a:pt x="3470" y="2102"/>
                  </a:cubicBezTo>
                  <a:cubicBezTo>
                    <a:pt x="3470" y="2102"/>
                    <a:pt x="5005" y="2536"/>
                    <a:pt x="5672" y="7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1" name="Google Shape;4751;p35"/>
            <p:cNvSpPr/>
            <p:nvPr/>
          </p:nvSpPr>
          <p:spPr>
            <a:xfrm>
              <a:off x="3739500" y="2084625"/>
              <a:ext cx="58400" cy="131600"/>
            </a:xfrm>
            <a:custGeom>
              <a:avLst/>
              <a:gdLst/>
              <a:ahLst/>
              <a:cxnLst/>
              <a:rect l="l" t="t" r="r" b="b"/>
              <a:pathLst>
                <a:path w="2336" h="5264" extrusionOk="0">
                  <a:moveTo>
                    <a:pt x="1745" y="0"/>
                  </a:moveTo>
                  <a:cubicBezTo>
                    <a:pt x="1605" y="0"/>
                    <a:pt x="1442" y="126"/>
                    <a:pt x="1268" y="460"/>
                  </a:cubicBezTo>
                  <a:cubicBezTo>
                    <a:pt x="835" y="1260"/>
                    <a:pt x="1" y="1828"/>
                    <a:pt x="1" y="2161"/>
                  </a:cubicBezTo>
                  <a:cubicBezTo>
                    <a:pt x="1" y="2528"/>
                    <a:pt x="368" y="5263"/>
                    <a:pt x="368" y="5263"/>
                  </a:cubicBezTo>
                  <a:lnTo>
                    <a:pt x="1635" y="5063"/>
                  </a:lnTo>
                  <a:cubicBezTo>
                    <a:pt x="2336" y="3996"/>
                    <a:pt x="1268" y="2094"/>
                    <a:pt x="1268" y="2094"/>
                  </a:cubicBezTo>
                  <a:cubicBezTo>
                    <a:pt x="1268" y="2094"/>
                    <a:pt x="2269" y="994"/>
                    <a:pt x="2169" y="560"/>
                  </a:cubicBezTo>
                  <a:cubicBezTo>
                    <a:pt x="2109" y="280"/>
                    <a:pt x="1953" y="0"/>
                    <a:pt x="1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2" name="Google Shape;4752;p35"/>
            <p:cNvSpPr/>
            <p:nvPr/>
          </p:nvSpPr>
          <p:spPr>
            <a:xfrm>
              <a:off x="3739500" y="2075250"/>
              <a:ext cx="58400" cy="140975"/>
            </a:xfrm>
            <a:custGeom>
              <a:avLst/>
              <a:gdLst/>
              <a:ahLst/>
              <a:cxnLst/>
              <a:rect l="l" t="t" r="r" b="b"/>
              <a:pathLst>
                <a:path w="2336" h="5639" fill="none" extrusionOk="0">
                  <a:moveTo>
                    <a:pt x="368" y="5638"/>
                  </a:moveTo>
                  <a:cubicBezTo>
                    <a:pt x="368" y="5638"/>
                    <a:pt x="1" y="2903"/>
                    <a:pt x="1" y="2536"/>
                  </a:cubicBezTo>
                  <a:cubicBezTo>
                    <a:pt x="1" y="2203"/>
                    <a:pt x="835" y="1635"/>
                    <a:pt x="1268" y="835"/>
                  </a:cubicBezTo>
                  <a:cubicBezTo>
                    <a:pt x="1702" y="1"/>
                    <a:pt x="2069" y="468"/>
                    <a:pt x="2169" y="935"/>
                  </a:cubicBezTo>
                  <a:cubicBezTo>
                    <a:pt x="2269" y="1369"/>
                    <a:pt x="1268" y="2469"/>
                    <a:pt x="1268" y="2469"/>
                  </a:cubicBezTo>
                  <a:cubicBezTo>
                    <a:pt x="1268" y="2469"/>
                    <a:pt x="2336" y="4371"/>
                    <a:pt x="1635" y="54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3" name="Google Shape;4753;p35"/>
            <p:cNvSpPr/>
            <p:nvPr/>
          </p:nvSpPr>
          <p:spPr>
            <a:xfrm>
              <a:off x="3802875" y="2134775"/>
              <a:ext cx="40775" cy="59000"/>
            </a:xfrm>
            <a:custGeom>
              <a:avLst/>
              <a:gdLst/>
              <a:ahLst/>
              <a:cxnLst/>
              <a:rect l="l" t="t" r="r" b="b"/>
              <a:pathLst>
                <a:path w="1631" h="2360" extrusionOk="0">
                  <a:moveTo>
                    <a:pt x="1322" y="1"/>
                  </a:moveTo>
                  <a:cubicBezTo>
                    <a:pt x="1116" y="1"/>
                    <a:pt x="835" y="255"/>
                    <a:pt x="835" y="255"/>
                  </a:cubicBezTo>
                  <a:cubicBezTo>
                    <a:pt x="835" y="255"/>
                    <a:pt x="1" y="2257"/>
                    <a:pt x="835" y="2357"/>
                  </a:cubicBezTo>
                  <a:cubicBezTo>
                    <a:pt x="854" y="2358"/>
                    <a:pt x="873" y="2359"/>
                    <a:pt x="892" y="2359"/>
                  </a:cubicBezTo>
                  <a:cubicBezTo>
                    <a:pt x="1631" y="2359"/>
                    <a:pt x="1535" y="1071"/>
                    <a:pt x="1535" y="355"/>
                  </a:cubicBezTo>
                  <a:cubicBezTo>
                    <a:pt x="1535" y="86"/>
                    <a:pt x="1441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4" name="Google Shape;4754;p35"/>
            <p:cNvSpPr/>
            <p:nvPr/>
          </p:nvSpPr>
          <p:spPr>
            <a:xfrm>
              <a:off x="3787050" y="2121450"/>
              <a:ext cx="40700" cy="58200"/>
            </a:xfrm>
            <a:custGeom>
              <a:avLst/>
              <a:gdLst/>
              <a:ahLst/>
              <a:cxnLst/>
              <a:rect l="l" t="t" r="r" b="b"/>
              <a:pathLst>
                <a:path w="1628" h="2328" extrusionOk="0">
                  <a:moveTo>
                    <a:pt x="1321" y="0"/>
                  </a:moveTo>
                  <a:cubicBezTo>
                    <a:pt x="1115" y="0"/>
                    <a:pt x="834" y="254"/>
                    <a:pt x="834" y="254"/>
                  </a:cubicBezTo>
                  <a:cubicBezTo>
                    <a:pt x="834" y="254"/>
                    <a:pt x="0" y="2223"/>
                    <a:pt x="834" y="2323"/>
                  </a:cubicBezTo>
                  <a:cubicBezTo>
                    <a:pt x="862" y="2326"/>
                    <a:pt x="889" y="2328"/>
                    <a:pt x="915" y="2328"/>
                  </a:cubicBezTo>
                  <a:cubicBezTo>
                    <a:pt x="1628" y="2328"/>
                    <a:pt x="1535" y="1031"/>
                    <a:pt x="1535" y="355"/>
                  </a:cubicBezTo>
                  <a:cubicBezTo>
                    <a:pt x="1535" y="85"/>
                    <a:pt x="1440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5" name="Google Shape;4755;p35"/>
            <p:cNvSpPr/>
            <p:nvPr/>
          </p:nvSpPr>
          <p:spPr>
            <a:xfrm>
              <a:off x="3769525" y="2108100"/>
              <a:ext cx="39950" cy="58225"/>
            </a:xfrm>
            <a:custGeom>
              <a:avLst/>
              <a:gdLst/>
              <a:ahLst/>
              <a:cxnLst/>
              <a:rect l="l" t="t" r="r" b="b"/>
              <a:pathLst>
                <a:path w="1598" h="2329" extrusionOk="0">
                  <a:moveTo>
                    <a:pt x="1311" y="1"/>
                  </a:moveTo>
                  <a:cubicBezTo>
                    <a:pt x="1096" y="1"/>
                    <a:pt x="801" y="255"/>
                    <a:pt x="801" y="255"/>
                  </a:cubicBezTo>
                  <a:cubicBezTo>
                    <a:pt x="801" y="255"/>
                    <a:pt x="1" y="2256"/>
                    <a:pt x="801" y="2323"/>
                  </a:cubicBezTo>
                  <a:cubicBezTo>
                    <a:pt x="829" y="2326"/>
                    <a:pt x="856" y="2328"/>
                    <a:pt x="882" y="2328"/>
                  </a:cubicBezTo>
                  <a:cubicBezTo>
                    <a:pt x="1597" y="2328"/>
                    <a:pt x="1535" y="1031"/>
                    <a:pt x="1535" y="355"/>
                  </a:cubicBezTo>
                  <a:cubicBezTo>
                    <a:pt x="1535" y="86"/>
                    <a:pt x="1436" y="1"/>
                    <a:pt x="131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6" name="Google Shape;4756;p35"/>
            <p:cNvSpPr/>
            <p:nvPr/>
          </p:nvSpPr>
          <p:spPr>
            <a:xfrm>
              <a:off x="3275850" y="2543100"/>
              <a:ext cx="246850" cy="280350"/>
            </a:xfrm>
            <a:custGeom>
              <a:avLst/>
              <a:gdLst/>
              <a:ahLst/>
              <a:cxnLst/>
              <a:rect l="l" t="t" r="r" b="b"/>
              <a:pathLst>
                <a:path w="9874" h="11214" extrusionOk="0">
                  <a:moveTo>
                    <a:pt x="6638" y="0"/>
                  </a:moveTo>
                  <a:cubicBezTo>
                    <a:pt x="5204" y="534"/>
                    <a:pt x="4570" y="2302"/>
                    <a:pt x="3836" y="4270"/>
                  </a:cubicBezTo>
                  <a:cubicBezTo>
                    <a:pt x="3102" y="6271"/>
                    <a:pt x="1968" y="6572"/>
                    <a:pt x="1968" y="6572"/>
                  </a:cubicBezTo>
                  <a:cubicBezTo>
                    <a:pt x="1568" y="6572"/>
                    <a:pt x="1201" y="6605"/>
                    <a:pt x="834" y="6672"/>
                  </a:cubicBezTo>
                  <a:cubicBezTo>
                    <a:pt x="100" y="6772"/>
                    <a:pt x="0" y="8873"/>
                    <a:pt x="1134" y="9274"/>
                  </a:cubicBezTo>
                  <a:cubicBezTo>
                    <a:pt x="1376" y="9366"/>
                    <a:pt x="1572" y="9402"/>
                    <a:pt x="1732" y="9402"/>
                  </a:cubicBezTo>
                  <a:cubicBezTo>
                    <a:pt x="2319" y="9402"/>
                    <a:pt x="2402" y="8907"/>
                    <a:pt x="2402" y="8907"/>
                  </a:cubicBezTo>
                  <a:cubicBezTo>
                    <a:pt x="2402" y="8907"/>
                    <a:pt x="3870" y="10841"/>
                    <a:pt x="4704" y="11075"/>
                  </a:cubicBezTo>
                  <a:cubicBezTo>
                    <a:pt x="5024" y="11152"/>
                    <a:pt x="5463" y="11214"/>
                    <a:pt x="5923" y="11214"/>
                  </a:cubicBezTo>
                  <a:cubicBezTo>
                    <a:pt x="6661" y="11214"/>
                    <a:pt x="7454" y="11055"/>
                    <a:pt x="7906" y="10541"/>
                  </a:cubicBezTo>
                  <a:cubicBezTo>
                    <a:pt x="8606" y="9707"/>
                    <a:pt x="9874" y="7606"/>
                    <a:pt x="9240" y="5938"/>
                  </a:cubicBezTo>
                  <a:cubicBezTo>
                    <a:pt x="8606" y="4270"/>
                    <a:pt x="6638" y="0"/>
                    <a:pt x="6638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7" name="Google Shape;4757;p35"/>
            <p:cNvSpPr/>
            <p:nvPr/>
          </p:nvSpPr>
          <p:spPr>
            <a:xfrm>
              <a:off x="3367575" y="265650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fill="none" extrusionOk="0">
                  <a:moveTo>
                    <a:pt x="1" y="1102"/>
                  </a:moveTo>
                  <a:cubicBezTo>
                    <a:pt x="34" y="468"/>
                    <a:pt x="568" y="1"/>
                    <a:pt x="1201" y="3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8" name="Google Shape;4758;p35"/>
            <p:cNvSpPr/>
            <p:nvPr/>
          </p:nvSpPr>
          <p:spPr>
            <a:xfrm>
              <a:off x="3435950" y="2614825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1" y="967"/>
                  </a:moveTo>
                  <a:cubicBezTo>
                    <a:pt x="1" y="967"/>
                    <a:pt x="301" y="0"/>
                    <a:pt x="1202" y="30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9" name="Google Shape;4759;p35"/>
            <p:cNvSpPr/>
            <p:nvPr/>
          </p:nvSpPr>
          <p:spPr>
            <a:xfrm>
              <a:off x="3408450" y="2569775"/>
              <a:ext cx="42550" cy="24225"/>
            </a:xfrm>
            <a:custGeom>
              <a:avLst/>
              <a:gdLst/>
              <a:ahLst/>
              <a:cxnLst/>
              <a:rect l="l" t="t" r="r" b="b"/>
              <a:pathLst>
                <a:path w="1702" h="969" fill="none" extrusionOk="0">
                  <a:moveTo>
                    <a:pt x="0" y="968"/>
                  </a:moveTo>
                  <a:cubicBezTo>
                    <a:pt x="0" y="968"/>
                    <a:pt x="734" y="1"/>
                    <a:pt x="1701" y="6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0" name="Google Shape;4760;p35"/>
            <p:cNvSpPr/>
            <p:nvPr/>
          </p:nvSpPr>
          <p:spPr>
            <a:xfrm>
              <a:off x="3415950" y="2644825"/>
              <a:ext cx="37550" cy="45900"/>
            </a:xfrm>
            <a:custGeom>
              <a:avLst/>
              <a:gdLst/>
              <a:ahLst/>
              <a:cxnLst/>
              <a:rect l="l" t="t" r="r" b="b"/>
              <a:pathLst>
                <a:path w="1502" h="1836" fill="none" extrusionOk="0">
                  <a:moveTo>
                    <a:pt x="0" y="1"/>
                  </a:moveTo>
                  <a:cubicBezTo>
                    <a:pt x="0" y="1"/>
                    <a:pt x="234" y="735"/>
                    <a:pt x="667" y="868"/>
                  </a:cubicBezTo>
                  <a:cubicBezTo>
                    <a:pt x="1101" y="1035"/>
                    <a:pt x="1501" y="868"/>
                    <a:pt x="1501" y="1102"/>
                  </a:cubicBezTo>
                  <a:cubicBezTo>
                    <a:pt x="1435" y="1369"/>
                    <a:pt x="1301" y="1635"/>
                    <a:pt x="1134" y="18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1" name="Google Shape;4761;p35"/>
            <p:cNvSpPr/>
            <p:nvPr/>
          </p:nvSpPr>
          <p:spPr>
            <a:xfrm>
              <a:off x="3386750" y="2717375"/>
              <a:ext cx="74250" cy="55900"/>
            </a:xfrm>
            <a:custGeom>
              <a:avLst/>
              <a:gdLst/>
              <a:ahLst/>
              <a:cxnLst/>
              <a:rect l="l" t="t" r="r" b="b"/>
              <a:pathLst>
                <a:path w="2970" h="2236" fill="none" extrusionOk="0">
                  <a:moveTo>
                    <a:pt x="2669" y="1"/>
                  </a:moveTo>
                  <a:cubicBezTo>
                    <a:pt x="2302" y="268"/>
                    <a:pt x="1869" y="501"/>
                    <a:pt x="1402" y="601"/>
                  </a:cubicBezTo>
                  <a:cubicBezTo>
                    <a:pt x="935" y="668"/>
                    <a:pt x="468" y="668"/>
                    <a:pt x="1" y="601"/>
                  </a:cubicBezTo>
                  <a:cubicBezTo>
                    <a:pt x="1" y="601"/>
                    <a:pt x="735" y="2236"/>
                    <a:pt x="1835" y="1836"/>
                  </a:cubicBezTo>
                  <a:cubicBezTo>
                    <a:pt x="2970" y="1469"/>
                    <a:pt x="2669" y="1"/>
                    <a:pt x="2669" y="1"/>
                  </a:cubicBezTo>
                  <a:close/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2" name="Google Shape;4762;p35"/>
            <p:cNvSpPr/>
            <p:nvPr/>
          </p:nvSpPr>
          <p:spPr>
            <a:xfrm>
              <a:off x="3087375" y="2814950"/>
              <a:ext cx="761400" cy="1096000"/>
            </a:xfrm>
            <a:custGeom>
              <a:avLst/>
              <a:gdLst/>
              <a:ahLst/>
              <a:cxnLst/>
              <a:rect l="l" t="t" r="r" b="b"/>
              <a:pathLst>
                <a:path w="30456" h="43840" extrusionOk="0">
                  <a:moveTo>
                    <a:pt x="19248" y="1"/>
                  </a:moveTo>
                  <a:cubicBezTo>
                    <a:pt x="18814" y="134"/>
                    <a:pt x="18347" y="301"/>
                    <a:pt x="17913" y="434"/>
                  </a:cubicBezTo>
                  <a:lnTo>
                    <a:pt x="20015" y="5705"/>
                  </a:lnTo>
                  <a:lnTo>
                    <a:pt x="14478" y="7673"/>
                  </a:lnTo>
                  <a:lnTo>
                    <a:pt x="12109" y="3904"/>
                  </a:lnTo>
                  <a:lnTo>
                    <a:pt x="10875" y="4604"/>
                  </a:lnTo>
                  <a:lnTo>
                    <a:pt x="12710" y="9241"/>
                  </a:lnTo>
                  <a:lnTo>
                    <a:pt x="10641" y="11709"/>
                  </a:lnTo>
                  <a:lnTo>
                    <a:pt x="12610" y="15812"/>
                  </a:lnTo>
                  <a:cubicBezTo>
                    <a:pt x="12610" y="15812"/>
                    <a:pt x="10208" y="22283"/>
                    <a:pt x="6872" y="27287"/>
                  </a:cubicBezTo>
                  <a:cubicBezTo>
                    <a:pt x="3536" y="32291"/>
                    <a:pt x="1" y="34792"/>
                    <a:pt x="935" y="36360"/>
                  </a:cubicBezTo>
                  <a:cubicBezTo>
                    <a:pt x="1402" y="37144"/>
                    <a:pt x="2285" y="37144"/>
                    <a:pt x="3199" y="37144"/>
                  </a:cubicBezTo>
                  <a:cubicBezTo>
                    <a:pt x="4112" y="37144"/>
                    <a:pt x="5054" y="37144"/>
                    <a:pt x="5638" y="37928"/>
                  </a:cubicBezTo>
                  <a:cubicBezTo>
                    <a:pt x="6772" y="39496"/>
                    <a:pt x="7306" y="41164"/>
                    <a:pt x="10108" y="41164"/>
                  </a:cubicBezTo>
                  <a:cubicBezTo>
                    <a:pt x="11768" y="41164"/>
                    <a:pt x="12890" y="40789"/>
                    <a:pt x="13958" y="40789"/>
                  </a:cubicBezTo>
                  <a:cubicBezTo>
                    <a:pt x="14693" y="40789"/>
                    <a:pt x="15403" y="40966"/>
                    <a:pt x="16245" y="41564"/>
                  </a:cubicBezTo>
                  <a:cubicBezTo>
                    <a:pt x="17833" y="42673"/>
                    <a:pt x="20717" y="43839"/>
                    <a:pt x="22837" y="43839"/>
                  </a:cubicBezTo>
                  <a:cubicBezTo>
                    <a:pt x="23522" y="43839"/>
                    <a:pt x="24128" y="43717"/>
                    <a:pt x="24585" y="43432"/>
                  </a:cubicBezTo>
                  <a:cubicBezTo>
                    <a:pt x="26486" y="42298"/>
                    <a:pt x="27954" y="41264"/>
                    <a:pt x="29188" y="40430"/>
                  </a:cubicBezTo>
                  <a:cubicBezTo>
                    <a:pt x="30456" y="39596"/>
                    <a:pt x="28988" y="35726"/>
                    <a:pt x="27820" y="33225"/>
                  </a:cubicBezTo>
                  <a:cubicBezTo>
                    <a:pt x="26686" y="30723"/>
                    <a:pt x="24184" y="14778"/>
                    <a:pt x="24184" y="14144"/>
                  </a:cubicBezTo>
                  <a:cubicBezTo>
                    <a:pt x="24184" y="13744"/>
                    <a:pt x="23851" y="9274"/>
                    <a:pt x="23617" y="6005"/>
                  </a:cubicBezTo>
                  <a:lnTo>
                    <a:pt x="22517" y="5605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3" name="Google Shape;4763;p35"/>
            <p:cNvSpPr/>
            <p:nvPr/>
          </p:nvSpPr>
          <p:spPr>
            <a:xfrm>
              <a:off x="3423450" y="3213575"/>
              <a:ext cx="40050" cy="216025"/>
            </a:xfrm>
            <a:custGeom>
              <a:avLst/>
              <a:gdLst/>
              <a:ahLst/>
              <a:cxnLst/>
              <a:rect l="l" t="t" r="r" b="b"/>
              <a:pathLst>
                <a:path w="1602" h="8641" fill="none" extrusionOk="0">
                  <a:moveTo>
                    <a:pt x="1602" y="1"/>
                  </a:moveTo>
                  <a:cubicBezTo>
                    <a:pt x="1535" y="2936"/>
                    <a:pt x="1001" y="5871"/>
                    <a:pt x="0" y="864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4" name="Google Shape;4764;p35"/>
            <p:cNvSpPr/>
            <p:nvPr/>
          </p:nvSpPr>
          <p:spPr>
            <a:xfrm>
              <a:off x="3474325" y="3216075"/>
              <a:ext cx="11700" cy="130950"/>
            </a:xfrm>
            <a:custGeom>
              <a:avLst/>
              <a:gdLst/>
              <a:ahLst/>
              <a:cxnLst/>
              <a:rect l="l" t="t" r="r" b="b"/>
              <a:pathLst>
                <a:path w="468" h="5238" fill="none" extrusionOk="0">
                  <a:moveTo>
                    <a:pt x="234" y="1"/>
                  </a:moveTo>
                  <a:cubicBezTo>
                    <a:pt x="467" y="1735"/>
                    <a:pt x="401" y="3536"/>
                    <a:pt x="0" y="52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5" name="Google Shape;4765;p35"/>
            <p:cNvSpPr/>
            <p:nvPr/>
          </p:nvSpPr>
          <p:spPr>
            <a:xfrm>
              <a:off x="3656125" y="3171050"/>
              <a:ext cx="37550" cy="184325"/>
            </a:xfrm>
            <a:custGeom>
              <a:avLst/>
              <a:gdLst/>
              <a:ahLst/>
              <a:cxnLst/>
              <a:rect l="l" t="t" r="r" b="b"/>
              <a:pathLst>
                <a:path w="1502" h="7373" fill="none" extrusionOk="0">
                  <a:moveTo>
                    <a:pt x="0" y="0"/>
                  </a:moveTo>
                  <a:cubicBezTo>
                    <a:pt x="0" y="0"/>
                    <a:pt x="1501" y="4037"/>
                    <a:pt x="1268" y="737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6" name="Google Shape;4766;p35"/>
            <p:cNvSpPr/>
            <p:nvPr/>
          </p:nvSpPr>
          <p:spPr>
            <a:xfrm>
              <a:off x="3624425" y="3181875"/>
              <a:ext cx="18375" cy="247725"/>
            </a:xfrm>
            <a:custGeom>
              <a:avLst/>
              <a:gdLst/>
              <a:ahLst/>
              <a:cxnLst/>
              <a:rect l="l" t="t" r="r" b="b"/>
              <a:pathLst>
                <a:path w="735" h="9909" fill="none" extrusionOk="0">
                  <a:moveTo>
                    <a:pt x="734" y="1"/>
                  </a:moveTo>
                  <a:cubicBezTo>
                    <a:pt x="734" y="1"/>
                    <a:pt x="734" y="6072"/>
                    <a:pt x="1" y="990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7" name="Google Shape;4767;p35"/>
            <p:cNvSpPr/>
            <p:nvPr/>
          </p:nvSpPr>
          <p:spPr>
            <a:xfrm>
              <a:off x="3418450" y="3085150"/>
              <a:ext cx="264375" cy="120100"/>
            </a:xfrm>
            <a:custGeom>
              <a:avLst/>
              <a:gdLst/>
              <a:ahLst/>
              <a:cxnLst/>
              <a:rect l="l" t="t" r="r" b="b"/>
              <a:pathLst>
                <a:path w="10575" h="4804" fill="none" extrusionOk="0">
                  <a:moveTo>
                    <a:pt x="0" y="4804"/>
                  </a:moveTo>
                  <a:cubicBezTo>
                    <a:pt x="0" y="4804"/>
                    <a:pt x="6305" y="1"/>
                    <a:pt x="10575" y="23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8" name="Google Shape;4768;p35"/>
            <p:cNvSpPr/>
            <p:nvPr/>
          </p:nvSpPr>
          <p:spPr>
            <a:xfrm>
              <a:off x="2918100" y="4351725"/>
              <a:ext cx="80075" cy="74400"/>
            </a:xfrm>
            <a:custGeom>
              <a:avLst/>
              <a:gdLst/>
              <a:ahLst/>
              <a:cxnLst/>
              <a:rect l="l" t="t" r="r" b="b"/>
              <a:pathLst>
                <a:path w="3203" h="2976" extrusionOk="0">
                  <a:moveTo>
                    <a:pt x="1138" y="1"/>
                  </a:moveTo>
                  <a:cubicBezTo>
                    <a:pt x="1082" y="1"/>
                    <a:pt x="1025" y="3"/>
                    <a:pt x="967" y="7"/>
                  </a:cubicBezTo>
                  <a:cubicBezTo>
                    <a:pt x="567" y="608"/>
                    <a:pt x="234" y="1275"/>
                    <a:pt x="0" y="1975"/>
                  </a:cubicBezTo>
                  <a:cubicBezTo>
                    <a:pt x="99" y="1965"/>
                    <a:pt x="198" y="1960"/>
                    <a:pt x="296" y="1960"/>
                  </a:cubicBezTo>
                  <a:cubicBezTo>
                    <a:pt x="1162" y="1960"/>
                    <a:pt x="2003" y="2347"/>
                    <a:pt x="2602" y="2976"/>
                  </a:cubicBezTo>
                  <a:cubicBezTo>
                    <a:pt x="2802" y="2442"/>
                    <a:pt x="3002" y="1808"/>
                    <a:pt x="3202" y="1141"/>
                  </a:cubicBezTo>
                  <a:cubicBezTo>
                    <a:pt x="2734" y="454"/>
                    <a:pt x="1973" y="1"/>
                    <a:pt x="1138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9" name="Google Shape;4769;p35"/>
            <p:cNvSpPr/>
            <p:nvPr/>
          </p:nvSpPr>
          <p:spPr>
            <a:xfrm>
              <a:off x="3449300" y="4534525"/>
              <a:ext cx="72575" cy="75900"/>
            </a:xfrm>
            <a:custGeom>
              <a:avLst/>
              <a:gdLst/>
              <a:ahLst/>
              <a:cxnLst/>
              <a:rect l="l" t="t" r="r" b="b"/>
              <a:pathLst>
                <a:path w="2903" h="3036" extrusionOk="0">
                  <a:moveTo>
                    <a:pt x="1001" y="0"/>
                  </a:moveTo>
                  <a:cubicBezTo>
                    <a:pt x="601" y="567"/>
                    <a:pt x="301" y="1201"/>
                    <a:pt x="1" y="1835"/>
                  </a:cubicBezTo>
                  <a:cubicBezTo>
                    <a:pt x="768" y="2102"/>
                    <a:pt x="1502" y="2536"/>
                    <a:pt x="2135" y="3036"/>
                  </a:cubicBezTo>
                  <a:cubicBezTo>
                    <a:pt x="2436" y="2335"/>
                    <a:pt x="2702" y="1602"/>
                    <a:pt x="2903" y="834"/>
                  </a:cubicBezTo>
                  <a:cubicBezTo>
                    <a:pt x="2336" y="401"/>
                    <a:pt x="1668" y="100"/>
                    <a:pt x="1001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0" name="Google Shape;4770;p35"/>
            <p:cNvSpPr/>
            <p:nvPr/>
          </p:nvSpPr>
          <p:spPr>
            <a:xfrm>
              <a:off x="3431800" y="1033675"/>
              <a:ext cx="207650" cy="327775"/>
            </a:xfrm>
            <a:custGeom>
              <a:avLst/>
              <a:gdLst/>
              <a:ahLst/>
              <a:cxnLst/>
              <a:rect l="l" t="t" r="r" b="b"/>
              <a:pathLst>
                <a:path w="8306" h="13111" fill="none" extrusionOk="0">
                  <a:moveTo>
                    <a:pt x="1401" y="1"/>
                  </a:moveTo>
                  <a:cubicBezTo>
                    <a:pt x="0" y="2903"/>
                    <a:pt x="934" y="7039"/>
                    <a:pt x="3869" y="9474"/>
                  </a:cubicBezTo>
                  <a:lnTo>
                    <a:pt x="8306" y="13110"/>
                  </a:ln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1" name="Google Shape;4771;p35"/>
            <p:cNvSpPr/>
            <p:nvPr/>
          </p:nvSpPr>
          <p:spPr>
            <a:xfrm>
              <a:off x="3511000" y="949450"/>
              <a:ext cx="83425" cy="30875"/>
            </a:xfrm>
            <a:custGeom>
              <a:avLst/>
              <a:gdLst/>
              <a:ahLst/>
              <a:cxnLst/>
              <a:rect l="l" t="t" r="r" b="b"/>
              <a:pathLst>
                <a:path w="3337" h="1235" fill="none" extrusionOk="0">
                  <a:moveTo>
                    <a:pt x="3337" y="1"/>
                  </a:moveTo>
                  <a:cubicBezTo>
                    <a:pt x="2136" y="101"/>
                    <a:pt x="968" y="534"/>
                    <a:pt x="1" y="1235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2" name="Google Shape;4772;p35"/>
            <p:cNvSpPr/>
            <p:nvPr/>
          </p:nvSpPr>
          <p:spPr>
            <a:xfrm>
              <a:off x="3827900" y="919425"/>
              <a:ext cx="153475" cy="83425"/>
            </a:xfrm>
            <a:custGeom>
              <a:avLst/>
              <a:gdLst/>
              <a:ahLst/>
              <a:cxnLst/>
              <a:rect l="l" t="t" r="r" b="b"/>
              <a:pathLst>
                <a:path w="6139" h="3337" fill="none" extrusionOk="0">
                  <a:moveTo>
                    <a:pt x="1" y="3337"/>
                  </a:moveTo>
                  <a:cubicBezTo>
                    <a:pt x="1" y="3337"/>
                    <a:pt x="1035" y="334"/>
                    <a:pt x="6138" y="1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F29FEC1-9058-402A-9253-AA4623E3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03" y="2202386"/>
            <a:ext cx="29337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18F99-F56A-4257-8AD2-5414B6E1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Intervalo armónico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06674-76B4-4323-9AB2-596BDC5B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667" y="2294964"/>
            <a:ext cx="9776000" cy="3333811"/>
          </a:xfrm>
        </p:spPr>
        <p:txBody>
          <a:bodyPr/>
          <a:lstStyle/>
          <a:p>
            <a:r>
              <a:rPr lang="es-CL" sz="2133" dirty="0"/>
              <a:t>Armónico: Se escriben juntas las nota musicales, una encima de la otra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9D0463-A7DB-4366-983B-157F4A13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07" y="3644263"/>
            <a:ext cx="2291485" cy="17738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FE5422-E653-4DCC-9208-22C88042D3FA}"/>
              </a:ext>
            </a:extLst>
          </p:cNvPr>
          <p:cNvSpPr txBox="1"/>
          <p:nvPr/>
        </p:nvSpPr>
        <p:spPr>
          <a:xfrm>
            <a:off x="6691747" y="4191763"/>
            <a:ext cx="41579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/>
              <a:t>En los intervalos Armónicos no hay</a:t>
            </a:r>
          </a:p>
          <a:p>
            <a:r>
              <a:rPr lang="es-CL" sz="1600" b="1" dirty="0"/>
              <a:t>Ascendentes ni descendentes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A1046A-00DF-4038-8534-A1C51D40266E}"/>
              </a:ext>
            </a:extLst>
          </p:cNvPr>
          <p:cNvSpPr txBox="1"/>
          <p:nvPr/>
        </p:nvSpPr>
        <p:spPr>
          <a:xfrm>
            <a:off x="3632593" y="4114818"/>
            <a:ext cx="1018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/>
              <a:t>Mi agudo</a:t>
            </a:r>
          </a:p>
          <a:p>
            <a:endParaRPr lang="es-CL" sz="1400" b="1" dirty="0"/>
          </a:p>
          <a:p>
            <a:r>
              <a:rPr lang="es-CL" sz="1400" b="1" dirty="0"/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258668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FEB1-0A7C-4E97-AB3C-24060A11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586823"/>
            <a:ext cx="3537285" cy="1645920"/>
          </a:xfrm>
        </p:spPr>
        <p:txBody>
          <a:bodyPr>
            <a:normAutofit/>
          </a:bodyPr>
          <a:lstStyle/>
          <a:p>
            <a:r>
              <a:rPr lang="es-CL" sz="3733" dirty="0"/>
              <a:t>Entonces: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C34FE3-2FF5-4831-9D2A-F9FA79DA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" y="2561911"/>
            <a:ext cx="11164824" cy="33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Cualidad del Sonido: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INTENSIDAD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6275" y="3785996"/>
            <a:ext cx="2325688" cy="1503455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¿Alguien se acuerda del concepto de intensidad?</a:t>
            </a:r>
          </a:p>
          <a:p>
            <a:pPr rtl="0"/>
            <a:endParaRPr lang="es-ES" dirty="0"/>
          </a:p>
        </p:txBody>
      </p:sp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sz="1800" dirty="0"/>
              <a:t>Ondas sonoras</a:t>
            </a:r>
          </a:p>
        </p:txBody>
      </p:sp>
      <p:sp>
        <p:nvSpPr>
          <p:cNvPr id="3" name="Marcador de posición de número de diapositiva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CAC9FE0-6A42-4E39-A184-F266E242D24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46" b="834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E6CB6A6F-05E7-47EA-856F-78EA82D0E46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l="23697" r="236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B5F0D-F83F-437F-AA41-17FA6661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Intensidad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F70452-DE04-4E28-B930-3EBEA347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84" y="4176389"/>
            <a:ext cx="3409949" cy="2310771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C700B17-4941-483B-8182-2B6E93CE26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599" y="2254103"/>
            <a:ext cx="9486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222222"/>
                </a:solidFill>
                <a:effectLst/>
              </a:rPr>
              <a:t>Es la cualidad que diferencia un sonido suave de un sonido fuerte. Depende de la fuerza con la que el cuerpo sonoro sea ejecutado y de la distancia del receptor de la fuente sonora.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8240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CB9D-E9EA-4E80-88FD-81AAD8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81" y="415401"/>
            <a:ext cx="9486900" cy="859901"/>
          </a:xfrm>
        </p:spPr>
        <p:txBody>
          <a:bodyPr/>
          <a:lstStyle/>
          <a:p>
            <a:r>
              <a:rPr lang="es-CL" dirty="0"/>
              <a:t>Intensidad…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9F678-A468-4534-866A-1EDBD986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4536387"/>
            <a:ext cx="2926398" cy="20858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02A04A-E269-4029-969A-A2866DBB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5" y="2199004"/>
            <a:ext cx="4876800" cy="19792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3EB18-B829-4937-905C-65C1358A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144" y="437626"/>
            <a:ext cx="3870930" cy="58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47_TF66741836" id="{D148D1B0-C32F-4861-B46F-F684BCC9B5F4}" vid="{2DAC65D9-64E4-4644-8918-EE70583F0BE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1C8E2-513F-4C9C-99C7-9AE0E7429B06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inicio de año</Template>
  <TotalTime>50</TotalTime>
  <Words>236</Words>
  <Application>Microsoft Office PowerPoint</Application>
  <PresentationFormat>Panorámica</PresentationFormat>
  <Paragraphs>59</Paragraphs>
  <Slides>19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</vt:lpstr>
      <vt:lpstr>Calibri</vt:lpstr>
      <vt:lpstr>Century Gothic</vt:lpstr>
      <vt:lpstr>Montserrat</vt:lpstr>
      <vt:lpstr>Ubuntu</vt:lpstr>
      <vt:lpstr>Wingdings</vt:lpstr>
      <vt:lpstr>Wingdings 3</vt:lpstr>
      <vt:lpstr>Sala de reuniones Ion</vt:lpstr>
      <vt:lpstr>Clases de Música 8° Básico</vt:lpstr>
      <vt:lpstr>Pilares de la Música</vt:lpstr>
      <vt:lpstr>Cualidad de Sonido:</vt:lpstr>
      <vt:lpstr>Definición de intervalo</vt:lpstr>
      <vt:lpstr>Intervalo armónico</vt:lpstr>
      <vt:lpstr>Entonces: </vt:lpstr>
      <vt:lpstr>Cualidad del Sonido:  INTENSIDAD</vt:lpstr>
      <vt:lpstr>Intensidad</vt:lpstr>
      <vt:lpstr>Intensidad…</vt:lpstr>
      <vt:lpstr>Intensidad…</vt:lpstr>
      <vt:lpstr>Presentación de PowerPoint</vt:lpstr>
      <vt:lpstr>Presentación de PowerPoint</vt:lpstr>
      <vt:lpstr>Intensidad</vt:lpstr>
      <vt:lpstr>Audición Intensidad</vt:lpstr>
      <vt:lpstr>https://youtu.be/Rz3Tyyw0s3Q</vt:lpstr>
      <vt:lpstr>Sonidos suaves o débiles</vt:lpstr>
      <vt:lpstr>Sonidos Fuertes</vt:lpstr>
      <vt:lpstr>Audición Intensidad</vt:lpstr>
      <vt:lpstr>Ruta de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8° Básico</dc:title>
  <dc:creator>Claudia Coñuecar</dc:creator>
  <cp:lastModifiedBy>Claudia Coñuecar</cp:lastModifiedBy>
  <cp:revision>3</cp:revision>
  <dcterms:created xsi:type="dcterms:W3CDTF">2021-03-28T20:20:12Z</dcterms:created>
  <dcterms:modified xsi:type="dcterms:W3CDTF">2021-03-28T21:10:52Z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