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abril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abril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abril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abril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abril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abril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abril 6,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abril 6,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abril 6,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abril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abril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abril 6, 2021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0285" y="282209"/>
            <a:ext cx="7277915" cy="2918191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HISTORIA Y GEOGRAFÍA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 smtClean="0">
                <a:solidFill>
                  <a:schemeClr val="tx1"/>
                </a:solidFill>
              </a:rPr>
              <a:t>1º BÁSICO</a:t>
            </a:r>
          </a:p>
          <a:p>
            <a:pPr algn="r"/>
            <a:r>
              <a:rPr lang="es-ES" dirty="0" smtClean="0">
                <a:solidFill>
                  <a:schemeClr val="tx1"/>
                </a:solidFill>
              </a:rPr>
              <a:t>SEMANA 06 AL 09 DE ABRIL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8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752136"/>
          </a:xfrm>
        </p:spPr>
        <p:txBody>
          <a:bodyPr>
            <a:noAutofit/>
          </a:bodyPr>
          <a:lstStyle/>
          <a:p>
            <a:pPr algn="ctr"/>
            <a:r>
              <a:rPr lang="es-ES" sz="72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INVIERNO</a:t>
            </a:r>
            <a:br>
              <a:rPr lang="es-ES" sz="72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es-ES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(21 JUNIO / 20 SEPTIEMBRE)</a:t>
            </a:r>
            <a:endParaRPr lang="es-ES" b="1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pic>
        <p:nvPicPr>
          <p:cNvPr id="3" name="Imagen 2" descr="Rain_Boys_Umbrella_460875_3840x2400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59" y="2142222"/>
            <a:ext cx="6966246" cy="3913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044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572548"/>
          </a:xfrm>
        </p:spPr>
        <p:txBody>
          <a:bodyPr>
            <a:noAutofit/>
          </a:bodyPr>
          <a:lstStyle/>
          <a:p>
            <a:pPr algn="ctr"/>
            <a:r>
              <a:rPr lang="es-ES" sz="72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PRIMAVERA</a:t>
            </a:r>
            <a:br>
              <a:rPr lang="es-ES" sz="72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s-ES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(21 SEPTIEMBRE / 20 DICIEMBRE)</a:t>
            </a:r>
            <a:endParaRPr lang="es-ES" sz="7200" b="1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 descr="equinocciodeprim-a876869e7183459808904266bbbba34c-800x4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12573"/>
            <a:ext cx="8031068" cy="4015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044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598204"/>
          </a:xfrm>
        </p:spPr>
        <p:txBody>
          <a:bodyPr>
            <a:noAutofit/>
          </a:bodyPr>
          <a:lstStyle/>
          <a:p>
            <a:pPr algn="ctr"/>
            <a:r>
              <a:rPr lang="es-ES" sz="72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VERANO</a:t>
            </a:r>
            <a:br>
              <a:rPr lang="es-ES" sz="72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s-ES" sz="4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(21 DICIEMBRE / 20 MARZO)</a:t>
            </a:r>
            <a:endParaRPr lang="es-ES" sz="4000" b="1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n 3" descr="TDAH_JUEGOS VERANO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01" y="2232017"/>
            <a:ext cx="6823663" cy="4388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149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-110193"/>
            <a:ext cx="7772400" cy="2201106"/>
          </a:xfrm>
        </p:spPr>
        <p:txBody>
          <a:bodyPr>
            <a:normAutofit/>
          </a:bodyPr>
          <a:lstStyle/>
          <a:p>
            <a:pPr algn="ctr"/>
            <a:r>
              <a:rPr lang="es-ES" sz="7300" dirty="0" smtClean="0"/>
              <a:t>TAREA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400" dirty="0" smtClean="0"/>
              <a:t>(SE HACE EN EL CUADERNO Y SE SUBE EN EL BUZÓN)</a:t>
            </a:r>
            <a:endParaRPr lang="es-ES" sz="2400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4938" r="10343"/>
          <a:stretch/>
        </p:blipFill>
        <p:spPr>
          <a:xfrm>
            <a:off x="6170837" y="407542"/>
            <a:ext cx="821067" cy="899194"/>
          </a:xfrm>
        </p:spPr>
      </p:pic>
      <p:sp>
        <p:nvSpPr>
          <p:cNvPr id="7" name="Rectángulo 6"/>
          <p:cNvSpPr/>
          <p:nvPr/>
        </p:nvSpPr>
        <p:spPr>
          <a:xfrm>
            <a:off x="2411886" y="2098661"/>
            <a:ext cx="4580018" cy="466927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5535792" y="2098661"/>
            <a:ext cx="127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06-04-2021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27687" y="2555117"/>
            <a:ext cx="327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LAS ESTACIONES DEL AÑO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99501" y="3117127"/>
            <a:ext cx="2736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1   O T O Ñ O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2   I N V I E R N O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3   P R I M A V E R A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4   V E R A N 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655641" y="4617967"/>
            <a:ext cx="4150240" cy="1962634"/>
          </a:xfrm>
          <a:prstGeom prst="rect">
            <a:avLst/>
          </a:prstGeom>
          <a:solidFill>
            <a:srgbClr val="FFFFFF"/>
          </a:solidFill>
          <a:ln>
            <a:solidFill>
              <a:srgbClr val="0A2F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MI ESTACIÓN FAVORITA ES: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664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¡¡¡ES HORA DE JUGAR!!!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3" y="1663131"/>
            <a:ext cx="7583487" cy="4208930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FFFFFF"/>
                </a:solidFill>
              </a:rPr>
              <a:t>LA TIA CAMILA, IRÁ DICIENDO LOS MESES DEL AÑO</a:t>
            </a:r>
            <a:r>
              <a:rPr lang="mr-IN" dirty="0" smtClean="0">
                <a:solidFill>
                  <a:srgbClr val="FFFFFF"/>
                </a:solidFill>
              </a:rPr>
              <a:t>…</a:t>
            </a:r>
            <a:r>
              <a:rPr lang="es-ES_tradnl" dirty="0" smtClean="0">
                <a:solidFill>
                  <a:srgbClr val="FFFFFF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s-ES_tradnl" dirty="0" smtClean="0">
                <a:solidFill>
                  <a:srgbClr val="FFFFFF"/>
                </a:solidFill>
              </a:rPr>
              <a:t>PERO OJO!! CUANDO ELLA DIGA EL MES DE TU CUMPLEAÑOS DEBES PONERTE DE PIE!!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5" name="Imagen 4" descr="unnam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42" y="3244348"/>
            <a:ext cx="3213285" cy="3213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732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/>
              <a:t>LOS MESES DEL AÑO</a:t>
            </a:r>
            <a:endParaRPr lang="es-ES" sz="5400" dirty="0"/>
          </a:p>
        </p:txBody>
      </p:sp>
      <p:pic>
        <p:nvPicPr>
          <p:cNvPr id="4" name="Imagen 3" descr="WhatsApp Image 2021-04-05 at 23.55.0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24316" r="4574" b="13584"/>
          <a:stretch/>
        </p:blipFill>
        <p:spPr>
          <a:xfrm>
            <a:off x="1654963" y="1744564"/>
            <a:ext cx="5452403" cy="4839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97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87509" y="1199388"/>
            <a:ext cx="2617153" cy="16547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ENERO</a:t>
            </a:r>
            <a:endParaRPr lang="es-ES" sz="24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487509" y="3179734"/>
            <a:ext cx="2617153" cy="16547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FEBRERO</a:t>
            </a:r>
            <a:endParaRPr lang="es-ES" sz="24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487509" y="5110369"/>
            <a:ext cx="2617153" cy="16547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MARZO</a:t>
            </a:r>
            <a:endParaRPr lang="es-ES" sz="2400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3220125" y="2013946"/>
            <a:ext cx="1244431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3104662" y="4064843"/>
            <a:ext cx="1244431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3104662" y="6104445"/>
            <a:ext cx="1244431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371600" y="56388"/>
            <a:ext cx="7772400" cy="918516"/>
          </a:xfrm>
        </p:spPr>
        <p:txBody>
          <a:bodyPr/>
          <a:lstStyle/>
          <a:p>
            <a:r>
              <a:rPr lang="es-ES" dirty="0" smtClean="0"/>
              <a:t>CELEBRACIONES EN CADA MES</a:t>
            </a:r>
            <a:endParaRPr lang="es-ES" dirty="0"/>
          </a:p>
        </p:txBody>
      </p:sp>
      <p:pic>
        <p:nvPicPr>
          <p:cNvPr id="12" name="Imagen 1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99" y="1194519"/>
            <a:ext cx="3298570" cy="1659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 descr="volver-escuela-dibujos-animados-ninos_18591-51495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8"/>
          <a:stretch/>
        </p:blipFill>
        <p:spPr>
          <a:xfrm>
            <a:off x="5040399" y="4900528"/>
            <a:ext cx="3298570" cy="1957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 descr="vacaciones-verano-201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99" y="3025800"/>
            <a:ext cx="3298570" cy="1646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742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25996" y="525935"/>
            <a:ext cx="2091157" cy="183435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ABRIL</a:t>
            </a:r>
            <a:endParaRPr lang="es-E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579342" y="525935"/>
            <a:ext cx="2091157" cy="183435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MAYO</a:t>
            </a:r>
            <a:endParaRPr lang="es-E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682453" y="525935"/>
            <a:ext cx="2091157" cy="183435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JUNIO</a:t>
            </a:r>
            <a:endParaRPr lang="es-E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1565160" y="2360294"/>
            <a:ext cx="0" cy="1205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7747276" y="2268968"/>
            <a:ext cx="0" cy="1205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4602576" y="2360294"/>
            <a:ext cx="0" cy="1205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pic>
        <p:nvPicPr>
          <p:cNvPr id="14" name="Imagen 13" descr="invierno1_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77" y="3566095"/>
            <a:ext cx="2857700" cy="2770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14" descr="descarga (1)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0" t="13012" r="12785" b="9379"/>
          <a:stretch/>
        </p:blipFill>
        <p:spPr>
          <a:xfrm>
            <a:off x="3245782" y="3566096"/>
            <a:ext cx="2668471" cy="2770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 descr="descarga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" y="3566095"/>
            <a:ext cx="2889528" cy="2770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709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87509" y="372002"/>
            <a:ext cx="2617153" cy="1654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JULIO</a:t>
            </a:r>
            <a:endParaRPr lang="es-ES" sz="24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487509" y="2615316"/>
            <a:ext cx="2617153" cy="1654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AGOSTO</a:t>
            </a:r>
            <a:endParaRPr lang="es-ES" sz="24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487509" y="4751194"/>
            <a:ext cx="2617153" cy="1654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SEPTIEMBRE</a:t>
            </a:r>
            <a:endParaRPr lang="es-ES" sz="2400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3104662" y="1218630"/>
            <a:ext cx="12444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3104662" y="3474770"/>
            <a:ext cx="12444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3104662" y="5642649"/>
            <a:ext cx="12444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pic>
        <p:nvPicPr>
          <p:cNvPr id="3" name="Imagen 2" descr="descarga (3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95" y="4751194"/>
            <a:ext cx="2998318" cy="1868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14" descr="descarga (2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95" y="2450087"/>
            <a:ext cx="2998318" cy="1842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 descr="vaca_invierno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25"/>
          <a:stretch/>
        </p:blipFill>
        <p:spPr>
          <a:xfrm>
            <a:off x="5030908" y="64138"/>
            <a:ext cx="3019605" cy="1860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750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25996" y="525935"/>
            <a:ext cx="2091157" cy="1834359"/>
          </a:xfrm>
          <a:prstGeom prst="roundRect">
            <a:avLst/>
          </a:prstGeom>
          <a:solidFill>
            <a:srgbClr val="008000"/>
          </a:solidFill>
          <a:ln>
            <a:solidFill>
              <a:srgbClr val="0A2F0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A2F08"/>
                </a:solidFill>
              </a:rPr>
              <a:t>OCTUBRE</a:t>
            </a:r>
            <a:endParaRPr lang="es-ES" sz="2400" dirty="0">
              <a:solidFill>
                <a:srgbClr val="0A2F08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579342" y="525935"/>
            <a:ext cx="2091157" cy="1834359"/>
          </a:xfrm>
          <a:prstGeom prst="roundRect">
            <a:avLst/>
          </a:prstGeom>
          <a:solidFill>
            <a:srgbClr val="008000"/>
          </a:solidFill>
          <a:ln>
            <a:solidFill>
              <a:srgbClr val="0A2F0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A2F08"/>
                </a:solidFill>
              </a:rPr>
              <a:t>NOVIEMBRE</a:t>
            </a:r>
            <a:endParaRPr lang="es-ES" sz="2400" dirty="0">
              <a:solidFill>
                <a:srgbClr val="0A2F08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682453" y="525935"/>
            <a:ext cx="2091157" cy="1834359"/>
          </a:xfrm>
          <a:prstGeom prst="roundRect">
            <a:avLst/>
          </a:prstGeom>
          <a:solidFill>
            <a:srgbClr val="008000"/>
          </a:solidFill>
          <a:ln>
            <a:solidFill>
              <a:srgbClr val="0A2F0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A2F08"/>
                </a:solidFill>
              </a:rPr>
              <a:t>DICIEMBRE</a:t>
            </a:r>
            <a:endParaRPr lang="es-ES" sz="2400" dirty="0">
              <a:solidFill>
                <a:srgbClr val="0A2F08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1565160" y="2360294"/>
            <a:ext cx="0" cy="1205802"/>
          </a:xfrm>
          <a:prstGeom prst="straightConnector1">
            <a:avLst/>
          </a:prstGeom>
          <a:ln>
            <a:solidFill>
              <a:srgbClr val="0A2F08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7747276" y="2360294"/>
            <a:ext cx="0" cy="1205802"/>
          </a:xfrm>
          <a:prstGeom prst="straightConnector1">
            <a:avLst/>
          </a:prstGeom>
          <a:ln>
            <a:solidFill>
              <a:srgbClr val="0A2F08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4602576" y="2360294"/>
            <a:ext cx="0" cy="1205802"/>
          </a:xfrm>
          <a:prstGeom prst="straightConnector1">
            <a:avLst/>
          </a:prstGeom>
          <a:ln>
            <a:solidFill>
              <a:srgbClr val="0A2F08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pic>
        <p:nvPicPr>
          <p:cNvPr id="2" name="Imagen 1" descr="PrimaveraPo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17" y="3720028"/>
            <a:ext cx="2806490" cy="275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n 2" descr="paz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3" y="3720028"/>
            <a:ext cx="2757072" cy="275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293-nacimiento-del-nino-jesus-cuento-de-navida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58" y="3720029"/>
            <a:ext cx="2598858" cy="275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337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smtClean="0"/>
              <a:t>ESTACIONES DEL AÑO</a:t>
            </a:r>
            <a:endParaRPr lang="es-ES" sz="4800" dirty="0"/>
          </a:p>
        </p:txBody>
      </p:sp>
      <p:pic>
        <p:nvPicPr>
          <p:cNvPr id="4" name="Imagen 3" descr="las_estacione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/>
          <a:stretch/>
        </p:blipFill>
        <p:spPr>
          <a:xfrm>
            <a:off x="166779" y="2026774"/>
            <a:ext cx="8775161" cy="3299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255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4637"/>
            <a:ext cx="7772400" cy="1790619"/>
          </a:xfrm>
        </p:spPr>
        <p:txBody>
          <a:bodyPr>
            <a:noAutofit/>
          </a:bodyPr>
          <a:lstStyle/>
          <a:p>
            <a:pPr algn="ctr"/>
            <a:r>
              <a:rPr lang="es-ES" sz="72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OTOÑO</a:t>
            </a:r>
            <a:br>
              <a:rPr lang="es-ES" sz="72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32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(21-MARZO / 20 JUNIO)</a:t>
            </a:r>
            <a:endParaRPr lang="es-ES" sz="3200" b="1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 descr="5fad454dbc42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93" y="2283328"/>
            <a:ext cx="6553344" cy="3679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600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p urbano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 urbano.thmx</Template>
  <TotalTime>743</TotalTime>
  <Words>124</Words>
  <Application>Microsoft Macintosh PowerPoint</Application>
  <PresentationFormat>Presentación en pantalla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Pop urbano</vt:lpstr>
      <vt:lpstr>RUTA DE TRABAJO HISTORIA Y GEOGRAFÍA </vt:lpstr>
      <vt:lpstr>¡¡¡ES HORA DE JUGAR!!!</vt:lpstr>
      <vt:lpstr>LOS MESES DEL AÑO</vt:lpstr>
      <vt:lpstr>CELEBRACIONES EN CADA MES</vt:lpstr>
      <vt:lpstr>Presentación de PowerPoint</vt:lpstr>
      <vt:lpstr>Presentación de PowerPoint</vt:lpstr>
      <vt:lpstr>Presentación de PowerPoint</vt:lpstr>
      <vt:lpstr>ESTACIONES DEL AÑO</vt:lpstr>
      <vt:lpstr>OTOÑO (21-MARZO / 20 JUNIO)</vt:lpstr>
      <vt:lpstr>INVIERNO (21 JUNIO / 20 SEPTIEMBRE)</vt:lpstr>
      <vt:lpstr>PRIMAVERA (21 SEPTIEMBRE / 20 DICIEMBRE)</vt:lpstr>
      <vt:lpstr>VERANO (21 DICIEMBRE / 20 MARZO)</vt:lpstr>
      <vt:lpstr>TAREA  (SE HACE EN EL CUADERNO Y SE SUBE EN EL BUZÓN)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HISTORIA Y GEOGRAFÍA </dc:title>
  <dc:creator>Camila astudillo</dc:creator>
  <cp:lastModifiedBy>Camila astudillo</cp:lastModifiedBy>
  <cp:revision>8</cp:revision>
  <dcterms:created xsi:type="dcterms:W3CDTF">2021-04-06T03:50:18Z</dcterms:created>
  <dcterms:modified xsi:type="dcterms:W3CDTF">2021-04-07T00:36:00Z</dcterms:modified>
</cp:coreProperties>
</file>