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70" r:id="rId14"/>
    <p:sldId id="271" r:id="rId15"/>
    <p:sldId id="273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C18"/>
    <a:srgbClr val="1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F6D4-D4D7-426A-98F7-170A3668379E}" type="datetime1">
              <a:rPr lang="en-US" smtClean="0"/>
              <a:pPr/>
              <a:t>07-04-21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07-04-21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07-04-21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07-04-21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07-04-21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5D47-465E-4A05-802B-049480555B6D}" type="datetime1">
              <a:rPr lang="en-US" smtClean="0"/>
              <a:pPr/>
              <a:t>07-04-21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07-04-21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07-04-21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07-04-21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07-04-21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07-04-21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07-04-21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40825E-4A15-4D39-8176-1F07E904CB30}" type="datetimeFigureOut">
              <a:rPr lang="en-US" smtClean="0"/>
              <a:t>07-04-21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433" y="3558817"/>
            <a:ext cx="9012567" cy="1609336"/>
          </a:xfrm>
        </p:spPr>
        <p:txBody>
          <a:bodyPr/>
          <a:lstStyle/>
          <a:p>
            <a:r>
              <a:rPr lang="es-ES" dirty="0" smtClean="0"/>
              <a:t>RUTA DE TRABAJO</a:t>
            </a:r>
            <a:br>
              <a:rPr lang="es-ES" dirty="0" smtClean="0"/>
            </a:br>
            <a:r>
              <a:rPr lang="es-ES" sz="4400" dirty="0" smtClean="0"/>
              <a:t>LENGUAJE Y COMUNICACIÓN</a:t>
            </a:r>
            <a:endParaRPr lang="es-E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2º BÁSICO</a:t>
            </a:r>
          </a:p>
          <a:p>
            <a:r>
              <a:rPr lang="es-ES" dirty="0" smtClean="0"/>
              <a:t>SEMANA 05 AL 09 DE ABRIL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21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481" y="79380"/>
            <a:ext cx="7581901" cy="1653988"/>
          </a:xfrm>
        </p:spPr>
        <p:txBody>
          <a:bodyPr/>
          <a:lstStyle/>
          <a:p>
            <a:r>
              <a:rPr lang="es-ES" dirty="0" smtClean="0"/>
              <a:t>MARTES 06 DE ABRIL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510821" y="2434284"/>
            <a:ext cx="3917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DESARROLLAREMOS EN NUESTRO LIBRO LEO PRIMERO 2º BÁSICO, LAS CLASES 17.</a:t>
            </a:r>
            <a:endParaRPr lang="es-ES" sz="2800" dirty="0"/>
          </a:p>
        </p:txBody>
      </p:sp>
      <p:pic>
        <p:nvPicPr>
          <p:cNvPr id="5" name="Imagen 4" descr="articles-145383_textoescolar_descarga.thumb_iNor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624">
            <a:off x="602232" y="1481739"/>
            <a:ext cx="3855676" cy="4926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08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934" y="107577"/>
            <a:ext cx="8017430" cy="1653988"/>
          </a:xfrm>
        </p:spPr>
        <p:txBody>
          <a:bodyPr/>
          <a:lstStyle/>
          <a:p>
            <a:r>
              <a:rPr lang="es-ES" dirty="0" smtClean="0"/>
              <a:t>MIÉRCOLES 07 DE ABRIL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2765028"/>
            <a:ext cx="4260486" cy="2409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600" dirty="0" smtClean="0"/>
              <a:t>“DIARIO DE VIDA”</a:t>
            </a:r>
            <a:endParaRPr lang="es-ES" sz="6600" dirty="0"/>
          </a:p>
        </p:txBody>
      </p:sp>
      <p:pic>
        <p:nvPicPr>
          <p:cNvPr id="4" name="Imagen 3" descr="867728_diariodevida_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15433" r="27746" b="7981"/>
          <a:stretch/>
        </p:blipFill>
        <p:spPr>
          <a:xfrm rot="379010">
            <a:off x="5459388" y="2376173"/>
            <a:ext cx="2712699" cy="3590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198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</a:t>
            </a:r>
            <a:r>
              <a:rPr lang="fr-FR" dirty="0" err="1" smtClean="0"/>
              <a:t>É</a:t>
            </a:r>
            <a:r>
              <a:rPr lang="es-ES" dirty="0" smtClean="0"/>
              <a:t> ES UN </a:t>
            </a:r>
            <a:br>
              <a:rPr lang="es-ES" dirty="0" smtClean="0"/>
            </a:br>
            <a:r>
              <a:rPr lang="es-ES" dirty="0" smtClean="0"/>
              <a:t>DIARIO DE VIDA?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4065" y="2148936"/>
            <a:ext cx="5517298" cy="4233539"/>
          </a:xfrm>
        </p:spPr>
        <p:txBody>
          <a:bodyPr>
            <a:noAutofit/>
          </a:bodyPr>
          <a:lstStyle/>
          <a:p>
            <a:pPr algn="ctr">
              <a:buFont typeface="Arial"/>
              <a:buChar char="•"/>
            </a:pPr>
            <a:r>
              <a:rPr lang="es-ES" dirty="0" smtClean="0"/>
              <a:t>ES UNA NARRACIÓN QUE LLEVA A CABO UNA PERSONA, AL ESCRIBIR SOBRE LAS EXPERIENCIAS PERSONALES QUE VA VIVIENDO A DIARIO.</a:t>
            </a:r>
          </a:p>
          <a:p>
            <a:pPr algn="ctr">
              <a:buFont typeface="Arial"/>
              <a:buChar char="•"/>
            </a:pPr>
            <a:r>
              <a:rPr lang="es-ES" dirty="0" smtClean="0"/>
              <a:t>ES PARTE DEL SUBGENERO DE LA BIOGRAFÍA, O PRECISAMENTE DE LA AUTOBIOGRAFÍA </a:t>
            </a:r>
            <a:endParaRPr lang="es-ES" dirty="0"/>
          </a:p>
        </p:txBody>
      </p:sp>
      <p:pic>
        <p:nvPicPr>
          <p:cNvPr id="4" name="Imagen 3" descr="diario-de-vida-con-lapiz-hadas-y-unicornio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6945" r="26010" b="38654"/>
          <a:stretch/>
        </p:blipFill>
        <p:spPr>
          <a:xfrm rot="323550">
            <a:off x="453692" y="2567522"/>
            <a:ext cx="2507007" cy="3199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24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</a:t>
            </a:r>
            <a:r>
              <a:rPr lang="is-IS" dirty="0" smtClean="0"/>
              <a:t>Á</a:t>
            </a:r>
            <a:r>
              <a:rPr lang="es-ES" dirty="0" smtClean="0"/>
              <a:t>CTERÍSTICAS DE UN</a:t>
            </a:r>
            <a:r>
              <a:rPr lang="es-ES" dirty="0"/>
              <a:t> </a:t>
            </a:r>
            <a:r>
              <a:rPr lang="es-ES" dirty="0" smtClean="0"/>
              <a:t>DIARIO DE VIDA</a:t>
            </a: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198423" y="1933552"/>
            <a:ext cx="2076829" cy="201293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94431"/>
                </a:solidFill>
              </a:rPr>
              <a:t>SUELE SER PRIVADO, ES DECIR DE UNO MISMO</a:t>
            </a:r>
            <a:endParaRPr lang="es-ES" dirty="0">
              <a:solidFill>
                <a:srgbClr val="19443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2764696" y="2105539"/>
            <a:ext cx="2989575" cy="264596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94431"/>
                </a:solidFill>
              </a:rPr>
              <a:t>NOS AYUDA PARA DESAHOGAR TODOS LO QUE A VECES NO PODER DECIR DE FORMA VERBAL </a:t>
            </a:r>
            <a:endParaRPr lang="es-ES" dirty="0">
              <a:solidFill>
                <a:srgbClr val="19443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6508830" y="1973241"/>
            <a:ext cx="2089506" cy="203939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94431"/>
                </a:solidFill>
              </a:rPr>
              <a:t>PODEMOS ESCRIBIR LO QUE NOS SUCEDI</a:t>
            </a:r>
            <a:r>
              <a:rPr lang="is-IS" dirty="0" smtClean="0">
                <a:solidFill>
                  <a:srgbClr val="194431"/>
                </a:solidFill>
              </a:rPr>
              <a:t>Ó</a:t>
            </a:r>
            <a:r>
              <a:rPr lang="es-ES" dirty="0" smtClean="0">
                <a:solidFill>
                  <a:srgbClr val="194431"/>
                </a:solidFill>
              </a:rPr>
              <a:t> DURANTE EL DÍA</a:t>
            </a:r>
            <a:endParaRPr lang="es-ES" dirty="0">
              <a:solidFill>
                <a:srgbClr val="19443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73062" y="4379065"/>
            <a:ext cx="2341394" cy="21217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94431"/>
                </a:solidFill>
              </a:rPr>
              <a:t>PODEMOS EXPRESAR NUESTRAS EMOCIONES</a:t>
            </a:r>
            <a:endParaRPr lang="es-ES" dirty="0">
              <a:solidFill>
                <a:srgbClr val="19443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232032" y="4240409"/>
            <a:ext cx="2466785" cy="21217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94431"/>
                </a:solidFill>
              </a:rPr>
              <a:t>ESCRIBIR NOS AYUDA A LIBERARNOS Y LOGRAR ENTENDERNOS </a:t>
            </a:r>
            <a:endParaRPr lang="es-ES" dirty="0">
              <a:solidFill>
                <a:srgbClr val="194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9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</a:t>
            </a:r>
            <a:r>
              <a:rPr lang="is-IS" dirty="0" smtClean="0"/>
              <a:t>Ó</a:t>
            </a:r>
            <a:r>
              <a:rPr lang="es-ES" dirty="0" smtClean="0"/>
              <a:t>MO PUEDO ESCRIBIR MI DIARIO?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880" y="2196148"/>
            <a:ext cx="8717390" cy="4418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1.- DEBES IDENTIFICAR LOS ASUNTOS O SUCESOS IMPORTANTES QUE TE SUCEDIERON </a:t>
            </a:r>
            <a:r>
              <a:rPr lang="es-ES" dirty="0" smtClean="0"/>
              <a:t>DURANTE </a:t>
            </a:r>
            <a:r>
              <a:rPr lang="es-ES" dirty="0" smtClean="0"/>
              <a:t>EL DÍA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2.- PARA PODER RECORDAR LO QUE PASO DURANTE EL DIA, PUEDES HACERTE LAS SIGUIENTES PREGUNTAS</a:t>
            </a:r>
          </a:p>
          <a:p>
            <a:pPr>
              <a:buFontTx/>
              <a:buChar char="•"/>
            </a:pPr>
            <a:r>
              <a:rPr lang="es-ES" dirty="0" smtClean="0"/>
              <a:t>*¿QUE HICISTE DURANTE EL DIA?</a:t>
            </a:r>
          </a:p>
          <a:p>
            <a:pPr>
              <a:buFontTx/>
              <a:buChar char="•"/>
            </a:pPr>
            <a:r>
              <a:rPr lang="es-ES" dirty="0" smtClean="0"/>
              <a:t>*¿C</a:t>
            </a:r>
            <a:r>
              <a:rPr lang="is-IS" dirty="0" smtClean="0"/>
              <a:t>Ó</a:t>
            </a:r>
            <a:r>
              <a:rPr lang="es-ES" dirty="0" smtClean="0"/>
              <a:t>MO TE SENTISTE?</a:t>
            </a:r>
          </a:p>
          <a:p>
            <a:pPr>
              <a:buFontTx/>
              <a:buChar char="•"/>
            </a:pPr>
            <a:r>
              <a:rPr lang="es-ES" dirty="0" smtClean="0"/>
              <a:t>*¿ALGO TE MOLESTO O TE HIZO FELIZ?</a:t>
            </a:r>
          </a:p>
        </p:txBody>
      </p:sp>
      <p:pic>
        <p:nvPicPr>
          <p:cNvPr id="4" name="Imagen 3" descr="867728_diariodevida_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15433" r="27746" b="7981"/>
          <a:stretch/>
        </p:blipFill>
        <p:spPr>
          <a:xfrm rot="379010">
            <a:off x="6471631" y="4179002"/>
            <a:ext cx="1674055" cy="221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659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¿D</a:t>
            </a:r>
            <a:r>
              <a:rPr lang="is-IS" dirty="0" smtClean="0"/>
              <a:t>Ó</a:t>
            </a:r>
            <a:r>
              <a:rPr lang="es-ES" dirty="0" smtClean="0"/>
              <a:t>NDE DEBO ESCRIBIR LO QUE PIENSO?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511" y="1958436"/>
            <a:ext cx="4907513" cy="423353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s-ES" dirty="0" smtClean="0"/>
              <a:t>EN DONDE TU ESCOJAS, LO IDEAL ES BUSCAR UN CUADERNO, LIBRETA ANTIGUA, UNA AGENDA U OTRO ELEMENTO QUE TE PERMITA ESCRIBIR.</a:t>
            </a:r>
            <a:endParaRPr lang="es-ES" dirty="0"/>
          </a:p>
          <a:p>
            <a:pPr>
              <a:buFont typeface="Arial"/>
              <a:buChar char="•"/>
            </a:pPr>
            <a:r>
              <a:rPr lang="es-ES" dirty="0" smtClean="0"/>
              <a:t>RECUERDA QUE DEBES COLOCAR LA FECHA, EL SALUDO “QUERIDO DIARIO” Y COMENZAR A EXPRESAR CON TUS IDEAS LO QUE TE SUCEDIÓ DURANTE EL DÍA.</a:t>
            </a:r>
            <a:endParaRPr lang="es-ES" dirty="0"/>
          </a:p>
        </p:txBody>
      </p:sp>
      <p:pic>
        <p:nvPicPr>
          <p:cNvPr id="4" name="Imagen 3" descr="diario-de-vida-con-lapiz-hadas-y-unicornio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6945" r="26010" b="38654"/>
          <a:stretch/>
        </p:blipFill>
        <p:spPr>
          <a:xfrm rot="323550">
            <a:off x="5250112" y="2095924"/>
            <a:ext cx="3412574" cy="4355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84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779462" y="1761565"/>
            <a:ext cx="7407797" cy="3839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42C18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79634" y="1761565"/>
            <a:ext cx="291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42C18"/>
                </a:solidFill>
              </a:rPr>
              <a:t>MIERCOLES 07-ABRIL-2021</a:t>
            </a:r>
            <a:endParaRPr lang="es-ES" dirty="0">
              <a:solidFill>
                <a:srgbClr val="042C18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36049" y="2513663"/>
            <a:ext cx="66537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42C18"/>
                </a:solidFill>
              </a:rPr>
              <a:t>QUERIDO DIARIO</a:t>
            </a:r>
          </a:p>
          <a:p>
            <a:endParaRPr lang="es-ES" dirty="0">
              <a:solidFill>
                <a:srgbClr val="042C18"/>
              </a:solidFill>
            </a:endParaRPr>
          </a:p>
          <a:p>
            <a:r>
              <a:rPr lang="es-ES" dirty="0" smtClean="0">
                <a:solidFill>
                  <a:srgbClr val="042C18"/>
                </a:solidFill>
              </a:rPr>
              <a:t>HOY, ME SENTÍ MUY FELÍZ, PORQUE ES MI CUMPLEAÑOS Y LO ESTABA ESPERANDO CON MUCHAS GANAS.</a:t>
            </a:r>
          </a:p>
          <a:p>
            <a:r>
              <a:rPr lang="es-ES" dirty="0" smtClean="0">
                <a:solidFill>
                  <a:srgbClr val="042C18"/>
                </a:solidFill>
              </a:rPr>
              <a:t>MI MAMÁ ME REGALONEO TODO EL DÍA, Y ME DEJO ESCOGER EL ALMUERZO. LE PEDI POR FAVOR QUE PREPARARÁ LASAÑA CON MUCHO QUESO Y ESO ALMORZAMOS.</a:t>
            </a:r>
          </a:p>
          <a:p>
            <a:r>
              <a:rPr lang="es-ES" dirty="0" smtClean="0">
                <a:solidFill>
                  <a:srgbClr val="042C18"/>
                </a:solidFill>
              </a:rPr>
              <a:t>MI PAPÁ ME COMPRÓ UNA TORTA DE PANQUEQUE NARANJA Y COMPARTIMOS TODOS UNA RICA ONCE.</a:t>
            </a:r>
            <a:endParaRPr lang="es-ES" dirty="0">
              <a:solidFill>
                <a:srgbClr val="042C18"/>
              </a:solidFill>
            </a:endParaRPr>
          </a:p>
        </p:txBody>
      </p:sp>
      <p:pic>
        <p:nvPicPr>
          <p:cNvPr id="7" name="Imagen 6" descr="09bf70535fb71d7011d84efa60822e45-globo-de-cuerda-tres-planos-by-vex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6" y="4743391"/>
            <a:ext cx="1377754" cy="1377754"/>
          </a:xfrm>
          <a:prstGeom prst="rect">
            <a:avLst/>
          </a:prstGeom>
        </p:spPr>
      </p:pic>
      <p:pic>
        <p:nvPicPr>
          <p:cNvPr id="8" name="Imagen 7" descr="09bf70535fb71d7011d84efa60822e45-globo-de-cuerda-tres-planos-by-vex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05">
            <a:off x="7018637" y="4888561"/>
            <a:ext cx="1408468" cy="1408468"/>
          </a:xfrm>
          <a:prstGeom prst="rect">
            <a:avLst/>
          </a:prstGeom>
        </p:spPr>
      </p:pic>
      <p:pic>
        <p:nvPicPr>
          <p:cNvPr id="9" name="Imagen 8" descr="09bf70535fb71d7011d84efa60822e45-globo-de-cuerda-tres-planos-by-vex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8" y="239956"/>
            <a:ext cx="2041921" cy="20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2" y="107576"/>
            <a:ext cx="7581901" cy="1943043"/>
          </a:xfrm>
        </p:spPr>
        <p:txBody>
          <a:bodyPr/>
          <a:lstStyle/>
          <a:p>
            <a:r>
              <a:rPr lang="es-ES" dirty="0" smtClean="0"/>
              <a:t>TAREA</a:t>
            </a:r>
            <a:br>
              <a:rPr lang="es-ES" dirty="0" smtClean="0"/>
            </a:br>
            <a:r>
              <a:rPr lang="es-ES" sz="2400" dirty="0" smtClean="0"/>
              <a:t>(EN EL CUADERNO, PERO SE DEBE SUBIR AL BUZÓN)</a:t>
            </a:r>
            <a:endParaRPr lang="es-ES" sz="24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4250" r="9013" b="2720"/>
          <a:stretch/>
        </p:blipFill>
        <p:spPr>
          <a:xfrm>
            <a:off x="5952696" y="224907"/>
            <a:ext cx="967610" cy="1098073"/>
          </a:xfrm>
        </p:spPr>
      </p:pic>
      <p:sp>
        <p:nvSpPr>
          <p:cNvPr id="3" name="Rectángulo 2"/>
          <p:cNvSpPr/>
          <p:nvPr/>
        </p:nvSpPr>
        <p:spPr>
          <a:xfrm>
            <a:off x="2032000" y="1714500"/>
            <a:ext cx="5092700" cy="4838700"/>
          </a:xfrm>
          <a:prstGeom prst="rect">
            <a:avLst/>
          </a:prstGeom>
          <a:solidFill>
            <a:schemeClr val="tx1"/>
          </a:solidFill>
          <a:ln>
            <a:solidFill>
              <a:srgbClr val="F2D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42C18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37606" y="1865953"/>
            <a:ext cx="1282700" cy="369332"/>
          </a:xfrm>
          <a:prstGeom prst="rect">
            <a:avLst/>
          </a:prstGeom>
          <a:noFill/>
          <a:ln>
            <a:solidFill>
              <a:srgbClr val="F2D908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42C18"/>
                </a:solidFill>
              </a:rPr>
              <a:t>07-04-2021</a:t>
            </a:r>
            <a:endParaRPr lang="es-ES" dirty="0">
              <a:solidFill>
                <a:srgbClr val="042C18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44800" y="2387600"/>
            <a:ext cx="3606800" cy="3416320"/>
          </a:xfrm>
          <a:prstGeom prst="rect">
            <a:avLst/>
          </a:prstGeom>
          <a:noFill/>
          <a:ln>
            <a:solidFill>
              <a:srgbClr val="F2D908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42C18"/>
                </a:solidFill>
              </a:rPr>
              <a:t>QUERIDO DIARIO:</a:t>
            </a:r>
          </a:p>
          <a:p>
            <a:endParaRPr lang="es-ES" dirty="0">
              <a:solidFill>
                <a:srgbClr val="042C18"/>
              </a:solidFill>
            </a:endParaRPr>
          </a:p>
          <a:p>
            <a:r>
              <a:rPr lang="es-ES" dirty="0" smtClean="0">
                <a:solidFill>
                  <a:srgbClr val="042C18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ES" dirty="0" smtClean="0">
              <a:solidFill>
                <a:srgbClr val="042C18"/>
              </a:solidFill>
            </a:endParaRPr>
          </a:p>
        </p:txBody>
      </p:sp>
      <p:pic>
        <p:nvPicPr>
          <p:cNvPr id="11" name="Imagen 10" descr="09bf70535fb71d7011d84efa60822e45-globo-de-cuerda-tres-planos-by-vex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21" y="5478959"/>
            <a:ext cx="1074241" cy="1074241"/>
          </a:xfrm>
          <a:prstGeom prst="rect">
            <a:avLst/>
          </a:prstGeom>
        </p:spPr>
      </p:pic>
      <p:pic>
        <p:nvPicPr>
          <p:cNvPr id="12" name="Imagen 11" descr="09bf70535fb71d7011d84efa60822e45-globo-de-cuerda-tres-planos-by-vex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59" y="2387600"/>
            <a:ext cx="1074241" cy="1074241"/>
          </a:xfrm>
          <a:prstGeom prst="rect">
            <a:avLst/>
          </a:prstGeom>
        </p:spPr>
      </p:pic>
      <p:pic>
        <p:nvPicPr>
          <p:cNvPr id="13" name="Imagen 12" descr="09bf70535fb71d7011d84efa60822e45-globo-de-cuerda-tres-planos-by-vex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79" y="5266799"/>
            <a:ext cx="1074241" cy="10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2" y="0"/>
            <a:ext cx="7581901" cy="1308012"/>
          </a:xfrm>
        </p:spPr>
        <p:txBody>
          <a:bodyPr/>
          <a:lstStyle/>
          <a:p>
            <a:r>
              <a:rPr lang="es-ES" dirty="0" smtClean="0"/>
              <a:t>ANÉCDOTA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415589"/>
            <a:ext cx="5106088" cy="5239003"/>
          </a:xfrm>
        </p:spPr>
        <p:txBody>
          <a:bodyPr>
            <a:normAutofit lnSpcReduction="10000"/>
          </a:bodyPr>
          <a:lstStyle/>
          <a:p>
            <a:pPr algn="ctr">
              <a:buFont typeface="Arial"/>
              <a:buChar char="•"/>
            </a:pPr>
            <a:r>
              <a:rPr lang="es-ES" dirty="0" smtClean="0"/>
              <a:t>ES UNA NARRACIÓN BREVE (CORTA) DONDE SE RELATA ALGUNA EXPERIENCIA CURIOSA A MODO DE DIVERSIÓN.</a:t>
            </a:r>
            <a:endParaRPr lang="es-ES" dirty="0"/>
          </a:p>
          <a:p>
            <a:pPr algn="ctr">
              <a:buFont typeface="Arial"/>
              <a:buChar char="•"/>
            </a:pPr>
            <a:r>
              <a:rPr lang="es-ES" dirty="0" smtClean="0"/>
              <a:t>SE RELACIONAN A HECHOS REALES QUE LE HAYAN SUCEDIDO A CUALQUIER PERSONA, PERO NO NECESARIAMENTE SIEMPRE, OTRAS VECES PUEDEN SER INVENTADAS, CON LA FINALIDAD DE QUE CAUSEN RISAS.</a:t>
            </a:r>
          </a:p>
          <a:p>
            <a:pPr algn="ctr">
              <a:buFont typeface="Arial"/>
              <a:buChar char="•"/>
            </a:pPr>
            <a:r>
              <a:rPr lang="es-ES" dirty="0" smtClean="0"/>
              <a:t>SON EXPERIENCIAS DIVERTIDAS,  PERO SU PROPOSITO NO SIEMPRE SON CAUSAR O PROVOCAR RISAS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chico-contando-anécdota-mi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52" y="1971238"/>
            <a:ext cx="3255274" cy="3955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21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2488" y="1882588"/>
            <a:ext cx="5318875" cy="3953436"/>
          </a:xfrm>
        </p:spPr>
        <p:txBody>
          <a:bodyPr/>
          <a:lstStyle/>
          <a:p>
            <a:pPr marL="0" indent="0">
              <a:buNone/>
            </a:pPr>
            <a:r>
              <a:rPr lang="es-ES" u="sng" dirty="0" smtClean="0"/>
              <a:t>CARACTERISTICAS PRINCIPALES</a:t>
            </a:r>
          </a:p>
          <a:p>
            <a:pPr>
              <a:buFont typeface="Arial"/>
              <a:buChar char="•"/>
            </a:pPr>
            <a:r>
              <a:rPr lang="es-ES" dirty="0" smtClean="0"/>
              <a:t>ES ESPONTANEA</a:t>
            </a:r>
          </a:p>
          <a:p>
            <a:pPr>
              <a:buFont typeface="Arial"/>
              <a:buChar char="•"/>
            </a:pPr>
            <a:r>
              <a:rPr lang="es-ES" dirty="0" smtClean="0"/>
              <a:t>ES UN HECHO REAL</a:t>
            </a:r>
          </a:p>
          <a:p>
            <a:pPr>
              <a:buFont typeface="Arial"/>
              <a:buChar char="•"/>
            </a:pPr>
            <a:r>
              <a:rPr lang="es-ES" dirty="0" smtClean="0"/>
              <a:t>SON CORTAS Y SENCILLAS</a:t>
            </a:r>
          </a:p>
          <a:p>
            <a:pPr>
              <a:buFont typeface="Arial"/>
              <a:buChar char="•"/>
            </a:pPr>
            <a:r>
              <a:rPr lang="es-ES" dirty="0" smtClean="0"/>
              <a:t>TIENE UN INICIO, UN DESARROLLO Y UN FINAL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35047" y="107577"/>
            <a:ext cx="7581901" cy="1653988"/>
          </a:xfrm>
        </p:spPr>
        <p:txBody>
          <a:bodyPr/>
          <a:lstStyle/>
          <a:p>
            <a:r>
              <a:rPr lang="es-ES" dirty="0" smtClean="0"/>
              <a:t>ANÉCDOTA</a:t>
            </a:r>
            <a:endParaRPr lang="es-ES" dirty="0"/>
          </a:p>
        </p:txBody>
      </p:sp>
      <p:pic>
        <p:nvPicPr>
          <p:cNvPr id="5" name="Imagen 4" descr="pngtree-cute-cartoon-couple-dating-park-lawn-sweet-couple-png-image_361226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558" y="636367"/>
            <a:ext cx="3930055" cy="57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IMPORTANCIA </a:t>
            </a:r>
            <a:br>
              <a:rPr lang="es-ES" dirty="0" smtClean="0"/>
            </a:br>
            <a:r>
              <a:rPr lang="es-ES" dirty="0" smtClean="0"/>
              <a:t>DE LAS ANÉCDOTAS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2" y="2235836"/>
            <a:ext cx="7581901" cy="360018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AYUDAN A DESARROLLAR LA CREATIVIDAD Y LA CAPACIDAD EXPRESIVA AL NARRARLAS, YA QUE REQUIEREN DE RECURSOS LITERARIOS EN SU ELABORACIÓN.</a:t>
            </a:r>
            <a:endParaRPr lang="es-ES" dirty="0"/>
          </a:p>
        </p:txBody>
      </p:sp>
      <p:pic>
        <p:nvPicPr>
          <p:cNvPr id="4" name="Imagen 3" descr="e48e5fda56c6919de088988d35f0a96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46" y="3929251"/>
            <a:ext cx="5410338" cy="2577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831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2" y="499366"/>
            <a:ext cx="7581901" cy="1653988"/>
          </a:xfrm>
        </p:spPr>
        <p:txBody>
          <a:bodyPr/>
          <a:lstStyle/>
          <a:p>
            <a:r>
              <a:rPr lang="es-ES" dirty="0" smtClean="0"/>
              <a:t>COMO ORGANIZAR </a:t>
            </a:r>
            <a:br>
              <a:rPr lang="es-ES" dirty="0" smtClean="0"/>
            </a:br>
            <a:r>
              <a:rPr lang="es-ES" dirty="0" smtClean="0"/>
              <a:t>UN ANÉCDOTA</a:t>
            </a:r>
            <a:endParaRPr lang="es-ES" dirty="0"/>
          </a:p>
        </p:txBody>
      </p:sp>
      <p:pic>
        <p:nvPicPr>
          <p:cNvPr id="4" name="Imagen 3" descr="Captura de pantalla 2021-04-05 a la(s) 00.41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29354" r="42277" b="58840"/>
          <a:stretch/>
        </p:blipFill>
        <p:spPr>
          <a:xfrm>
            <a:off x="383617" y="2725339"/>
            <a:ext cx="8280855" cy="1719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551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VAMOS A JUGAR!!!</a:t>
            </a:r>
            <a:endParaRPr lang="es-ES" dirty="0"/>
          </a:p>
        </p:txBody>
      </p:sp>
      <p:pic>
        <p:nvPicPr>
          <p:cNvPr id="4" name="Marcador de contenido 3" descr="PP-POSTEO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r="13499"/>
          <a:stretch/>
        </p:blipFill>
        <p:spPr>
          <a:xfrm>
            <a:off x="1478461" y="1947185"/>
            <a:ext cx="6061620" cy="3850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490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2" y="478012"/>
            <a:ext cx="7581901" cy="1653988"/>
          </a:xfrm>
        </p:spPr>
        <p:txBody>
          <a:bodyPr/>
          <a:lstStyle/>
          <a:p>
            <a:r>
              <a:rPr lang="es-ES" dirty="0" smtClean="0"/>
              <a:t>CUENTANOS TU </a:t>
            </a:r>
            <a:br>
              <a:rPr lang="es-ES" dirty="0" smtClean="0"/>
            </a:br>
            <a:r>
              <a:rPr lang="es-ES" dirty="0" smtClean="0"/>
              <a:t>MEJOR ANÉCDOTA!</a:t>
            </a:r>
            <a:endParaRPr lang="es-ES" dirty="0"/>
          </a:p>
        </p:txBody>
      </p:sp>
      <p:pic>
        <p:nvPicPr>
          <p:cNvPr id="4" name="Imagen 3" descr="flotante-riendo-emoji-personajes_52683-2776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42" y="2553353"/>
            <a:ext cx="5032172" cy="3352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936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CUADERNO AMARILLO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uaderno-amarillo-1973862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15335" b="15801"/>
          <a:stretch/>
        </p:blipFill>
        <p:spPr>
          <a:xfrm>
            <a:off x="650993" y="1812484"/>
            <a:ext cx="7904740" cy="4246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104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50372" y="198447"/>
            <a:ext cx="5357425" cy="628415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304513" y="423354"/>
            <a:ext cx="189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05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s-ES" dirty="0" smtClean="0">
                <a:solidFill>
                  <a:srgbClr val="000000"/>
                </a:solidFill>
              </a:rPr>
              <a:t> 04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s-ES" dirty="0" smtClean="0">
                <a:solidFill>
                  <a:srgbClr val="000000"/>
                </a:solidFill>
              </a:rPr>
              <a:t> 2021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58389" y="1120049"/>
            <a:ext cx="250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LOS ANÉCDOTAS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26588" y="1746335"/>
            <a:ext cx="4431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53044" y="4551054"/>
            <a:ext cx="4246255" cy="1521427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12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Órbita">
  <a:themeElements>
    <a:clrScheme name="Órbita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Órbita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Órbita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Órbita.thmx</Template>
  <TotalTime>1635</TotalTime>
  <Words>466</Words>
  <Application>Microsoft Macintosh PowerPoint</Application>
  <PresentationFormat>Presentación en pantalla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Órbita</vt:lpstr>
      <vt:lpstr>RUTA DE TRABAJO LENGUAJE Y COMUNICACIÓN</vt:lpstr>
      <vt:lpstr>ANÉCDOTA</vt:lpstr>
      <vt:lpstr>ANÉCDOTA</vt:lpstr>
      <vt:lpstr>IMPORTANCIA  DE LAS ANÉCDOTAS</vt:lpstr>
      <vt:lpstr>COMO ORGANIZAR  UN ANÉCDOTA</vt:lpstr>
      <vt:lpstr>VAMOS A JUGAR!!!</vt:lpstr>
      <vt:lpstr>CUENTANOS TU  MEJOR ANÉCDOTA!</vt:lpstr>
      <vt:lpstr>CUADERNO AMARILLO</vt:lpstr>
      <vt:lpstr>Presentación de PowerPoint</vt:lpstr>
      <vt:lpstr>MARTES 06 DE ABRIL</vt:lpstr>
      <vt:lpstr>MIÉRCOLES 07 DE ABRIL</vt:lpstr>
      <vt:lpstr>¿QUÉ ES UN  DIARIO DE VIDA?</vt:lpstr>
      <vt:lpstr>CARÁCTERÍSTICAS DE UN DIARIO DE VIDA</vt:lpstr>
      <vt:lpstr>¿CÓMO PUEDO ESCRIBIR MI DIARIO?</vt:lpstr>
      <vt:lpstr>¿DÓNDE DEBO ESCRIBIR LO QUE PIENSO?</vt:lpstr>
      <vt:lpstr>EJEMPLO</vt:lpstr>
      <vt:lpstr>TAREA (EN EL CUADERNO, PERO SE DEBE SUBIR AL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LENGUAJE Y COMUNICACIÓN</dc:title>
  <dc:creator>Camila astudillo</dc:creator>
  <cp:lastModifiedBy>Camila astudillo</cp:lastModifiedBy>
  <cp:revision>17</cp:revision>
  <dcterms:created xsi:type="dcterms:W3CDTF">2021-04-05T04:12:15Z</dcterms:created>
  <dcterms:modified xsi:type="dcterms:W3CDTF">2021-04-07T16:11:47Z</dcterms:modified>
</cp:coreProperties>
</file>