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57" r:id="rId5"/>
    <p:sldId id="267" r:id="rId6"/>
    <p:sldId id="283" r:id="rId7"/>
    <p:sldId id="260" r:id="rId8"/>
    <p:sldId id="269" r:id="rId9"/>
    <p:sldId id="268" r:id="rId10"/>
    <p:sldId id="265" r:id="rId11"/>
    <p:sldId id="261" r:id="rId12"/>
    <p:sldId id="270" r:id="rId13"/>
    <p:sldId id="262" r:id="rId14"/>
    <p:sldId id="284" r:id="rId15"/>
    <p:sldId id="271" r:id="rId16"/>
    <p:sldId id="272" r:id="rId17"/>
    <p:sldId id="273" r:id="rId18"/>
    <p:sldId id="274" r:id="rId19"/>
    <p:sldId id="285" r:id="rId20"/>
    <p:sldId id="275" r:id="rId21"/>
    <p:sldId id="276" r:id="rId22"/>
    <p:sldId id="277" r:id="rId23"/>
    <p:sldId id="278" r:id="rId24"/>
    <p:sldId id="281" r:id="rId25"/>
    <p:sldId id="279" r:id="rId26"/>
    <p:sldId id="280" r:id="rId27"/>
    <p:sldId id="282" r:id="rId28"/>
    <p:sldId id="286" r:id="rId29"/>
    <p:sldId id="263" r:id="rId3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D77DF-3B18-49FA-ABA3-D61FE58AAC36}" v="26" dt="2021-04-06T15:39:58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562D77DF-3B18-49FA-ABA3-D61FE58AAC36}"/>
    <pc:docChg chg="custSel addSld delSld modSld sldOrd delMainMaster">
      <pc:chgData name="Claudia Coñuecar" userId="40a48c7a74c5fee3" providerId="LiveId" clId="{562D77DF-3B18-49FA-ABA3-D61FE58AAC36}" dt="2021-04-06T15:40:06.525" v="667" actId="20577"/>
      <pc:docMkLst>
        <pc:docMk/>
      </pc:docMkLst>
      <pc:sldChg chg="addSp modSp mod modClrScheme chgLayout">
        <pc:chgData name="Claudia Coñuecar" userId="40a48c7a74c5fee3" providerId="LiveId" clId="{562D77DF-3B18-49FA-ABA3-D61FE58AAC36}" dt="2021-04-03T00:11:11.140" v="82" actId="27636"/>
        <pc:sldMkLst>
          <pc:docMk/>
          <pc:sldMk cId="1029372706" sldId="260"/>
        </pc:sldMkLst>
        <pc:spChg chg="mod">
          <ac:chgData name="Claudia Coñuecar" userId="40a48c7a74c5fee3" providerId="LiveId" clId="{562D77DF-3B18-49FA-ABA3-D61FE58AAC36}" dt="2021-04-03T00:11:04.029" v="80" actId="26606"/>
          <ac:spMkLst>
            <pc:docMk/>
            <pc:sldMk cId="1029372706" sldId="260"/>
            <ac:spMk id="2" creationId="{00000000-0000-0000-0000-000000000000}"/>
          </ac:spMkLst>
        </pc:spChg>
        <pc:spChg chg="mod">
          <ac:chgData name="Claudia Coñuecar" userId="40a48c7a74c5fee3" providerId="LiveId" clId="{562D77DF-3B18-49FA-ABA3-D61FE58AAC36}" dt="2021-04-03T00:11:11.140" v="82" actId="27636"/>
          <ac:spMkLst>
            <pc:docMk/>
            <pc:sldMk cId="1029372706" sldId="260"/>
            <ac:spMk id="3" creationId="{00000000-0000-0000-0000-000000000000}"/>
          </ac:spMkLst>
        </pc:spChg>
        <pc:picChg chg="add mod">
          <ac:chgData name="Claudia Coñuecar" userId="40a48c7a74c5fee3" providerId="LiveId" clId="{562D77DF-3B18-49FA-ABA3-D61FE58AAC36}" dt="2021-04-03T00:11:04.029" v="80" actId="26606"/>
          <ac:picMkLst>
            <pc:docMk/>
            <pc:sldMk cId="1029372706" sldId="260"/>
            <ac:picMk id="4" creationId="{F3663238-7FC9-45CC-A0BC-0DA9F36EE41C}"/>
          </ac:picMkLst>
        </pc:picChg>
      </pc:sldChg>
      <pc:sldChg chg="ord">
        <pc:chgData name="Claudia Coñuecar" userId="40a48c7a74c5fee3" providerId="LiveId" clId="{562D77DF-3B18-49FA-ABA3-D61FE58AAC36}" dt="2021-04-03T00:15:09.905" v="109"/>
        <pc:sldMkLst>
          <pc:docMk/>
          <pc:sldMk cId="1370085202" sldId="261"/>
        </pc:sldMkLst>
      </pc:sldChg>
      <pc:sldChg chg="delSp modSp mod">
        <pc:chgData name="Claudia Coñuecar" userId="40a48c7a74c5fee3" providerId="LiveId" clId="{562D77DF-3B18-49FA-ABA3-D61FE58AAC36}" dt="2021-04-03T00:16:08.831" v="121" actId="2710"/>
        <pc:sldMkLst>
          <pc:docMk/>
          <pc:sldMk cId="2448202931" sldId="265"/>
        </pc:sldMkLst>
        <pc:spChg chg="mod">
          <ac:chgData name="Claudia Coñuecar" userId="40a48c7a74c5fee3" providerId="LiveId" clId="{562D77DF-3B18-49FA-ABA3-D61FE58AAC36}" dt="2021-04-03T00:16:08.831" v="121" actId="2710"/>
          <ac:spMkLst>
            <pc:docMk/>
            <pc:sldMk cId="2448202931" sldId="265"/>
            <ac:spMk id="3" creationId="{00000000-0000-0000-0000-000000000000}"/>
          </ac:spMkLst>
        </pc:spChg>
        <pc:picChg chg="mod">
          <ac:chgData name="Claudia Coñuecar" userId="40a48c7a74c5fee3" providerId="LiveId" clId="{562D77DF-3B18-49FA-ABA3-D61FE58AAC36}" dt="2021-04-03T00:16:01.989" v="120" actId="14100"/>
          <ac:picMkLst>
            <pc:docMk/>
            <pc:sldMk cId="2448202931" sldId="265"/>
            <ac:picMk id="9218" creationId="{00000000-0000-0000-0000-000000000000}"/>
          </ac:picMkLst>
        </pc:picChg>
        <pc:picChg chg="del">
          <ac:chgData name="Claudia Coñuecar" userId="40a48c7a74c5fee3" providerId="LiveId" clId="{562D77DF-3B18-49FA-ABA3-D61FE58AAC36}" dt="2021-04-03T00:15:21.772" v="111" actId="21"/>
          <ac:picMkLst>
            <pc:docMk/>
            <pc:sldMk cId="2448202931" sldId="265"/>
            <ac:picMk id="9219" creationId="{00000000-0000-0000-0000-000000000000}"/>
          </ac:picMkLst>
        </pc:picChg>
      </pc:sldChg>
      <pc:sldChg chg="del">
        <pc:chgData name="Claudia Coñuecar" userId="40a48c7a74c5fee3" providerId="LiveId" clId="{562D77DF-3B18-49FA-ABA3-D61FE58AAC36}" dt="2021-04-03T00:06:11.555" v="0" actId="2696"/>
        <pc:sldMkLst>
          <pc:docMk/>
          <pc:sldMk cId="402116053" sldId="266"/>
        </pc:sldMkLst>
      </pc:sldChg>
      <pc:sldChg chg="addSp modSp new mod modClrScheme chgLayout">
        <pc:chgData name="Claudia Coñuecar" userId="40a48c7a74c5fee3" providerId="LiveId" clId="{562D77DF-3B18-49FA-ABA3-D61FE58AAC36}" dt="2021-04-03T00:08:33.158" v="58" actId="26606"/>
        <pc:sldMkLst>
          <pc:docMk/>
          <pc:sldMk cId="890333668" sldId="266"/>
        </pc:sldMkLst>
        <pc:spChg chg="mod">
          <ac:chgData name="Claudia Coñuecar" userId="40a48c7a74c5fee3" providerId="LiveId" clId="{562D77DF-3B18-49FA-ABA3-D61FE58AAC36}" dt="2021-04-03T00:08:33.158" v="58" actId="26606"/>
          <ac:spMkLst>
            <pc:docMk/>
            <pc:sldMk cId="890333668" sldId="266"/>
            <ac:spMk id="2" creationId="{97D107E1-62BE-4F28-A11E-6A6B37CDCE9F}"/>
          </ac:spMkLst>
        </pc:spChg>
        <pc:spChg chg="mod">
          <ac:chgData name="Claudia Coñuecar" userId="40a48c7a74c5fee3" providerId="LiveId" clId="{562D77DF-3B18-49FA-ABA3-D61FE58AAC36}" dt="2021-04-03T00:08:33.158" v="58" actId="26606"/>
          <ac:spMkLst>
            <pc:docMk/>
            <pc:sldMk cId="890333668" sldId="266"/>
            <ac:spMk id="3" creationId="{491BCBD7-01AC-41CD-92FC-938A0B506A6C}"/>
          </ac:spMkLst>
        </pc:spChg>
        <pc:picChg chg="add mod">
          <ac:chgData name="Claudia Coñuecar" userId="40a48c7a74c5fee3" providerId="LiveId" clId="{562D77DF-3B18-49FA-ABA3-D61FE58AAC36}" dt="2021-04-03T00:08:33.158" v="58" actId="26606"/>
          <ac:picMkLst>
            <pc:docMk/>
            <pc:sldMk cId="890333668" sldId="266"/>
            <ac:picMk id="4" creationId="{496878B5-F501-456C-8F61-3FA433800F61}"/>
          </ac:picMkLst>
        </pc:picChg>
      </pc:sldChg>
      <pc:sldChg chg="addSp delSp modSp new mod">
        <pc:chgData name="Claudia Coñuecar" userId="40a48c7a74c5fee3" providerId="LiveId" clId="{562D77DF-3B18-49FA-ABA3-D61FE58AAC36}" dt="2021-04-03T00:09:39.170" v="71" actId="1076"/>
        <pc:sldMkLst>
          <pc:docMk/>
          <pc:sldMk cId="1841902879" sldId="267"/>
        </pc:sldMkLst>
        <pc:spChg chg="mod">
          <ac:chgData name="Claudia Coñuecar" userId="40a48c7a74c5fee3" providerId="LiveId" clId="{562D77DF-3B18-49FA-ABA3-D61FE58AAC36}" dt="2021-04-03T00:09:22.867" v="66" actId="20577"/>
          <ac:spMkLst>
            <pc:docMk/>
            <pc:sldMk cId="1841902879" sldId="267"/>
            <ac:spMk id="2" creationId="{25D60B57-AB9F-46FE-93A0-2F81F176BDF6}"/>
          </ac:spMkLst>
        </pc:spChg>
        <pc:spChg chg="del">
          <ac:chgData name="Claudia Coñuecar" userId="40a48c7a74c5fee3" providerId="LiveId" clId="{562D77DF-3B18-49FA-ABA3-D61FE58AAC36}" dt="2021-04-03T00:09:34.531" v="70" actId="21"/>
          <ac:spMkLst>
            <pc:docMk/>
            <pc:sldMk cId="1841902879" sldId="267"/>
            <ac:spMk id="3" creationId="{31A200F7-079F-458B-B140-3EEAFC9E0615}"/>
          </ac:spMkLst>
        </pc:spChg>
        <pc:picChg chg="add mod">
          <ac:chgData name="Claudia Coñuecar" userId="40a48c7a74c5fee3" providerId="LiveId" clId="{562D77DF-3B18-49FA-ABA3-D61FE58AAC36}" dt="2021-04-03T00:09:39.170" v="71" actId="1076"/>
          <ac:picMkLst>
            <pc:docMk/>
            <pc:sldMk cId="1841902879" sldId="267"/>
            <ac:picMk id="4" creationId="{4E058724-D9DD-4499-9228-0C72307ADFA1}"/>
          </ac:picMkLst>
        </pc:picChg>
      </pc:sldChg>
      <pc:sldChg chg="addSp delSp modSp new mod">
        <pc:chgData name="Claudia Coñuecar" userId="40a48c7a74c5fee3" providerId="LiveId" clId="{562D77DF-3B18-49FA-ABA3-D61FE58AAC36}" dt="2021-04-03T00:13:57.646" v="93" actId="14100"/>
        <pc:sldMkLst>
          <pc:docMk/>
          <pc:sldMk cId="2511436810" sldId="268"/>
        </pc:sldMkLst>
        <pc:spChg chg="del">
          <ac:chgData name="Claudia Coñuecar" userId="40a48c7a74c5fee3" providerId="LiveId" clId="{562D77DF-3B18-49FA-ABA3-D61FE58AAC36}" dt="2021-04-03T00:12:31.895" v="83" actId="21"/>
          <ac:spMkLst>
            <pc:docMk/>
            <pc:sldMk cId="2511436810" sldId="268"/>
            <ac:spMk id="2" creationId="{F806A98F-6385-427F-9097-7FC6C1411636}"/>
          </ac:spMkLst>
        </pc:spChg>
        <pc:spChg chg="mod">
          <ac:chgData name="Claudia Coñuecar" userId="40a48c7a74c5fee3" providerId="LiveId" clId="{562D77DF-3B18-49FA-ABA3-D61FE58AAC36}" dt="2021-04-03T00:13:55.157" v="92" actId="1076"/>
          <ac:spMkLst>
            <pc:docMk/>
            <pc:sldMk cId="2511436810" sldId="268"/>
            <ac:spMk id="3" creationId="{47F40905-543F-4288-A9E6-51F921CFADC1}"/>
          </ac:spMkLst>
        </pc:spChg>
        <pc:picChg chg="add del">
          <ac:chgData name="Claudia Coñuecar" userId="40a48c7a74c5fee3" providerId="LiveId" clId="{562D77DF-3B18-49FA-ABA3-D61FE58AAC36}" dt="2021-04-03T00:12:59.059" v="87" actId="21"/>
          <ac:picMkLst>
            <pc:docMk/>
            <pc:sldMk cId="2511436810" sldId="268"/>
            <ac:picMk id="4" creationId="{6407B45A-B31C-4C22-9A66-8CA254EEBEF0}"/>
          </ac:picMkLst>
        </pc:picChg>
        <pc:picChg chg="add mod">
          <ac:chgData name="Claudia Coñuecar" userId="40a48c7a74c5fee3" providerId="LiveId" clId="{562D77DF-3B18-49FA-ABA3-D61FE58AAC36}" dt="2021-04-03T00:13:57.646" v="93" actId="14100"/>
          <ac:picMkLst>
            <pc:docMk/>
            <pc:sldMk cId="2511436810" sldId="268"/>
            <ac:picMk id="5" creationId="{0AC6D0E9-8141-4D18-9724-E9356E3AD0EF}"/>
          </ac:picMkLst>
        </pc:picChg>
      </pc:sldChg>
      <pc:sldChg chg="addSp new">
        <pc:chgData name="Claudia Coñuecar" userId="40a48c7a74c5fee3" providerId="LiveId" clId="{562D77DF-3B18-49FA-ABA3-D61FE58AAC36}" dt="2021-04-03T00:13:03.478" v="88"/>
        <pc:sldMkLst>
          <pc:docMk/>
          <pc:sldMk cId="3102106685" sldId="269"/>
        </pc:sldMkLst>
        <pc:picChg chg="add">
          <ac:chgData name="Claudia Coñuecar" userId="40a48c7a74c5fee3" providerId="LiveId" clId="{562D77DF-3B18-49FA-ABA3-D61FE58AAC36}" dt="2021-04-03T00:13:03.478" v="88"/>
          <ac:picMkLst>
            <pc:docMk/>
            <pc:sldMk cId="3102106685" sldId="269"/>
            <ac:picMk id="5" creationId="{9CD47CD4-71AF-4220-A6D0-8B73361A7E9D}"/>
          </ac:picMkLst>
        </pc:picChg>
      </pc:sldChg>
      <pc:sldChg chg="addSp delSp modSp new mod">
        <pc:chgData name="Claudia Coñuecar" userId="40a48c7a74c5fee3" providerId="LiveId" clId="{562D77DF-3B18-49FA-ABA3-D61FE58AAC36}" dt="2021-04-03T00:15:40.766" v="117" actId="1076"/>
        <pc:sldMkLst>
          <pc:docMk/>
          <pc:sldMk cId="357303442" sldId="270"/>
        </pc:sldMkLst>
        <pc:spChg chg="del">
          <ac:chgData name="Claudia Coñuecar" userId="40a48c7a74c5fee3" providerId="LiveId" clId="{562D77DF-3B18-49FA-ABA3-D61FE58AAC36}" dt="2021-04-03T00:14:47.608" v="98" actId="21"/>
          <ac:spMkLst>
            <pc:docMk/>
            <pc:sldMk cId="357303442" sldId="270"/>
            <ac:spMk id="2" creationId="{54C745B5-D764-4268-8D86-E4008F74C9B5}"/>
          </ac:spMkLst>
        </pc:spChg>
        <pc:spChg chg="mod">
          <ac:chgData name="Claudia Coñuecar" userId="40a48c7a74c5fee3" providerId="LiveId" clId="{562D77DF-3B18-49FA-ABA3-D61FE58AAC36}" dt="2021-04-03T00:15:40.766" v="117" actId="1076"/>
          <ac:spMkLst>
            <pc:docMk/>
            <pc:sldMk cId="357303442" sldId="270"/>
            <ac:spMk id="3" creationId="{4C573263-8C3A-4AB8-971F-D18E3C9678A1}"/>
          </ac:spMkLst>
        </pc:spChg>
        <pc:picChg chg="add mod">
          <ac:chgData name="Claudia Coñuecar" userId="40a48c7a74c5fee3" providerId="LiveId" clId="{562D77DF-3B18-49FA-ABA3-D61FE58AAC36}" dt="2021-04-03T00:15:38.152" v="116" actId="1076"/>
          <ac:picMkLst>
            <pc:docMk/>
            <pc:sldMk cId="357303442" sldId="270"/>
            <ac:picMk id="4" creationId="{61ACB78D-1803-49FC-B762-175C628B6820}"/>
          </ac:picMkLst>
        </pc:picChg>
      </pc:sldChg>
      <pc:sldChg chg="addSp delSp modSp new mod">
        <pc:chgData name="Claudia Coñuecar" userId="40a48c7a74c5fee3" providerId="LiveId" clId="{562D77DF-3B18-49FA-ABA3-D61FE58AAC36}" dt="2021-04-03T00:17:23.965" v="145" actId="14100"/>
        <pc:sldMkLst>
          <pc:docMk/>
          <pc:sldMk cId="2463528182" sldId="271"/>
        </pc:sldMkLst>
        <pc:spChg chg="mod">
          <ac:chgData name="Claudia Coñuecar" userId="40a48c7a74c5fee3" providerId="LiveId" clId="{562D77DF-3B18-49FA-ABA3-D61FE58AAC36}" dt="2021-04-03T00:17:11.887" v="141" actId="20577"/>
          <ac:spMkLst>
            <pc:docMk/>
            <pc:sldMk cId="2463528182" sldId="271"/>
            <ac:spMk id="2" creationId="{478880DC-D684-4DBE-9CF6-D0F5F1B773AF}"/>
          </ac:spMkLst>
        </pc:spChg>
        <pc:spChg chg="del">
          <ac:chgData name="Claudia Coñuecar" userId="40a48c7a74c5fee3" providerId="LiveId" clId="{562D77DF-3B18-49FA-ABA3-D61FE58AAC36}" dt="2021-04-03T00:17:17.177" v="142" actId="21"/>
          <ac:spMkLst>
            <pc:docMk/>
            <pc:sldMk cId="2463528182" sldId="271"/>
            <ac:spMk id="3" creationId="{914DEAA6-80BC-4633-9F83-4C89E1A87F75}"/>
          </ac:spMkLst>
        </pc:spChg>
        <pc:picChg chg="add mod">
          <ac:chgData name="Claudia Coñuecar" userId="40a48c7a74c5fee3" providerId="LiveId" clId="{562D77DF-3B18-49FA-ABA3-D61FE58AAC36}" dt="2021-04-03T00:17:23.965" v="145" actId="14100"/>
          <ac:picMkLst>
            <pc:docMk/>
            <pc:sldMk cId="2463528182" sldId="271"/>
            <ac:picMk id="1026" creationId="{E4DAA27A-34BF-4712-882C-58B049201CD4}"/>
          </ac:picMkLst>
        </pc:picChg>
      </pc:sldChg>
      <pc:sldChg chg="addSp delSp modSp new mod modClrScheme chgLayout">
        <pc:chgData name="Claudia Coñuecar" userId="40a48c7a74c5fee3" providerId="LiveId" clId="{562D77DF-3B18-49FA-ABA3-D61FE58AAC36}" dt="2021-04-03T00:18:32.534" v="171" actId="1076"/>
        <pc:sldMkLst>
          <pc:docMk/>
          <pc:sldMk cId="3010963368" sldId="272"/>
        </pc:sldMkLst>
        <pc:spChg chg="del">
          <ac:chgData name="Claudia Coñuecar" userId="40a48c7a74c5fee3" providerId="LiveId" clId="{562D77DF-3B18-49FA-ABA3-D61FE58AAC36}" dt="2021-04-03T00:17:35.411" v="147" actId="700"/>
          <ac:spMkLst>
            <pc:docMk/>
            <pc:sldMk cId="3010963368" sldId="272"/>
            <ac:spMk id="2" creationId="{7CACF2E4-F436-4F0D-944B-C73CC6DD54FE}"/>
          </ac:spMkLst>
        </pc:spChg>
        <pc:spChg chg="del">
          <ac:chgData name="Claudia Coñuecar" userId="40a48c7a74c5fee3" providerId="LiveId" clId="{562D77DF-3B18-49FA-ABA3-D61FE58AAC36}" dt="2021-04-03T00:17:35.411" v="147" actId="700"/>
          <ac:spMkLst>
            <pc:docMk/>
            <pc:sldMk cId="3010963368" sldId="272"/>
            <ac:spMk id="3" creationId="{A7710B45-CACD-4154-BCD0-20CB017F7148}"/>
          </ac:spMkLst>
        </pc:spChg>
        <pc:spChg chg="add mod">
          <ac:chgData name="Claudia Coñuecar" userId="40a48c7a74c5fee3" providerId="LiveId" clId="{562D77DF-3B18-49FA-ABA3-D61FE58AAC36}" dt="2021-04-03T00:18:32.534" v="171" actId="1076"/>
          <ac:spMkLst>
            <pc:docMk/>
            <pc:sldMk cId="3010963368" sldId="272"/>
            <ac:spMk id="4" creationId="{3F87B3EE-C7DC-4F9A-8C13-785B790C0A3C}"/>
          </ac:spMkLst>
        </pc:spChg>
      </pc:sldChg>
      <pc:sldChg chg="addSp delSp modSp new mod modClrScheme chgLayout">
        <pc:chgData name="Claudia Coñuecar" userId="40a48c7a74c5fee3" providerId="LiveId" clId="{562D77DF-3B18-49FA-ABA3-D61FE58AAC36}" dt="2021-04-03T00:20:50.102" v="196" actId="6549"/>
        <pc:sldMkLst>
          <pc:docMk/>
          <pc:sldMk cId="13805436" sldId="273"/>
        </pc:sldMkLst>
        <pc:spChg chg="add del mod">
          <ac:chgData name="Claudia Coñuecar" userId="40a48c7a74c5fee3" providerId="LiveId" clId="{562D77DF-3B18-49FA-ABA3-D61FE58AAC36}" dt="2021-04-03T00:20:11.773" v="184" actId="21"/>
          <ac:spMkLst>
            <pc:docMk/>
            <pc:sldMk cId="13805436" sldId="273"/>
            <ac:spMk id="2" creationId="{77A6FC72-6866-4B95-B155-FEFE3DB40894}"/>
          </ac:spMkLst>
        </pc:spChg>
        <pc:spChg chg="add mod">
          <ac:chgData name="Claudia Coñuecar" userId="40a48c7a74c5fee3" providerId="LiveId" clId="{562D77DF-3B18-49FA-ABA3-D61FE58AAC36}" dt="2021-04-03T00:20:50.102" v="196" actId="6549"/>
          <ac:spMkLst>
            <pc:docMk/>
            <pc:sldMk cId="13805436" sldId="273"/>
            <ac:spMk id="3" creationId="{8C724A6D-67A1-4EB8-89F3-AAC00E9DA513}"/>
          </ac:spMkLst>
        </pc:spChg>
      </pc:sldChg>
      <pc:sldChg chg="addSp modSp new mod">
        <pc:chgData name="Claudia Coñuecar" userId="40a48c7a74c5fee3" providerId="LiveId" clId="{562D77DF-3B18-49FA-ABA3-D61FE58AAC36}" dt="2021-04-03T00:21:58.377" v="199" actId="14100"/>
        <pc:sldMkLst>
          <pc:docMk/>
          <pc:sldMk cId="409040135" sldId="274"/>
        </pc:sldMkLst>
        <pc:picChg chg="add mod">
          <ac:chgData name="Claudia Coñuecar" userId="40a48c7a74c5fee3" providerId="LiveId" clId="{562D77DF-3B18-49FA-ABA3-D61FE58AAC36}" dt="2021-04-03T00:21:58.377" v="199" actId="14100"/>
          <ac:picMkLst>
            <pc:docMk/>
            <pc:sldMk cId="409040135" sldId="274"/>
            <ac:picMk id="4" creationId="{CC6C9F97-0421-488C-9895-72B579D38A41}"/>
          </ac:picMkLst>
        </pc:picChg>
      </pc:sldChg>
      <pc:sldChg chg="modSp new mod">
        <pc:chgData name="Claudia Coñuecar" userId="40a48c7a74c5fee3" providerId="LiveId" clId="{562D77DF-3B18-49FA-ABA3-D61FE58AAC36}" dt="2021-04-03T00:23:39.435" v="223" actId="20577"/>
        <pc:sldMkLst>
          <pc:docMk/>
          <pc:sldMk cId="1200492328" sldId="275"/>
        </pc:sldMkLst>
        <pc:spChg chg="mod">
          <ac:chgData name="Claudia Coñuecar" userId="40a48c7a74c5fee3" providerId="LiveId" clId="{562D77DF-3B18-49FA-ABA3-D61FE58AAC36}" dt="2021-04-03T00:23:05.307" v="210" actId="20577"/>
          <ac:spMkLst>
            <pc:docMk/>
            <pc:sldMk cId="1200492328" sldId="275"/>
            <ac:spMk id="2" creationId="{9C370D29-F320-44E6-B9BE-FCD117D0ABD1}"/>
          </ac:spMkLst>
        </pc:spChg>
        <pc:spChg chg="mod">
          <ac:chgData name="Claudia Coñuecar" userId="40a48c7a74c5fee3" providerId="LiveId" clId="{562D77DF-3B18-49FA-ABA3-D61FE58AAC36}" dt="2021-04-03T00:23:39.435" v="223" actId="20577"/>
          <ac:spMkLst>
            <pc:docMk/>
            <pc:sldMk cId="1200492328" sldId="275"/>
            <ac:spMk id="3" creationId="{3577930B-AE8F-4531-B18C-0EE6ADFC9CD0}"/>
          </ac:spMkLst>
        </pc:spChg>
      </pc:sldChg>
      <pc:sldChg chg="addSp delSp modSp new mod">
        <pc:chgData name="Claudia Coñuecar" userId="40a48c7a74c5fee3" providerId="LiveId" clId="{562D77DF-3B18-49FA-ABA3-D61FE58AAC36}" dt="2021-04-03T00:26:13.067" v="242" actId="26606"/>
        <pc:sldMkLst>
          <pc:docMk/>
          <pc:sldMk cId="2469941562" sldId="276"/>
        </pc:sldMkLst>
        <pc:spChg chg="del">
          <ac:chgData name="Claudia Coñuecar" userId="40a48c7a74c5fee3" providerId="LiveId" clId="{562D77DF-3B18-49FA-ABA3-D61FE58AAC36}" dt="2021-04-03T00:24:07.603" v="227" actId="21"/>
          <ac:spMkLst>
            <pc:docMk/>
            <pc:sldMk cId="2469941562" sldId="276"/>
            <ac:spMk id="2" creationId="{8AD2FA44-4639-4E56-BA3B-4CCD21890049}"/>
          </ac:spMkLst>
        </pc:spChg>
        <pc:spChg chg="mod">
          <ac:chgData name="Claudia Coñuecar" userId="40a48c7a74c5fee3" providerId="LiveId" clId="{562D77DF-3B18-49FA-ABA3-D61FE58AAC36}" dt="2021-04-03T00:26:13.067" v="242" actId="26606"/>
          <ac:spMkLst>
            <pc:docMk/>
            <pc:sldMk cId="2469941562" sldId="276"/>
            <ac:spMk id="3" creationId="{16EAFF8D-A828-402F-87D3-85F75020717A}"/>
          </ac:spMkLst>
        </pc:spChg>
        <pc:picChg chg="add mod">
          <ac:chgData name="Claudia Coñuecar" userId="40a48c7a74c5fee3" providerId="LiveId" clId="{562D77DF-3B18-49FA-ABA3-D61FE58AAC36}" dt="2021-04-03T00:26:13.067" v="242" actId="26606"/>
          <ac:picMkLst>
            <pc:docMk/>
            <pc:sldMk cId="2469941562" sldId="276"/>
            <ac:picMk id="4" creationId="{B65E2DC2-7D36-497E-87C7-748254551ECB}"/>
          </ac:picMkLst>
        </pc:picChg>
      </pc:sldChg>
      <pc:sldChg chg="delSp modSp new mod">
        <pc:chgData name="Claudia Coñuecar" userId="40a48c7a74c5fee3" providerId="LiveId" clId="{562D77DF-3B18-49FA-ABA3-D61FE58AAC36}" dt="2021-04-03T00:27:01.607" v="325" actId="27636"/>
        <pc:sldMkLst>
          <pc:docMk/>
          <pc:sldMk cId="3066529259" sldId="277"/>
        </pc:sldMkLst>
        <pc:spChg chg="del">
          <ac:chgData name="Claudia Coñuecar" userId="40a48c7a74c5fee3" providerId="LiveId" clId="{562D77DF-3B18-49FA-ABA3-D61FE58AAC36}" dt="2021-04-03T00:26:21.240" v="243" actId="21"/>
          <ac:spMkLst>
            <pc:docMk/>
            <pc:sldMk cId="3066529259" sldId="277"/>
            <ac:spMk id="2" creationId="{22074975-9B8B-432A-81A8-B03EC5360C08}"/>
          </ac:spMkLst>
        </pc:spChg>
        <pc:spChg chg="mod">
          <ac:chgData name="Claudia Coñuecar" userId="40a48c7a74c5fee3" providerId="LiveId" clId="{562D77DF-3B18-49FA-ABA3-D61FE58AAC36}" dt="2021-04-03T00:27:01.607" v="325" actId="27636"/>
          <ac:spMkLst>
            <pc:docMk/>
            <pc:sldMk cId="3066529259" sldId="277"/>
            <ac:spMk id="3" creationId="{F8B35B0F-E091-4BCF-9600-F5991534A1D4}"/>
          </ac:spMkLst>
        </pc:spChg>
      </pc:sldChg>
      <pc:sldChg chg="modSp new mod">
        <pc:chgData name="Claudia Coñuecar" userId="40a48c7a74c5fee3" providerId="LiveId" clId="{562D77DF-3B18-49FA-ABA3-D61FE58AAC36}" dt="2021-04-03T00:29:14.548" v="391" actId="2710"/>
        <pc:sldMkLst>
          <pc:docMk/>
          <pc:sldMk cId="1456685174" sldId="278"/>
        </pc:sldMkLst>
        <pc:spChg chg="mod">
          <ac:chgData name="Claudia Coñuecar" userId="40a48c7a74c5fee3" providerId="LiveId" clId="{562D77DF-3B18-49FA-ABA3-D61FE58AAC36}" dt="2021-04-03T00:27:56.322" v="335" actId="20577"/>
          <ac:spMkLst>
            <pc:docMk/>
            <pc:sldMk cId="1456685174" sldId="278"/>
            <ac:spMk id="2" creationId="{AF7663F9-F0DB-4B7F-A42E-9E89ABAA382C}"/>
          </ac:spMkLst>
        </pc:spChg>
        <pc:spChg chg="mod">
          <ac:chgData name="Claudia Coñuecar" userId="40a48c7a74c5fee3" providerId="LiveId" clId="{562D77DF-3B18-49FA-ABA3-D61FE58AAC36}" dt="2021-04-03T00:29:14.548" v="391" actId="2710"/>
          <ac:spMkLst>
            <pc:docMk/>
            <pc:sldMk cId="1456685174" sldId="278"/>
            <ac:spMk id="3" creationId="{6416BDF4-59B5-4112-AD00-A170185065B7}"/>
          </ac:spMkLst>
        </pc:spChg>
      </pc:sldChg>
      <pc:sldChg chg="modSp new mod">
        <pc:chgData name="Claudia Coñuecar" userId="40a48c7a74c5fee3" providerId="LiveId" clId="{562D77DF-3B18-49FA-ABA3-D61FE58AAC36}" dt="2021-04-03T00:28:11.381" v="339"/>
        <pc:sldMkLst>
          <pc:docMk/>
          <pc:sldMk cId="2953755361" sldId="279"/>
        </pc:sldMkLst>
        <pc:spChg chg="mod">
          <ac:chgData name="Claudia Coñuecar" userId="40a48c7a74c5fee3" providerId="LiveId" clId="{562D77DF-3B18-49FA-ABA3-D61FE58AAC36}" dt="2021-04-03T00:28:11.381" v="339"/>
          <ac:spMkLst>
            <pc:docMk/>
            <pc:sldMk cId="2953755361" sldId="279"/>
            <ac:spMk id="3" creationId="{5E9B5BA2-A24F-446C-8AFA-745A4110BB15}"/>
          </ac:spMkLst>
        </pc:spChg>
      </pc:sldChg>
      <pc:sldChg chg="delSp modSp new mod">
        <pc:chgData name="Claudia Coñuecar" userId="40a48c7a74c5fee3" providerId="LiveId" clId="{562D77DF-3B18-49FA-ABA3-D61FE58AAC36}" dt="2021-04-03T00:31:06.905" v="488" actId="1076"/>
        <pc:sldMkLst>
          <pc:docMk/>
          <pc:sldMk cId="272768290" sldId="280"/>
        </pc:sldMkLst>
        <pc:spChg chg="del">
          <ac:chgData name="Claudia Coñuecar" userId="40a48c7a74c5fee3" providerId="LiveId" clId="{562D77DF-3B18-49FA-ABA3-D61FE58AAC36}" dt="2021-04-03T00:29:46.561" v="395" actId="21"/>
          <ac:spMkLst>
            <pc:docMk/>
            <pc:sldMk cId="272768290" sldId="280"/>
            <ac:spMk id="2" creationId="{A5A07842-0BB3-4BCE-A0BB-7986E84CC571}"/>
          </ac:spMkLst>
        </pc:spChg>
        <pc:spChg chg="mod">
          <ac:chgData name="Claudia Coñuecar" userId="40a48c7a74c5fee3" providerId="LiveId" clId="{562D77DF-3B18-49FA-ABA3-D61FE58AAC36}" dt="2021-04-03T00:31:06.905" v="488" actId="1076"/>
          <ac:spMkLst>
            <pc:docMk/>
            <pc:sldMk cId="272768290" sldId="280"/>
            <ac:spMk id="3" creationId="{74B27B42-1893-40F7-8F11-513B5D02ED19}"/>
          </ac:spMkLst>
        </pc:spChg>
      </pc:sldChg>
      <pc:sldChg chg="addSp modSp new mod">
        <pc:chgData name="Claudia Coñuecar" userId="40a48c7a74c5fee3" providerId="LiveId" clId="{562D77DF-3B18-49FA-ABA3-D61FE58AAC36}" dt="2021-04-03T00:32:31.140" v="497" actId="14100"/>
        <pc:sldMkLst>
          <pc:docMk/>
          <pc:sldMk cId="3583211426" sldId="281"/>
        </pc:sldMkLst>
        <pc:picChg chg="add mod">
          <ac:chgData name="Claudia Coñuecar" userId="40a48c7a74c5fee3" providerId="LiveId" clId="{562D77DF-3B18-49FA-ABA3-D61FE58AAC36}" dt="2021-04-03T00:32:31.140" v="497" actId="14100"/>
          <ac:picMkLst>
            <pc:docMk/>
            <pc:sldMk cId="3583211426" sldId="281"/>
            <ac:picMk id="4" creationId="{4C63A61B-7EE9-4F35-AA0F-83BCDBD7CCD5}"/>
          </ac:picMkLst>
        </pc:picChg>
      </pc:sldChg>
      <pc:sldChg chg="addSp delSp modSp new mod">
        <pc:chgData name="Claudia Coñuecar" userId="40a48c7a74c5fee3" providerId="LiveId" clId="{562D77DF-3B18-49FA-ABA3-D61FE58AAC36}" dt="2021-04-03T00:33:25.299" v="507" actId="20577"/>
        <pc:sldMkLst>
          <pc:docMk/>
          <pc:sldMk cId="2000097438" sldId="282"/>
        </pc:sldMkLst>
        <pc:spChg chg="del">
          <ac:chgData name="Claudia Coñuecar" userId="40a48c7a74c5fee3" providerId="LiveId" clId="{562D77DF-3B18-49FA-ABA3-D61FE58AAC36}" dt="2021-04-03T00:33:21.813" v="500" actId="26606"/>
          <ac:spMkLst>
            <pc:docMk/>
            <pc:sldMk cId="2000097438" sldId="282"/>
            <ac:spMk id="2" creationId="{1C998A1C-FEDA-49C4-BB53-C2D1A39A3A12}"/>
          </ac:spMkLst>
        </pc:spChg>
        <pc:spChg chg="del">
          <ac:chgData name="Claudia Coñuecar" userId="40a48c7a74c5fee3" providerId="LiveId" clId="{562D77DF-3B18-49FA-ABA3-D61FE58AAC36}" dt="2021-04-03T00:33:21.813" v="500" actId="26606"/>
          <ac:spMkLst>
            <pc:docMk/>
            <pc:sldMk cId="2000097438" sldId="282"/>
            <ac:spMk id="3" creationId="{B1FEC5CE-8132-45C6-96D3-69A006DD0954}"/>
          </ac:spMkLst>
        </pc:spChg>
        <pc:spChg chg="add mod">
          <ac:chgData name="Claudia Coñuecar" userId="40a48c7a74c5fee3" providerId="LiveId" clId="{562D77DF-3B18-49FA-ABA3-D61FE58AAC36}" dt="2021-04-03T00:33:25.299" v="507" actId="20577"/>
          <ac:spMkLst>
            <pc:docMk/>
            <pc:sldMk cId="2000097438" sldId="282"/>
            <ac:spMk id="9" creationId="{43F75F3A-ACD9-402D-916B-CFEAFFFDCBEA}"/>
          </ac:spMkLst>
        </pc:spChg>
        <pc:picChg chg="add mod">
          <ac:chgData name="Claudia Coñuecar" userId="40a48c7a74c5fee3" providerId="LiveId" clId="{562D77DF-3B18-49FA-ABA3-D61FE58AAC36}" dt="2021-04-03T00:33:21.813" v="500" actId="26606"/>
          <ac:picMkLst>
            <pc:docMk/>
            <pc:sldMk cId="2000097438" sldId="282"/>
            <ac:picMk id="4" creationId="{ABEDAEB8-D77A-4009-B9E4-5A038A9B1297}"/>
          </ac:picMkLst>
        </pc:picChg>
      </pc:sldChg>
      <pc:sldChg chg="addSp modSp new mod">
        <pc:chgData name="Claudia Coñuecar" userId="40a48c7a74c5fee3" providerId="LiveId" clId="{562D77DF-3B18-49FA-ABA3-D61FE58AAC36}" dt="2021-04-06T14:12:00.650" v="520" actId="1076"/>
        <pc:sldMkLst>
          <pc:docMk/>
          <pc:sldMk cId="772105853" sldId="283"/>
        </pc:sldMkLst>
        <pc:spChg chg="mod">
          <ac:chgData name="Claudia Coñuecar" userId="40a48c7a74c5fee3" providerId="LiveId" clId="{562D77DF-3B18-49FA-ABA3-D61FE58AAC36}" dt="2021-04-06T14:11:28.264" v="516" actId="20577"/>
          <ac:spMkLst>
            <pc:docMk/>
            <pc:sldMk cId="772105853" sldId="283"/>
            <ac:spMk id="2" creationId="{B72E5E1F-9753-4314-8D47-26B70BC60B46}"/>
          </ac:spMkLst>
        </pc:spChg>
        <pc:spChg chg="mod">
          <ac:chgData name="Claudia Coñuecar" userId="40a48c7a74c5fee3" providerId="LiveId" clId="{562D77DF-3B18-49FA-ABA3-D61FE58AAC36}" dt="2021-04-06T14:11:44.971" v="517"/>
          <ac:spMkLst>
            <pc:docMk/>
            <pc:sldMk cId="772105853" sldId="283"/>
            <ac:spMk id="3" creationId="{8BC92D8F-4DAB-4B46-A8BA-A47ED0345499}"/>
          </ac:spMkLst>
        </pc:spChg>
        <pc:picChg chg="add mod">
          <ac:chgData name="Claudia Coñuecar" userId="40a48c7a74c5fee3" providerId="LiveId" clId="{562D77DF-3B18-49FA-ABA3-D61FE58AAC36}" dt="2021-04-06T14:12:00.650" v="520" actId="1076"/>
          <ac:picMkLst>
            <pc:docMk/>
            <pc:sldMk cId="772105853" sldId="283"/>
            <ac:picMk id="4" creationId="{1692B629-16D6-471C-8959-1835470B075B}"/>
          </ac:picMkLst>
        </pc:picChg>
      </pc:sldChg>
      <pc:sldChg chg="addSp modSp new mod">
        <pc:chgData name="Claudia Coñuecar" userId="40a48c7a74c5fee3" providerId="LiveId" clId="{562D77DF-3B18-49FA-ABA3-D61FE58AAC36}" dt="2021-04-06T15:40:06.525" v="667" actId="20577"/>
        <pc:sldMkLst>
          <pc:docMk/>
          <pc:sldMk cId="933285903" sldId="284"/>
        </pc:sldMkLst>
        <pc:spChg chg="mod">
          <ac:chgData name="Claudia Coñuecar" userId="40a48c7a74c5fee3" providerId="LiveId" clId="{562D77DF-3B18-49FA-ABA3-D61FE58AAC36}" dt="2021-04-06T14:13:24.535" v="548" actId="20577"/>
          <ac:spMkLst>
            <pc:docMk/>
            <pc:sldMk cId="933285903" sldId="284"/>
            <ac:spMk id="2" creationId="{9D2A7D7E-EE4F-4CA7-BA48-CE92BAC3BCDD}"/>
          </ac:spMkLst>
        </pc:spChg>
        <pc:spChg chg="mod">
          <ac:chgData name="Claudia Coñuecar" userId="40a48c7a74c5fee3" providerId="LiveId" clId="{562D77DF-3B18-49FA-ABA3-D61FE58AAC36}" dt="2021-04-06T15:40:06.525" v="667" actId="20577"/>
          <ac:spMkLst>
            <pc:docMk/>
            <pc:sldMk cId="933285903" sldId="284"/>
            <ac:spMk id="3" creationId="{BC7114C1-2BF3-4B4E-BDA0-0DE152055353}"/>
          </ac:spMkLst>
        </pc:spChg>
        <pc:picChg chg="add mod">
          <ac:chgData name="Claudia Coñuecar" userId="40a48c7a74c5fee3" providerId="LiveId" clId="{562D77DF-3B18-49FA-ABA3-D61FE58AAC36}" dt="2021-04-06T14:13:41.733" v="552" actId="1076"/>
          <ac:picMkLst>
            <pc:docMk/>
            <pc:sldMk cId="933285903" sldId="284"/>
            <ac:picMk id="4" creationId="{3652294B-072E-4A97-AC16-DFC6C955CD7C}"/>
          </ac:picMkLst>
        </pc:picChg>
      </pc:sldChg>
      <pc:sldChg chg="addSp modSp new mod">
        <pc:chgData name="Claudia Coñuecar" userId="40a48c7a74c5fee3" providerId="LiveId" clId="{562D77DF-3B18-49FA-ABA3-D61FE58AAC36}" dt="2021-04-06T14:15:42.929" v="567" actId="1076"/>
        <pc:sldMkLst>
          <pc:docMk/>
          <pc:sldMk cId="3275914855" sldId="285"/>
        </pc:sldMkLst>
        <pc:spChg chg="mod">
          <ac:chgData name="Claudia Coñuecar" userId="40a48c7a74c5fee3" providerId="LiveId" clId="{562D77DF-3B18-49FA-ABA3-D61FE58AAC36}" dt="2021-04-06T14:15:25.983" v="562" actId="20577"/>
          <ac:spMkLst>
            <pc:docMk/>
            <pc:sldMk cId="3275914855" sldId="285"/>
            <ac:spMk id="2" creationId="{6B051F35-2FCD-4503-91C1-0E3FF79E35AB}"/>
          </ac:spMkLst>
        </pc:spChg>
        <pc:spChg chg="mod">
          <ac:chgData name="Claudia Coñuecar" userId="40a48c7a74c5fee3" providerId="LiveId" clId="{562D77DF-3B18-49FA-ABA3-D61FE58AAC36}" dt="2021-04-06T14:15:21.511" v="554"/>
          <ac:spMkLst>
            <pc:docMk/>
            <pc:sldMk cId="3275914855" sldId="285"/>
            <ac:spMk id="3" creationId="{A1449542-DCF5-4996-8C7C-CB30BA9BE3AC}"/>
          </ac:spMkLst>
        </pc:spChg>
        <pc:picChg chg="add mod">
          <ac:chgData name="Claudia Coñuecar" userId="40a48c7a74c5fee3" providerId="LiveId" clId="{562D77DF-3B18-49FA-ABA3-D61FE58AAC36}" dt="2021-04-06T14:15:42.929" v="567" actId="1076"/>
          <ac:picMkLst>
            <pc:docMk/>
            <pc:sldMk cId="3275914855" sldId="285"/>
            <ac:picMk id="4" creationId="{AC6DCA20-E0DD-4871-BEA3-780C6BD0BD20}"/>
          </ac:picMkLst>
        </pc:picChg>
      </pc:sldChg>
      <pc:sldChg chg="modSp new mod">
        <pc:chgData name="Claudia Coñuecar" userId="40a48c7a74c5fee3" providerId="LiveId" clId="{562D77DF-3B18-49FA-ABA3-D61FE58AAC36}" dt="2021-04-06T14:17:56.562" v="644" actId="20577"/>
        <pc:sldMkLst>
          <pc:docMk/>
          <pc:sldMk cId="1821550395" sldId="286"/>
        </pc:sldMkLst>
        <pc:spChg chg="mod">
          <ac:chgData name="Claudia Coñuecar" userId="40a48c7a74c5fee3" providerId="LiveId" clId="{562D77DF-3B18-49FA-ABA3-D61FE58AAC36}" dt="2021-04-06T14:16:09.074" v="576" actId="20577"/>
          <ac:spMkLst>
            <pc:docMk/>
            <pc:sldMk cId="1821550395" sldId="286"/>
            <ac:spMk id="2" creationId="{5B733898-F85D-4F24-BBFB-39B0126AD8B5}"/>
          </ac:spMkLst>
        </pc:spChg>
        <pc:spChg chg="mod">
          <ac:chgData name="Claudia Coñuecar" userId="40a48c7a74c5fee3" providerId="LiveId" clId="{562D77DF-3B18-49FA-ABA3-D61FE58AAC36}" dt="2021-04-06T14:17:56.562" v="644" actId="20577"/>
          <ac:spMkLst>
            <pc:docMk/>
            <pc:sldMk cId="1821550395" sldId="286"/>
            <ac:spMk id="3" creationId="{982FDAF0-3A1E-4928-B65E-9F4CAA40D021}"/>
          </ac:spMkLst>
        </pc:spChg>
      </pc:sldChg>
      <pc:sldMasterChg chg="del delSldLayout">
        <pc:chgData name="Claudia Coñuecar" userId="40a48c7a74c5fee3" providerId="LiveId" clId="{562D77DF-3B18-49FA-ABA3-D61FE58AAC36}" dt="2021-04-03T00:17:35.411" v="147" actId="700"/>
        <pc:sldMasterMkLst>
          <pc:docMk/>
          <pc:sldMasterMk cId="118228645" sldId="2147483648"/>
        </pc:sldMasterMkLst>
        <pc:sldLayoutChg chg="del">
          <pc:chgData name="Claudia Coñuecar" userId="40a48c7a74c5fee3" providerId="LiveId" clId="{562D77DF-3B18-49FA-ABA3-D61FE58AAC36}" dt="2021-04-03T00:17:35.411" v="147" actId="700"/>
          <pc:sldLayoutMkLst>
            <pc:docMk/>
            <pc:sldMasterMk cId="118228645" sldId="2147483648"/>
            <pc:sldLayoutMk cId="3801330514" sldId="2147483649"/>
          </pc:sldLayoutMkLst>
        </pc:sldLayoutChg>
        <pc:sldLayoutChg chg="del">
          <pc:chgData name="Claudia Coñuecar" userId="40a48c7a74c5fee3" providerId="LiveId" clId="{562D77DF-3B18-49FA-ABA3-D61FE58AAC36}" dt="2021-04-03T00:17:35.411" v="147" actId="700"/>
          <pc:sldLayoutMkLst>
            <pc:docMk/>
            <pc:sldMasterMk cId="118228645" sldId="2147483648"/>
            <pc:sldLayoutMk cId="3909097876" sldId="2147483650"/>
          </pc:sldLayoutMkLst>
        </pc:sldLayoutChg>
        <pc:sldLayoutChg chg="del">
          <pc:chgData name="Claudia Coñuecar" userId="40a48c7a74c5fee3" providerId="LiveId" clId="{562D77DF-3B18-49FA-ABA3-D61FE58AAC36}" dt="2021-04-03T00:17:35.411" v="147" actId="700"/>
          <pc:sldLayoutMkLst>
            <pc:docMk/>
            <pc:sldMasterMk cId="118228645" sldId="2147483648"/>
            <pc:sldLayoutMk cId="1317713518" sldId="2147483651"/>
          </pc:sldLayoutMkLst>
        </pc:sldLayoutChg>
        <pc:sldLayoutChg chg="del">
          <pc:chgData name="Claudia Coñuecar" userId="40a48c7a74c5fee3" providerId="LiveId" clId="{562D77DF-3B18-49FA-ABA3-D61FE58AAC36}" dt="2021-04-03T00:17:35.411" v="147" actId="700"/>
          <pc:sldLayoutMkLst>
            <pc:docMk/>
            <pc:sldMasterMk cId="118228645" sldId="2147483648"/>
            <pc:sldLayoutMk cId="848464862" sldId="2147483652"/>
          </pc:sldLayoutMkLst>
        </pc:sldLayoutChg>
        <pc:sldLayoutChg chg="del">
          <pc:chgData name="Claudia Coñuecar" userId="40a48c7a74c5fee3" providerId="LiveId" clId="{562D77DF-3B18-49FA-ABA3-D61FE58AAC36}" dt="2021-04-03T00:17:35.411" v="147" actId="700"/>
          <pc:sldLayoutMkLst>
            <pc:docMk/>
            <pc:sldMasterMk cId="118228645" sldId="2147483648"/>
            <pc:sldLayoutMk cId="2818749927" sldId="2147483653"/>
          </pc:sldLayoutMkLst>
        </pc:sldLayoutChg>
        <pc:sldLayoutChg chg="del">
          <pc:chgData name="Claudia Coñuecar" userId="40a48c7a74c5fee3" providerId="LiveId" clId="{562D77DF-3B18-49FA-ABA3-D61FE58AAC36}" dt="2021-04-03T00:17:35.411" v="147" actId="700"/>
          <pc:sldLayoutMkLst>
            <pc:docMk/>
            <pc:sldMasterMk cId="118228645" sldId="2147483648"/>
            <pc:sldLayoutMk cId="1128330" sldId="2147483654"/>
          </pc:sldLayoutMkLst>
        </pc:sldLayoutChg>
        <pc:sldLayoutChg chg="del">
          <pc:chgData name="Claudia Coñuecar" userId="40a48c7a74c5fee3" providerId="LiveId" clId="{562D77DF-3B18-49FA-ABA3-D61FE58AAC36}" dt="2021-04-03T00:17:35.411" v="147" actId="700"/>
          <pc:sldLayoutMkLst>
            <pc:docMk/>
            <pc:sldMasterMk cId="118228645" sldId="2147483648"/>
            <pc:sldLayoutMk cId="535830586" sldId="2147483655"/>
          </pc:sldLayoutMkLst>
        </pc:sldLayoutChg>
        <pc:sldLayoutChg chg="del">
          <pc:chgData name="Claudia Coñuecar" userId="40a48c7a74c5fee3" providerId="LiveId" clId="{562D77DF-3B18-49FA-ABA3-D61FE58AAC36}" dt="2021-04-03T00:17:35.411" v="147" actId="700"/>
          <pc:sldLayoutMkLst>
            <pc:docMk/>
            <pc:sldMasterMk cId="118228645" sldId="2147483648"/>
            <pc:sldLayoutMk cId="1361538458" sldId="2147483656"/>
          </pc:sldLayoutMkLst>
        </pc:sldLayoutChg>
        <pc:sldLayoutChg chg="del">
          <pc:chgData name="Claudia Coñuecar" userId="40a48c7a74c5fee3" providerId="LiveId" clId="{562D77DF-3B18-49FA-ABA3-D61FE58AAC36}" dt="2021-04-03T00:17:35.411" v="147" actId="700"/>
          <pc:sldLayoutMkLst>
            <pc:docMk/>
            <pc:sldMasterMk cId="118228645" sldId="2147483648"/>
            <pc:sldLayoutMk cId="1695747531" sldId="2147483657"/>
          </pc:sldLayoutMkLst>
        </pc:sldLayoutChg>
        <pc:sldLayoutChg chg="del">
          <pc:chgData name="Claudia Coñuecar" userId="40a48c7a74c5fee3" providerId="LiveId" clId="{562D77DF-3B18-49FA-ABA3-D61FE58AAC36}" dt="2021-04-03T00:17:35.411" v="147" actId="700"/>
          <pc:sldLayoutMkLst>
            <pc:docMk/>
            <pc:sldMasterMk cId="118228645" sldId="2147483648"/>
            <pc:sldLayoutMk cId="3088875486" sldId="2147483658"/>
          </pc:sldLayoutMkLst>
        </pc:sldLayoutChg>
        <pc:sldLayoutChg chg="del">
          <pc:chgData name="Claudia Coñuecar" userId="40a48c7a74c5fee3" providerId="LiveId" clId="{562D77DF-3B18-49FA-ABA3-D61FE58AAC36}" dt="2021-04-03T00:17:35.411" v="147" actId="700"/>
          <pc:sldLayoutMkLst>
            <pc:docMk/>
            <pc:sldMasterMk cId="118228645" sldId="2147483648"/>
            <pc:sldLayoutMk cId="212979452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BD3E98C-7CC5-427D-8BC2-5CC37D8D44CC}" type="datetimeFigureOut">
              <a:rPr lang="es-CL" smtClean="0">
                <a:solidFill>
                  <a:srgbClr val="465E9C"/>
                </a:solidFill>
              </a:rPr>
              <a:pPr/>
              <a:t>06-04-2021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883A538-FF64-49C4-BBBF-78C20D49801F}" type="slidenum">
              <a:rPr lang="es-CL" smtClean="0">
                <a:solidFill>
                  <a:srgbClr val="465E9C"/>
                </a:solidFill>
              </a:rPr>
              <a:pPr/>
              <a:t>‹Nº›</a:t>
            </a:fld>
            <a:endParaRPr lang="es-C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7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>
                <a:solidFill>
                  <a:srgbClr val="465E9C"/>
                </a:solidFill>
              </a:rPr>
              <a:pPr/>
              <a:t>06-04-2021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>
                <a:solidFill>
                  <a:srgbClr val="465E9C"/>
                </a:solidFill>
              </a:rPr>
              <a:pPr/>
              <a:t>‹Nº›</a:t>
            </a:fld>
            <a:endParaRPr lang="es-C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5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>
                <a:solidFill>
                  <a:srgbClr val="465E9C"/>
                </a:solidFill>
              </a:rPr>
              <a:pPr/>
              <a:t>06-04-2021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>
                <a:solidFill>
                  <a:srgbClr val="465E9C"/>
                </a:solidFill>
              </a:rPr>
              <a:pPr/>
              <a:t>‹Nº›</a:t>
            </a:fld>
            <a:endParaRPr lang="es-C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8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>
                <a:solidFill>
                  <a:srgbClr val="465E9C"/>
                </a:solidFill>
              </a:rPr>
              <a:pPr/>
              <a:t>06-04-2021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>
                <a:solidFill>
                  <a:srgbClr val="465E9C"/>
                </a:solidFill>
              </a:rPr>
              <a:pPr/>
              <a:t>‹Nº›</a:t>
            </a:fld>
            <a:endParaRPr lang="es-C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6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>
                <a:solidFill>
                  <a:srgbClr val="465E9C"/>
                </a:solidFill>
              </a:rPr>
              <a:pPr/>
              <a:t>06-04-2021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>
                <a:solidFill>
                  <a:srgbClr val="465E9C"/>
                </a:solidFill>
              </a:rPr>
              <a:pPr/>
              <a:t>‹Nº›</a:t>
            </a:fld>
            <a:endParaRPr lang="es-C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2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>
                <a:solidFill>
                  <a:srgbClr val="465E9C"/>
                </a:solidFill>
              </a:rPr>
              <a:pPr/>
              <a:t>06-04-2021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>
                <a:solidFill>
                  <a:srgbClr val="465E9C"/>
                </a:solidFill>
              </a:rPr>
              <a:pPr/>
              <a:t>‹Nº›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3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>
                <a:solidFill>
                  <a:srgbClr val="465E9C"/>
                </a:solidFill>
              </a:rPr>
              <a:pPr/>
              <a:t>06-04-2021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>
                <a:solidFill>
                  <a:srgbClr val="465E9C"/>
                </a:solidFill>
              </a:rPr>
              <a:pPr/>
              <a:t>‹Nº›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0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>
                <a:solidFill>
                  <a:srgbClr val="465E9C"/>
                </a:solidFill>
              </a:rPr>
              <a:pPr/>
              <a:t>06-04-2021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>
                <a:solidFill>
                  <a:srgbClr val="465E9C"/>
                </a:solidFill>
              </a:rPr>
              <a:pPr/>
              <a:t>‹Nº›</a:t>
            </a:fld>
            <a:endParaRPr lang="es-C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3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>
                <a:solidFill>
                  <a:srgbClr val="465E9C"/>
                </a:solidFill>
              </a:rPr>
              <a:pPr/>
              <a:t>06-04-2021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>
                <a:solidFill>
                  <a:srgbClr val="465E9C"/>
                </a:solidFill>
              </a:rPr>
              <a:pPr/>
              <a:t>‹Nº›</a:t>
            </a:fld>
            <a:endParaRPr lang="es-C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2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BD3E98C-7CC5-427D-8BC2-5CC37D8D44CC}" type="datetimeFigureOut">
              <a:rPr lang="es-CL" smtClean="0">
                <a:solidFill>
                  <a:srgbClr val="465E9C"/>
                </a:solidFill>
              </a:rPr>
              <a:pPr/>
              <a:t>06-04-2021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883A538-FF64-49C4-BBBF-78C20D49801F}" type="slidenum">
              <a:rPr lang="es-CL" smtClean="0">
                <a:solidFill>
                  <a:srgbClr val="465E9C"/>
                </a:solidFill>
              </a:rPr>
              <a:pPr/>
              <a:t>‹Nº›</a:t>
            </a:fld>
            <a:endParaRPr lang="es-C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3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BD3E98C-7CC5-427D-8BC2-5CC37D8D44CC}" type="datetimeFigureOut">
              <a:rPr lang="es-CL" smtClean="0">
                <a:solidFill>
                  <a:srgbClr val="465E9C"/>
                </a:solidFill>
              </a:rPr>
              <a:pPr/>
              <a:t>06-04-2021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883A538-FF64-49C4-BBBF-78C20D49801F}" type="slidenum">
              <a:rPr lang="es-CL" smtClean="0">
                <a:solidFill>
                  <a:srgbClr val="465E9C"/>
                </a:solidFill>
              </a:rPr>
              <a:pPr/>
              <a:t>‹Nº›</a:t>
            </a:fld>
            <a:endParaRPr lang="es-C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BD3E98C-7CC5-427D-8BC2-5CC37D8D44CC}" type="datetimeFigureOut">
              <a:rPr lang="es-CL" smtClean="0">
                <a:solidFill>
                  <a:srgbClr val="465E9C"/>
                </a:solidFill>
              </a:rPr>
              <a:pPr/>
              <a:t>06-04-2021</a:t>
            </a:fld>
            <a:endParaRPr lang="es-CL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83A538-FF64-49C4-BBBF-78C20D49801F}" type="slidenum">
              <a:rPr lang="es-CL" smtClean="0">
                <a:solidFill>
                  <a:srgbClr val="465E9C"/>
                </a:solidFill>
              </a:rPr>
              <a:pPr/>
              <a:t>‹Nº›</a:t>
            </a:fld>
            <a:endParaRPr lang="es-C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4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hGHpQZAfMk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Pb47w6uQZY" TargetMode="External"/><Relationship Id="rId2" Type="http://schemas.openxmlformats.org/officeDocument/2006/relationships/hyperlink" Target="https://youtu.be/A_THdzBnHy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223425"/>
            <a:ext cx="5723468" cy="1828090"/>
          </a:xfrm>
        </p:spPr>
        <p:txBody>
          <a:bodyPr/>
          <a:lstStyle/>
          <a:p>
            <a:r>
              <a:rPr lang="es-CL" dirty="0"/>
              <a:t>Clases de Música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5712179" cy="1524000"/>
          </a:xfrm>
        </p:spPr>
        <p:txBody>
          <a:bodyPr>
            <a:noAutofit/>
          </a:bodyPr>
          <a:lstStyle/>
          <a:p>
            <a:r>
              <a:rPr lang="es-CL" sz="2400" dirty="0"/>
              <a:t>Quinto Año Básico </a:t>
            </a:r>
          </a:p>
          <a:p>
            <a:r>
              <a:rPr lang="es-CL" sz="2400" dirty="0"/>
              <a:t>Prof. Claudia Coñuecar</a:t>
            </a:r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0150"/>
            <a:ext cx="93610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vinilo-decorativo-clave-de-sol-de-color-823.png (317×441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90150"/>
            <a:ext cx="1354431" cy="18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052736"/>
            <a:ext cx="6480720" cy="36038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dirty="0"/>
              <a:t>El piano que se usa en los conciertos es el Piano de Cola.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216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20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Piano de Cola</a:t>
            </a:r>
          </a:p>
        </p:txBody>
      </p:sp>
      <p:pic>
        <p:nvPicPr>
          <p:cNvPr id="6146" name="Picture 2" descr="Yamaha GB1 K – Piano de Cola – Blupoint Musi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10445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8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573263-8C3A-4AB8-971F-D18E3C967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221" y="1844824"/>
            <a:ext cx="2964943" cy="360381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/>
              <a:t>Prácticamente todos los </a:t>
            </a:r>
            <a:r>
              <a:rPr lang="es-ES" b="1" dirty="0"/>
              <a:t>pianos</a:t>
            </a:r>
            <a:r>
              <a:rPr lang="es-ES" dirty="0"/>
              <a:t> modernos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/>
              <a:t>tienen 88 </a:t>
            </a:r>
            <a:r>
              <a:rPr lang="es-ES" b="1" dirty="0"/>
              <a:t>teclas</a:t>
            </a:r>
            <a:r>
              <a:rPr lang="es-ES" dirty="0"/>
              <a:t>, 36 negras y 52 blancas,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/>
              <a:t>hechas de plástico sintético.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ACB78D-1803-49FC-B762-175C628B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64" y="2119257"/>
            <a:ext cx="2881081" cy="24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Piano Vertical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23" y="2060848"/>
            <a:ext cx="4587280" cy="397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6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A7D7E-EE4F-4CA7-BA48-CE92BAC3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Audición de Piano Vertical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7114C1-2BF3-4B4E-BDA0-0DE152055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https://youtu.be/hGHpQZAfMkA</a:t>
            </a:r>
            <a:endParaRPr lang="es-CL" dirty="0"/>
          </a:p>
          <a:p>
            <a:r>
              <a:rPr lang="es-CL" dirty="0" err="1"/>
              <a:t>Gymnopedie</a:t>
            </a:r>
            <a:r>
              <a:rPr lang="es-CL" dirty="0"/>
              <a:t> Erick </a:t>
            </a:r>
            <a:r>
              <a:rPr lang="es-CL"/>
              <a:t>Satie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52294B-072E-4A97-AC16-DFC6C955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924944"/>
            <a:ext cx="3084382" cy="26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8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880DC-D684-4DBE-9CF6-D0F5F1B7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Nota Do en Piano</a:t>
            </a:r>
          </a:p>
        </p:txBody>
      </p:sp>
      <p:pic>
        <p:nvPicPr>
          <p:cNvPr id="1026" name="Picture 2" descr="PIANO VIRTUAL #1: El Más Completo [El Mejor Teclado Musical Online]">
            <a:extLst>
              <a:ext uri="{FF2B5EF4-FFF2-40B4-BE49-F238E27FC236}">
                <a16:creationId xmlns:a16="http://schemas.microsoft.com/office/drawing/2014/main" id="{E4DAA27A-34BF-4712-882C-58B04920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588552"/>
            <a:ext cx="7560840" cy="172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2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87B3EE-C7DC-4F9A-8C13-785B790C0A3C}"/>
              </a:ext>
            </a:extLst>
          </p:cNvPr>
          <p:cNvSpPr/>
          <p:nvPr/>
        </p:nvSpPr>
        <p:spPr>
          <a:xfrm>
            <a:off x="1690003" y="2082509"/>
            <a:ext cx="5763994" cy="2692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" sz="6000" b="1" cap="none" spc="0" dirty="0">
                <a:ln/>
                <a:solidFill>
                  <a:schemeClr val="accent3"/>
                </a:solidFill>
                <a:effectLst/>
              </a:rPr>
              <a:t>¿Teclado o Piano?</a:t>
            </a:r>
          </a:p>
        </p:txBody>
      </p:sp>
    </p:spTree>
    <p:extLst>
      <p:ext uri="{BB962C8B-B14F-4D97-AF65-F5344CB8AC3E}">
        <p14:creationId xmlns:p14="http://schemas.microsoft.com/office/powerpoint/2010/main" val="3010963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24A6D-67A1-4EB8-89F3-AAC00E9D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 principal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diferencia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entre los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pianos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digitales y los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teclados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digitales es el número de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teclas.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El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teclado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suele tener 61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teclas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mientras que el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piano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digital tiene 88 como los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pianos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acústicos.  Normalmente la extensión de las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teclas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es más corta de unas 5 octavas, factor que puede limitar a estudiantes de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piano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05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9042A-3E68-4992-8589-271D96F6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F95A67-CFCA-4911-88D4-4409076B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6C9F97-0421-488C-9895-72B579D38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0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51F35-2FCD-4503-91C1-0E3FF79E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449542-DCF5-4996-8C7C-CB30BA9BE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https://youtu.be/pUJDf5-8V44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DCA20-E0DD-4871-BEA3-780C6BD0B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585962"/>
            <a:ext cx="2806969" cy="21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1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Instrumentos Musicales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Familias de Instrumentos: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Viento: Madera y Metal</a:t>
            </a:r>
          </a:p>
          <a:p>
            <a:r>
              <a:rPr lang="es-CL" dirty="0"/>
              <a:t>Cuerda: Frotada, Pulsada y Percutida</a:t>
            </a:r>
          </a:p>
          <a:p>
            <a:r>
              <a:rPr lang="es-CL" dirty="0"/>
              <a:t>Percusión: Madera, Metal y Membrana</a:t>
            </a:r>
          </a:p>
          <a:p>
            <a:endParaRPr lang="es-CL" dirty="0"/>
          </a:p>
        </p:txBody>
      </p:sp>
      <p:pic>
        <p:nvPicPr>
          <p:cNvPr id="2058" name="Picture 10" descr="Niños De Dibujos Animados Con Notas Musicales Ilustracio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88377"/>
            <a:ext cx="1749936" cy="14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11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70D29-F320-44E6-B9BE-FCD117D0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Piano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77930B-AE8F-4531-B18C-0EE6ADFC9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El instrumento más clásico.</a:t>
            </a:r>
          </a:p>
          <a:p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Destaca por la calidad de su gran sonido, su elevado precio, su mantenimiento (las cuerdas se desafinan), sus atractivas teclas y su gran tamaño entre otros. </a:t>
            </a:r>
          </a:p>
          <a:p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Lo que convierte este instrumento en algo </a:t>
            </a:r>
            <a:r>
              <a:rPr lang="es-ES" b="0" i="1" dirty="0">
                <a:solidFill>
                  <a:srgbClr val="444444"/>
                </a:solidFill>
                <a:effectLst/>
                <a:latin typeface="Open Sans"/>
              </a:rPr>
              <a:t>prohibitivo</a:t>
            </a:r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 para nuestros bolsillos y casas.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0492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EAFF8D-A828-402F-87D3-85F750207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100" b="0" i="0">
                <a:effectLst/>
              </a:rPr>
              <a:t>Sus teclas son amartilladas, por lo que tendremos que realizar una mayor presión dependiendo de lo que estemos interpretando y el sonido que queramos conseguir. </a:t>
            </a:r>
            <a:endParaRPr lang="es-CL" sz="21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5E2DC2-7D36-497E-87C7-748254551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54" r="-2" b="-2"/>
          <a:stretch/>
        </p:blipFill>
        <p:spPr>
          <a:xfrm>
            <a:off x="1463040" y="2119257"/>
            <a:ext cx="6196405" cy="360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94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B35B0F-E091-4BCF-9600-F5991534A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Algunos incluso poseen teclas de marfil, para generar un mayor valor estático y evitar que las manos del pianista se resbalaran, aunque se prohibió fabricar teclados con teclas de marfil hace unas cuantas décadas. Ahora las teclas son de material de plástico sintético.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6529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663F9-F0DB-4B7F-A42E-9E89ABAA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Teclado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6BDF4-59B5-4112-AD00-A17018506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Si se compra un piano acústico, se deberá de tener espacio para introducirlo en la casa, pues no suele caber en la mayor parte de los ascensores y la mayoría de las veces tienen que ser transportados por las escaleras si </a:t>
            </a:r>
            <a:r>
              <a:rPr lang="es-ES" dirty="0">
                <a:solidFill>
                  <a:srgbClr val="444444"/>
                </a:solidFill>
                <a:latin typeface="Open Sans"/>
              </a:rPr>
              <a:t>se </a:t>
            </a:r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vive en un departamento.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6685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9B689-CCAB-4A20-B6CD-F0E28303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E3C22-C9B1-4253-BB25-41D3657FB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63A61B-7EE9-4F35-AA0F-83BCDBD7C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2" y="692696"/>
            <a:ext cx="7088668" cy="53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1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F6928-F153-4CDA-87FE-AF749F0B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B5BA2-A24F-446C-8AFA-745A4110B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Al contrario que un mueble, un piano no viene desmontado en una caja con instrucciones para que podamos montarlo en cinco minutos.</a:t>
            </a:r>
          </a:p>
          <a:p>
            <a:pPr algn="just" fontAlgn="base"/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Por último la mayor desventaja en mi opinión, es que no podemos tocar en altas horas de la madrugada o en horas de descanso como la siesta.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3755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B27B42-1893-40F7-8F11-513B5D02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700808"/>
            <a:ext cx="6196405" cy="3603812"/>
          </a:xfrm>
        </p:spPr>
        <p:txBody>
          <a:bodyPr/>
          <a:lstStyle/>
          <a:p>
            <a:pPr algn="just" fontAlgn="base"/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Al contrario de un mueble, un piano no viene desmontado en una caja con instrucciones para que se pueda montar en cinco minutos.</a:t>
            </a:r>
          </a:p>
          <a:p>
            <a:pPr algn="just" fontAlgn="base"/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Por último, la mayor desventaja, es que no se puede tocar en altas horas de la madrugada o en horas de descanso como la siesta. En cambio con el teclado se puede usar audífonos.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76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F75F3A-ACD9-402D-916B-CFEAFFFD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/>
          <a:lstStyle/>
          <a:p>
            <a:r>
              <a:rPr lang="en-US" dirty="0" err="1"/>
              <a:t>Teclado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EDAEB8-D77A-4009-B9E4-5A038A9B1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336" y="2119257"/>
            <a:ext cx="3603812" cy="360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097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33898-F85D-4F24-BBFB-39B0126A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2FDAF0-3A1E-4928-B65E-9F4CAA40D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https://youtu.be/A_THdzBnHy0</a:t>
            </a:r>
            <a:r>
              <a:rPr lang="es-CL" dirty="0"/>
              <a:t> Rondó allá Turca W. A. Mozart</a:t>
            </a:r>
          </a:p>
          <a:p>
            <a:endParaRPr lang="es-CL" dirty="0"/>
          </a:p>
          <a:p>
            <a:r>
              <a:rPr lang="es-CL" dirty="0">
                <a:hlinkClick r:id="rId3"/>
              </a:rPr>
              <a:t>https://youtu.be/sPb47w6uQZY</a:t>
            </a:r>
            <a:r>
              <a:rPr lang="es-CL" dirty="0"/>
              <a:t> Rondó allá Turca W. A. Mozart</a:t>
            </a:r>
          </a:p>
        </p:txBody>
      </p:sp>
    </p:spTree>
    <p:extLst>
      <p:ext uri="{BB962C8B-B14F-4D97-AF65-F5344CB8AC3E}">
        <p14:creationId xmlns:p14="http://schemas.microsoft.com/office/powerpoint/2010/main" val="1821550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b="43734"/>
          <a:stretch/>
        </p:blipFill>
        <p:spPr bwMode="auto">
          <a:xfrm>
            <a:off x="969596" y="1124744"/>
            <a:ext cx="736158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0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107E1-62BE-4F28-A11E-6A6B37CD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es-CL" dirty="0"/>
              <a:t>Familia de las cuerdas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1BCBD7-01AC-41CD-92FC-938A0B506A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/>
          </a:bodyPr>
          <a:lstStyle/>
          <a:p>
            <a:endParaRPr lang="es-CL" dirty="0"/>
          </a:p>
          <a:p>
            <a:r>
              <a:rPr lang="es-CL" dirty="0"/>
              <a:t>Pulsada</a:t>
            </a:r>
          </a:p>
          <a:p>
            <a:endParaRPr lang="es-CL" dirty="0"/>
          </a:p>
          <a:p>
            <a:r>
              <a:rPr lang="es-CL" dirty="0"/>
              <a:t>Frotada</a:t>
            </a:r>
          </a:p>
          <a:p>
            <a:endParaRPr lang="es-CL" dirty="0"/>
          </a:p>
          <a:p>
            <a:r>
              <a:rPr lang="es-CL" dirty="0"/>
              <a:t>Percutida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6878B5-F501-456C-8F61-3FA43380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2757774"/>
            <a:ext cx="3200400" cy="2328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33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Familias: Cuerda Percutida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348880"/>
            <a:ext cx="6196405" cy="360381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/>
              <a:t>Los </a:t>
            </a:r>
            <a:r>
              <a:rPr lang="es-ES" b="1" dirty="0"/>
              <a:t>instrumentos de cuerda percutida</a:t>
            </a:r>
            <a:r>
              <a:rPr lang="es-ES" dirty="0"/>
              <a:t> son aquellos instrumentos de cuerda en los que ésta se pone en vibración al ser golpeada por un pequeño martillo.</a:t>
            </a:r>
            <a:endParaRPr lang="es-C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69160"/>
            <a:ext cx="1793776" cy="119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95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60B57-AB9F-46FE-93A0-2F81F176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Piano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058724-D9DD-4499-9228-0C72307AD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916832"/>
            <a:ext cx="5062784" cy="42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0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E5E1F-9753-4314-8D47-26B70BC60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C92D8F-4DAB-4B46-A8BA-A47ED0345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https://youtu.be/hWAYcdXDMp4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92B629-16D6-471C-8959-1835470B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296077"/>
            <a:ext cx="3034115" cy="25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0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es-CL" dirty="0"/>
              <a:t>Piano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ES" dirty="0"/>
              <a:t>Es un instrumento con enorme caja de resonancia, a la que se ha agregado un teclado, mediante el cual se percuten las cuerdas.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663238-7FC9-45CC-A0BC-0DA9F36EE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0" r="25278" b="2"/>
          <a:stretch/>
        </p:blipFill>
        <p:spPr>
          <a:xfrm>
            <a:off x="4663440" y="2119313"/>
            <a:ext cx="3200400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937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27C7F-23E9-498D-9AEB-DEF672C8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222D25-6D54-4908-8007-038E2BEB91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2A392E-B72E-4836-8B10-20110819A3C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D47CD4-71AF-4220-A6D0-8B73361A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952"/>
            <a:ext cx="9144000" cy="61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0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40905-543F-4288-A9E6-51F921CF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99" y="2132856"/>
            <a:ext cx="3541008" cy="3603812"/>
          </a:xfrm>
        </p:spPr>
        <p:txBody>
          <a:bodyPr/>
          <a:lstStyle/>
          <a:p>
            <a:pPr algn="ctr"/>
            <a:r>
              <a:rPr lang="es-ES" dirty="0"/>
              <a:t>Tiene una serie de teclas blancas y negras que, cuando son pulsadas, accionan unos pequeños mazos de madera (martillos o martinetes) que golpean las cuerdas y las hacen sonar.</a:t>
            </a:r>
            <a:endParaRPr lang="es-CL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C6D0E9-8141-4D18-9724-E9356E3AD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9" y="2492896"/>
            <a:ext cx="28575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36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596</Words>
  <Application>Microsoft Office PowerPoint</Application>
  <PresentationFormat>Presentación en pantalla (4:3)</PresentationFormat>
  <Paragraphs>56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Brush Script MT</vt:lpstr>
      <vt:lpstr>Constantia</vt:lpstr>
      <vt:lpstr>Franklin Gothic Book</vt:lpstr>
      <vt:lpstr>Open Sans</vt:lpstr>
      <vt:lpstr>Rage Italic</vt:lpstr>
      <vt:lpstr>Chincheta</vt:lpstr>
      <vt:lpstr>Clases de Música</vt:lpstr>
      <vt:lpstr>Los Instrumentos Musicales</vt:lpstr>
      <vt:lpstr>Familia de las cuerdas</vt:lpstr>
      <vt:lpstr>Familias: Cuerda Percutida</vt:lpstr>
      <vt:lpstr>Piano</vt:lpstr>
      <vt:lpstr>Audición</vt:lpstr>
      <vt:lpstr>Piano</vt:lpstr>
      <vt:lpstr>Presentación de PowerPoint</vt:lpstr>
      <vt:lpstr>Presentación de PowerPoint</vt:lpstr>
      <vt:lpstr>Presentación de PowerPoint</vt:lpstr>
      <vt:lpstr>Piano de Cola</vt:lpstr>
      <vt:lpstr>Presentación de PowerPoint</vt:lpstr>
      <vt:lpstr>Piano Vertical</vt:lpstr>
      <vt:lpstr>Audición de Piano Vertical</vt:lpstr>
      <vt:lpstr>Nota Do en Piano</vt:lpstr>
      <vt:lpstr>Presentación de PowerPoint</vt:lpstr>
      <vt:lpstr>Presentación de PowerPoint</vt:lpstr>
      <vt:lpstr>Presentación de PowerPoint</vt:lpstr>
      <vt:lpstr>Audición</vt:lpstr>
      <vt:lpstr>Piano</vt:lpstr>
      <vt:lpstr>Sus teclas son amartilladas, por lo que tendremos que realizar una mayor presión dependiendo de lo que estemos interpretando y el sonido que queramos conseguir. </vt:lpstr>
      <vt:lpstr>Presentación de PowerPoint</vt:lpstr>
      <vt:lpstr>Teclado</vt:lpstr>
      <vt:lpstr>Presentación de PowerPoint</vt:lpstr>
      <vt:lpstr>Presentación de PowerPoint</vt:lpstr>
      <vt:lpstr>Presentación de PowerPoint</vt:lpstr>
      <vt:lpstr>Teclado</vt:lpstr>
      <vt:lpstr>Audición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Sala Enlace</dc:creator>
  <cp:lastModifiedBy>Claudia Coñuecar</cp:lastModifiedBy>
  <cp:revision>8</cp:revision>
  <dcterms:created xsi:type="dcterms:W3CDTF">2020-05-19T00:53:13Z</dcterms:created>
  <dcterms:modified xsi:type="dcterms:W3CDTF">2021-04-06T15:40:08Z</dcterms:modified>
</cp:coreProperties>
</file>