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8" r:id="rId2"/>
    <p:sldId id="256" r:id="rId3"/>
    <p:sldId id="257" r:id="rId4"/>
    <p:sldId id="259" r:id="rId5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6DB0EDE1-3250-46CB-BEF9-9C62C63E2CD8}" type="datetimeFigureOut">
              <a:rPr lang="es-CL" smtClean="0"/>
              <a:t>03-04-2021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80B4E297-F3E9-4A0A-A16E-CE6E7A399C49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0EDE1-3250-46CB-BEF9-9C62C63E2CD8}" type="datetimeFigureOut">
              <a:rPr lang="es-CL" smtClean="0"/>
              <a:t>03-04-2021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4E297-F3E9-4A0A-A16E-CE6E7A399C49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0EDE1-3250-46CB-BEF9-9C62C63E2CD8}" type="datetimeFigureOut">
              <a:rPr lang="es-CL" smtClean="0"/>
              <a:t>03-04-2021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4E297-F3E9-4A0A-A16E-CE6E7A399C49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0EDE1-3250-46CB-BEF9-9C62C63E2CD8}" type="datetimeFigureOut">
              <a:rPr lang="es-CL" smtClean="0"/>
              <a:t>03-04-2021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4E297-F3E9-4A0A-A16E-CE6E7A399C49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0EDE1-3250-46CB-BEF9-9C62C63E2CD8}" type="datetimeFigureOut">
              <a:rPr lang="es-CL" smtClean="0"/>
              <a:t>03-04-2021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4E297-F3E9-4A0A-A16E-CE6E7A399C49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0EDE1-3250-46CB-BEF9-9C62C63E2CD8}" type="datetimeFigureOut">
              <a:rPr lang="es-CL" smtClean="0"/>
              <a:t>03-04-2021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4E297-F3E9-4A0A-A16E-CE6E7A399C49}" type="slidenum">
              <a:rPr lang="es-CL" smtClean="0"/>
              <a:t>‹Nº›</a:t>
            </a:fld>
            <a:endParaRPr lang="es-C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0EDE1-3250-46CB-BEF9-9C62C63E2CD8}" type="datetimeFigureOut">
              <a:rPr lang="es-CL" smtClean="0"/>
              <a:t>03-04-2021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4E297-F3E9-4A0A-A16E-CE6E7A399C49}" type="slidenum">
              <a:rPr lang="es-CL" smtClean="0"/>
              <a:t>‹Nº›</a:t>
            </a:fld>
            <a:endParaRPr lang="es-CL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0EDE1-3250-46CB-BEF9-9C62C63E2CD8}" type="datetimeFigureOut">
              <a:rPr lang="es-CL" smtClean="0"/>
              <a:t>03-04-2021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4E297-F3E9-4A0A-A16E-CE6E7A399C49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0EDE1-3250-46CB-BEF9-9C62C63E2CD8}" type="datetimeFigureOut">
              <a:rPr lang="es-CL" smtClean="0"/>
              <a:t>03-04-2021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4E297-F3E9-4A0A-A16E-CE6E7A399C49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6DB0EDE1-3250-46CB-BEF9-9C62C63E2CD8}" type="datetimeFigureOut">
              <a:rPr lang="es-CL" smtClean="0"/>
              <a:t>03-04-2021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80B4E297-F3E9-4A0A-A16E-CE6E7A399C49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6DB0EDE1-3250-46CB-BEF9-9C62C63E2CD8}" type="datetimeFigureOut">
              <a:rPr lang="es-CL" smtClean="0"/>
              <a:t>03-04-2021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80B4E297-F3E9-4A0A-A16E-CE6E7A399C49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DB0EDE1-3250-46CB-BEF9-9C62C63E2CD8}" type="datetimeFigureOut">
              <a:rPr lang="es-CL" smtClean="0"/>
              <a:t>03-04-2021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0B4E297-F3E9-4A0A-A16E-CE6E7A399C49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944215"/>
          </a:xfrm>
        </p:spPr>
        <p:txBody>
          <a:bodyPr>
            <a:normAutofit/>
          </a:bodyPr>
          <a:lstStyle/>
          <a:p>
            <a:r>
              <a:rPr lang="es-CL" sz="5400" dirty="0" smtClean="0"/>
              <a:t>MODULO DOS</a:t>
            </a:r>
            <a:endParaRPr lang="es-CL" sz="54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420888"/>
            <a:ext cx="6400800" cy="3217912"/>
          </a:xfrm>
        </p:spPr>
        <p:txBody>
          <a:bodyPr>
            <a:normAutofit/>
          </a:bodyPr>
          <a:lstStyle/>
          <a:p>
            <a:r>
              <a:rPr lang="es-CL" sz="4400" dirty="0" smtClean="0"/>
              <a:t>Derechos y deberes dentro</a:t>
            </a:r>
          </a:p>
          <a:p>
            <a:r>
              <a:rPr lang="es-CL" sz="4400" dirty="0" smtClean="0"/>
              <a:t> de la vida democrática</a:t>
            </a:r>
            <a:endParaRPr lang="es-CL" sz="4400" dirty="0"/>
          </a:p>
        </p:txBody>
      </p:sp>
    </p:spTree>
    <p:extLst>
      <p:ext uri="{BB962C8B-B14F-4D97-AF65-F5344CB8AC3E}">
        <p14:creationId xmlns:p14="http://schemas.microsoft.com/office/powerpoint/2010/main" val="2520591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712967" cy="6048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9567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640960" cy="6336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9311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8352928" cy="6480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3786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212</TotalTime>
  <Words>11</Words>
  <Application>Microsoft Office PowerPoint</Application>
  <PresentationFormat>Presentación en pantalla (4:3)</PresentationFormat>
  <Paragraphs>3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Chincheta</vt:lpstr>
      <vt:lpstr>MODULO DOS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Héctor Contreras</dc:creator>
  <cp:lastModifiedBy>Héctor Contreras</cp:lastModifiedBy>
  <cp:revision>4</cp:revision>
  <dcterms:created xsi:type="dcterms:W3CDTF">2021-04-03T17:42:34Z</dcterms:created>
  <dcterms:modified xsi:type="dcterms:W3CDTF">2021-04-03T21:14:46Z</dcterms:modified>
</cp:coreProperties>
</file>