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6"/>
  </p:notesMasterIdLst>
  <p:sldIdLst>
    <p:sldId id="256" r:id="rId2"/>
    <p:sldId id="305" r:id="rId3"/>
    <p:sldId id="259" r:id="rId4"/>
    <p:sldId id="258" r:id="rId5"/>
    <p:sldId id="260" r:id="rId6"/>
    <p:sldId id="257" r:id="rId7"/>
    <p:sldId id="265" r:id="rId8"/>
    <p:sldId id="306" r:id="rId9"/>
    <p:sldId id="263" r:id="rId10"/>
    <p:sldId id="307" r:id="rId11"/>
    <p:sldId id="308" r:id="rId12"/>
    <p:sldId id="309" r:id="rId13"/>
    <p:sldId id="310" r:id="rId14"/>
    <p:sldId id="311" r:id="rId15"/>
    <p:sldId id="312" r:id="rId16"/>
    <p:sldId id="313" r:id="rId17"/>
    <p:sldId id="314" r:id="rId18"/>
    <p:sldId id="315" r:id="rId19"/>
    <p:sldId id="316" r:id="rId20"/>
    <p:sldId id="273" r:id="rId21"/>
    <p:sldId id="318" r:id="rId22"/>
    <p:sldId id="317" r:id="rId23"/>
    <p:sldId id="280" r:id="rId24"/>
    <p:sldId id="281" r:id="rId2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volini" panose="03000502040302020204" pitchFamily="66" charset="0"/>
      <p:regular r:id="rId31"/>
      <p:bold r:id="rId32"/>
      <p:italic r:id="rId33"/>
      <p:boldItalic r:id="rId34"/>
    </p:embeddedFont>
    <p:embeddedFont>
      <p:font typeface="Itim" panose="020B0604020202020204" charset="-34"/>
      <p:regular r:id="rId35"/>
    </p:embeddedFont>
    <p:embeddedFont>
      <p:font typeface="Merriweather" panose="020B0604020202020204" charset="0"/>
      <p:regular r:id="rId36"/>
      <p:bold r:id="rId37"/>
      <p:italic r:id="rId38"/>
      <p:boldItalic r:id="rId39"/>
    </p:embeddedFont>
    <p:embeddedFont>
      <p:font typeface="Modern Love Caps" panose="04070805081001020A01" pitchFamily="82" charset="0"/>
      <p:regular r:id="rId40"/>
    </p:embeddedFont>
    <p:embeddedFont>
      <p:font typeface="Modern Love Grunge" panose="04070805081005020601" pitchFamily="82" charset="0"/>
      <p:regular r:id="rId41"/>
    </p:embeddedFont>
    <p:embeddedFont>
      <p:font typeface="Papyrus" panose="03070502060502030205" pitchFamily="66" charset="0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634654-9B7B-4AA9-ACD2-CD05E574D092}">
  <a:tblStyle styleId="{7C634654-9B7B-4AA9-ACD2-CD05E574D09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8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b93f3d687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b93f3d687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34096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b93f3d687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b93f3d687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88188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8" name="Google Shape;1588;g8bca512db4_0_3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9" name="Google Shape;1589;g8bca512db4_0_3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b93f3d687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b93f3d687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11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g8bca512db4_0_4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9" name="Google Shape;2219;g8bca512db4_0_4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1" name="Google Shape;2271;g8bca512db4_0_4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2" name="Google Shape;2272;g8bca512db4_0_4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8bca512db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8bca512db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639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8bca512db4_0_16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7" name="Google Shape;1177;g8bca512db4_0_16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b93f3d687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b93f3d687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g8b93f3d687_1_2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8" name="Google Shape;1078;g8b93f3d687_1_2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65516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4" name="Google Shape;534;p19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35" name="Google Shape;535;p19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9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9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19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19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19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19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9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9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9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9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9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9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9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7" name="Google Shape;557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993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CUSTOM_9"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7" name="Google Shape;657;p23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658" name="Google Shape;658;p23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59" name="Google Shape;659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660" name="Google Shape;660;p23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661" name="Google Shape;661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677" name="Google Shape;677;p23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23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23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23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23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692" name="Google Shape;692;p23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3" name="Google Shape;693;p23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23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23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23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23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98" name="Google Shape;698;p23"/>
          <p:cNvSpPr txBox="1">
            <a:spLocks noGrp="1"/>
          </p:cNvSpPr>
          <p:nvPr>
            <p:ph type="subTitle" idx="1"/>
          </p:nvPr>
        </p:nvSpPr>
        <p:spPr>
          <a:xfrm>
            <a:off x="720000" y="2633338"/>
            <a:ext cx="2073600" cy="159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99" name="Google Shape;699;p23"/>
          <p:cNvSpPr txBox="1">
            <a:spLocks noGrp="1"/>
          </p:cNvSpPr>
          <p:nvPr>
            <p:ph type="title"/>
          </p:nvPr>
        </p:nvSpPr>
        <p:spPr>
          <a:xfrm>
            <a:off x="720000" y="1452200"/>
            <a:ext cx="1621200" cy="9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0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1" name="Google Shape;701;p2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702" name="Google Shape;702;p2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721" name="Google Shape;721;p24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22" name="Google Shape;722;p24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3" name="Google Shape;723;p24"/>
          <p:cNvSpPr txBox="1">
            <a:spLocks noGrp="1"/>
          </p:cNvSpPr>
          <p:nvPr>
            <p:ph type="ctrTitle"/>
          </p:nvPr>
        </p:nvSpPr>
        <p:spPr>
          <a:xfrm>
            <a:off x="2351875" y="540000"/>
            <a:ext cx="4440300" cy="92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724" name="Google Shape;724;p24"/>
          <p:cNvSpPr txBox="1"/>
          <p:nvPr/>
        </p:nvSpPr>
        <p:spPr>
          <a:xfrm>
            <a:off x="2422213" y="3744575"/>
            <a:ext cx="4299600" cy="63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CREDITS: This presentation template was created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, including icons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, and infographics &amp; images by </a:t>
            </a:r>
            <a:r>
              <a:rPr lang="en" sz="1200">
                <a:solidFill>
                  <a:schemeClr val="dk2"/>
                </a:solidFill>
                <a:uFill>
                  <a:noFill/>
                </a:uFill>
                <a:latin typeface="Muli"/>
                <a:ea typeface="Muli"/>
                <a:cs typeface="Muli"/>
                <a:sym typeface="Mul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2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. </a:t>
            </a:r>
            <a:endParaRPr sz="120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sp>
        <p:nvSpPr>
          <p:cNvPr id="725" name="Google Shape;725;p24"/>
          <p:cNvSpPr txBox="1">
            <a:spLocks noGrp="1"/>
          </p:cNvSpPr>
          <p:nvPr>
            <p:ph type="subTitle" idx="1"/>
          </p:nvPr>
        </p:nvSpPr>
        <p:spPr>
          <a:xfrm>
            <a:off x="2955600" y="2001450"/>
            <a:ext cx="3232800" cy="177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erriweather"/>
                <a:ea typeface="Merriweather"/>
                <a:cs typeface="Merriweather"/>
                <a:sym typeface="Merriweathe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726" name="Google Shape;726;p24"/>
          <p:cNvGrpSpPr/>
          <p:nvPr/>
        </p:nvGrpSpPr>
        <p:grpSpPr>
          <a:xfrm rot="697126">
            <a:off x="8218474" y="-369190"/>
            <a:ext cx="1305393" cy="1346461"/>
            <a:chOff x="1492000" y="427450"/>
            <a:chExt cx="1188000" cy="1225375"/>
          </a:xfrm>
        </p:grpSpPr>
        <p:sp>
          <p:nvSpPr>
            <p:cNvPr id="727" name="Google Shape;727;p24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4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4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4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4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4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4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4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4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4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4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"/>
          <p:cNvSpPr/>
          <p:nvPr/>
        </p:nvSpPr>
        <p:spPr>
          <a:xfrm>
            <a:off x="8740343" y="1780347"/>
            <a:ext cx="20479" cy="58449"/>
          </a:xfrm>
          <a:custGeom>
            <a:avLst/>
            <a:gdLst/>
            <a:ahLst/>
            <a:cxnLst/>
            <a:rect l="l" t="t" r="r" b="b"/>
            <a:pathLst>
              <a:path w="488" h="1403" extrusionOk="0">
                <a:moveTo>
                  <a:pt x="249" y="0"/>
                </a:moveTo>
                <a:cubicBezTo>
                  <a:pt x="193" y="0"/>
                  <a:pt x="139" y="35"/>
                  <a:pt x="118" y="90"/>
                </a:cubicBezTo>
                <a:cubicBezTo>
                  <a:pt x="73" y="190"/>
                  <a:pt x="46" y="289"/>
                  <a:pt x="28" y="397"/>
                </a:cubicBezTo>
                <a:cubicBezTo>
                  <a:pt x="19" y="442"/>
                  <a:pt x="1" y="496"/>
                  <a:pt x="19" y="541"/>
                </a:cubicBezTo>
                <a:cubicBezTo>
                  <a:pt x="19" y="559"/>
                  <a:pt x="28" y="568"/>
                  <a:pt x="37" y="586"/>
                </a:cubicBezTo>
                <a:cubicBezTo>
                  <a:pt x="64" y="595"/>
                  <a:pt x="145" y="613"/>
                  <a:pt x="145" y="622"/>
                </a:cubicBezTo>
                <a:cubicBezTo>
                  <a:pt x="145" y="631"/>
                  <a:pt x="100" y="649"/>
                  <a:pt x="73" y="658"/>
                </a:cubicBezTo>
                <a:cubicBezTo>
                  <a:pt x="37" y="667"/>
                  <a:pt x="46" y="685"/>
                  <a:pt x="46" y="694"/>
                </a:cubicBezTo>
                <a:cubicBezTo>
                  <a:pt x="37" y="902"/>
                  <a:pt x="46" y="1100"/>
                  <a:pt x="109" y="1307"/>
                </a:cubicBezTo>
                <a:cubicBezTo>
                  <a:pt x="118" y="1343"/>
                  <a:pt x="154" y="1379"/>
                  <a:pt x="190" y="1397"/>
                </a:cubicBezTo>
                <a:cubicBezTo>
                  <a:pt x="203" y="1401"/>
                  <a:pt x="215" y="1402"/>
                  <a:pt x="228" y="1402"/>
                </a:cubicBezTo>
                <a:cubicBezTo>
                  <a:pt x="289" y="1402"/>
                  <a:pt x="348" y="1367"/>
                  <a:pt x="371" y="1307"/>
                </a:cubicBezTo>
                <a:cubicBezTo>
                  <a:pt x="434" y="1109"/>
                  <a:pt x="443" y="902"/>
                  <a:pt x="443" y="703"/>
                </a:cubicBezTo>
                <a:cubicBezTo>
                  <a:pt x="443" y="685"/>
                  <a:pt x="452" y="676"/>
                  <a:pt x="416" y="658"/>
                </a:cubicBezTo>
                <a:cubicBezTo>
                  <a:pt x="389" y="649"/>
                  <a:pt x="344" y="640"/>
                  <a:pt x="344" y="622"/>
                </a:cubicBezTo>
                <a:cubicBezTo>
                  <a:pt x="344" y="613"/>
                  <a:pt x="425" y="595"/>
                  <a:pt x="443" y="586"/>
                </a:cubicBezTo>
                <a:cubicBezTo>
                  <a:pt x="461" y="577"/>
                  <a:pt x="470" y="559"/>
                  <a:pt x="470" y="550"/>
                </a:cubicBezTo>
                <a:cubicBezTo>
                  <a:pt x="488" y="496"/>
                  <a:pt x="470" y="451"/>
                  <a:pt x="461" y="397"/>
                </a:cubicBezTo>
                <a:cubicBezTo>
                  <a:pt x="443" y="298"/>
                  <a:pt x="416" y="190"/>
                  <a:pt x="380" y="90"/>
                </a:cubicBezTo>
                <a:cubicBezTo>
                  <a:pt x="362" y="54"/>
                  <a:pt x="335" y="27"/>
                  <a:pt x="298" y="9"/>
                </a:cubicBezTo>
                <a:cubicBezTo>
                  <a:pt x="282" y="3"/>
                  <a:pt x="266" y="0"/>
                  <a:pt x="24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" name="Google Shape;55;p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56" name="Google Shape;56;p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" name="Google Shape;78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79" name="Google Shape;79;p4"/>
          <p:cNvSpPr txBox="1">
            <a:spLocks noGrp="1"/>
          </p:cNvSpPr>
          <p:nvPr>
            <p:ph type="body" idx="1"/>
          </p:nvPr>
        </p:nvSpPr>
        <p:spPr>
          <a:xfrm>
            <a:off x="720000" y="1246924"/>
            <a:ext cx="7704000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1200"/>
            </a:lvl1pPr>
            <a:lvl2pPr marL="914400" lvl="1" indent="-304800" rtl="0">
              <a:spcBef>
                <a:spcPts val="5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567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567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567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6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133" name="Google Shape;133;p6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34" name="Google Shape;134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5" name="Google Shape;135;p6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36" name="Google Shape;136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6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52" name="Google Shape;152;p6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6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6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6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6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6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6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6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6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6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6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6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6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6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6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67" name="Google Shape;167;p6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8" name="Google Shape;168;p6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9" name="Google Shape;169;p6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6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6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6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3" name="Google Shape;173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8600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6"/>
          <p:cNvSpPr txBox="1">
            <a:spLocks noGrp="1"/>
          </p:cNvSpPr>
          <p:nvPr>
            <p:ph type="body" idx="1"/>
          </p:nvPr>
        </p:nvSpPr>
        <p:spPr>
          <a:xfrm>
            <a:off x="470700" y="3119125"/>
            <a:ext cx="33786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5" name="Google Shape;175;p6"/>
          <p:cNvSpPr txBox="1">
            <a:spLocks noGrp="1"/>
          </p:cNvSpPr>
          <p:nvPr>
            <p:ph type="body" idx="2"/>
          </p:nvPr>
        </p:nvSpPr>
        <p:spPr>
          <a:xfrm>
            <a:off x="5368500" y="3105175"/>
            <a:ext cx="3177000" cy="128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6" name="Google Shape;176;p6"/>
          <p:cNvSpPr txBox="1">
            <a:spLocks noGrp="1"/>
          </p:cNvSpPr>
          <p:nvPr>
            <p:ph type="subTitle" idx="3"/>
          </p:nvPr>
        </p:nvSpPr>
        <p:spPr>
          <a:xfrm>
            <a:off x="906900" y="258640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7" name="Google Shape;177;p6"/>
          <p:cNvSpPr txBox="1">
            <a:spLocks noGrp="1"/>
          </p:cNvSpPr>
          <p:nvPr>
            <p:ph type="subTitle" idx="4"/>
          </p:nvPr>
        </p:nvSpPr>
        <p:spPr>
          <a:xfrm>
            <a:off x="5703900" y="2572450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CUSTOM_4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8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229" name="Google Shape;229;p8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1" name="Google Shape;251;p8"/>
          <p:cNvSpPr txBox="1">
            <a:spLocks noGrp="1"/>
          </p:cNvSpPr>
          <p:nvPr>
            <p:ph type="title"/>
          </p:nvPr>
        </p:nvSpPr>
        <p:spPr>
          <a:xfrm>
            <a:off x="5314275" y="982000"/>
            <a:ext cx="3109500" cy="13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8"/>
          <p:cNvSpPr txBox="1">
            <a:spLocks noGrp="1"/>
          </p:cNvSpPr>
          <p:nvPr>
            <p:ph type="subTitle" idx="1"/>
          </p:nvPr>
        </p:nvSpPr>
        <p:spPr>
          <a:xfrm>
            <a:off x="6241125" y="2642075"/>
            <a:ext cx="2182800" cy="143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p14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66" name="Google Shape;366;p14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14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14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14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14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14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14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14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14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14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14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14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14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14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14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14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14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14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14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14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14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14"/>
          <p:cNvSpPr txBox="1">
            <a:spLocks noGrp="1"/>
          </p:cNvSpPr>
          <p:nvPr>
            <p:ph type="subTitle" idx="1"/>
          </p:nvPr>
        </p:nvSpPr>
        <p:spPr>
          <a:xfrm>
            <a:off x="3983700" y="1758177"/>
            <a:ext cx="4440300" cy="9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89" name="Google Shape;389;p14"/>
          <p:cNvSpPr txBox="1">
            <a:spLocks noGrp="1"/>
          </p:cNvSpPr>
          <p:nvPr>
            <p:ph type="ctrTitle"/>
          </p:nvPr>
        </p:nvSpPr>
        <p:spPr>
          <a:xfrm>
            <a:off x="5875800" y="2837502"/>
            <a:ext cx="2548200" cy="461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390" name="Google Shape;390;p14"/>
          <p:cNvGrpSpPr/>
          <p:nvPr/>
        </p:nvGrpSpPr>
        <p:grpSpPr>
          <a:xfrm>
            <a:off x="7673759" y="-287513"/>
            <a:ext cx="788762" cy="861588"/>
            <a:chOff x="7673759" y="-287513"/>
            <a:chExt cx="788762" cy="861588"/>
          </a:xfrm>
        </p:grpSpPr>
        <p:grpSp>
          <p:nvGrpSpPr>
            <p:cNvPr id="391" name="Google Shape;391;p14"/>
            <p:cNvGrpSpPr/>
            <p:nvPr/>
          </p:nvGrpSpPr>
          <p:grpSpPr>
            <a:xfrm rot="350572">
              <a:off x="7712287" y="-253348"/>
              <a:ext cx="711705" cy="793257"/>
              <a:chOff x="6554696" y="509501"/>
              <a:chExt cx="711709" cy="793261"/>
            </a:xfrm>
          </p:grpSpPr>
          <p:sp>
            <p:nvSpPr>
              <p:cNvPr id="392" name="Google Shape;392;p14"/>
              <p:cNvSpPr/>
              <p:nvPr/>
            </p:nvSpPr>
            <p:spPr>
              <a:xfrm>
                <a:off x="6560695" y="516700"/>
                <a:ext cx="696978" cy="779230"/>
              </a:xfrm>
              <a:custGeom>
                <a:avLst/>
                <a:gdLst/>
                <a:ahLst/>
                <a:cxnLst/>
                <a:rect l="l" t="t" r="r" b="b"/>
                <a:pathLst>
                  <a:path w="20913" h="23381" extrusionOk="0">
                    <a:moveTo>
                      <a:pt x="4201" y="1"/>
                    </a:moveTo>
                    <a:cubicBezTo>
                      <a:pt x="1903" y="1"/>
                      <a:pt x="28" y="1866"/>
                      <a:pt x="28" y="4165"/>
                    </a:cubicBezTo>
                    <a:lnTo>
                      <a:pt x="1" y="17073"/>
                    </a:lnTo>
                    <a:cubicBezTo>
                      <a:pt x="1" y="18903"/>
                      <a:pt x="1190" y="20516"/>
                      <a:pt x="2930" y="21057"/>
                    </a:cubicBezTo>
                    <a:lnTo>
                      <a:pt x="9736" y="23193"/>
                    </a:lnTo>
                    <a:cubicBezTo>
                      <a:pt x="10143" y="23318"/>
                      <a:pt x="10563" y="23381"/>
                      <a:pt x="10982" y="23381"/>
                    </a:cubicBezTo>
                    <a:cubicBezTo>
                      <a:pt x="11444" y="23381"/>
                      <a:pt x="11906" y="23304"/>
                      <a:pt x="12350" y="23148"/>
                    </a:cubicBezTo>
                    <a:lnTo>
                      <a:pt x="18092" y="21147"/>
                    </a:lnTo>
                    <a:cubicBezTo>
                      <a:pt x="19759" y="20570"/>
                      <a:pt x="20886" y="18993"/>
                      <a:pt x="20886" y="17217"/>
                    </a:cubicBezTo>
                    <a:lnTo>
                      <a:pt x="20913" y="4201"/>
                    </a:lnTo>
                    <a:cubicBezTo>
                      <a:pt x="20913" y="1903"/>
                      <a:pt x="19047" y="28"/>
                      <a:pt x="16748" y="28"/>
                    </a:cubicBezTo>
                    <a:lnTo>
                      <a:pt x="420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6554696" y="509501"/>
                <a:ext cx="711709" cy="793261"/>
              </a:xfrm>
              <a:custGeom>
                <a:avLst/>
                <a:gdLst/>
                <a:ahLst/>
                <a:cxnLst/>
                <a:rect l="l" t="t" r="r" b="b"/>
                <a:pathLst>
                  <a:path w="21355" h="23802" extrusionOk="0">
                    <a:moveTo>
                      <a:pt x="5138" y="442"/>
                    </a:moveTo>
                    <a:lnTo>
                      <a:pt x="7572" y="451"/>
                    </a:lnTo>
                    <a:lnTo>
                      <a:pt x="12440" y="469"/>
                    </a:lnTo>
                    <a:lnTo>
                      <a:pt x="14873" y="469"/>
                    </a:lnTo>
                    <a:lnTo>
                      <a:pt x="16090" y="478"/>
                    </a:lnTo>
                    <a:cubicBezTo>
                      <a:pt x="16249" y="478"/>
                      <a:pt x="16412" y="477"/>
                      <a:pt x="16574" y="477"/>
                    </a:cubicBezTo>
                    <a:cubicBezTo>
                      <a:pt x="16817" y="477"/>
                      <a:pt x="17058" y="480"/>
                      <a:pt x="17280" y="496"/>
                    </a:cubicBezTo>
                    <a:cubicBezTo>
                      <a:pt x="17659" y="541"/>
                      <a:pt x="18037" y="622"/>
                      <a:pt x="18389" y="766"/>
                    </a:cubicBezTo>
                    <a:cubicBezTo>
                      <a:pt x="18740" y="920"/>
                      <a:pt x="19083" y="1109"/>
                      <a:pt x="19380" y="1352"/>
                    </a:cubicBezTo>
                    <a:cubicBezTo>
                      <a:pt x="19669" y="1596"/>
                      <a:pt x="19939" y="1866"/>
                      <a:pt x="20155" y="2191"/>
                    </a:cubicBezTo>
                    <a:cubicBezTo>
                      <a:pt x="20363" y="2506"/>
                      <a:pt x="20534" y="2849"/>
                      <a:pt x="20651" y="3209"/>
                    </a:cubicBezTo>
                    <a:cubicBezTo>
                      <a:pt x="20759" y="3579"/>
                      <a:pt x="20832" y="3948"/>
                      <a:pt x="20832" y="4336"/>
                    </a:cubicBezTo>
                    <a:cubicBezTo>
                      <a:pt x="20841" y="4733"/>
                      <a:pt x="20832" y="5147"/>
                      <a:pt x="20832" y="5544"/>
                    </a:cubicBezTo>
                    <a:lnTo>
                      <a:pt x="20841" y="7978"/>
                    </a:lnTo>
                    <a:lnTo>
                      <a:pt x="20850" y="12845"/>
                    </a:lnTo>
                    <a:lnTo>
                      <a:pt x="20850" y="15279"/>
                    </a:lnTo>
                    <a:lnTo>
                      <a:pt x="20850" y="16496"/>
                    </a:lnTo>
                    <a:lnTo>
                      <a:pt x="20850" y="17109"/>
                    </a:lnTo>
                    <a:lnTo>
                      <a:pt x="20859" y="17406"/>
                    </a:lnTo>
                    <a:lnTo>
                      <a:pt x="20841" y="17704"/>
                    </a:lnTo>
                    <a:cubicBezTo>
                      <a:pt x="20795" y="18470"/>
                      <a:pt x="20516" y="19218"/>
                      <a:pt x="20047" y="19831"/>
                    </a:cubicBezTo>
                    <a:cubicBezTo>
                      <a:pt x="19579" y="20453"/>
                      <a:pt x="18930" y="20921"/>
                      <a:pt x="18208" y="21183"/>
                    </a:cubicBezTo>
                    <a:lnTo>
                      <a:pt x="13602" y="22769"/>
                    </a:lnTo>
                    <a:lnTo>
                      <a:pt x="12458" y="23175"/>
                    </a:lnTo>
                    <a:cubicBezTo>
                      <a:pt x="12088" y="23292"/>
                      <a:pt x="11709" y="23364"/>
                      <a:pt x="11322" y="23382"/>
                    </a:cubicBezTo>
                    <a:cubicBezTo>
                      <a:pt x="11267" y="23385"/>
                      <a:pt x="11211" y="23386"/>
                      <a:pt x="11156" y="23386"/>
                    </a:cubicBezTo>
                    <a:cubicBezTo>
                      <a:pt x="10830" y="23386"/>
                      <a:pt x="10500" y="23342"/>
                      <a:pt x="10177" y="23265"/>
                    </a:cubicBezTo>
                    <a:cubicBezTo>
                      <a:pt x="9997" y="23211"/>
                      <a:pt x="9798" y="23148"/>
                      <a:pt x="9609" y="23085"/>
                    </a:cubicBezTo>
                    <a:lnTo>
                      <a:pt x="9023" y="22905"/>
                    </a:lnTo>
                    <a:lnTo>
                      <a:pt x="4381" y="21453"/>
                    </a:lnTo>
                    <a:lnTo>
                      <a:pt x="3218" y="21093"/>
                    </a:lnTo>
                    <a:cubicBezTo>
                      <a:pt x="2849" y="20976"/>
                      <a:pt x="2497" y="20813"/>
                      <a:pt x="2173" y="20597"/>
                    </a:cubicBezTo>
                    <a:cubicBezTo>
                      <a:pt x="1542" y="20173"/>
                      <a:pt x="1001" y="19578"/>
                      <a:pt x="676" y="18866"/>
                    </a:cubicBezTo>
                    <a:cubicBezTo>
                      <a:pt x="505" y="18515"/>
                      <a:pt x="397" y="18136"/>
                      <a:pt x="343" y="17749"/>
                    </a:cubicBezTo>
                    <a:cubicBezTo>
                      <a:pt x="298" y="17361"/>
                      <a:pt x="316" y="16955"/>
                      <a:pt x="316" y="16550"/>
                    </a:cubicBezTo>
                    <a:lnTo>
                      <a:pt x="334" y="14116"/>
                    </a:lnTo>
                    <a:lnTo>
                      <a:pt x="388" y="9248"/>
                    </a:lnTo>
                    <a:cubicBezTo>
                      <a:pt x="397" y="7626"/>
                      <a:pt x="406" y="6003"/>
                      <a:pt x="415" y="4381"/>
                    </a:cubicBezTo>
                    <a:cubicBezTo>
                      <a:pt x="424" y="3993"/>
                      <a:pt x="478" y="3606"/>
                      <a:pt x="586" y="3245"/>
                    </a:cubicBezTo>
                    <a:cubicBezTo>
                      <a:pt x="703" y="2876"/>
                      <a:pt x="866" y="2524"/>
                      <a:pt x="1082" y="2200"/>
                    </a:cubicBezTo>
                    <a:cubicBezTo>
                      <a:pt x="1298" y="1884"/>
                      <a:pt x="1551" y="1596"/>
                      <a:pt x="1848" y="1343"/>
                    </a:cubicBezTo>
                    <a:cubicBezTo>
                      <a:pt x="2155" y="1109"/>
                      <a:pt x="2479" y="902"/>
                      <a:pt x="2831" y="748"/>
                    </a:cubicBezTo>
                    <a:cubicBezTo>
                      <a:pt x="3191" y="604"/>
                      <a:pt x="3561" y="505"/>
                      <a:pt x="3948" y="460"/>
                    </a:cubicBezTo>
                    <a:cubicBezTo>
                      <a:pt x="4039" y="451"/>
                      <a:pt x="4138" y="451"/>
                      <a:pt x="4237" y="442"/>
                    </a:cubicBezTo>
                    <a:close/>
                    <a:moveTo>
                      <a:pt x="4381" y="0"/>
                    </a:moveTo>
                    <a:lnTo>
                      <a:pt x="4219" y="9"/>
                    </a:lnTo>
                    <a:cubicBezTo>
                      <a:pt x="4111" y="18"/>
                      <a:pt x="4003" y="18"/>
                      <a:pt x="3894" y="27"/>
                    </a:cubicBezTo>
                    <a:cubicBezTo>
                      <a:pt x="3471" y="81"/>
                      <a:pt x="3056" y="190"/>
                      <a:pt x="2668" y="352"/>
                    </a:cubicBezTo>
                    <a:cubicBezTo>
                      <a:pt x="2272" y="523"/>
                      <a:pt x="1911" y="748"/>
                      <a:pt x="1578" y="1019"/>
                    </a:cubicBezTo>
                    <a:cubicBezTo>
                      <a:pt x="1253" y="1289"/>
                      <a:pt x="965" y="1614"/>
                      <a:pt x="731" y="1965"/>
                    </a:cubicBezTo>
                    <a:cubicBezTo>
                      <a:pt x="496" y="2326"/>
                      <a:pt x="316" y="2713"/>
                      <a:pt x="190" y="3119"/>
                    </a:cubicBezTo>
                    <a:cubicBezTo>
                      <a:pt x="63" y="3534"/>
                      <a:pt x="9" y="3957"/>
                      <a:pt x="0" y="4381"/>
                    </a:cubicBezTo>
                    <a:cubicBezTo>
                      <a:pt x="0" y="6003"/>
                      <a:pt x="0" y="7626"/>
                      <a:pt x="9" y="9248"/>
                    </a:cubicBezTo>
                    <a:lnTo>
                      <a:pt x="54" y="14116"/>
                    </a:lnTo>
                    <a:lnTo>
                      <a:pt x="54" y="16550"/>
                    </a:lnTo>
                    <a:lnTo>
                      <a:pt x="54" y="17154"/>
                    </a:lnTo>
                    <a:cubicBezTo>
                      <a:pt x="54" y="17253"/>
                      <a:pt x="54" y="17361"/>
                      <a:pt x="63" y="17469"/>
                    </a:cubicBezTo>
                    <a:cubicBezTo>
                      <a:pt x="63" y="17568"/>
                      <a:pt x="72" y="17676"/>
                      <a:pt x="81" y="17776"/>
                    </a:cubicBezTo>
                    <a:cubicBezTo>
                      <a:pt x="127" y="18190"/>
                      <a:pt x="217" y="18605"/>
                      <a:pt x="370" y="19002"/>
                    </a:cubicBezTo>
                    <a:cubicBezTo>
                      <a:pt x="676" y="19786"/>
                      <a:pt x="1226" y="20489"/>
                      <a:pt x="1947" y="20949"/>
                    </a:cubicBezTo>
                    <a:cubicBezTo>
                      <a:pt x="2299" y="21183"/>
                      <a:pt x="2696" y="21363"/>
                      <a:pt x="3092" y="21489"/>
                    </a:cubicBezTo>
                    <a:lnTo>
                      <a:pt x="4255" y="21859"/>
                    </a:lnTo>
                    <a:lnTo>
                      <a:pt x="8897" y="23310"/>
                    </a:lnTo>
                    <a:lnTo>
                      <a:pt x="9483" y="23490"/>
                    </a:lnTo>
                    <a:cubicBezTo>
                      <a:pt x="9672" y="23554"/>
                      <a:pt x="9862" y="23617"/>
                      <a:pt x="10078" y="23671"/>
                    </a:cubicBezTo>
                    <a:cubicBezTo>
                      <a:pt x="10418" y="23761"/>
                      <a:pt x="10777" y="23801"/>
                      <a:pt x="11133" y="23801"/>
                    </a:cubicBezTo>
                    <a:cubicBezTo>
                      <a:pt x="11202" y="23801"/>
                      <a:pt x="11271" y="23800"/>
                      <a:pt x="11340" y="23797"/>
                    </a:cubicBezTo>
                    <a:cubicBezTo>
                      <a:pt x="11764" y="23779"/>
                      <a:pt x="12187" y="23698"/>
                      <a:pt x="12593" y="23563"/>
                    </a:cubicBezTo>
                    <a:lnTo>
                      <a:pt x="13738" y="23157"/>
                    </a:lnTo>
                    <a:lnTo>
                      <a:pt x="18335" y="21552"/>
                    </a:lnTo>
                    <a:cubicBezTo>
                      <a:pt x="19137" y="21273"/>
                      <a:pt x="19858" y="20759"/>
                      <a:pt x="20372" y="20083"/>
                    </a:cubicBezTo>
                    <a:cubicBezTo>
                      <a:pt x="20895" y="19407"/>
                      <a:pt x="21210" y="18578"/>
                      <a:pt x="21273" y="17731"/>
                    </a:cubicBezTo>
                    <a:lnTo>
                      <a:pt x="21282" y="17406"/>
                    </a:lnTo>
                    <a:lnTo>
                      <a:pt x="21282" y="17109"/>
                    </a:lnTo>
                    <a:lnTo>
                      <a:pt x="21291" y="16496"/>
                    </a:lnTo>
                    <a:lnTo>
                      <a:pt x="21291" y="15279"/>
                    </a:lnTo>
                    <a:lnTo>
                      <a:pt x="21309" y="12845"/>
                    </a:lnTo>
                    <a:lnTo>
                      <a:pt x="21327" y="7978"/>
                    </a:lnTo>
                    <a:lnTo>
                      <a:pt x="21345" y="5544"/>
                    </a:lnTo>
                    <a:cubicBezTo>
                      <a:pt x="21345" y="5138"/>
                      <a:pt x="21354" y="4742"/>
                      <a:pt x="21345" y="4327"/>
                    </a:cubicBezTo>
                    <a:cubicBezTo>
                      <a:pt x="21336" y="3894"/>
                      <a:pt x="21255" y="3471"/>
                      <a:pt x="21129" y="3056"/>
                    </a:cubicBezTo>
                    <a:cubicBezTo>
                      <a:pt x="20994" y="2650"/>
                      <a:pt x="20795" y="2263"/>
                      <a:pt x="20561" y="1911"/>
                    </a:cubicBezTo>
                    <a:cubicBezTo>
                      <a:pt x="20309" y="1551"/>
                      <a:pt x="20011" y="1244"/>
                      <a:pt x="19678" y="974"/>
                    </a:cubicBezTo>
                    <a:cubicBezTo>
                      <a:pt x="19344" y="694"/>
                      <a:pt x="18966" y="487"/>
                      <a:pt x="18569" y="325"/>
                    </a:cubicBezTo>
                    <a:cubicBezTo>
                      <a:pt x="18172" y="153"/>
                      <a:pt x="17749" y="72"/>
                      <a:pt x="17325" y="18"/>
                    </a:cubicBezTo>
                    <a:cubicBezTo>
                      <a:pt x="17109" y="5"/>
                      <a:pt x="16901" y="2"/>
                      <a:pt x="16698" y="2"/>
                    </a:cubicBezTo>
                    <a:cubicBezTo>
                      <a:pt x="16596" y="2"/>
                      <a:pt x="16494" y="3"/>
                      <a:pt x="16393" y="3"/>
                    </a:cubicBezTo>
                    <a:cubicBezTo>
                      <a:pt x="16292" y="3"/>
                      <a:pt x="16192" y="2"/>
                      <a:pt x="1609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4" name="Google Shape;394;p14"/>
            <p:cNvSpPr/>
            <p:nvPr/>
          </p:nvSpPr>
          <p:spPr>
            <a:xfrm rot="442426">
              <a:off x="8229710" y="-161880"/>
              <a:ext cx="102851" cy="551273"/>
            </a:xfrm>
            <a:prstGeom prst="roundRect">
              <a:avLst>
                <a:gd name="adj" fmla="val 50000"/>
              </a:avLst>
            </a:prstGeom>
            <a:solidFill>
              <a:schemeClr val="lt2">
                <a:alpha val="4749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  <p:sldLayoutId id="2147483655" r:id="rId7"/>
    <p:sldLayoutId id="2147483659" r:id="rId8"/>
    <p:sldLayoutId id="2147483660" r:id="rId9"/>
    <p:sldLayoutId id="2147483665" r:id="rId10"/>
    <p:sldLayoutId id="2147483669" r:id="rId11"/>
    <p:sldLayoutId id="2147483670" r:id="rId12"/>
    <p:sldLayoutId id="2147483672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hyperlink" Target="mailto:kfuenzalida@emmanuel.cl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2097747" y="1498850"/>
            <a:ext cx="5179032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¿Por qué nos seguimos preguntando?</a:t>
            </a:r>
            <a:endParaRPr sz="4000" dirty="0"/>
          </a:p>
        </p:txBody>
      </p:sp>
      <p:sp>
        <p:nvSpPr>
          <p:cNvPr id="792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2351850" y="3232607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Modern Love Grunge" panose="04070805081005020601" pitchFamily="82" charset="0"/>
              </a:rPr>
              <a:t>Filosofía NM3 2021</a:t>
            </a:r>
            <a:endParaRPr b="1" dirty="0">
              <a:solidFill>
                <a:schemeClr val="accent6">
                  <a:lumMod val="50000"/>
                </a:schemeClr>
              </a:solidFill>
              <a:latin typeface="Modern Love Grunge" panose="04070805081005020601" pitchFamily="82" charset="0"/>
            </a:endParaRPr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29"/>
          <p:cNvSpPr/>
          <p:nvPr/>
        </p:nvSpPr>
        <p:spPr>
          <a:xfrm rot="489382">
            <a:off x="6587619" y="458135"/>
            <a:ext cx="932338" cy="512411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6" name="Google Shape;806;p29"/>
          <p:cNvGrpSpPr/>
          <p:nvPr/>
        </p:nvGrpSpPr>
        <p:grpSpPr>
          <a:xfrm rot="6705569">
            <a:off x="797958" y="1349623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A3FE8F4-68FE-4C22-A689-50BB72073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9224" y="748919"/>
            <a:ext cx="4855109" cy="929100"/>
          </a:xfrm>
        </p:spPr>
        <p:txBody>
          <a:bodyPr/>
          <a:lstStyle/>
          <a:p>
            <a:r>
              <a:rPr lang="es-CL" dirty="0"/>
              <a:t>Karl Jaspers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148FDBC-DF6F-4D7F-B6C8-6D4D80E23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1649" y="1767303"/>
            <a:ext cx="7007561" cy="1778400"/>
          </a:xfrm>
        </p:spPr>
        <p:txBody>
          <a:bodyPr/>
          <a:lstStyle/>
          <a:p>
            <a:r>
              <a:rPr lang="es-CL" sz="2800" dirty="0">
                <a:latin typeface="Modern Love Caps" panose="04070805081001020A01" pitchFamily="82" charset="0"/>
              </a:rPr>
              <a:t>Se refiere al quehacer filosófico en contraste con el saber científico, destacando su carácter abierto, inconcluso, inacabado.</a:t>
            </a:r>
          </a:p>
        </p:txBody>
      </p:sp>
      <p:grpSp>
        <p:nvGrpSpPr>
          <p:cNvPr id="6" name="Google Shape;1017;p34">
            <a:extLst>
              <a:ext uri="{FF2B5EF4-FFF2-40B4-BE49-F238E27FC236}">
                <a16:creationId xmlns:a16="http://schemas.microsoft.com/office/drawing/2014/main" id="{03C09B33-14F4-4CC3-B2B6-13217F6B780E}"/>
              </a:ext>
            </a:extLst>
          </p:cNvPr>
          <p:cNvGrpSpPr/>
          <p:nvPr/>
        </p:nvGrpSpPr>
        <p:grpSpPr>
          <a:xfrm rot="9456294">
            <a:off x="6928259" y="2996255"/>
            <a:ext cx="2306042" cy="512923"/>
            <a:chOff x="7051300" y="3461525"/>
            <a:chExt cx="2305989" cy="512912"/>
          </a:xfrm>
        </p:grpSpPr>
        <p:sp>
          <p:nvSpPr>
            <p:cNvPr id="7" name="Google Shape;1018;p34">
              <a:extLst>
                <a:ext uri="{FF2B5EF4-FFF2-40B4-BE49-F238E27FC236}">
                  <a16:creationId xmlns:a16="http://schemas.microsoft.com/office/drawing/2014/main" id="{0D615E10-FD7F-486B-BC6B-CE4F8859FFE5}"/>
                </a:ext>
              </a:extLst>
            </p:cNvPr>
            <p:cNvSpPr/>
            <p:nvPr/>
          </p:nvSpPr>
          <p:spPr>
            <a:xfrm>
              <a:off x="7075817" y="3564700"/>
              <a:ext cx="2271819" cy="396457"/>
            </a:xfrm>
            <a:custGeom>
              <a:avLst/>
              <a:gdLst/>
              <a:ahLst/>
              <a:cxnLst/>
              <a:rect l="l" t="t" r="r" b="b"/>
              <a:pathLst>
                <a:path w="46702" h="8150" extrusionOk="0">
                  <a:moveTo>
                    <a:pt x="46666" y="1"/>
                  </a:moveTo>
                  <a:lnTo>
                    <a:pt x="41068" y="704"/>
                  </a:lnTo>
                  <a:lnTo>
                    <a:pt x="39932" y="848"/>
                  </a:lnTo>
                  <a:lnTo>
                    <a:pt x="40221" y="3156"/>
                  </a:lnTo>
                  <a:lnTo>
                    <a:pt x="41357" y="3011"/>
                  </a:lnTo>
                  <a:lnTo>
                    <a:pt x="41303" y="2606"/>
                  </a:lnTo>
                  <a:lnTo>
                    <a:pt x="46702" y="271"/>
                  </a:lnTo>
                  <a:lnTo>
                    <a:pt x="46666" y="1"/>
                  </a:lnTo>
                  <a:close/>
                  <a:moveTo>
                    <a:pt x="1560" y="5644"/>
                  </a:moveTo>
                  <a:lnTo>
                    <a:pt x="1" y="5842"/>
                  </a:lnTo>
                  <a:lnTo>
                    <a:pt x="298" y="8149"/>
                  </a:lnTo>
                  <a:lnTo>
                    <a:pt x="1858" y="7960"/>
                  </a:lnTo>
                  <a:lnTo>
                    <a:pt x="1560" y="5644"/>
                  </a:lnTo>
                  <a:close/>
                </a:path>
              </a:pathLst>
            </a:custGeom>
            <a:solidFill>
              <a:srgbClr val="EE8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19;p34">
              <a:extLst>
                <a:ext uri="{FF2B5EF4-FFF2-40B4-BE49-F238E27FC236}">
                  <a16:creationId xmlns:a16="http://schemas.microsoft.com/office/drawing/2014/main" id="{12892B87-D4DF-43E0-8612-8D3F29DF1C7A}"/>
                </a:ext>
              </a:extLst>
            </p:cNvPr>
            <p:cNvSpPr/>
            <p:nvPr/>
          </p:nvSpPr>
          <p:spPr>
            <a:xfrm>
              <a:off x="7056554" y="3473929"/>
              <a:ext cx="2293709" cy="379334"/>
            </a:xfrm>
            <a:custGeom>
              <a:avLst/>
              <a:gdLst/>
              <a:ahLst/>
              <a:cxnLst/>
              <a:rect l="l" t="t" r="r" b="b"/>
              <a:pathLst>
                <a:path w="47152" h="7798" extrusionOk="0">
                  <a:moveTo>
                    <a:pt x="43312" y="1515"/>
                  </a:moveTo>
                  <a:cubicBezTo>
                    <a:pt x="43664" y="1533"/>
                    <a:pt x="43682" y="1687"/>
                    <a:pt x="43691" y="1741"/>
                  </a:cubicBezTo>
                  <a:cubicBezTo>
                    <a:pt x="43700" y="1858"/>
                    <a:pt x="43682" y="1993"/>
                    <a:pt x="43393" y="2029"/>
                  </a:cubicBezTo>
                  <a:cubicBezTo>
                    <a:pt x="43361" y="2033"/>
                    <a:pt x="43331" y="2035"/>
                    <a:pt x="43305" y="2035"/>
                  </a:cubicBezTo>
                  <a:cubicBezTo>
                    <a:pt x="43091" y="2035"/>
                    <a:pt x="43041" y="1916"/>
                    <a:pt x="43033" y="1804"/>
                  </a:cubicBezTo>
                  <a:cubicBezTo>
                    <a:pt x="43006" y="1623"/>
                    <a:pt x="43069" y="1542"/>
                    <a:pt x="43231" y="1515"/>
                  </a:cubicBezTo>
                  <a:close/>
                  <a:moveTo>
                    <a:pt x="42113" y="1308"/>
                  </a:moveTo>
                  <a:cubicBezTo>
                    <a:pt x="42366" y="1335"/>
                    <a:pt x="42501" y="1479"/>
                    <a:pt x="42537" y="1750"/>
                  </a:cubicBezTo>
                  <a:cubicBezTo>
                    <a:pt x="42546" y="1858"/>
                    <a:pt x="42528" y="1966"/>
                    <a:pt x="42474" y="2065"/>
                  </a:cubicBezTo>
                  <a:cubicBezTo>
                    <a:pt x="42420" y="2164"/>
                    <a:pt x="42348" y="2218"/>
                    <a:pt x="42239" y="2236"/>
                  </a:cubicBezTo>
                  <a:cubicBezTo>
                    <a:pt x="42209" y="2239"/>
                    <a:pt x="42181" y="2241"/>
                    <a:pt x="42154" y="2241"/>
                  </a:cubicBezTo>
                  <a:cubicBezTo>
                    <a:pt x="42019" y="2241"/>
                    <a:pt x="41924" y="2203"/>
                    <a:pt x="41879" y="2128"/>
                  </a:cubicBezTo>
                  <a:cubicBezTo>
                    <a:pt x="41861" y="2092"/>
                    <a:pt x="41843" y="2029"/>
                    <a:pt x="41825" y="1858"/>
                  </a:cubicBezTo>
                  <a:cubicBezTo>
                    <a:pt x="41762" y="1353"/>
                    <a:pt x="41969" y="1326"/>
                    <a:pt x="42041" y="1317"/>
                  </a:cubicBezTo>
                  <a:cubicBezTo>
                    <a:pt x="42059" y="1308"/>
                    <a:pt x="42086" y="1308"/>
                    <a:pt x="42113" y="1308"/>
                  </a:cubicBezTo>
                  <a:close/>
                  <a:moveTo>
                    <a:pt x="41221" y="1"/>
                  </a:moveTo>
                  <a:lnTo>
                    <a:pt x="39932" y="163"/>
                  </a:lnTo>
                  <a:lnTo>
                    <a:pt x="40256" y="2795"/>
                  </a:lnTo>
                  <a:lnTo>
                    <a:pt x="47152" y="1930"/>
                  </a:lnTo>
                  <a:lnTo>
                    <a:pt x="47080" y="1335"/>
                  </a:lnTo>
                  <a:lnTo>
                    <a:pt x="41275" y="425"/>
                  </a:lnTo>
                  <a:lnTo>
                    <a:pt x="41221" y="1"/>
                  </a:lnTo>
                  <a:close/>
                  <a:moveTo>
                    <a:pt x="1713" y="4941"/>
                  </a:moveTo>
                  <a:lnTo>
                    <a:pt x="0" y="5157"/>
                  </a:lnTo>
                  <a:lnTo>
                    <a:pt x="334" y="7798"/>
                  </a:lnTo>
                  <a:lnTo>
                    <a:pt x="2046" y="7582"/>
                  </a:lnTo>
                  <a:lnTo>
                    <a:pt x="1713" y="4941"/>
                  </a:lnTo>
                  <a:close/>
                </a:path>
              </a:pathLst>
            </a:custGeom>
            <a:solidFill>
              <a:srgbClr val="EE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0;p34">
              <a:extLst>
                <a:ext uri="{FF2B5EF4-FFF2-40B4-BE49-F238E27FC236}">
                  <a16:creationId xmlns:a16="http://schemas.microsoft.com/office/drawing/2014/main" id="{C3B3FB2B-961E-4AEB-881B-7B6E1C684103}"/>
                </a:ext>
              </a:extLst>
            </p:cNvPr>
            <p:cNvSpPr/>
            <p:nvPr/>
          </p:nvSpPr>
          <p:spPr>
            <a:xfrm>
              <a:off x="9084585" y="3533956"/>
              <a:ext cx="102106" cy="52683"/>
            </a:xfrm>
            <a:custGeom>
              <a:avLst/>
              <a:gdLst/>
              <a:ahLst/>
              <a:cxnLst/>
              <a:rect l="l" t="t" r="r" b="b"/>
              <a:pathLst>
                <a:path w="2099" h="1083" extrusionOk="0">
                  <a:moveTo>
                    <a:pt x="1621" y="200"/>
                  </a:moveTo>
                  <a:cubicBezTo>
                    <a:pt x="1351" y="200"/>
                    <a:pt x="1233" y="326"/>
                    <a:pt x="1261" y="579"/>
                  </a:cubicBezTo>
                  <a:cubicBezTo>
                    <a:pt x="1284" y="782"/>
                    <a:pt x="1402" y="883"/>
                    <a:pt x="1609" y="883"/>
                  </a:cubicBezTo>
                  <a:cubicBezTo>
                    <a:pt x="1641" y="883"/>
                    <a:pt x="1675" y="881"/>
                    <a:pt x="1711" y="876"/>
                  </a:cubicBezTo>
                  <a:cubicBezTo>
                    <a:pt x="1982" y="840"/>
                    <a:pt x="2099" y="714"/>
                    <a:pt x="2072" y="498"/>
                  </a:cubicBezTo>
                  <a:cubicBezTo>
                    <a:pt x="2054" y="317"/>
                    <a:pt x="1900" y="218"/>
                    <a:pt x="1621" y="200"/>
                  </a:cubicBezTo>
                  <a:close/>
                  <a:moveTo>
                    <a:pt x="397" y="1"/>
                  </a:moveTo>
                  <a:cubicBezTo>
                    <a:pt x="115" y="1"/>
                    <a:pt x="1" y="217"/>
                    <a:pt x="53" y="633"/>
                  </a:cubicBezTo>
                  <a:cubicBezTo>
                    <a:pt x="71" y="777"/>
                    <a:pt x="89" y="867"/>
                    <a:pt x="116" y="921"/>
                  </a:cubicBezTo>
                  <a:cubicBezTo>
                    <a:pt x="182" y="1032"/>
                    <a:pt x="290" y="1082"/>
                    <a:pt x="446" y="1082"/>
                  </a:cubicBezTo>
                  <a:cubicBezTo>
                    <a:pt x="481" y="1082"/>
                    <a:pt x="518" y="1079"/>
                    <a:pt x="557" y="1075"/>
                  </a:cubicBezTo>
                  <a:cubicBezTo>
                    <a:pt x="693" y="1066"/>
                    <a:pt x="783" y="993"/>
                    <a:pt x="846" y="867"/>
                  </a:cubicBezTo>
                  <a:cubicBezTo>
                    <a:pt x="909" y="750"/>
                    <a:pt x="936" y="633"/>
                    <a:pt x="918" y="507"/>
                  </a:cubicBezTo>
                  <a:cubicBezTo>
                    <a:pt x="882" y="200"/>
                    <a:pt x="720" y="29"/>
                    <a:pt x="431" y="2"/>
                  </a:cubicBezTo>
                  <a:cubicBezTo>
                    <a:pt x="419" y="1"/>
                    <a:pt x="408" y="1"/>
                    <a:pt x="397" y="1"/>
                  </a:cubicBezTo>
                  <a:close/>
                </a:path>
              </a:pathLst>
            </a:custGeom>
            <a:solidFill>
              <a:srgbClr val="EEC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1;p34">
              <a:extLst>
                <a:ext uri="{FF2B5EF4-FFF2-40B4-BE49-F238E27FC236}">
                  <a16:creationId xmlns:a16="http://schemas.microsoft.com/office/drawing/2014/main" id="{7329B245-11A0-4A23-AC63-4D583E8DEC33}"/>
                </a:ext>
              </a:extLst>
            </p:cNvPr>
            <p:cNvSpPr/>
            <p:nvPr/>
          </p:nvSpPr>
          <p:spPr>
            <a:xfrm>
              <a:off x="7151702" y="3605512"/>
              <a:ext cx="1882416" cy="359584"/>
            </a:xfrm>
            <a:custGeom>
              <a:avLst/>
              <a:gdLst/>
              <a:ahLst/>
              <a:cxnLst/>
              <a:rect l="l" t="t" r="r" b="b"/>
              <a:pathLst>
                <a:path w="38697" h="7392" extrusionOk="0">
                  <a:moveTo>
                    <a:pt x="38372" y="0"/>
                  </a:moveTo>
                  <a:lnTo>
                    <a:pt x="25555" y="1614"/>
                  </a:lnTo>
                  <a:cubicBezTo>
                    <a:pt x="25645" y="2506"/>
                    <a:pt x="25104" y="3353"/>
                    <a:pt x="23932" y="4156"/>
                  </a:cubicBezTo>
                  <a:cubicBezTo>
                    <a:pt x="23752" y="4282"/>
                    <a:pt x="23563" y="4399"/>
                    <a:pt x="23373" y="4507"/>
                  </a:cubicBezTo>
                  <a:lnTo>
                    <a:pt x="38697" y="2587"/>
                  </a:lnTo>
                  <a:lnTo>
                    <a:pt x="38661" y="2317"/>
                  </a:lnTo>
                  <a:lnTo>
                    <a:pt x="38372" y="0"/>
                  </a:lnTo>
                  <a:close/>
                  <a:moveTo>
                    <a:pt x="12593" y="3236"/>
                  </a:moveTo>
                  <a:lnTo>
                    <a:pt x="0" y="4805"/>
                  </a:lnTo>
                  <a:lnTo>
                    <a:pt x="298" y="7121"/>
                  </a:lnTo>
                  <a:lnTo>
                    <a:pt x="325" y="7392"/>
                  </a:lnTo>
                  <a:lnTo>
                    <a:pt x="15423" y="5499"/>
                  </a:lnTo>
                  <a:cubicBezTo>
                    <a:pt x="15207" y="5445"/>
                    <a:pt x="14999" y="5381"/>
                    <a:pt x="14792" y="5300"/>
                  </a:cubicBezTo>
                  <a:cubicBezTo>
                    <a:pt x="13458" y="4814"/>
                    <a:pt x="12728" y="4129"/>
                    <a:pt x="12593" y="3236"/>
                  </a:cubicBezTo>
                  <a:close/>
                </a:path>
              </a:pathLst>
            </a:custGeom>
            <a:solidFill>
              <a:srgbClr val="D76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2;p34">
              <a:extLst>
                <a:ext uri="{FF2B5EF4-FFF2-40B4-BE49-F238E27FC236}">
                  <a16:creationId xmlns:a16="http://schemas.microsoft.com/office/drawing/2014/main" id="{63852FE3-6F53-4536-AC72-2D1D8F9EC639}"/>
                </a:ext>
              </a:extLst>
            </p:cNvPr>
            <p:cNvSpPr/>
            <p:nvPr/>
          </p:nvSpPr>
          <p:spPr>
            <a:xfrm>
              <a:off x="7764232" y="3683976"/>
              <a:ext cx="634963" cy="189034"/>
            </a:xfrm>
            <a:custGeom>
              <a:avLst/>
              <a:gdLst/>
              <a:ahLst/>
              <a:cxnLst/>
              <a:rect l="l" t="t" r="r" b="b"/>
              <a:pathLst>
                <a:path w="13053" h="3886" extrusionOk="0">
                  <a:moveTo>
                    <a:pt x="12963" y="1"/>
                  </a:moveTo>
                  <a:lnTo>
                    <a:pt x="1" y="1623"/>
                  </a:lnTo>
                  <a:cubicBezTo>
                    <a:pt x="136" y="2516"/>
                    <a:pt x="866" y="3201"/>
                    <a:pt x="2200" y="3687"/>
                  </a:cubicBezTo>
                  <a:cubicBezTo>
                    <a:pt x="2407" y="3768"/>
                    <a:pt x="2615" y="3832"/>
                    <a:pt x="2831" y="3886"/>
                  </a:cubicBezTo>
                  <a:lnTo>
                    <a:pt x="10781" y="2894"/>
                  </a:lnTo>
                  <a:cubicBezTo>
                    <a:pt x="10971" y="2786"/>
                    <a:pt x="11160" y="2669"/>
                    <a:pt x="11340" y="2543"/>
                  </a:cubicBezTo>
                  <a:cubicBezTo>
                    <a:pt x="12512" y="1740"/>
                    <a:pt x="13053" y="893"/>
                    <a:pt x="12963" y="1"/>
                  </a:cubicBezTo>
                  <a:close/>
                </a:path>
              </a:pathLst>
            </a:custGeom>
            <a:solidFill>
              <a:srgbClr val="C2B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23;p34">
              <a:extLst>
                <a:ext uri="{FF2B5EF4-FFF2-40B4-BE49-F238E27FC236}">
                  <a16:creationId xmlns:a16="http://schemas.microsoft.com/office/drawing/2014/main" id="{D862BF49-0CD8-4B41-97DA-212711804EC1}"/>
                </a:ext>
              </a:extLst>
            </p:cNvPr>
            <p:cNvSpPr/>
            <p:nvPr/>
          </p:nvSpPr>
          <p:spPr>
            <a:xfrm>
              <a:off x="7758540" y="3565575"/>
              <a:ext cx="636277" cy="197401"/>
            </a:xfrm>
            <a:custGeom>
              <a:avLst/>
              <a:gdLst/>
              <a:ahLst/>
              <a:cxnLst/>
              <a:rect l="l" t="t" r="r" b="b"/>
              <a:pathLst>
                <a:path w="13080" h="4058" extrusionOk="0">
                  <a:moveTo>
                    <a:pt x="9997" y="1"/>
                  </a:moveTo>
                  <a:lnTo>
                    <a:pt x="2506" y="938"/>
                  </a:lnTo>
                  <a:cubicBezTo>
                    <a:pt x="2227" y="1092"/>
                    <a:pt x="1966" y="1245"/>
                    <a:pt x="1722" y="1407"/>
                  </a:cubicBezTo>
                  <a:cubicBezTo>
                    <a:pt x="532" y="2218"/>
                    <a:pt x="0" y="3093"/>
                    <a:pt x="118" y="4012"/>
                  </a:cubicBezTo>
                  <a:cubicBezTo>
                    <a:pt x="118" y="4030"/>
                    <a:pt x="118" y="4039"/>
                    <a:pt x="118" y="4057"/>
                  </a:cubicBezTo>
                  <a:lnTo>
                    <a:pt x="13080" y="2435"/>
                  </a:lnTo>
                  <a:cubicBezTo>
                    <a:pt x="13071" y="2417"/>
                    <a:pt x="13071" y="2408"/>
                    <a:pt x="13071" y="2390"/>
                  </a:cubicBezTo>
                  <a:cubicBezTo>
                    <a:pt x="12953" y="1470"/>
                    <a:pt x="12223" y="758"/>
                    <a:pt x="10871" y="262"/>
                  </a:cubicBezTo>
                  <a:cubicBezTo>
                    <a:pt x="10583" y="172"/>
                    <a:pt x="10294" y="82"/>
                    <a:pt x="9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24;p34">
              <a:extLst>
                <a:ext uri="{FF2B5EF4-FFF2-40B4-BE49-F238E27FC236}">
                  <a16:creationId xmlns:a16="http://schemas.microsoft.com/office/drawing/2014/main" id="{A3AFAE3C-7B10-489E-9A42-63EEA560D430}"/>
                </a:ext>
              </a:extLst>
            </p:cNvPr>
            <p:cNvSpPr/>
            <p:nvPr/>
          </p:nvSpPr>
          <p:spPr>
            <a:xfrm>
              <a:off x="7130639" y="3466487"/>
              <a:ext cx="1892096" cy="377145"/>
            </a:xfrm>
            <a:custGeom>
              <a:avLst/>
              <a:gdLst/>
              <a:ahLst/>
              <a:cxnLst/>
              <a:rect l="l" t="t" r="r" b="b"/>
              <a:pathLst>
                <a:path w="38896" h="7753" extrusionOk="0">
                  <a:moveTo>
                    <a:pt x="38526" y="1"/>
                  </a:moveTo>
                  <a:lnTo>
                    <a:pt x="22896" y="1957"/>
                  </a:lnTo>
                  <a:lnTo>
                    <a:pt x="22878" y="2110"/>
                  </a:lnTo>
                  <a:cubicBezTo>
                    <a:pt x="23175" y="2191"/>
                    <a:pt x="23464" y="2281"/>
                    <a:pt x="23752" y="2371"/>
                  </a:cubicBezTo>
                  <a:cubicBezTo>
                    <a:pt x="25068" y="2858"/>
                    <a:pt x="25789" y="3552"/>
                    <a:pt x="25907" y="4481"/>
                  </a:cubicBezTo>
                  <a:lnTo>
                    <a:pt x="25916" y="4553"/>
                  </a:lnTo>
                  <a:lnTo>
                    <a:pt x="38896" y="2930"/>
                  </a:lnTo>
                  <a:lnTo>
                    <a:pt x="38526" y="1"/>
                  </a:lnTo>
                  <a:close/>
                  <a:moveTo>
                    <a:pt x="15405" y="2903"/>
                  </a:moveTo>
                  <a:lnTo>
                    <a:pt x="1" y="4823"/>
                  </a:lnTo>
                  <a:lnTo>
                    <a:pt x="370" y="7753"/>
                  </a:lnTo>
                  <a:lnTo>
                    <a:pt x="13035" y="6166"/>
                  </a:lnTo>
                  <a:lnTo>
                    <a:pt x="13107" y="6121"/>
                  </a:lnTo>
                  <a:lnTo>
                    <a:pt x="13098" y="6040"/>
                  </a:lnTo>
                  <a:cubicBezTo>
                    <a:pt x="12990" y="5157"/>
                    <a:pt x="13521" y="4300"/>
                    <a:pt x="14675" y="3507"/>
                  </a:cubicBezTo>
                  <a:cubicBezTo>
                    <a:pt x="14910" y="3354"/>
                    <a:pt x="15171" y="3192"/>
                    <a:pt x="15450" y="3047"/>
                  </a:cubicBezTo>
                  <a:lnTo>
                    <a:pt x="15405" y="2903"/>
                  </a:lnTo>
                  <a:close/>
                </a:path>
              </a:pathLst>
            </a:custGeom>
            <a:solidFill>
              <a:srgbClr val="EE8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25;p34">
              <a:extLst>
                <a:ext uri="{FF2B5EF4-FFF2-40B4-BE49-F238E27FC236}">
                  <a16:creationId xmlns:a16="http://schemas.microsoft.com/office/drawing/2014/main" id="{FC4877A3-24D0-4C0F-8408-5B308A128CC7}"/>
                </a:ext>
              </a:extLst>
            </p:cNvPr>
            <p:cNvSpPr/>
            <p:nvPr/>
          </p:nvSpPr>
          <p:spPr>
            <a:xfrm>
              <a:off x="8992842" y="3474999"/>
              <a:ext cx="35997" cy="141362"/>
            </a:xfrm>
            <a:custGeom>
              <a:avLst/>
              <a:gdLst/>
              <a:ahLst/>
              <a:cxnLst/>
              <a:rect l="l" t="t" r="r" b="b"/>
              <a:pathLst>
                <a:path w="740" h="2906" extrusionOk="0">
                  <a:moveTo>
                    <a:pt x="218" y="0"/>
                  </a:moveTo>
                  <a:cubicBezTo>
                    <a:pt x="203" y="0"/>
                    <a:pt x="187" y="2"/>
                    <a:pt x="172" y="6"/>
                  </a:cubicBezTo>
                  <a:cubicBezTo>
                    <a:pt x="73" y="24"/>
                    <a:pt x="1" y="123"/>
                    <a:pt x="19" y="231"/>
                  </a:cubicBezTo>
                  <a:cubicBezTo>
                    <a:pt x="91" y="637"/>
                    <a:pt x="163" y="1052"/>
                    <a:pt x="217" y="1466"/>
                  </a:cubicBezTo>
                  <a:cubicBezTo>
                    <a:pt x="271" y="1881"/>
                    <a:pt x="334" y="2296"/>
                    <a:pt x="334" y="2710"/>
                  </a:cubicBezTo>
                  <a:cubicBezTo>
                    <a:pt x="334" y="2728"/>
                    <a:pt x="334" y="2746"/>
                    <a:pt x="334" y="2764"/>
                  </a:cubicBezTo>
                  <a:cubicBezTo>
                    <a:pt x="357" y="2848"/>
                    <a:pt x="437" y="2906"/>
                    <a:pt x="527" y="2906"/>
                  </a:cubicBezTo>
                  <a:cubicBezTo>
                    <a:pt x="543" y="2906"/>
                    <a:pt x="561" y="2904"/>
                    <a:pt x="578" y="2899"/>
                  </a:cubicBezTo>
                  <a:cubicBezTo>
                    <a:pt x="677" y="2872"/>
                    <a:pt x="740" y="2764"/>
                    <a:pt x="713" y="2665"/>
                  </a:cubicBezTo>
                  <a:cubicBezTo>
                    <a:pt x="614" y="2259"/>
                    <a:pt x="569" y="1845"/>
                    <a:pt x="523" y="1430"/>
                  </a:cubicBezTo>
                  <a:cubicBezTo>
                    <a:pt x="469" y="1016"/>
                    <a:pt x="433" y="601"/>
                    <a:pt x="406" y="177"/>
                  </a:cubicBezTo>
                  <a:cubicBezTo>
                    <a:pt x="406" y="168"/>
                    <a:pt x="406" y="168"/>
                    <a:pt x="397" y="159"/>
                  </a:cubicBezTo>
                  <a:cubicBezTo>
                    <a:pt x="382" y="67"/>
                    <a:pt x="307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26;p34">
              <a:extLst>
                <a:ext uri="{FF2B5EF4-FFF2-40B4-BE49-F238E27FC236}">
                  <a16:creationId xmlns:a16="http://schemas.microsoft.com/office/drawing/2014/main" id="{603F7ADB-EB2A-4254-9B0C-D391FD71E96C}"/>
                </a:ext>
              </a:extLst>
            </p:cNvPr>
            <p:cNvSpPr/>
            <p:nvPr/>
          </p:nvSpPr>
          <p:spPr>
            <a:xfrm>
              <a:off x="8234282" y="3461525"/>
              <a:ext cx="850704" cy="234469"/>
            </a:xfrm>
            <a:custGeom>
              <a:avLst/>
              <a:gdLst/>
              <a:ahLst/>
              <a:cxnLst/>
              <a:rect l="l" t="t" r="r" b="b"/>
              <a:pathLst>
                <a:path w="17488" h="4820" extrusionOk="0">
                  <a:moveTo>
                    <a:pt x="15781" y="1"/>
                  </a:moveTo>
                  <a:cubicBezTo>
                    <a:pt x="15770" y="1"/>
                    <a:pt x="15759" y="2"/>
                    <a:pt x="15748" y="4"/>
                  </a:cubicBezTo>
                  <a:lnTo>
                    <a:pt x="190" y="1951"/>
                  </a:lnTo>
                  <a:cubicBezTo>
                    <a:pt x="118" y="1960"/>
                    <a:pt x="55" y="2005"/>
                    <a:pt x="28" y="2086"/>
                  </a:cubicBezTo>
                  <a:cubicBezTo>
                    <a:pt x="1" y="2185"/>
                    <a:pt x="55" y="2293"/>
                    <a:pt x="163" y="2329"/>
                  </a:cubicBezTo>
                  <a:cubicBezTo>
                    <a:pt x="334" y="2356"/>
                    <a:pt x="505" y="2401"/>
                    <a:pt x="668" y="2437"/>
                  </a:cubicBezTo>
                  <a:cubicBezTo>
                    <a:pt x="839" y="2473"/>
                    <a:pt x="1010" y="2509"/>
                    <a:pt x="1172" y="2564"/>
                  </a:cubicBezTo>
                  <a:cubicBezTo>
                    <a:pt x="1488" y="2672"/>
                    <a:pt x="1812" y="2807"/>
                    <a:pt x="2101" y="2987"/>
                  </a:cubicBezTo>
                  <a:cubicBezTo>
                    <a:pt x="2245" y="3077"/>
                    <a:pt x="2380" y="3176"/>
                    <a:pt x="2506" y="3294"/>
                  </a:cubicBezTo>
                  <a:cubicBezTo>
                    <a:pt x="2642" y="3393"/>
                    <a:pt x="2750" y="3528"/>
                    <a:pt x="2849" y="3663"/>
                  </a:cubicBezTo>
                  <a:cubicBezTo>
                    <a:pt x="3038" y="3934"/>
                    <a:pt x="3137" y="4267"/>
                    <a:pt x="3101" y="4592"/>
                  </a:cubicBezTo>
                  <a:cubicBezTo>
                    <a:pt x="3101" y="4628"/>
                    <a:pt x="3101" y="4655"/>
                    <a:pt x="3110" y="4682"/>
                  </a:cubicBezTo>
                  <a:cubicBezTo>
                    <a:pt x="3139" y="4767"/>
                    <a:pt x="3218" y="4819"/>
                    <a:pt x="3304" y="4819"/>
                  </a:cubicBezTo>
                  <a:cubicBezTo>
                    <a:pt x="3326" y="4819"/>
                    <a:pt x="3349" y="4816"/>
                    <a:pt x="3372" y="4808"/>
                  </a:cubicBezTo>
                  <a:cubicBezTo>
                    <a:pt x="3471" y="4772"/>
                    <a:pt x="3525" y="4655"/>
                    <a:pt x="3489" y="4547"/>
                  </a:cubicBezTo>
                  <a:cubicBezTo>
                    <a:pt x="3426" y="4366"/>
                    <a:pt x="3372" y="4186"/>
                    <a:pt x="3282" y="4024"/>
                  </a:cubicBezTo>
                  <a:cubicBezTo>
                    <a:pt x="3201" y="3853"/>
                    <a:pt x="3101" y="3699"/>
                    <a:pt x="2984" y="3555"/>
                  </a:cubicBezTo>
                  <a:cubicBezTo>
                    <a:pt x="2768" y="3276"/>
                    <a:pt x="2497" y="3032"/>
                    <a:pt x="2200" y="2834"/>
                  </a:cubicBezTo>
                  <a:cubicBezTo>
                    <a:pt x="1903" y="2645"/>
                    <a:pt x="1578" y="2482"/>
                    <a:pt x="1254" y="2338"/>
                  </a:cubicBezTo>
                  <a:cubicBezTo>
                    <a:pt x="1170" y="2301"/>
                    <a:pt x="1086" y="2267"/>
                    <a:pt x="1002" y="2233"/>
                  </a:cubicBezTo>
                  <a:lnTo>
                    <a:pt x="1002" y="2233"/>
                  </a:lnTo>
                  <a:lnTo>
                    <a:pt x="15600" y="406"/>
                  </a:lnTo>
                  <a:lnTo>
                    <a:pt x="15600" y="406"/>
                  </a:lnTo>
                  <a:lnTo>
                    <a:pt x="15613" y="508"/>
                  </a:lnTo>
                  <a:lnTo>
                    <a:pt x="15667" y="617"/>
                  </a:lnTo>
                  <a:cubicBezTo>
                    <a:pt x="15686" y="660"/>
                    <a:pt x="15726" y="687"/>
                    <a:pt x="15770" y="687"/>
                  </a:cubicBezTo>
                  <a:cubicBezTo>
                    <a:pt x="15790" y="687"/>
                    <a:pt x="15810" y="682"/>
                    <a:pt x="15829" y="671"/>
                  </a:cubicBezTo>
                  <a:cubicBezTo>
                    <a:pt x="16009" y="589"/>
                    <a:pt x="16199" y="553"/>
                    <a:pt x="16388" y="526"/>
                  </a:cubicBezTo>
                  <a:cubicBezTo>
                    <a:pt x="16483" y="517"/>
                    <a:pt x="16577" y="511"/>
                    <a:pt x="16673" y="511"/>
                  </a:cubicBezTo>
                  <a:cubicBezTo>
                    <a:pt x="16710" y="511"/>
                    <a:pt x="16747" y="512"/>
                    <a:pt x="16784" y="514"/>
                  </a:cubicBezTo>
                  <a:lnTo>
                    <a:pt x="16784" y="514"/>
                  </a:lnTo>
                  <a:cubicBezTo>
                    <a:pt x="16865" y="872"/>
                    <a:pt x="16927" y="1235"/>
                    <a:pt x="16983" y="1599"/>
                  </a:cubicBezTo>
                  <a:cubicBezTo>
                    <a:pt x="17037" y="2005"/>
                    <a:pt x="17109" y="2419"/>
                    <a:pt x="17064" y="2843"/>
                  </a:cubicBezTo>
                  <a:cubicBezTo>
                    <a:pt x="17055" y="2879"/>
                    <a:pt x="17064" y="2906"/>
                    <a:pt x="17073" y="2933"/>
                  </a:cubicBezTo>
                  <a:cubicBezTo>
                    <a:pt x="17100" y="3015"/>
                    <a:pt x="17175" y="3066"/>
                    <a:pt x="17252" y="3066"/>
                  </a:cubicBezTo>
                  <a:cubicBezTo>
                    <a:pt x="17277" y="3066"/>
                    <a:pt x="17301" y="3061"/>
                    <a:pt x="17325" y="3050"/>
                  </a:cubicBezTo>
                  <a:cubicBezTo>
                    <a:pt x="17433" y="3014"/>
                    <a:pt x="17488" y="2897"/>
                    <a:pt x="17442" y="2798"/>
                  </a:cubicBezTo>
                  <a:cubicBezTo>
                    <a:pt x="17298" y="2392"/>
                    <a:pt x="17262" y="1978"/>
                    <a:pt x="17217" y="1563"/>
                  </a:cubicBezTo>
                  <a:cubicBezTo>
                    <a:pt x="17172" y="1148"/>
                    <a:pt x="17145" y="734"/>
                    <a:pt x="17136" y="319"/>
                  </a:cubicBezTo>
                  <a:cubicBezTo>
                    <a:pt x="17136" y="220"/>
                    <a:pt x="17055" y="148"/>
                    <a:pt x="16965" y="148"/>
                  </a:cubicBezTo>
                  <a:lnTo>
                    <a:pt x="16920" y="148"/>
                  </a:lnTo>
                  <a:cubicBezTo>
                    <a:pt x="16739" y="229"/>
                    <a:pt x="16550" y="265"/>
                    <a:pt x="16361" y="292"/>
                  </a:cubicBezTo>
                  <a:cubicBezTo>
                    <a:pt x="16260" y="307"/>
                    <a:pt x="16158" y="316"/>
                    <a:pt x="16056" y="316"/>
                  </a:cubicBezTo>
                  <a:cubicBezTo>
                    <a:pt x="16031" y="316"/>
                    <a:pt x="16007" y="315"/>
                    <a:pt x="15983" y="314"/>
                  </a:cubicBezTo>
                  <a:lnTo>
                    <a:pt x="15983" y="314"/>
                  </a:lnTo>
                  <a:lnTo>
                    <a:pt x="15964" y="166"/>
                  </a:lnTo>
                  <a:cubicBezTo>
                    <a:pt x="15948" y="69"/>
                    <a:pt x="15874" y="1"/>
                    <a:pt x="15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27;p34">
              <a:extLst>
                <a:ext uri="{FF2B5EF4-FFF2-40B4-BE49-F238E27FC236}">
                  <a16:creationId xmlns:a16="http://schemas.microsoft.com/office/drawing/2014/main" id="{A872DFEA-0FBE-4A69-907C-7D5BD210994A}"/>
                </a:ext>
              </a:extLst>
            </p:cNvPr>
            <p:cNvSpPr/>
            <p:nvPr/>
          </p:nvSpPr>
          <p:spPr>
            <a:xfrm>
              <a:off x="9007776" y="3586979"/>
              <a:ext cx="90772" cy="141168"/>
            </a:xfrm>
            <a:custGeom>
              <a:avLst/>
              <a:gdLst/>
              <a:ahLst/>
              <a:cxnLst/>
              <a:rect l="l" t="t" r="r" b="b"/>
              <a:pathLst>
                <a:path w="1866" h="2902" extrusionOk="0">
                  <a:moveTo>
                    <a:pt x="1344" y="0"/>
                  </a:moveTo>
                  <a:cubicBezTo>
                    <a:pt x="1323" y="0"/>
                    <a:pt x="1301" y="4"/>
                    <a:pt x="1280" y="12"/>
                  </a:cubicBezTo>
                  <a:cubicBezTo>
                    <a:pt x="1172" y="48"/>
                    <a:pt x="1118" y="165"/>
                    <a:pt x="1163" y="264"/>
                  </a:cubicBezTo>
                  <a:cubicBezTo>
                    <a:pt x="1298" y="643"/>
                    <a:pt x="1334" y="1030"/>
                    <a:pt x="1379" y="1409"/>
                  </a:cubicBezTo>
                  <a:cubicBezTo>
                    <a:pt x="1397" y="1607"/>
                    <a:pt x="1415" y="1796"/>
                    <a:pt x="1424" y="1995"/>
                  </a:cubicBezTo>
                  <a:cubicBezTo>
                    <a:pt x="1438" y="2136"/>
                    <a:pt x="1446" y="2283"/>
                    <a:pt x="1450" y="2430"/>
                  </a:cubicBezTo>
                  <a:lnTo>
                    <a:pt x="1450" y="2430"/>
                  </a:lnTo>
                  <a:cubicBezTo>
                    <a:pt x="1414" y="2442"/>
                    <a:pt x="1379" y="2453"/>
                    <a:pt x="1343" y="2463"/>
                  </a:cubicBezTo>
                  <a:cubicBezTo>
                    <a:pt x="1244" y="2481"/>
                    <a:pt x="1154" y="2499"/>
                    <a:pt x="1055" y="2508"/>
                  </a:cubicBezTo>
                  <a:cubicBezTo>
                    <a:pt x="960" y="2517"/>
                    <a:pt x="865" y="2524"/>
                    <a:pt x="770" y="2524"/>
                  </a:cubicBezTo>
                  <a:cubicBezTo>
                    <a:pt x="738" y="2524"/>
                    <a:pt x="705" y="2523"/>
                    <a:pt x="673" y="2522"/>
                  </a:cubicBezTo>
                  <a:lnTo>
                    <a:pt x="673" y="2522"/>
                  </a:lnTo>
                  <a:cubicBezTo>
                    <a:pt x="626" y="2191"/>
                    <a:pt x="579" y="1854"/>
                    <a:pt x="532" y="1517"/>
                  </a:cubicBezTo>
                  <a:cubicBezTo>
                    <a:pt x="478" y="1138"/>
                    <a:pt x="433" y="751"/>
                    <a:pt x="406" y="363"/>
                  </a:cubicBezTo>
                  <a:cubicBezTo>
                    <a:pt x="406" y="354"/>
                    <a:pt x="406" y="345"/>
                    <a:pt x="406" y="345"/>
                  </a:cubicBezTo>
                  <a:cubicBezTo>
                    <a:pt x="390" y="248"/>
                    <a:pt x="308" y="180"/>
                    <a:pt x="214" y="180"/>
                  </a:cubicBezTo>
                  <a:cubicBezTo>
                    <a:pt x="203" y="180"/>
                    <a:pt x="192" y="181"/>
                    <a:pt x="180" y="183"/>
                  </a:cubicBezTo>
                  <a:cubicBezTo>
                    <a:pt x="72" y="201"/>
                    <a:pt x="0" y="300"/>
                    <a:pt x="27" y="408"/>
                  </a:cubicBezTo>
                  <a:cubicBezTo>
                    <a:pt x="90" y="796"/>
                    <a:pt x="144" y="1174"/>
                    <a:pt x="189" y="1562"/>
                  </a:cubicBezTo>
                  <a:cubicBezTo>
                    <a:pt x="234" y="1950"/>
                    <a:pt x="280" y="2337"/>
                    <a:pt x="316" y="2716"/>
                  </a:cubicBezTo>
                  <a:lnTo>
                    <a:pt x="316" y="2770"/>
                  </a:lnTo>
                  <a:cubicBezTo>
                    <a:pt x="316" y="2779"/>
                    <a:pt x="325" y="2797"/>
                    <a:pt x="334" y="2815"/>
                  </a:cubicBezTo>
                  <a:cubicBezTo>
                    <a:pt x="353" y="2868"/>
                    <a:pt x="407" y="2901"/>
                    <a:pt x="466" y="2901"/>
                  </a:cubicBezTo>
                  <a:cubicBezTo>
                    <a:pt x="488" y="2901"/>
                    <a:pt x="510" y="2897"/>
                    <a:pt x="532" y="2887"/>
                  </a:cubicBezTo>
                  <a:cubicBezTo>
                    <a:pt x="712" y="2806"/>
                    <a:pt x="902" y="2770"/>
                    <a:pt x="1091" y="2734"/>
                  </a:cubicBezTo>
                  <a:cubicBezTo>
                    <a:pt x="1181" y="2725"/>
                    <a:pt x="1280" y="2716"/>
                    <a:pt x="1370" y="2716"/>
                  </a:cubicBezTo>
                  <a:cubicBezTo>
                    <a:pt x="1469" y="2716"/>
                    <a:pt x="1569" y="2725"/>
                    <a:pt x="1668" y="2743"/>
                  </a:cubicBezTo>
                  <a:cubicBezTo>
                    <a:pt x="1677" y="2747"/>
                    <a:pt x="1688" y="2750"/>
                    <a:pt x="1700" y="2750"/>
                  </a:cubicBezTo>
                  <a:cubicBezTo>
                    <a:pt x="1713" y="2750"/>
                    <a:pt x="1726" y="2747"/>
                    <a:pt x="1740" y="2743"/>
                  </a:cubicBezTo>
                  <a:cubicBezTo>
                    <a:pt x="1812" y="2725"/>
                    <a:pt x="1866" y="2644"/>
                    <a:pt x="1839" y="2563"/>
                  </a:cubicBezTo>
                  <a:lnTo>
                    <a:pt x="1830" y="2526"/>
                  </a:lnTo>
                  <a:cubicBezTo>
                    <a:pt x="1785" y="2337"/>
                    <a:pt x="1749" y="2148"/>
                    <a:pt x="1713" y="1959"/>
                  </a:cubicBezTo>
                  <a:cubicBezTo>
                    <a:pt x="1677" y="1769"/>
                    <a:pt x="1641" y="1580"/>
                    <a:pt x="1614" y="1382"/>
                  </a:cubicBezTo>
                  <a:cubicBezTo>
                    <a:pt x="1560" y="1003"/>
                    <a:pt x="1505" y="616"/>
                    <a:pt x="1541" y="219"/>
                  </a:cubicBezTo>
                  <a:cubicBezTo>
                    <a:pt x="1551" y="192"/>
                    <a:pt x="1541" y="156"/>
                    <a:pt x="1532" y="129"/>
                  </a:cubicBezTo>
                  <a:cubicBezTo>
                    <a:pt x="1504" y="51"/>
                    <a:pt x="1425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28;p34">
              <a:extLst>
                <a:ext uri="{FF2B5EF4-FFF2-40B4-BE49-F238E27FC236}">
                  <a16:creationId xmlns:a16="http://schemas.microsoft.com/office/drawing/2014/main" id="{C2A7F2BD-878C-484F-B4BB-9B6279092064}"/>
                </a:ext>
              </a:extLst>
            </p:cNvPr>
            <p:cNvSpPr/>
            <p:nvPr/>
          </p:nvSpPr>
          <p:spPr>
            <a:xfrm>
              <a:off x="9050291" y="3487988"/>
              <a:ext cx="305685" cy="86102"/>
            </a:xfrm>
            <a:custGeom>
              <a:avLst/>
              <a:gdLst/>
              <a:ahLst/>
              <a:cxnLst/>
              <a:rect l="l" t="t" r="r" b="b"/>
              <a:pathLst>
                <a:path w="6284" h="1770" extrusionOk="0">
                  <a:moveTo>
                    <a:pt x="208" y="0"/>
                  </a:moveTo>
                  <a:cubicBezTo>
                    <a:pt x="100" y="0"/>
                    <a:pt x="9" y="82"/>
                    <a:pt x="0" y="190"/>
                  </a:cubicBezTo>
                  <a:cubicBezTo>
                    <a:pt x="0" y="298"/>
                    <a:pt x="82" y="388"/>
                    <a:pt x="190" y="388"/>
                  </a:cubicBezTo>
                  <a:cubicBezTo>
                    <a:pt x="1172" y="442"/>
                    <a:pt x="2137" y="613"/>
                    <a:pt x="3101" y="767"/>
                  </a:cubicBezTo>
                  <a:cubicBezTo>
                    <a:pt x="3588" y="848"/>
                    <a:pt x="4066" y="938"/>
                    <a:pt x="4552" y="1019"/>
                  </a:cubicBezTo>
                  <a:cubicBezTo>
                    <a:pt x="4982" y="1100"/>
                    <a:pt x="5412" y="1189"/>
                    <a:pt x="5849" y="1278"/>
                  </a:cubicBezTo>
                  <a:lnTo>
                    <a:pt x="5849" y="1278"/>
                  </a:lnTo>
                  <a:lnTo>
                    <a:pt x="5887" y="1605"/>
                  </a:lnTo>
                  <a:cubicBezTo>
                    <a:pt x="5903" y="1695"/>
                    <a:pt x="5978" y="1770"/>
                    <a:pt x="6073" y="1770"/>
                  </a:cubicBezTo>
                  <a:cubicBezTo>
                    <a:pt x="6083" y="1770"/>
                    <a:pt x="6093" y="1769"/>
                    <a:pt x="6103" y="1767"/>
                  </a:cubicBezTo>
                  <a:cubicBezTo>
                    <a:pt x="6211" y="1758"/>
                    <a:pt x="6283" y="1659"/>
                    <a:pt x="6274" y="1551"/>
                  </a:cubicBezTo>
                  <a:lnTo>
                    <a:pt x="6211" y="1091"/>
                  </a:lnTo>
                  <a:lnTo>
                    <a:pt x="6211" y="1082"/>
                  </a:lnTo>
                  <a:cubicBezTo>
                    <a:pt x="6202" y="1001"/>
                    <a:pt x="6139" y="929"/>
                    <a:pt x="6049" y="920"/>
                  </a:cubicBezTo>
                  <a:cubicBezTo>
                    <a:pt x="5562" y="875"/>
                    <a:pt x="5075" y="812"/>
                    <a:pt x="4589" y="749"/>
                  </a:cubicBezTo>
                  <a:cubicBezTo>
                    <a:pt x="4111" y="685"/>
                    <a:pt x="3624" y="622"/>
                    <a:pt x="3137" y="550"/>
                  </a:cubicBezTo>
                  <a:cubicBezTo>
                    <a:pt x="2173" y="397"/>
                    <a:pt x="1199" y="262"/>
                    <a:pt x="244" y="9"/>
                  </a:cubicBezTo>
                  <a:cubicBezTo>
                    <a:pt x="235" y="0"/>
                    <a:pt x="217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29;p34">
              <a:extLst>
                <a:ext uri="{FF2B5EF4-FFF2-40B4-BE49-F238E27FC236}">
                  <a16:creationId xmlns:a16="http://schemas.microsoft.com/office/drawing/2014/main" id="{F4ACA1D9-8358-46DD-BA87-B1EC3A8B1EF7}"/>
                </a:ext>
              </a:extLst>
            </p:cNvPr>
            <p:cNvSpPr/>
            <p:nvPr/>
          </p:nvSpPr>
          <p:spPr>
            <a:xfrm>
              <a:off x="9073980" y="3552587"/>
              <a:ext cx="283308" cy="148610"/>
            </a:xfrm>
            <a:custGeom>
              <a:avLst/>
              <a:gdLst/>
              <a:ahLst/>
              <a:cxnLst/>
              <a:rect l="l" t="t" r="r" b="b"/>
              <a:pathLst>
                <a:path w="5824" h="3055" extrusionOk="0">
                  <a:moveTo>
                    <a:pt x="5588" y="1"/>
                  </a:moveTo>
                  <a:cubicBezTo>
                    <a:pt x="5570" y="1"/>
                    <a:pt x="5553" y="3"/>
                    <a:pt x="5535" y="6"/>
                  </a:cubicBezTo>
                  <a:cubicBezTo>
                    <a:pt x="5418" y="34"/>
                    <a:pt x="5336" y="160"/>
                    <a:pt x="5373" y="277"/>
                  </a:cubicBezTo>
                  <a:lnTo>
                    <a:pt x="5406" y="415"/>
                  </a:lnTo>
                  <a:lnTo>
                    <a:pt x="5406" y="415"/>
                  </a:lnTo>
                  <a:cubicBezTo>
                    <a:pt x="5013" y="613"/>
                    <a:pt x="4620" y="805"/>
                    <a:pt x="4228" y="989"/>
                  </a:cubicBezTo>
                  <a:cubicBezTo>
                    <a:pt x="3786" y="1196"/>
                    <a:pt x="3335" y="1395"/>
                    <a:pt x="2885" y="1584"/>
                  </a:cubicBezTo>
                  <a:cubicBezTo>
                    <a:pt x="2434" y="1773"/>
                    <a:pt x="1983" y="1972"/>
                    <a:pt x="1524" y="2152"/>
                  </a:cubicBezTo>
                  <a:cubicBezTo>
                    <a:pt x="1073" y="2332"/>
                    <a:pt x="613" y="2512"/>
                    <a:pt x="153" y="2675"/>
                  </a:cubicBezTo>
                  <a:cubicBezTo>
                    <a:pt x="144" y="2684"/>
                    <a:pt x="135" y="2684"/>
                    <a:pt x="126" y="2684"/>
                  </a:cubicBezTo>
                  <a:cubicBezTo>
                    <a:pt x="36" y="2738"/>
                    <a:pt x="0" y="2855"/>
                    <a:pt x="45" y="2945"/>
                  </a:cubicBezTo>
                  <a:cubicBezTo>
                    <a:pt x="77" y="3016"/>
                    <a:pt x="146" y="3054"/>
                    <a:pt x="219" y="3054"/>
                  </a:cubicBezTo>
                  <a:cubicBezTo>
                    <a:pt x="248" y="3054"/>
                    <a:pt x="278" y="3048"/>
                    <a:pt x="307" y="3035"/>
                  </a:cubicBezTo>
                  <a:cubicBezTo>
                    <a:pt x="748" y="2810"/>
                    <a:pt x="1190" y="2602"/>
                    <a:pt x="1632" y="2395"/>
                  </a:cubicBezTo>
                  <a:cubicBezTo>
                    <a:pt x="2073" y="2188"/>
                    <a:pt x="2524" y="1990"/>
                    <a:pt x="2975" y="1791"/>
                  </a:cubicBezTo>
                  <a:cubicBezTo>
                    <a:pt x="3416" y="1593"/>
                    <a:pt x="3876" y="1404"/>
                    <a:pt x="4327" y="1214"/>
                  </a:cubicBezTo>
                  <a:cubicBezTo>
                    <a:pt x="4778" y="1034"/>
                    <a:pt x="5237" y="854"/>
                    <a:pt x="5706" y="701"/>
                  </a:cubicBezTo>
                  <a:cubicBezTo>
                    <a:pt x="5769" y="674"/>
                    <a:pt x="5823" y="610"/>
                    <a:pt x="5823" y="529"/>
                  </a:cubicBezTo>
                  <a:lnTo>
                    <a:pt x="5823" y="493"/>
                  </a:lnTo>
                  <a:lnTo>
                    <a:pt x="5814" y="223"/>
                  </a:lnTo>
                  <a:cubicBezTo>
                    <a:pt x="5814" y="205"/>
                    <a:pt x="5814" y="187"/>
                    <a:pt x="5805" y="169"/>
                  </a:cubicBezTo>
                  <a:cubicBezTo>
                    <a:pt x="5782" y="68"/>
                    <a:pt x="5692" y="1"/>
                    <a:pt x="5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0;p34">
              <a:extLst>
                <a:ext uri="{FF2B5EF4-FFF2-40B4-BE49-F238E27FC236}">
                  <a16:creationId xmlns:a16="http://schemas.microsoft.com/office/drawing/2014/main" id="{96266042-1249-4C20-B199-5D5699BBC648}"/>
                </a:ext>
              </a:extLst>
            </p:cNvPr>
            <p:cNvSpPr/>
            <p:nvPr/>
          </p:nvSpPr>
          <p:spPr>
            <a:xfrm>
              <a:off x="7051300" y="3556236"/>
              <a:ext cx="1992937" cy="418201"/>
            </a:xfrm>
            <a:custGeom>
              <a:avLst/>
              <a:gdLst/>
              <a:ahLst/>
              <a:cxnLst/>
              <a:rect l="l" t="t" r="r" b="b"/>
              <a:pathLst>
                <a:path w="40969" h="8597" extrusionOk="0">
                  <a:moveTo>
                    <a:pt x="24542" y="1"/>
                  </a:moveTo>
                  <a:cubicBezTo>
                    <a:pt x="24531" y="1"/>
                    <a:pt x="24520" y="2"/>
                    <a:pt x="24509" y="4"/>
                  </a:cubicBezTo>
                  <a:lnTo>
                    <a:pt x="18812" y="761"/>
                  </a:lnTo>
                  <a:lnTo>
                    <a:pt x="15964" y="1130"/>
                  </a:lnTo>
                  <a:lnTo>
                    <a:pt x="13115" y="1491"/>
                  </a:lnTo>
                  <a:cubicBezTo>
                    <a:pt x="11213" y="1734"/>
                    <a:pt x="9311" y="1978"/>
                    <a:pt x="7409" y="2203"/>
                  </a:cubicBezTo>
                  <a:cubicBezTo>
                    <a:pt x="5508" y="2437"/>
                    <a:pt x="3606" y="2654"/>
                    <a:pt x="1695" y="2861"/>
                  </a:cubicBezTo>
                  <a:cubicBezTo>
                    <a:pt x="1586" y="2870"/>
                    <a:pt x="1514" y="2969"/>
                    <a:pt x="1532" y="3068"/>
                  </a:cubicBezTo>
                  <a:lnTo>
                    <a:pt x="1532" y="3077"/>
                  </a:lnTo>
                  <a:lnTo>
                    <a:pt x="1544" y="3172"/>
                  </a:lnTo>
                  <a:lnTo>
                    <a:pt x="1544" y="3172"/>
                  </a:lnTo>
                  <a:lnTo>
                    <a:pt x="171" y="3339"/>
                  </a:lnTo>
                  <a:cubicBezTo>
                    <a:pt x="72" y="3357"/>
                    <a:pt x="0" y="3438"/>
                    <a:pt x="9" y="3537"/>
                  </a:cubicBezTo>
                  <a:lnTo>
                    <a:pt x="9" y="3555"/>
                  </a:lnTo>
                  <a:cubicBezTo>
                    <a:pt x="36" y="4366"/>
                    <a:pt x="117" y="5169"/>
                    <a:pt x="216" y="5962"/>
                  </a:cubicBezTo>
                  <a:cubicBezTo>
                    <a:pt x="316" y="6764"/>
                    <a:pt x="433" y="7557"/>
                    <a:pt x="604" y="8350"/>
                  </a:cubicBezTo>
                  <a:lnTo>
                    <a:pt x="613" y="8368"/>
                  </a:lnTo>
                  <a:cubicBezTo>
                    <a:pt x="630" y="8461"/>
                    <a:pt x="710" y="8523"/>
                    <a:pt x="802" y="8523"/>
                  </a:cubicBezTo>
                  <a:cubicBezTo>
                    <a:pt x="808" y="8523"/>
                    <a:pt x="814" y="8522"/>
                    <a:pt x="820" y="8522"/>
                  </a:cubicBezTo>
                  <a:lnTo>
                    <a:pt x="2189" y="8348"/>
                  </a:lnTo>
                  <a:lnTo>
                    <a:pt x="2189" y="8348"/>
                  </a:lnTo>
                  <a:lnTo>
                    <a:pt x="2199" y="8423"/>
                  </a:lnTo>
                  <a:lnTo>
                    <a:pt x="2199" y="8432"/>
                  </a:lnTo>
                  <a:lnTo>
                    <a:pt x="2199" y="8441"/>
                  </a:lnTo>
                  <a:cubicBezTo>
                    <a:pt x="2216" y="8529"/>
                    <a:pt x="2297" y="8597"/>
                    <a:pt x="2385" y="8597"/>
                  </a:cubicBezTo>
                  <a:cubicBezTo>
                    <a:pt x="2395" y="8597"/>
                    <a:pt x="2405" y="8596"/>
                    <a:pt x="2416" y="8594"/>
                  </a:cubicBezTo>
                  <a:cubicBezTo>
                    <a:pt x="5598" y="8089"/>
                    <a:pt x="8798" y="7701"/>
                    <a:pt x="11998" y="7305"/>
                  </a:cubicBezTo>
                  <a:lnTo>
                    <a:pt x="21588" y="6124"/>
                  </a:lnTo>
                  <a:lnTo>
                    <a:pt x="31188" y="4943"/>
                  </a:lnTo>
                  <a:lnTo>
                    <a:pt x="40779" y="3789"/>
                  </a:lnTo>
                  <a:lnTo>
                    <a:pt x="40788" y="3789"/>
                  </a:lnTo>
                  <a:cubicBezTo>
                    <a:pt x="40887" y="3780"/>
                    <a:pt x="40968" y="3681"/>
                    <a:pt x="40950" y="3573"/>
                  </a:cubicBezTo>
                  <a:lnTo>
                    <a:pt x="40914" y="3303"/>
                  </a:lnTo>
                  <a:cubicBezTo>
                    <a:pt x="40906" y="3201"/>
                    <a:pt x="40817" y="3131"/>
                    <a:pt x="40716" y="3131"/>
                  </a:cubicBezTo>
                  <a:cubicBezTo>
                    <a:pt x="40710" y="3131"/>
                    <a:pt x="40704" y="3131"/>
                    <a:pt x="40698" y="3131"/>
                  </a:cubicBezTo>
                  <a:cubicBezTo>
                    <a:pt x="40599" y="3149"/>
                    <a:pt x="40518" y="3249"/>
                    <a:pt x="40536" y="3348"/>
                  </a:cubicBezTo>
                  <a:lnTo>
                    <a:pt x="40544" y="3427"/>
                  </a:lnTo>
                  <a:lnTo>
                    <a:pt x="40544" y="3427"/>
                  </a:lnTo>
                  <a:lnTo>
                    <a:pt x="31152" y="4655"/>
                  </a:lnTo>
                  <a:lnTo>
                    <a:pt x="21561" y="5872"/>
                  </a:lnTo>
                  <a:lnTo>
                    <a:pt x="11971" y="7098"/>
                  </a:lnTo>
                  <a:cubicBezTo>
                    <a:pt x="8834" y="7495"/>
                    <a:pt x="5706" y="7893"/>
                    <a:pt x="2562" y="8188"/>
                  </a:cubicBezTo>
                  <a:lnTo>
                    <a:pt x="2562" y="8188"/>
                  </a:lnTo>
                  <a:lnTo>
                    <a:pt x="2551" y="8107"/>
                  </a:lnTo>
                  <a:cubicBezTo>
                    <a:pt x="2534" y="8005"/>
                    <a:pt x="2453" y="7935"/>
                    <a:pt x="2353" y="7935"/>
                  </a:cubicBezTo>
                  <a:cubicBezTo>
                    <a:pt x="2347" y="7935"/>
                    <a:pt x="2341" y="7935"/>
                    <a:pt x="2335" y="7936"/>
                  </a:cubicBezTo>
                  <a:lnTo>
                    <a:pt x="984" y="8108"/>
                  </a:lnTo>
                  <a:lnTo>
                    <a:pt x="984" y="8108"/>
                  </a:lnTo>
                  <a:cubicBezTo>
                    <a:pt x="950" y="7364"/>
                    <a:pt x="866" y="6627"/>
                    <a:pt x="775" y="5899"/>
                  </a:cubicBezTo>
                  <a:cubicBezTo>
                    <a:pt x="684" y="5161"/>
                    <a:pt x="578" y="4430"/>
                    <a:pt x="428" y="3701"/>
                  </a:cubicBezTo>
                  <a:lnTo>
                    <a:pt x="428" y="3701"/>
                  </a:lnTo>
                  <a:lnTo>
                    <a:pt x="1785" y="3528"/>
                  </a:lnTo>
                  <a:cubicBezTo>
                    <a:pt x="1884" y="3519"/>
                    <a:pt x="1965" y="3420"/>
                    <a:pt x="1947" y="3312"/>
                  </a:cubicBezTo>
                  <a:lnTo>
                    <a:pt x="1935" y="3213"/>
                  </a:lnTo>
                  <a:lnTo>
                    <a:pt x="1935" y="3213"/>
                  </a:lnTo>
                  <a:cubicBezTo>
                    <a:pt x="3766" y="2952"/>
                    <a:pt x="5606" y="2700"/>
                    <a:pt x="7437" y="2464"/>
                  </a:cubicBezTo>
                  <a:cubicBezTo>
                    <a:pt x="9338" y="2221"/>
                    <a:pt x="11240" y="1987"/>
                    <a:pt x="13142" y="1752"/>
                  </a:cubicBezTo>
                  <a:lnTo>
                    <a:pt x="16000" y="1401"/>
                  </a:lnTo>
                  <a:lnTo>
                    <a:pt x="18848" y="1058"/>
                  </a:lnTo>
                  <a:lnTo>
                    <a:pt x="24554" y="382"/>
                  </a:lnTo>
                  <a:lnTo>
                    <a:pt x="24563" y="382"/>
                  </a:lnTo>
                  <a:cubicBezTo>
                    <a:pt x="24671" y="373"/>
                    <a:pt x="24743" y="274"/>
                    <a:pt x="24725" y="166"/>
                  </a:cubicBezTo>
                  <a:cubicBezTo>
                    <a:pt x="24717" y="69"/>
                    <a:pt x="24637" y="1"/>
                    <a:pt x="24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31;p34">
              <a:extLst>
                <a:ext uri="{FF2B5EF4-FFF2-40B4-BE49-F238E27FC236}">
                  <a16:creationId xmlns:a16="http://schemas.microsoft.com/office/drawing/2014/main" id="{71B63743-752A-4875-8399-4BE436359284}"/>
                </a:ext>
              </a:extLst>
            </p:cNvPr>
            <p:cNvSpPr/>
            <p:nvPr/>
          </p:nvSpPr>
          <p:spPr>
            <a:xfrm>
              <a:off x="7753724" y="3601377"/>
              <a:ext cx="138152" cy="171960"/>
            </a:xfrm>
            <a:custGeom>
              <a:avLst/>
              <a:gdLst/>
              <a:ahLst/>
              <a:cxnLst/>
              <a:rect l="l" t="t" r="r" b="b"/>
              <a:pathLst>
                <a:path w="2840" h="3535" extrusionOk="0">
                  <a:moveTo>
                    <a:pt x="2624" y="1"/>
                  </a:moveTo>
                  <a:cubicBezTo>
                    <a:pt x="2587" y="1"/>
                    <a:pt x="2549" y="11"/>
                    <a:pt x="2515" y="31"/>
                  </a:cubicBezTo>
                  <a:lnTo>
                    <a:pt x="2065" y="329"/>
                  </a:lnTo>
                  <a:cubicBezTo>
                    <a:pt x="1920" y="428"/>
                    <a:pt x="1767" y="509"/>
                    <a:pt x="1623" y="626"/>
                  </a:cubicBezTo>
                  <a:cubicBezTo>
                    <a:pt x="1343" y="842"/>
                    <a:pt x="1064" y="1068"/>
                    <a:pt x="821" y="1338"/>
                  </a:cubicBezTo>
                  <a:cubicBezTo>
                    <a:pt x="577" y="1599"/>
                    <a:pt x="370" y="1897"/>
                    <a:pt x="217" y="2239"/>
                  </a:cubicBezTo>
                  <a:cubicBezTo>
                    <a:pt x="63" y="2582"/>
                    <a:pt x="0" y="2961"/>
                    <a:pt x="27" y="3339"/>
                  </a:cubicBezTo>
                  <a:lnTo>
                    <a:pt x="27" y="3348"/>
                  </a:lnTo>
                  <a:cubicBezTo>
                    <a:pt x="27" y="3357"/>
                    <a:pt x="27" y="3375"/>
                    <a:pt x="27" y="3384"/>
                  </a:cubicBezTo>
                  <a:cubicBezTo>
                    <a:pt x="51" y="3469"/>
                    <a:pt x="133" y="3534"/>
                    <a:pt x="224" y="3534"/>
                  </a:cubicBezTo>
                  <a:cubicBezTo>
                    <a:pt x="240" y="3534"/>
                    <a:pt x="255" y="3532"/>
                    <a:pt x="271" y="3528"/>
                  </a:cubicBezTo>
                  <a:cubicBezTo>
                    <a:pt x="370" y="3501"/>
                    <a:pt x="433" y="3393"/>
                    <a:pt x="415" y="3294"/>
                  </a:cubicBezTo>
                  <a:cubicBezTo>
                    <a:pt x="334" y="2979"/>
                    <a:pt x="361" y="2654"/>
                    <a:pt x="478" y="2348"/>
                  </a:cubicBezTo>
                  <a:cubicBezTo>
                    <a:pt x="595" y="2041"/>
                    <a:pt x="794" y="1762"/>
                    <a:pt x="1019" y="1518"/>
                  </a:cubicBezTo>
                  <a:cubicBezTo>
                    <a:pt x="1253" y="1275"/>
                    <a:pt x="1524" y="1059"/>
                    <a:pt x="1803" y="878"/>
                  </a:cubicBezTo>
                  <a:lnTo>
                    <a:pt x="1911" y="806"/>
                  </a:lnTo>
                  <a:lnTo>
                    <a:pt x="2019" y="743"/>
                  </a:lnTo>
                  <a:cubicBezTo>
                    <a:pt x="2092" y="698"/>
                    <a:pt x="2173" y="653"/>
                    <a:pt x="2245" y="617"/>
                  </a:cubicBezTo>
                  <a:cubicBezTo>
                    <a:pt x="2398" y="536"/>
                    <a:pt x="2542" y="455"/>
                    <a:pt x="2695" y="374"/>
                  </a:cubicBezTo>
                  <a:lnTo>
                    <a:pt x="2714" y="365"/>
                  </a:lnTo>
                  <a:cubicBezTo>
                    <a:pt x="2714" y="365"/>
                    <a:pt x="2723" y="365"/>
                    <a:pt x="2732" y="356"/>
                  </a:cubicBezTo>
                  <a:cubicBezTo>
                    <a:pt x="2822" y="301"/>
                    <a:pt x="2840" y="175"/>
                    <a:pt x="2786" y="85"/>
                  </a:cubicBezTo>
                  <a:cubicBezTo>
                    <a:pt x="2746" y="29"/>
                    <a:pt x="2686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2;p34">
              <a:extLst>
                <a:ext uri="{FF2B5EF4-FFF2-40B4-BE49-F238E27FC236}">
                  <a16:creationId xmlns:a16="http://schemas.microsoft.com/office/drawing/2014/main" id="{2EFD9E89-8C46-4117-A775-05647C4D99A3}"/>
                </a:ext>
              </a:extLst>
            </p:cNvPr>
            <p:cNvSpPr/>
            <p:nvPr/>
          </p:nvSpPr>
          <p:spPr>
            <a:xfrm>
              <a:off x="8276797" y="3673322"/>
              <a:ext cx="127207" cy="161161"/>
            </a:xfrm>
            <a:custGeom>
              <a:avLst/>
              <a:gdLst/>
              <a:ahLst/>
              <a:cxnLst/>
              <a:rect l="l" t="t" r="r" b="b"/>
              <a:pathLst>
                <a:path w="2615" h="3313" extrusionOk="0">
                  <a:moveTo>
                    <a:pt x="2417" y="0"/>
                  </a:moveTo>
                  <a:cubicBezTo>
                    <a:pt x="2405" y="0"/>
                    <a:pt x="2393" y="1"/>
                    <a:pt x="2381" y="3"/>
                  </a:cubicBezTo>
                  <a:cubicBezTo>
                    <a:pt x="2272" y="30"/>
                    <a:pt x="2209" y="129"/>
                    <a:pt x="2227" y="238"/>
                  </a:cubicBezTo>
                  <a:cubicBezTo>
                    <a:pt x="2254" y="382"/>
                    <a:pt x="2272" y="526"/>
                    <a:pt x="2254" y="670"/>
                  </a:cubicBezTo>
                  <a:cubicBezTo>
                    <a:pt x="2245" y="815"/>
                    <a:pt x="2218" y="968"/>
                    <a:pt x="2155" y="1103"/>
                  </a:cubicBezTo>
                  <a:cubicBezTo>
                    <a:pt x="2056" y="1382"/>
                    <a:pt x="1876" y="1644"/>
                    <a:pt x="1668" y="1869"/>
                  </a:cubicBezTo>
                  <a:cubicBezTo>
                    <a:pt x="1461" y="2104"/>
                    <a:pt x="1218" y="2302"/>
                    <a:pt x="965" y="2473"/>
                  </a:cubicBezTo>
                  <a:cubicBezTo>
                    <a:pt x="830" y="2563"/>
                    <a:pt x="704" y="2653"/>
                    <a:pt x="569" y="2735"/>
                  </a:cubicBezTo>
                  <a:cubicBezTo>
                    <a:pt x="434" y="2807"/>
                    <a:pt x="298" y="2879"/>
                    <a:pt x="154" y="2942"/>
                  </a:cubicBezTo>
                  <a:cubicBezTo>
                    <a:pt x="145" y="2942"/>
                    <a:pt x="136" y="2951"/>
                    <a:pt x="127" y="2951"/>
                  </a:cubicBezTo>
                  <a:cubicBezTo>
                    <a:pt x="28" y="3005"/>
                    <a:pt x="1" y="3131"/>
                    <a:pt x="64" y="3221"/>
                  </a:cubicBezTo>
                  <a:cubicBezTo>
                    <a:pt x="99" y="3280"/>
                    <a:pt x="162" y="3312"/>
                    <a:pt x="226" y="3312"/>
                  </a:cubicBezTo>
                  <a:cubicBezTo>
                    <a:pt x="260" y="3312"/>
                    <a:pt x="294" y="3303"/>
                    <a:pt x="325" y="3284"/>
                  </a:cubicBezTo>
                  <a:lnTo>
                    <a:pt x="334" y="3284"/>
                  </a:lnTo>
                  <a:cubicBezTo>
                    <a:pt x="614" y="3104"/>
                    <a:pt x="875" y="2906"/>
                    <a:pt x="1128" y="2707"/>
                  </a:cubicBezTo>
                  <a:cubicBezTo>
                    <a:pt x="1389" y="2500"/>
                    <a:pt x="1632" y="2284"/>
                    <a:pt x="1849" y="2031"/>
                  </a:cubicBezTo>
                  <a:cubicBezTo>
                    <a:pt x="2065" y="1788"/>
                    <a:pt x="2263" y="1518"/>
                    <a:pt x="2399" y="1202"/>
                  </a:cubicBezTo>
                  <a:cubicBezTo>
                    <a:pt x="2543" y="896"/>
                    <a:pt x="2615" y="553"/>
                    <a:pt x="2615" y="193"/>
                  </a:cubicBezTo>
                  <a:cubicBezTo>
                    <a:pt x="2615" y="184"/>
                    <a:pt x="2615" y="166"/>
                    <a:pt x="2615" y="157"/>
                  </a:cubicBezTo>
                  <a:cubicBezTo>
                    <a:pt x="2591" y="61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33;p34">
              <a:extLst>
                <a:ext uri="{FF2B5EF4-FFF2-40B4-BE49-F238E27FC236}">
                  <a16:creationId xmlns:a16="http://schemas.microsoft.com/office/drawing/2014/main" id="{222862A6-677F-41E9-8224-0A667A7077C6}"/>
                </a:ext>
              </a:extLst>
            </p:cNvPr>
            <p:cNvSpPr/>
            <p:nvPr/>
          </p:nvSpPr>
          <p:spPr>
            <a:xfrm>
              <a:off x="7126261" y="3708687"/>
              <a:ext cx="37311" cy="143746"/>
            </a:xfrm>
            <a:custGeom>
              <a:avLst/>
              <a:gdLst/>
              <a:ahLst/>
              <a:cxnLst/>
              <a:rect l="l" t="t" r="r" b="b"/>
              <a:pathLst>
                <a:path w="767" h="2955" extrusionOk="0">
                  <a:moveTo>
                    <a:pt x="226" y="1"/>
                  </a:moveTo>
                  <a:cubicBezTo>
                    <a:pt x="211" y="1"/>
                    <a:pt x="196" y="3"/>
                    <a:pt x="181" y="6"/>
                  </a:cubicBezTo>
                  <a:cubicBezTo>
                    <a:pt x="73" y="24"/>
                    <a:pt x="0" y="124"/>
                    <a:pt x="27" y="232"/>
                  </a:cubicBezTo>
                  <a:cubicBezTo>
                    <a:pt x="100" y="637"/>
                    <a:pt x="163" y="1052"/>
                    <a:pt x="217" y="1467"/>
                  </a:cubicBezTo>
                  <a:lnTo>
                    <a:pt x="307" y="2089"/>
                  </a:lnTo>
                  <a:cubicBezTo>
                    <a:pt x="325" y="2296"/>
                    <a:pt x="379" y="2494"/>
                    <a:pt x="334" y="2711"/>
                  </a:cubicBezTo>
                  <a:cubicBezTo>
                    <a:pt x="325" y="2756"/>
                    <a:pt x="334" y="2801"/>
                    <a:pt x="352" y="2837"/>
                  </a:cubicBezTo>
                  <a:cubicBezTo>
                    <a:pt x="384" y="2914"/>
                    <a:pt x="458" y="2955"/>
                    <a:pt x="534" y="2955"/>
                  </a:cubicBezTo>
                  <a:cubicBezTo>
                    <a:pt x="564" y="2955"/>
                    <a:pt x="594" y="2949"/>
                    <a:pt x="622" y="2936"/>
                  </a:cubicBezTo>
                  <a:cubicBezTo>
                    <a:pt x="722" y="2891"/>
                    <a:pt x="767" y="2765"/>
                    <a:pt x="722" y="2666"/>
                  </a:cubicBezTo>
                  <a:cubicBezTo>
                    <a:pt x="622" y="2467"/>
                    <a:pt x="622" y="2251"/>
                    <a:pt x="595" y="2053"/>
                  </a:cubicBezTo>
                  <a:lnTo>
                    <a:pt x="523" y="1431"/>
                  </a:lnTo>
                  <a:cubicBezTo>
                    <a:pt x="478" y="1016"/>
                    <a:pt x="433" y="601"/>
                    <a:pt x="406" y="178"/>
                  </a:cubicBezTo>
                  <a:cubicBezTo>
                    <a:pt x="406" y="178"/>
                    <a:pt x="406" y="169"/>
                    <a:pt x="406" y="160"/>
                  </a:cubicBezTo>
                  <a:cubicBezTo>
                    <a:pt x="391" y="67"/>
                    <a:pt x="316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4;p34">
              <a:extLst>
                <a:ext uri="{FF2B5EF4-FFF2-40B4-BE49-F238E27FC236}">
                  <a16:creationId xmlns:a16="http://schemas.microsoft.com/office/drawing/2014/main" id="{4C20AD10-1134-41F2-8E49-B755843A4B75}"/>
                </a:ext>
              </a:extLst>
            </p:cNvPr>
            <p:cNvSpPr/>
            <p:nvPr/>
          </p:nvSpPr>
          <p:spPr>
            <a:xfrm>
              <a:off x="7753724" y="3752661"/>
              <a:ext cx="159215" cy="130125"/>
            </a:xfrm>
            <a:custGeom>
              <a:avLst/>
              <a:gdLst/>
              <a:ahLst/>
              <a:cxnLst/>
              <a:rect l="l" t="t" r="r" b="b"/>
              <a:pathLst>
                <a:path w="3273" h="2675" extrusionOk="0">
                  <a:moveTo>
                    <a:pt x="215" y="1"/>
                  </a:moveTo>
                  <a:cubicBezTo>
                    <a:pt x="203" y="1"/>
                    <a:pt x="192" y="2"/>
                    <a:pt x="181" y="4"/>
                  </a:cubicBezTo>
                  <a:cubicBezTo>
                    <a:pt x="72" y="31"/>
                    <a:pt x="0" y="130"/>
                    <a:pt x="27" y="238"/>
                  </a:cubicBezTo>
                  <a:cubicBezTo>
                    <a:pt x="99" y="581"/>
                    <a:pt x="253" y="905"/>
                    <a:pt x="460" y="1176"/>
                  </a:cubicBezTo>
                  <a:cubicBezTo>
                    <a:pt x="676" y="1446"/>
                    <a:pt x="938" y="1662"/>
                    <a:pt x="1208" y="1843"/>
                  </a:cubicBezTo>
                  <a:cubicBezTo>
                    <a:pt x="1488" y="2023"/>
                    <a:pt x="1776" y="2176"/>
                    <a:pt x="2083" y="2302"/>
                  </a:cubicBezTo>
                  <a:cubicBezTo>
                    <a:pt x="2371" y="2438"/>
                    <a:pt x="2677" y="2564"/>
                    <a:pt x="3002" y="2663"/>
                  </a:cubicBezTo>
                  <a:cubicBezTo>
                    <a:pt x="3011" y="2663"/>
                    <a:pt x="3020" y="2672"/>
                    <a:pt x="3029" y="2672"/>
                  </a:cubicBezTo>
                  <a:cubicBezTo>
                    <a:pt x="3039" y="2674"/>
                    <a:pt x="3049" y="2674"/>
                    <a:pt x="3059" y="2674"/>
                  </a:cubicBezTo>
                  <a:cubicBezTo>
                    <a:pt x="3155" y="2674"/>
                    <a:pt x="3238" y="2599"/>
                    <a:pt x="3254" y="2510"/>
                  </a:cubicBezTo>
                  <a:cubicBezTo>
                    <a:pt x="3272" y="2402"/>
                    <a:pt x="3191" y="2302"/>
                    <a:pt x="3092" y="2284"/>
                  </a:cubicBezTo>
                  <a:cubicBezTo>
                    <a:pt x="2939" y="2266"/>
                    <a:pt x="2786" y="2230"/>
                    <a:pt x="2641" y="2185"/>
                  </a:cubicBezTo>
                  <a:cubicBezTo>
                    <a:pt x="2488" y="2140"/>
                    <a:pt x="2335" y="2086"/>
                    <a:pt x="2191" y="2032"/>
                  </a:cubicBezTo>
                  <a:cubicBezTo>
                    <a:pt x="1902" y="1915"/>
                    <a:pt x="1623" y="1789"/>
                    <a:pt x="1361" y="1608"/>
                  </a:cubicBezTo>
                  <a:cubicBezTo>
                    <a:pt x="1118" y="1437"/>
                    <a:pt x="875" y="1239"/>
                    <a:pt x="712" y="986"/>
                  </a:cubicBezTo>
                  <a:cubicBezTo>
                    <a:pt x="622" y="869"/>
                    <a:pt x="559" y="734"/>
                    <a:pt x="505" y="599"/>
                  </a:cubicBezTo>
                  <a:cubicBezTo>
                    <a:pt x="451" y="464"/>
                    <a:pt x="424" y="319"/>
                    <a:pt x="415" y="175"/>
                  </a:cubicBezTo>
                  <a:lnTo>
                    <a:pt x="406" y="175"/>
                  </a:lnTo>
                  <a:cubicBezTo>
                    <a:pt x="406" y="166"/>
                    <a:pt x="406" y="166"/>
                    <a:pt x="406" y="157"/>
                  </a:cubicBezTo>
                  <a:cubicBezTo>
                    <a:pt x="390" y="61"/>
                    <a:pt x="303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5;p34">
              <a:extLst>
                <a:ext uri="{FF2B5EF4-FFF2-40B4-BE49-F238E27FC236}">
                  <a16:creationId xmlns:a16="http://schemas.microsoft.com/office/drawing/2014/main" id="{251649CA-600F-45FA-9510-64716E49610B}"/>
                </a:ext>
              </a:extLst>
            </p:cNvPr>
            <p:cNvSpPr/>
            <p:nvPr/>
          </p:nvSpPr>
          <p:spPr>
            <a:xfrm>
              <a:off x="7140708" y="3828157"/>
              <a:ext cx="36046" cy="134163"/>
            </a:xfrm>
            <a:custGeom>
              <a:avLst/>
              <a:gdLst/>
              <a:ahLst/>
              <a:cxnLst/>
              <a:rect l="l" t="t" r="r" b="b"/>
              <a:pathLst>
                <a:path w="741" h="2758" extrusionOk="0">
                  <a:moveTo>
                    <a:pt x="230" y="0"/>
                  </a:moveTo>
                  <a:cubicBezTo>
                    <a:pt x="208" y="0"/>
                    <a:pt x="186" y="4"/>
                    <a:pt x="163" y="11"/>
                  </a:cubicBezTo>
                  <a:cubicBezTo>
                    <a:pt x="64" y="38"/>
                    <a:pt x="1" y="155"/>
                    <a:pt x="37" y="255"/>
                  </a:cubicBezTo>
                  <a:cubicBezTo>
                    <a:pt x="163" y="633"/>
                    <a:pt x="208" y="1021"/>
                    <a:pt x="253" y="1399"/>
                  </a:cubicBezTo>
                  <a:cubicBezTo>
                    <a:pt x="289" y="1787"/>
                    <a:pt x="325" y="2175"/>
                    <a:pt x="325" y="2562"/>
                  </a:cubicBezTo>
                  <a:cubicBezTo>
                    <a:pt x="325" y="2580"/>
                    <a:pt x="325" y="2598"/>
                    <a:pt x="334" y="2607"/>
                  </a:cubicBezTo>
                  <a:cubicBezTo>
                    <a:pt x="357" y="2698"/>
                    <a:pt x="431" y="2758"/>
                    <a:pt x="519" y="2758"/>
                  </a:cubicBezTo>
                  <a:cubicBezTo>
                    <a:pt x="535" y="2758"/>
                    <a:pt x="552" y="2756"/>
                    <a:pt x="569" y="2751"/>
                  </a:cubicBezTo>
                  <a:cubicBezTo>
                    <a:pt x="677" y="2724"/>
                    <a:pt x="740" y="2625"/>
                    <a:pt x="713" y="2517"/>
                  </a:cubicBezTo>
                  <a:cubicBezTo>
                    <a:pt x="623" y="2138"/>
                    <a:pt x="551" y="1760"/>
                    <a:pt x="497" y="1372"/>
                  </a:cubicBezTo>
                  <a:cubicBezTo>
                    <a:pt x="443" y="985"/>
                    <a:pt x="397" y="606"/>
                    <a:pt x="425" y="210"/>
                  </a:cubicBezTo>
                  <a:cubicBezTo>
                    <a:pt x="425" y="182"/>
                    <a:pt x="425" y="155"/>
                    <a:pt x="416" y="137"/>
                  </a:cubicBezTo>
                  <a:cubicBezTo>
                    <a:pt x="387" y="52"/>
                    <a:pt x="31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04;p34">
            <a:extLst>
              <a:ext uri="{FF2B5EF4-FFF2-40B4-BE49-F238E27FC236}">
                <a16:creationId xmlns:a16="http://schemas.microsoft.com/office/drawing/2014/main" id="{36B03E26-9BC4-4A08-B83A-178F052EF625}"/>
              </a:ext>
            </a:extLst>
          </p:cNvPr>
          <p:cNvGrpSpPr/>
          <p:nvPr/>
        </p:nvGrpSpPr>
        <p:grpSpPr>
          <a:xfrm rot="372491" flipH="1">
            <a:off x="1097518" y="3478413"/>
            <a:ext cx="595061" cy="675849"/>
            <a:chOff x="5464100" y="4208075"/>
            <a:chExt cx="494625" cy="579650"/>
          </a:xfrm>
        </p:grpSpPr>
        <p:sp>
          <p:nvSpPr>
            <p:cNvPr id="26" name="Google Shape;1005;p34">
              <a:extLst>
                <a:ext uri="{FF2B5EF4-FFF2-40B4-BE49-F238E27FC236}">
                  <a16:creationId xmlns:a16="http://schemas.microsoft.com/office/drawing/2014/main" id="{EFD95C48-D6F5-4ABB-8999-D9E5A3F8D909}"/>
                </a:ext>
              </a:extLst>
            </p:cNvPr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6;p34">
              <a:extLst>
                <a:ext uri="{FF2B5EF4-FFF2-40B4-BE49-F238E27FC236}">
                  <a16:creationId xmlns:a16="http://schemas.microsoft.com/office/drawing/2014/main" id="{58C35D78-77F0-4E11-9A70-8AB372BBEFA0}"/>
                </a:ext>
              </a:extLst>
            </p:cNvPr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7;p34">
              <a:extLst>
                <a:ext uri="{FF2B5EF4-FFF2-40B4-BE49-F238E27FC236}">
                  <a16:creationId xmlns:a16="http://schemas.microsoft.com/office/drawing/2014/main" id="{F3BCEE69-C1B2-4F73-86C2-D8CA965941B2}"/>
                </a:ext>
              </a:extLst>
            </p:cNvPr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8;p34">
              <a:extLst>
                <a:ext uri="{FF2B5EF4-FFF2-40B4-BE49-F238E27FC236}">
                  <a16:creationId xmlns:a16="http://schemas.microsoft.com/office/drawing/2014/main" id="{B50DADC7-B404-4FEA-9E44-B00E0CB2225C}"/>
                </a:ext>
              </a:extLst>
            </p:cNvPr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9;p34">
              <a:extLst>
                <a:ext uri="{FF2B5EF4-FFF2-40B4-BE49-F238E27FC236}">
                  <a16:creationId xmlns:a16="http://schemas.microsoft.com/office/drawing/2014/main" id="{74BE9941-A944-4851-B379-B152F87DDC61}"/>
                </a:ext>
              </a:extLst>
            </p:cNvPr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0;p34">
              <a:extLst>
                <a:ext uri="{FF2B5EF4-FFF2-40B4-BE49-F238E27FC236}">
                  <a16:creationId xmlns:a16="http://schemas.microsoft.com/office/drawing/2014/main" id="{89B3844C-25EF-4D69-ACD6-11C058884023}"/>
                </a:ext>
              </a:extLst>
            </p:cNvPr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1;p34">
              <a:extLst>
                <a:ext uri="{FF2B5EF4-FFF2-40B4-BE49-F238E27FC236}">
                  <a16:creationId xmlns:a16="http://schemas.microsoft.com/office/drawing/2014/main" id="{725AF821-6E09-46B7-9ED6-48184B854D3B}"/>
                </a:ext>
              </a:extLst>
            </p:cNvPr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2;p34">
              <a:extLst>
                <a:ext uri="{FF2B5EF4-FFF2-40B4-BE49-F238E27FC236}">
                  <a16:creationId xmlns:a16="http://schemas.microsoft.com/office/drawing/2014/main" id="{7E1399EC-C36B-40BF-9A47-4B7BAA387F21}"/>
                </a:ext>
              </a:extLst>
            </p:cNvPr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3;p34">
              <a:extLst>
                <a:ext uri="{FF2B5EF4-FFF2-40B4-BE49-F238E27FC236}">
                  <a16:creationId xmlns:a16="http://schemas.microsoft.com/office/drawing/2014/main" id="{9EB3D8D1-EED0-4A78-B4E8-DA658C509125}"/>
                </a:ext>
              </a:extLst>
            </p:cNvPr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34">
              <a:extLst>
                <a:ext uri="{FF2B5EF4-FFF2-40B4-BE49-F238E27FC236}">
                  <a16:creationId xmlns:a16="http://schemas.microsoft.com/office/drawing/2014/main" id="{3E74FE13-0153-4A78-8EA8-F026A4930C81}"/>
                </a:ext>
              </a:extLst>
            </p:cNvPr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5;p34">
              <a:extLst>
                <a:ext uri="{FF2B5EF4-FFF2-40B4-BE49-F238E27FC236}">
                  <a16:creationId xmlns:a16="http://schemas.microsoft.com/office/drawing/2014/main" id="{24592ECF-7DAA-40E1-82D9-240D8C170F1B}"/>
                </a:ext>
              </a:extLst>
            </p:cNvPr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6;p34">
              <a:extLst>
                <a:ext uri="{FF2B5EF4-FFF2-40B4-BE49-F238E27FC236}">
                  <a16:creationId xmlns:a16="http://schemas.microsoft.com/office/drawing/2014/main" id="{0C832908-A422-4BA3-9023-9EAD2F6D377F}"/>
                </a:ext>
              </a:extLst>
            </p:cNvPr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676;p46">
            <a:extLst>
              <a:ext uri="{FF2B5EF4-FFF2-40B4-BE49-F238E27FC236}">
                <a16:creationId xmlns:a16="http://schemas.microsoft.com/office/drawing/2014/main" id="{CD82F67C-BBBE-4615-A048-72B51F3B934C}"/>
              </a:ext>
            </a:extLst>
          </p:cNvPr>
          <p:cNvGrpSpPr/>
          <p:nvPr/>
        </p:nvGrpSpPr>
        <p:grpSpPr>
          <a:xfrm rot="2695203">
            <a:off x="2118303" y="255938"/>
            <a:ext cx="953555" cy="553085"/>
            <a:chOff x="-583650" y="3109250"/>
            <a:chExt cx="570275" cy="272025"/>
          </a:xfrm>
        </p:grpSpPr>
        <p:sp>
          <p:nvSpPr>
            <p:cNvPr id="39" name="Google Shape;1677;p46">
              <a:extLst>
                <a:ext uri="{FF2B5EF4-FFF2-40B4-BE49-F238E27FC236}">
                  <a16:creationId xmlns:a16="http://schemas.microsoft.com/office/drawing/2014/main" id="{F67DFB62-010F-44EB-B47F-0A8A8E066749}"/>
                </a:ext>
              </a:extLst>
            </p:cNvPr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78;p46">
              <a:extLst>
                <a:ext uri="{FF2B5EF4-FFF2-40B4-BE49-F238E27FC236}">
                  <a16:creationId xmlns:a16="http://schemas.microsoft.com/office/drawing/2014/main" id="{95FED4FC-9718-4A86-8A56-042C2E381065}"/>
                </a:ext>
              </a:extLst>
            </p:cNvPr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79;p46">
              <a:extLst>
                <a:ext uri="{FF2B5EF4-FFF2-40B4-BE49-F238E27FC236}">
                  <a16:creationId xmlns:a16="http://schemas.microsoft.com/office/drawing/2014/main" id="{C2883B47-8ED9-4301-8F30-0B7F2320C2BB}"/>
                </a:ext>
              </a:extLst>
            </p:cNvPr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80;p46">
              <a:extLst>
                <a:ext uri="{FF2B5EF4-FFF2-40B4-BE49-F238E27FC236}">
                  <a16:creationId xmlns:a16="http://schemas.microsoft.com/office/drawing/2014/main" id="{F5321237-08E0-41B2-BCCF-4083BB9EAE6F}"/>
                </a:ext>
              </a:extLst>
            </p:cNvPr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81;p46">
              <a:extLst>
                <a:ext uri="{FF2B5EF4-FFF2-40B4-BE49-F238E27FC236}">
                  <a16:creationId xmlns:a16="http://schemas.microsoft.com/office/drawing/2014/main" id="{BAA04A1B-0B9F-4B9C-A75F-9B47DB111B98}"/>
                </a:ext>
              </a:extLst>
            </p:cNvPr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2;p46">
              <a:extLst>
                <a:ext uri="{FF2B5EF4-FFF2-40B4-BE49-F238E27FC236}">
                  <a16:creationId xmlns:a16="http://schemas.microsoft.com/office/drawing/2014/main" id="{5AC95D1B-1CF9-4013-B1DC-A4E04EBC17A8}"/>
                </a:ext>
              </a:extLst>
            </p:cNvPr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83;p46">
              <a:extLst>
                <a:ext uri="{FF2B5EF4-FFF2-40B4-BE49-F238E27FC236}">
                  <a16:creationId xmlns:a16="http://schemas.microsoft.com/office/drawing/2014/main" id="{79FC2CCE-42D2-4ADC-8987-13EA9EB165F3}"/>
                </a:ext>
              </a:extLst>
            </p:cNvPr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84;p46">
              <a:extLst>
                <a:ext uri="{FF2B5EF4-FFF2-40B4-BE49-F238E27FC236}">
                  <a16:creationId xmlns:a16="http://schemas.microsoft.com/office/drawing/2014/main" id="{EBB8E9C3-0E87-4AAD-BA04-F14094562057}"/>
                </a:ext>
              </a:extLst>
            </p:cNvPr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85;p46">
              <a:extLst>
                <a:ext uri="{FF2B5EF4-FFF2-40B4-BE49-F238E27FC236}">
                  <a16:creationId xmlns:a16="http://schemas.microsoft.com/office/drawing/2014/main" id="{EAA16F0C-609D-455D-B6C0-C26FB538EFA7}"/>
                </a:ext>
              </a:extLst>
            </p:cNvPr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86;p46">
              <a:extLst>
                <a:ext uri="{FF2B5EF4-FFF2-40B4-BE49-F238E27FC236}">
                  <a16:creationId xmlns:a16="http://schemas.microsoft.com/office/drawing/2014/main" id="{F0711D9C-4E9F-4990-9393-FA3CA78FCEFF}"/>
                </a:ext>
              </a:extLst>
            </p:cNvPr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87;p46">
              <a:extLst>
                <a:ext uri="{FF2B5EF4-FFF2-40B4-BE49-F238E27FC236}">
                  <a16:creationId xmlns:a16="http://schemas.microsoft.com/office/drawing/2014/main" id="{1AD0447B-CB16-4966-93D4-D9D081241DDB}"/>
                </a:ext>
              </a:extLst>
            </p:cNvPr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88;p46">
              <a:extLst>
                <a:ext uri="{FF2B5EF4-FFF2-40B4-BE49-F238E27FC236}">
                  <a16:creationId xmlns:a16="http://schemas.microsoft.com/office/drawing/2014/main" id="{47D665D6-29CD-48A2-A055-121A94FA98BA}"/>
                </a:ext>
              </a:extLst>
            </p:cNvPr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89;p46">
              <a:extLst>
                <a:ext uri="{FF2B5EF4-FFF2-40B4-BE49-F238E27FC236}">
                  <a16:creationId xmlns:a16="http://schemas.microsoft.com/office/drawing/2014/main" id="{C6FC1281-BA30-426B-B244-4814792AF4F9}"/>
                </a:ext>
              </a:extLst>
            </p:cNvPr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382;p42">
            <a:extLst>
              <a:ext uri="{FF2B5EF4-FFF2-40B4-BE49-F238E27FC236}">
                <a16:creationId xmlns:a16="http://schemas.microsoft.com/office/drawing/2014/main" id="{8EF384BD-8BC3-478E-B165-984F9FB114A9}"/>
              </a:ext>
            </a:extLst>
          </p:cNvPr>
          <p:cNvGrpSpPr/>
          <p:nvPr/>
        </p:nvGrpSpPr>
        <p:grpSpPr>
          <a:xfrm rot="2210750">
            <a:off x="869837" y="795796"/>
            <a:ext cx="976434" cy="1313229"/>
            <a:chOff x="5941025" y="1169275"/>
            <a:chExt cx="976375" cy="1313150"/>
          </a:xfrm>
        </p:grpSpPr>
        <p:sp>
          <p:nvSpPr>
            <p:cNvPr id="53" name="Google Shape;1383;p42">
              <a:extLst>
                <a:ext uri="{FF2B5EF4-FFF2-40B4-BE49-F238E27FC236}">
                  <a16:creationId xmlns:a16="http://schemas.microsoft.com/office/drawing/2014/main" id="{F92C98B0-86FA-4ED8-B7D4-C9A56DDA9668}"/>
                </a:ext>
              </a:extLst>
            </p:cNvPr>
            <p:cNvSpPr/>
            <p:nvPr/>
          </p:nvSpPr>
          <p:spPr>
            <a:xfrm>
              <a:off x="5957175" y="1169275"/>
              <a:ext cx="960225" cy="1294975"/>
            </a:xfrm>
            <a:custGeom>
              <a:avLst/>
              <a:gdLst/>
              <a:ahLst/>
              <a:cxnLst/>
              <a:rect l="l" t="t" r="r" b="b"/>
              <a:pathLst>
                <a:path w="38409" h="51799" extrusionOk="0">
                  <a:moveTo>
                    <a:pt x="24906" y="11400"/>
                  </a:moveTo>
                  <a:cubicBezTo>
                    <a:pt x="26915" y="11400"/>
                    <a:pt x="28559" y="13330"/>
                    <a:pt x="29437" y="15627"/>
                  </a:cubicBezTo>
                  <a:lnTo>
                    <a:pt x="29437" y="15627"/>
                  </a:lnTo>
                  <a:cubicBezTo>
                    <a:pt x="28804" y="15759"/>
                    <a:pt x="28165" y="15830"/>
                    <a:pt x="27538" y="15830"/>
                  </a:cubicBezTo>
                  <a:cubicBezTo>
                    <a:pt x="25304" y="15830"/>
                    <a:pt x="23217" y="14928"/>
                    <a:pt x="22048" y="12679"/>
                  </a:cubicBezTo>
                  <a:lnTo>
                    <a:pt x="22048" y="12679"/>
                  </a:lnTo>
                  <a:cubicBezTo>
                    <a:pt x="23050" y="11780"/>
                    <a:pt x="24014" y="11400"/>
                    <a:pt x="24906" y="11400"/>
                  </a:cubicBezTo>
                  <a:close/>
                  <a:moveTo>
                    <a:pt x="16098" y="22002"/>
                  </a:moveTo>
                  <a:cubicBezTo>
                    <a:pt x="17912" y="22002"/>
                    <a:pt x="19841" y="23543"/>
                    <a:pt x="20924" y="24766"/>
                  </a:cubicBezTo>
                  <a:cubicBezTo>
                    <a:pt x="21653" y="25600"/>
                    <a:pt x="22307" y="26598"/>
                    <a:pt x="22544" y="27617"/>
                  </a:cubicBezTo>
                  <a:lnTo>
                    <a:pt x="22544" y="27617"/>
                  </a:lnTo>
                  <a:cubicBezTo>
                    <a:pt x="22079" y="27689"/>
                    <a:pt x="21602" y="27724"/>
                    <a:pt x="21120" y="27724"/>
                  </a:cubicBezTo>
                  <a:cubicBezTo>
                    <a:pt x="18809" y="27724"/>
                    <a:pt x="16382" y="26930"/>
                    <a:pt x="14579" y="25702"/>
                  </a:cubicBezTo>
                  <a:cubicBezTo>
                    <a:pt x="14054" y="25314"/>
                    <a:pt x="13323" y="24789"/>
                    <a:pt x="13323" y="24081"/>
                  </a:cubicBezTo>
                  <a:cubicBezTo>
                    <a:pt x="13323" y="23145"/>
                    <a:pt x="14556" y="22301"/>
                    <a:pt x="15355" y="22095"/>
                  </a:cubicBezTo>
                  <a:cubicBezTo>
                    <a:pt x="15599" y="22032"/>
                    <a:pt x="15847" y="22002"/>
                    <a:pt x="16098" y="22002"/>
                  </a:cubicBezTo>
                  <a:close/>
                  <a:moveTo>
                    <a:pt x="9232" y="31775"/>
                  </a:moveTo>
                  <a:cubicBezTo>
                    <a:pt x="10916" y="31775"/>
                    <a:pt x="13002" y="32678"/>
                    <a:pt x="14389" y="33975"/>
                  </a:cubicBezTo>
                  <a:lnTo>
                    <a:pt x="14389" y="33975"/>
                  </a:lnTo>
                  <a:cubicBezTo>
                    <a:pt x="13462" y="34171"/>
                    <a:pt x="12527" y="34290"/>
                    <a:pt x="11580" y="34290"/>
                  </a:cubicBezTo>
                  <a:cubicBezTo>
                    <a:pt x="11227" y="34290"/>
                    <a:pt x="10872" y="34274"/>
                    <a:pt x="10516" y="34238"/>
                  </a:cubicBezTo>
                  <a:cubicBezTo>
                    <a:pt x="9785" y="34170"/>
                    <a:pt x="5585" y="33051"/>
                    <a:pt x="7822" y="32047"/>
                  </a:cubicBezTo>
                  <a:cubicBezTo>
                    <a:pt x="8233" y="31861"/>
                    <a:pt x="8713" y="31775"/>
                    <a:pt x="9232" y="31775"/>
                  </a:cubicBezTo>
                  <a:close/>
                  <a:moveTo>
                    <a:pt x="33094" y="0"/>
                  </a:moveTo>
                  <a:cubicBezTo>
                    <a:pt x="32622" y="0"/>
                    <a:pt x="32308" y="765"/>
                    <a:pt x="32816" y="1142"/>
                  </a:cubicBezTo>
                  <a:cubicBezTo>
                    <a:pt x="35076" y="2831"/>
                    <a:pt x="37381" y="5273"/>
                    <a:pt x="37130" y="8355"/>
                  </a:cubicBezTo>
                  <a:cubicBezTo>
                    <a:pt x="36947" y="10660"/>
                    <a:pt x="35327" y="12646"/>
                    <a:pt x="33455" y="13901"/>
                  </a:cubicBezTo>
                  <a:cubicBezTo>
                    <a:pt x="32631" y="14469"/>
                    <a:pt x="31697" y="14940"/>
                    <a:pt x="30720" y="15274"/>
                  </a:cubicBezTo>
                  <a:lnTo>
                    <a:pt x="30720" y="15274"/>
                  </a:lnTo>
                  <a:cubicBezTo>
                    <a:pt x="30421" y="14430"/>
                    <a:pt x="30015" y="13627"/>
                    <a:pt x="29506" y="12897"/>
                  </a:cubicBezTo>
                  <a:cubicBezTo>
                    <a:pt x="28280" y="11170"/>
                    <a:pt x="26642" y="10280"/>
                    <a:pt x="24956" y="10280"/>
                  </a:cubicBezTo>
                  <a:cubicBezTo>
                    <a:pt x="23568" y="10280"/>
                    <a:pt x="22149" y="10884"/>
                    <a:pt x="20901" y="12121"/>
                  </a:cubicBezTo>
                  <a:cubicBezTo>
                    <a:pt x="20696" y="12326"/>
                    <a:pt x="20696" y="12600"/>
                    <a:pt x="20810" y="12851"/>
                  </a:cubicBezTo>
                  <a:cubicBezTo>
                    <a:pt x="22100" y="15817"/>
                    <a:pt x="24703" y="17013"/>
                    <a:pt x="27487" y="17013"/>
                  </a:cubicBezTo>
                  <a:cubicBezTo>
                    <a:pt x="28251" y="17013"/>
                    <a:pt x="29030" y="16923"/>
                    <a:pt x="29799" y="16754"/>
                  </a:cubicBezTo>
                  <a:lnTo>
                    <a:pt x="29799" y="16754"/>
                  </a:lnTo>
                  <a:cubicBezTo>
                    <a:pt x="30098" y="17897"/>
                    <a:pt x="30206" y="19066"/>
                    <a:pt x="30077" y="20087"/>
                  </a:cubicBezTo>
                  <a:cubicBezTo>
                    <a:pt x="29643" y="23556"/>
                    <a:pt x="27178" y="26090"/>
                    <a:pt x="23983" y="27254"/>
                  </a:cubicBezTo>
                  <a:cubicBezTo>
                    <a:pt x="23891" y="27287"/>
                    <a:pt x="23798" y="27318"/>
                    <a:pt x="23704" y="27348"/>
                  </a:cubicBezTo>
                  <a:lnTo>
                    <a:pt x="23704" y="27348"/>
                  </a:lnTo>
                  <a:cubicBezTo>
                    <a:pt x="23640" y="27081"/>
                    <a:pt x="23551" y="26806"/>
                    <a:pt x="23435" y="26523"/>
                  </a:cubicBezTo>
                  <a:cubicBezTo>
                    <a:pt x="22361" y="23931"/>
                    <a:pt x="19065" y="20836"/>
                    <a:pt x="16037" y="20836"/>
                  </a:cubicBezTo>
                  <a:cubicBezTo>
                    <a:pt x="14879" y="20836"/>
                    <a:pt x="13761" y="21288"/>
                    <a:pt x="12821" y="22392"/>
                  </a:cubicBezTo>
                  <a:cubicBezTo>
                    <a:pt x="9785" y="25953"/>
                    <a:pt x="16884" y="28235"/>
                    <a:pt x="19235" y="28692"/>
                  </a:cubicBezTo>
                  <a:cubicBezTo>
                    <a:pt x="19868" y="28814"/>
                    <a:pt x="20509" y="28873"/>
                    <a:pt x="21148" y="28873"/>
                  </a:cubicBezTo>
                  <a:cubicBezTo>
                    <a:pt x="21640" y="28873"/>
                    <a:pt x="22131" y="28838"/>
                    <a:pt x="22617" y="28769"/>
                  </a:cubicBezTo>
                  <a:lnTo>
                    <a:pt x="22617" y="28769"/>
                  </a:lnTo>
                  <a:cubicBezTo>
                    <a:pt x="22543" y="29373"/>
                    <a:pt x="22277" y="29966"/>
                    <a:pt x="21746" y="30518"/>
                  </a:cubicBezTo>
                  <a:cubicBezTo>
                    <a:pt x="20239" y="32070"/>
                    <a:pt x="18002" y="32960"/>
                    <a:pt x="15948" y="33576"/>
                  </a:cubicBezTo>
                  <a:cubicBezTo>
                    <a:pt x="15872" y="33599"/>
                    <a:pt x="15796" y="33621"/>
                    <a:pt x="15720" y="33642"/>
                  </a:cubicBezTo>
                  <a:lnTo>
                    <a:pt x="15720" y="33642"/>
                  </a:lnTo>
                  <a:cubicBezTo>
                    <a:pt x="14484" y="32339"/>
                    <a:pt x="12654" y="31465"/>
                    <a:pt x="11018" y="31020"/>
                  </a:cubicBezTo>
                  <a:cubicBezTo>
                    <a:pt x="10410" y="30851"/>
                    <a:pt x="9597" y="30690"/>
                    <a:pt x="8797" y="30690"/>
                  </a:cubicBezTo>
                  <a:cubicBezTo>
                    <a:pt x="7764" y="30690"/>
                    <a:pt x="6752" y="30957"/>
                    <a:pt x="6225" y="31819"/>
                  </a:cubicBezTo>
                  <a:cubicBezTo>
                    <a:pt x="5426" y="33074"/>
                    <a:pt x="6590" y="34238"/>
                    <a:pt x="7685" y="34741"/>
                  </a:cubicBezTo>
                  <a:cubicBezTo>
                    <a:pt x="8836" y="35291"/>
                    <a:pt x="10132" y="35499"/>
                    <a:pt x="11432" y="35499"/>
                  </a:cubicBezTo>
                  <a:cubicBezTo>
                    <a:pt x="12503" y="35499"/>
                    <a:pt x="13578" y="35358"/>
                    <a:pt x="14579" y="35151"/>
                  </a:cubicBezTo>
                  <a:cubicBezTo>
                    <a:pt x="14799" y="35105"/>
                    <a:pt x="15030" y="35052"/>
                    <a:pt x="15268" y="34994"/>
                  </a:cubicBezTo>
                  <a:lnTo>
                    <a:pt x="15268" y="34994"/>
                  </a:lnTo>
                  <a:cubicBezTo>
                    <a:pt x="15743" y="35703"/>
                    <a:pt x="15988" y="36474"/>
                    <a:pt x="15880" y="37251"/>
                  </a:cubicBezTo>
                  <a:cubicBezTo>
                    <a:pt x="15423" y="40629"/>
                    <a:pt x="11223" y="43323"/>
                    <a:pt x="8712" y="45103"/>
                  </a:cubicBezTo>
                  <a:cubicBezTo>
                    <a:pt x="5996" y="47043"/>
                    <a:pt x="3006" y="48664"/>
                    <a:pt x="450" y="50810"/>
                  </a:cubicBezTo>
                  <a:cubicBezTo>
                    <a:pt x="0" y="51205"/>
                    <a:pt x="415" y="51799"/>
                    <a:pt x="901" y="51799"/>
                  </a:cubicBezTo>
                  <a:cubicBezTo>
                    <a:pt x="1032" y="51799"/>
                    <a:pt x="1168" y="51756"/>
                    <a:pt x="1294" y="51654"/>
                  </a:cubicBezTo>
                  <a:cubicBezTo>
                    <a:pt x="4764" y="48732"/>
                    <a:pt x="8895" y="46678"/>
                    <a:pt x="12410" y="43779"/>
                  </a:cubicBezTo>
                  <a:cubicBezTo>
                    <a:pt x="14807" y="41771"/>
                    <a:pt x="18482" y="38301"/>
                    <a:pt x="16610" y="34855"/>
                  </a:cubicBezTo>
                  <a:cubicBezTo>
                    <a:pt x="16574" y="34789"/>
                    <a:pt x="16537" y="34724"/>
                    <a:pt x="16499" y="34659"/>
                  </a:cubicBezTo>
                  <a:lnTo>
                    <a:pt x="16499" y="34659"/>
                  </a:lnTo>
                  <a:cubicBezTo>
                    <a:pt x="19757" y="33680"/>
                    <a:pt x="23709" y="31734"/>
                    <a:pt x="23827" y="28524"/>
                  </a:cubicBezTo>
                  <a:lnTo>
                    <a:pt x="23827" y="28524"/>
                  </a:lnTo>
                  <a:cubicBezTo>
                    <a:pt x="26264" y="27880"/>
                    <a:pt x="28468" y="26370"/>
                    <a:pt x="29872" y="24172"/>
                  </a:cubicBezTo>
                  <a:cubicBezTo>
                    <a:pt x="31306" y="21905"/>
                    <a:pt x="31667" y="19032"/>
                    <a:pt x="31053" y="16408"/>
                  </a:cubicBezTo>
                  <a:lnTo>
                    <a:pt x="31053" y="16408"/>
                  </a:lnTo>
                  <a:cubicBezTo>
                    <a:pt x="32330" y="15981"/>
                    <a:pt x="33542" y="15346"/>
                    <a:pt x="34574" y="14563"/>
                  </a:cubicBezTo>
                  <a:cubicBezTo>
                    <a:pt x="36628" y="13011"/>
                    <a:pt x="38271" y="10706"/>
                    <a:pt x="38340" y="8058"/>
                  </a:cubicBezTo>
                  <a:cubicBezTo>
                    <a:pt x="38408" y="4657"/>
                    <a:pt x="35966" y="2009"/>
                    <a:pt x="33409" y="115"/>
                  </a:cubicBezTo>
                  <a:cubicBezTo>
                    <a:pt x="33302" y="35"/>
                    <a:pt x="33194" y="0"/>
                    <a:pt x="3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84;p42">
              <a:extLst>
                <a:ext uri="{FF2B5EF4-FFF2-40B4-BE49-F238E27FC236}">
                  <a16:creationId xmlns:a16="http://schemas.microsoft.com/office/drawing/2014/main" id="{74A301AF-1FC0-4D43-B604-71C9388AA23B}"/>
                </a:ext>
              </a:extLst>
            </p:cNvPr>
            <p:cNvSpPr/>
            <p:nvPr/>
          </p:nvSpPr>
          <p:spPr>
            <a:xfrm>
              <a:off x="5941025" y="2320575"/>
              <a:ext cx="182525" cy="161850"/>
            </a:xfrm>
            <a:custGeom>
              <a:avLst/>
              <a:gdLst/>
              <a:ahLst/>
              <a:cxnLst/>
              <a:rect l="l" t="t" r="r" b="b"/>
              <a:pathLst>
                <a:path w="7301" h="6474" extrusionOk="0">
                  <a:moveTo>
                    <a:pt x="2509" y="1"/>
                  </a:moveTo>
                  <a:cubicBezTo>
                    <a:pt x="2274" y="1"/>
                    <a:pt x="2039" y="120"/>
                    <a:pt x="1940" y="398"/>
                  </a:cubicBezTo>
                  <a:cubicBezTo>
                    <a:pt x="1347" y="2133"/>
                    <a:pt x="662" y="3844"/>
                    <a:pt x="91" y="5602"/>
                  </a:cubicBezTo>
                  <a:cubicBezTo>
                    <a:pt x="0" y="5876"/>
                    <a:pt x="206" y="6287"/>
                    <a:pt x="502" y="6332"/>
                  </a:cubicBezTo>
                  <a:cubicBezTo>
                    <a:pt x="1173" y="6430"/>
                    <a:pt x="1849" y="6474"/>
                    <a:pt x="2524" y="6474"/>
                  </a:cubicBezTo>
                  <a:cubicBezTo>
                    <a:pt x="3895" y="6474"/>
                    <a:pt x="5266" y="6296"/>
                    <a:pt x="6597" y="6036"/>
                  </a:cubicBezTo>
                  <a:cubicBezTo>
                    <a:pt x="7301" y="5886"/>
                    <a:pt x="7067" y="4879"/>
                    <a:pt x="6437" y="4879"/>
                  </a:cubicBezTo>
                  <a:cubicBezTo>
                    <a:pt x="6393" y="4879"/>
                    <a:pt x="6347" y="4884"/>
                    <a:pt x="6300" y="4894"/>
                  </a:cubicBezTo>
                  <a:cubicBezTo>
                    <a:pt x="5084" y="5131"/>
                    <a:pt x="3792" y="5303"/>
                    <a:pt x="2514" y="5303"/>
                  </a:cubicBezTo>
                  <a:cubicBezTo>
                    <a:pt x="2157" y="5303"/>
                    <a:pt x="1801" y="5289"/>
                    <a:pt x="1448" y="5260"/>
                  </a:cubicBezTo>
                  <a:lnTo>
                    <a:pt x="1448" y="5260"/>
                  </a:lnTo>
                  <a:cubicBezTo>
                    <a:pt x="1970" y="3743"/>
                    <a:pt x="2561" y="2239"/>
                    <a:pt x="3082" y="717"/>
                  </a:cubicBezTo>
                  <a:cubicBezTo>
                    <a:pt x="3234" y="287"/>
                    <a:pt x="2873" y="1"/>
                    <a:pt x="2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244;p40">
            <a:extLst>
              <a:ext uri="{FF2B5EF4-FFF2-40B4-BE49-F238E27FC236}">
                <a16:creationId xmlns:a16="http://schemas.microsoft.com/office/drawing/2014/main" id="{303AF52E-4E8E-4E53-9CE7-9768E22CDF9C}"/>
              </a:ext>
            </a:extLst>
          </p:cNvPr>
          <p:cNvGrpSpPr/>
          <p:nvPr/>
        </p:nvGrpSpPr>
        <p:grpSpPr>
          <a:xfrm rot="407923">
            <a:off x="4244339" y="3628743"/>
            <a:ext cx="2334292" cy="2244899"/>
            <a:chOff x="1857000" y="3245400"/>
            <a:chExt cx="1233825" cy="1186575"/>
          </a:xfrm>
        </p:grpSpPr>
        <p:sp>
          <p:nvSpPr>
            <p:cNvPr id="68" name="Google Shape;1245;p40">
              <a:extLst>
                <a:ext uri="{FF2B5EF4-FFF2-40B4-BE49-F238E27FC236}">
                  <a16:creationId xmlns:a16="http://schemas.microsoft.com/office/drawing/2014/main" id="{FB261AB9-1629-4F37-A179-374C13994AE2}"/>
                </a:ext>
              </a:extLst>
            </p:cNvPr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46;p40">
              <a:extLst>
                <a:ext uri="{FF2B5EF4-FFF2-40B4-BE49-F238E27FC236}">
                  <a16:creationId xmlns:a16="http://schemas.microsoft.com/office/drawing/2014/main" id="{F6A9A7AD-637D-41E8-AE1F-CA3E3FC71D73}"/>
                </a:ext>
              </a:extLst>
            </p:cNvPr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7;p40">
              <a:extLst>
                <a:ext uri="{FF2B5EF4-FFF2-40B4-BE49-F238E27FC236}">
                  <a16:creationId xmlns:a16="http://schemas.microsoft.com/office/drawing/2014/main" id="{C0C7DA08-877F-4B36-AFA7-DDBA1B39ED55}"/>
                </a:ext>
              </a:extLst>
            </p:cNvPr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48;p40">
              <a:extLst>
                <a:ext uri="{FF2B5EF4-FFF2-40B4-BE49-F238E27FC236}">
                  <a16:creationId xmlns:a16="http://schemas.microsoft.com/office/drawing/2014/main" id="{6219D154-532C-4C4F-A4C1-275DDEF70157}"/>
                </a:ext>
              </a:extLst>
            </p:cNvPr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9;p40">
              <a:extLst>
                <a:ext uri="{FF2B5EF4-FFF2-40B4-BE49-F238E27FC236}">
                  <a16:creationId xmlns:a16="http://schemas.microsoft.com/office/drawing/2014/main" id="{477AD6F2-4435-43FB-BBC0-C26D08A7CAA0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0;p40">
              <a:extLst>
                <a:ext uri="{FF2B5EF4-FFF2-40B4-BE49-F238E27FC236}">
                  <a16:creationId xmlns:a16="http://schemas.microsoft.com/office/drawing/2014/main" id="{23B6FAD6-B5AE-4F5F-9720-0AF755B4053E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2109;p51">
            <a:extLst>
              <a:ext uri="{FF2B5EF4-FFF2-40B4-BE49-F238E27FC236}">
                <a16:creationId xmlns:a16="http://schemas.microsoft.com/office/drawing/2014/main" id="{8F8AEAF3-A405-4D72-8805-A5B42467A395}"/>
              </a:ext>
            </a:extLst>
          </p:cNvPr>
          <p:cNvGrpSpPr/>
          <p:nvPr/>
        </p:nvGrpSpPr>
        <p:grpSpPr>
          <a:xfrm rot="20560234">
            <a:off x="2405484" y="3221043"/>
            <a:ext cx="3474315" cy="1373174"/>
            <a:chOff x="3809875" y="1963175"/>
            <a:chExt cx="1923600" cy="492150"/>
          </a:xfrm>
        </p:grpSpPr>
        <p:sp>
          <p:nvSpPr>
            <p:cNvPr id="75" name="Google Shape;2110;p51">
              <a:extLst>
                <a:ext uri="{FF2B5EF4-FFF2-40B4-BE49-F238E27FC236}">
                  <a16:creationId xmlns:a16="http://schemas.microsoft.com/office/drawing/2014/main" id="{29651337-FF49-4261-AF02-B9E2314E79A7}"/>
                </a:ext>
              </a:extLst>
            </p:cNvPr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11;p51">
              <a:extLst>
                <a:ext uri="{FF2B5EF4-FFF2-40B4-BE49-F238E27FC236}">
                  <a16:creationId xmlns:a16="http://schemas.microsoft.com/office/drawing/2014/main" id="{278C43B7-D23E-41A3-AA94-122CB89AEF62}"/>
                </a:ext>
              </a:extLst>
            </p:cNvPr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12;p51">
              <a:extLst>
                <a:ext uri="{FF2B5EF4-FFF2-40B4-BE49-F238E27FC236}">
                  <a16:creationId xmlns:a16="http://schemas.microsoft.com/office/drawing/2014/main" id="{454CFACF-C8A6-4EDB-BDED-FF4C7E992F18}"/>
                </a:ext>
              </a:extLst>
            </p:cNvPr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3;p51">
              <a:extLst>
                <a:ext uri="{FF2B5EF4-FFF2-40B4-BE49-F238E27FC236}">
                  <a16:creationId xmlns:a16="http://schemas.microsoft.com/office/drawing/2014/main" id="{A85D3515-6546-446B-B0FB-621B79C23D43}"/>
                </a:ext>
              </a:extLst>
            </p:cNvPr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14;p51">
              <a:extLst>
                <a:ext uri="{FF2B5EF4-FFF2-40B4-BE49-F238E27FC236}">
                  <a16:creationId xmlns:a16="http://schemas.microsoft.com/office/drawing/2014/main" id="{00D4CF99-CF2A-4FBA-8540-8B9029C1D4A6}"/>
                </a:ext>
              </a:extLst>
            </p:cNvPr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5;p51">
              <a:extLst>
                <a:ext uri="{FF2B5EF4-FFF2-40B4-BE49-F238E27FC236}">
                  <a16:creationId xmlns:a16="http://schemas.microsoft.com/office/drawing/2014/main" id="{743D25E4-CD55-4DD4-90CA-4258C4CC3C0D}"/>
                </a:ext>
              </a:extLst>
            </p:cNvPr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6;p51">
              <a:extLst>
                <a:ext uri="{FF2B5EF4-FFF2-40B4-BE49-F238E27FC236}">
                  <a16:creationId xmlns:a16="http://schemas.microsoft.com/office/drawing/2014/main" id="{CEF6B0D8-1E46-46DB-B5AA-07CCAA5F1A6D}"/>
                </a:ext>
              </a:extLst>
            </p:cNvPr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7;p51">
              <a:extLst>
                <a:ext uri="{FF2B5EF4-FFF2-40B4-BE49-F238E27FC236}">
                  <a16:creationId xmlns:a16="http://schemas.microsoft.com/office/drawing/2014/main" id="{C15B1210-61EB-4D44-BEEE-52398D1DD436}"/>
                </a:ext>
              </a:extLst>
            </p:cNvPr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8;p51">
              <a:extLst>
                <a:ext uri="{FF2B5EF4-FFF2-40B4-BE49-F238E27FC236}">
                  <a16:creationId xmlns:a16="http://schemas.microsoft.com/office/drawing/2014/main" id="{D3A6A806-86FB-42EF-8EBC-18E79A4A22ED}"/>
                </a:ext>
              </a:extLst>
            </p:cNvPr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9;p51">
              <a:extLst>
                <a:ext uri="{FF2B5EF4-FFF2-40B4-BE49-F238E27FC236}">
                  <a16:creationId xmlns:a16="http://schemas.microsoft.com/office/drawing/2014/main" id="{9319C581-E28D-4BC7-86AC-7CBEB18F4625}"/>
                </a:ext>
              </a:extLst>
            </p:cNvPr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20;p51">
              <a:extLst>
                <a:ext uri="{FF2B5EF4-FFF2-40B4-BE49-F238E27FC236}">
                  <a16:creationId xmlns:a16="http://schemas.microsoft.com/office/drawing/2014/main" id="{BEFDC0D3-2C67-43DD-B1C0-D1EE1E76C89B}"/>
                </a:ext>
              </a:extLst>
            </p:cNvPr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4358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6"/>
          <p:cNvGrpSpPr/>
          <p:nvPr/>
        </p:nvGrpSpPr>
        <p:grpSpPr>
          <a:xfrm flipH="1">
            <a:off x="719922" y="934457"/>
            <a:ext cx="3253287" cy="176025"/>
            <a:chOff x="4345425" y="2175475"/>
            <a:chExt cx="800750" cy="176025"/>
          </a:xfrm>
        </p:grpSpPr>
        <p:sp>
          <p:nvSpPr>
            <p:cNvPr id="1081" name="Google Shape;1081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9" name="Google Shape;1089;p36"/>
          <p:cNvSpPr txBox="1">
            <a:spLocks noGrp="1"/>
          </p:cNvSpPr>
          <p:nvPr>
            <p:ph type="title"/>
          </p:nvPr>
        </p:nvSpPr>
        <p:spPr>
          <a:xfrm>
            <a:off x="1227146" y="555604"/>
            <a:ext cx="2292141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 viaje</a:t>
            </a:r>
            <a:br>
              <a:rPr lang="en" dirty="0"/>
            </a:br>
            <a:r>
              <a:rPr lang="en" dirty="0"/>
              <a:t>Permanente</a:t>
            </a:r>
            <a:endParaRPr dirty="0"/>
          </a:p>
        </p:txBody>
      </p:sp>
      <p:sp>
        <p:nvSpPr>
          <p:cNvPr id="1090" name="Google Shape;1090;p36"/>
          <p:cNvSpPr txBox="1">
            <a:spLocks noGrp="1"/>
          </p:cNvSpPr>
          <p:nvPr>
            <p:ph type="body" idx="1"/>
          </p:nvPr>
        </p:nvSpPr>
        <p:spPr>
          <a:xfrm>
            <a:off x="159866" y="1625756"/>
            <a:ext cx="3712887" cy="3393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28270" indent="0" algn="just">
              <a:lnSpc>
                <a:spcPct val="150000"/>
              </a:lnSpc>
              <a:spcAft>
                <a:spcPts val="0"/>
              </a:spcAft>
              <a:buNone/>
            </a:pP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Mientras</a:t>
            </a:r>
            <a:r>
              <a:rPr lang="es-ES" sz="1200" spc="-1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ciencias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han</a:t>
            </a:r>
            <a:r>
              <a:rPr lang="es-ES" sz="1200" spc="-1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logrado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respectivos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dominios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conocimientos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imperiosamente</a:t>
            </a:r>
            <a:r>
              <a:rPr lang="es-ES" sz="12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ciertos y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universalmente aceptados,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nada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semejante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 alcanzado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pesar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esfuerzos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sostenidos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durante</a:t>
            </a:r>
            <a:r>
              <a:rPr lang="es-ES" sz="1200" spc="-1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milenios.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hay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negarlo: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b="1" spc="-11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b="1" spc="-11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 no </a:t>
            </a:r>
            <a:r>
              <a:rPr lang="es-ES" sz="1200" b="1" spc="-1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hay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unanimidad alguna </a:t>
            </a:r>
            <a:r>
              <a:rPr lang="es-ES" sz="1200" b="1" spc="-1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acerca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lo conocido </a:t>
            </a:r>
            <a:r>
              <a:rPr lang="es-ES" sz="1200" b="1" spc="-1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definitivamente.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aceptado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todos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vista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razones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imperiosas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convertido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como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consecuencia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un conocimiento científico; ya no es filosofía, sino algo que pertenece a un dominio especial de lo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cognoscible.</a:t>
            </a:r>
            <a:r>
              <a:rPr lang="es-ES" sz="1200" spc="-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[…]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91" name="Google Shape;1091;p36"/>
          <p:cNvSpPr txBox="1">
            <a:spLocks noGrp="1"/>
          </p:cNvSpPr>
          <p:nvPr>
            <p:ph type="body" idx="2"/>
          </p:nvPr>
        </p:nvSpPr>
        <p:spPr>
          <a:xfrm>
            <a:off x="5202493" y="954907"/>
            <a:ext cx="3941508" cy="3947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4135" marR="379095" indent="0" algn="just">
              <a:lnSpc>
                <a:spcPct val="150000"/>
              </a:lnSpc>
              <a:spcBef>
                <a:spcPts val="585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palabra griega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filósofo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200" i="1" dirty="0" err="1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philósophos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 se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formó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oposición a </a:t>
            </a:r>
            <a:r>
              <a:rPr lang="es-ES" sz="1200" i="1" dirty="0" err="1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sophós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Se trata del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amante del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conocimiento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(del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saber)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diferencia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aquel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estando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u="sng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posesión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conocimiento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llamaba</a:t>
            </a:r>
            <a:r>
              <a:rPr lang="es-CL" sz="1200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sapiente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sabio.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Este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sentido</a:t>
            </a:r>
            <a:r>
              <a:rPr lang="es-ES" sz="1200" spc="-1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palabra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persistido hasta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hoy: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b="1" spc="-8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búsqueda</a:t>
            </a:r>
            <a:r>
              <a:rPr lang="es-ES" sz="1200" b="1" spc="-7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b="1" spc="-8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b="1" spc="-8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spc="-1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verdad,</a:t>
            </a:r>
            <a:r>
              <a:rPr lang="es-ES" sz="1200" b="1" spc="-8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</a:t>
            </a:r>
            <a:r>
              <a:rPr lang="es-ES" sz="1200" b="1" spc="-7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b="1" spc="-8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posesión</a:t>
            </a:r>
            <a:r>
              <a:rPr lang="es-ES" sz="1200" b="1" spc="-8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ella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esencia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filosofía,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frecuentemente</a:t>
            </a:r>
            <a:r>
              <a:rPr lang="es-CL" sz="1200" spc="-15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se la traicione en el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dogmatismo,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es,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un saber</a:t>
            </a:r>
            <a:r>
              <a:rPr lang="es-ES" sz="1200" spc="-14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enunciado</a:t>
            </a:r>
            <a:r>
              <a:rPr lang="es-ES" sz="1200" spc="-14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proposiciones,</a:t>
            </a:r>
            <a:r>
              <a:rPr lang="es-ES" sz="1200" spc="-14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definitivo,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perfecto y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enseñable.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quiere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decir: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ir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camino.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preguntas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son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esenciales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respuestas,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 respuesta</a:t>
            </a:r>
            <a:r>
              <a:rPr lang="es-ES" sz="1200" spc="-5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</a:t>
            </a:r>
            <a:r>
              <a:rPr lang="es-ES" sz="1200" spc="-5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convierte</a:t>
            </a:r>
            <a:r>
              <a:rPr lang="es-ES" sz="1200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5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s-ES" sz="1200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nueva</a:t>
            </a:r>
            <a:r>
              <a:rPr lang="es-ES" sz="1200" spc="-5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pregunta.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indent="0" algn="r">
              <a:spcBef>
                <a:spcPts val="505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Jaspers,</a:t>
            </a:r>
            <a:r>
              <a:rPr lang="es-ES" sz="1200" spc="-5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K.</a:t>
            </a:r>
            <a:r>
              <a:rPr lang="es-ES" sz="1200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indent="0" algn="r">
              <a:spcBef>
                <a:spcPts val="505"/>
              </a:spcBef>
              <a:spcAft>
                <a:spcPts val="0"/>
              </a:spcAft>
              <a:buNone/>
            </a:pP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desde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punto</a:t>
            </a:r>
            <a:r>
              <a:rPr lang="es-ES" sz="1200" i="1" spc="-5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vista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existencia</a:t>
            </a:r>
            <a:r>
              <a:rPr lang="es-ES" sz="1200" i="1" spc="-4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indent="0" algn="r">
              <a:spcBef>
                <a:spcPts val="505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(1949)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200" dirty="0"/>
          </a:p>
        </p:txBody>
      </p:sp>
      <p:grpSp>
        <p:nvGrpSpPr>
          <p:cNvPr id="1094" name="Google Shape;1094;p36"/>
          <p:cNvGrpSpPr/>
          <p:nvPr/>
        </p:nvGrpSpPr>
        <p:grpSpPr>
          <a:xfrm flipH="1">
            <a:off x="719986" y="1396579"/>
            <a:ext cx="2997127" cy="176025"/>
            <a:chOff x="4345425" y="2175475"/>
            <a:chExt cx="800750" cy="176025"/>
          </a:xfrm>
        </p:grpSpPr>
        <p:sp>
          <p:nvSpPr>
            <p:cNvPr id="1095" name="Google Shape;1095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6"/>
          <p:cNvGrpSpPr/>
          <p:nvPr/>
        </p:nvGrpSpPr>
        <p:grpSpPr>
          <a:xfrm rot="6708397">
            <a:off x="4607960" y="4298272"/>
            <a:ext cx="1376274" cy="908487"/>
            <a:chOff x="5248525" y="821375"/>
            <a:chExt cx="1082824" cy="694544"/>
          </a:xfrm>
        </p:grpSpPr>
        <p:sp>
          <p:nvSpPr>
            <p:cNvPr id="1115" name="Google Shape;1115;p36"/>
            <p:cNvSpPr/>
            <p:nvPr/>
          </p:nvSpPr>
          <p:spPr>
            <a:xfrm>
              <a:off x="5386964" y="1033865"/>
              <a:ext cx="843217" cy="475585"/>
            </a:xfrm>
            <a:custGeom>
              <a:avLst/>
              <a:gdLst/>
              <a:ahLst/>
              <a:cxnLst/>
              <a:rect l="l" t="t" r="r" b="b"/>
              <a:pathLst>
                <a:path w="24870" h="14027" extrusionOk="0">
                  <a:moveTo>
                    <a:pt x="2110" y="1"/>
                  </a:moveTo>
                  <a:lnTo>
                    <a:pt x="172" y="5463"/>
                  </a:lnTo>
                  <a:lnTo>
                    <a:pt x="0" y="5941"/>
                  </a:lnTo>
                  <a:lnTo>
                    <a:pt x="22760" y="14026"/>
                  </a:lnTo>
                  <a:lnTo>
                    <a:pt x="22995" y="13368"/>
                  </a:lnTo>
                  <a:lnTo>
                    <a:pt x="24870" y="808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028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5455115" y="824528"/>
              <a:ext cx="851795" cy="486876"/>
            </a:xfrm>
            <a:custGeom>
              <a:avLst/>
              <a:gdLst/>
              <a:ahLst/>
              <a:cxnLst/>
              <a:rect l="l" t="t" r="r" b="b"/>
              <a:pathLst>
                <a:path w="25123" h="14360" extrusionOk="0">
                  <a:moveTo>
                    <a:pt x="2209" y="0"/>
                  </a:moveTo>
                  <a:lnTo>
                    <a:pt x="0" y="6220"/>
                  </a:lnTo>
                  <a:lnTo>
                    <a:pt x="22914" y="14359"/>
                  </a:lnTo>
                  <a:lnTo>
                    <a:pt x="25122" y="8140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00A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5343564" y="832157"/>
              <a:ext cx="980431" cy="665352"/>
            </a:xfrm>
            <a:custGeom>
              <a:avLst/>
              <a:gdLst/>
              <a:ahLst/>
              <a:cxnLst/>
              <a:rect l="l" t="t" r="r" b="b"/>
              <a:pathLst>
                <a:path w="28917" h="19624" extrusionOk="0">
                  <a:moveTo>
                    <a:pt x="3858" y="0"/>
                  </a:moveTo>
                  <a:lnTo>
                    <a:pt x="0" y="10853"/>
                  </a:lnTo>
                  <a:cubicBezTo>
                    <a:pt x="36" y="10889"/>
                    <a:pt x="72" y="10916"/>
                    <a:pt x="118" y="10934"/>
                  </a:cubicBezTo>
                  <a:lnTo>
                    <a:pt x="1452" y="11412"/>
                  </a:lnTo>
                  <a:lnTo>
                    <a:pt x="3390" y="5950"/>
                  </a:lnTo>
                  <a:lnTo>
                    <a:pt x="5328" y="496"/>
                  </a:lnTo>
                  <a:lnTo>
                    <a:pt x="3994" y="27"/>
                  </a:lnTo>
                  <a:cubicBezTo>
                    <a:pt x="3948" y="18"/>
                    <a:pt x="3903" y="9"/>
                    <a:pt x="3858" y="0"/>
                  </a:cubicBezTo>
                  <a:close/>
                  <a:moveTo>
                    <a:pt x="28061" y="8681"/>
                  </a:moveTo>
                  <a:lnTo>
                    <a:pt x="26150" y="14035"/>
                  </a:lnTo>
                  <a:lnTo>
                    <a:pt x="24275" y="19317"/>
                  </a:lnTo>
                  <a:lnTo>
                    <a:pt x="25140" y="19624"/>
                  </a:lnTo>
                  <a:lnTo>
                    <a:pt x="28917" y="8978"/>
                  </a:lnTo>
                  <a:lnTo>
                    <a:pt x="28061" y="8681"/>
                  </a:lnTo>
                  <a:close/>
                </a:path>
              </a:pathLst>
            </a:custGeom>
            <a:solidFill>
              <a:srgbClr val="AF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5248525" y="830292"/>
              <a:ext cx="225875" cy="369870"/>
            </a:xfrm>
            <a:custGeom>
              <a:avLst/>
              <a:gdLst/>
              <a:ahLst/>
              <a:cxnLst/>
              <a:rect l="l" t="t" r="r" b="b"/>
              <a:pathLst>
                <a:path w="6662" h="10909" extrusionOk="0">
                  <a:moveTo>
                    <a:pt x="5792" y="0"/>
                  </a:moveTo>
                  <a:cubicBezTo>
                    <a:pt x="3890" y="0"/>
                    <a:pt x="2470" y="856"/>
                    <a:pt x="1550" y="2561"/>
                  </a:cubicBezTo>
                  <a:cubicBezTo>
                    <a:pt x="1019" y="3553"/>
                    <a:pt x="640" y="4607"/>
                    <a:pt x="424" y="5743"/>
                  </a:cubicBezTo>
                  <a:cubicBezTo>
                    <a:pt x="0" y="7934"/>
                    <a:pt x="802" y="9655"/>
                    <a:pt x="2803" y="10908"/>
                  </a:cubicBezTo>
                  <a:lnTo>
                    <a:pt x="6661" y="55"/>
                  </a:lnTo>
                  <a:cubicBezTo>
                    <a:pt x="6361" y="18"/>
                    <a:pt x="6071" y="0"/>
                    <a:pt x="57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5250356" y="821375"/>
              <a:ext cx="1080993" cy="694544"/>
            </a:xfrm>
            <a:custGeom>
              <a:avLst/>
              <a:gdLst/>
              <a:ahLst/>
              <a:cxnLst/>
              <a:rect l="l" t="t" r="r" b="b"/>
              <a:pathLst>
                <a:path w="31883" h="20485" extrusionOk="0">
                  <a:moveTo>
                    <a:pt x="30903" y="9238"/>
                  </a:moveTo>
                  <a:lnTo>
                    <a:pt x="31425" y="9422"/>
                  </a:lnTo>
                  <a:lnTo>
                    <a:pt x="31425" y="9422"/>
                  </a:lnTo>
                  <a:cubicBezTo>
                    <a:pt x="31154" y="10260"/>
                    <a:pt x="30869" y="11089"/>
                    <a:pt x="30584" y="11910"/>
                  </a:cubicBezTo>
                  <a:cubicBezTo>
                    <a:pt x="30287" y="12803"/>
                    <a:pt x="29971" y="13686"/>
                    <a:pt x="29656" y="14578"/>
                  </a:cubicBezTo>
                  <a:lnTo>
                    <a:pt x="28700" y="17238"/>
                  </a:lnTo>
                  <a:cubicBezTo>
                    <a:pt x="28398" y="18060"/>
                    <a:pt x="28088" y="18875"/>
                    <a:pt x="27770" y="19697"/>
                  </a:cubicBezTo>
                  <a:lnTo>
                    <a:pt x="27770" y="19697"/>
                  </a:lnTo>
                  <a:lnTo>
                    <a:pt x="27262" y="19517"/>
                  </a:lnTo>
                  <a:lnTo>
                    <a:pt x="27262" y="19517"/>
                  </a:lnTo>
                  <a:cubicBezTo>
                    <a:pt x="27552" y="18623"/>
                    <a:pt x="27856" y="17736"/>
                    <a:pt x="28160" y="16841"/>
                  </a:cubicBezTo>
                  <a:cubicBezTo>
                    <a:pt x="28493" y="15894"/>
                    <a:pt x="28818" y="14948"/>
                    <a:pt x="29160" y="14002"/>
                  </a:cubicBezTo>
                  <a:cubicBezTo>
                    <a:pt x="29503" y="13055"/>
                    <a:pt x="29836" y="12109"/>
                    <a:pt x="30179" y="11171"/>
                  </a:cubicBezTo>
                  <a:cubicBezTo>
                    <a:pt x="30419" y="10523"/>
                    <a:pt x="30660" y="9880"/>
                    <a:pt x="30903" y="9238"/>
                  </a:cubicBezTo>
                  <a:close/>
                  <a:moveTo>
                    <a:pt x="5751" y="373"/>
                  </a:moveTo>
                  <a:cubicBezTo>
                    <a:pt x="6073" y="381"/>
                    <a:pt x="6404" y="417"/>
                    <a:pt x="6717" y="470"/>
                  </a:cubicBezTo>
                  <a:lnTo>
                    <a:pt x="6717" y="470"/>
                  </a:lnTo>
                  <a:cubicBezTo>
                    <a:pt x="6935" y="557"/>
                    <a:pt x="7145" y="636"/>
                    <a:pt x="7355" y="724"/>
                  </a:cubicBezTo>
                  <a:cubicBezTo>
                    <a:pt x="7581" y="814"/>
                    <a:pt x="7797" y="904"/>
                    <a:pt x="8013" y="994"/>
                  </a:cubicBezTo>
                  <a:cubicBezTo>
                    <a:pt x="8013" y="994"/>
                    <a:pt x="8013" y="1003"/>
                    <a:pt x="8013" y="1003"/>
                  </a:cubicBezTo>
                  <a:cubicBezTo>
                    <a:pt x="8033" y="1009"/>
                    <a:pt x="8052" y="1011"/>
                    <a:pt x="8071" y="1011"/>
                  </a:cubicBezTo>
                  <a:cubicBezTo>
                    <a:pt x="8152" y="1011"/>
                    <a:pt x="8228" y="966"/>
                    <a:pt x="8257" y="886"/>
                  </a:cubicBezTo>
                  <a:lnTo>
                    <a:pt x="8257" y="877"/>
                  </a:lnTo>
                  <a:lnTo>
                    <a:pt x="8414" y="444"/>
                  </a:lnTo>
                  <a:lnTo>
                    <a:pt x="8414" y="444"/>
                  </a:lnTo>
                  <a:cubicBezTo>
                    <a:pt x="10263" y="1072"/>
                    <a:pt x="12104" y="1701"/>
                    <a:pt x="13945" y="2347"/>
                  </a:cubicBezTo>
                  <a:cubicBezTo>
                    <a:pt x="15847" y="3005"/>
                    <a:pt x="17749" y="3672"/>
                    <a:pt x="19641" y="4339"/>
                  </a:cubicBezTo>
                  <a:lnTo>
                    <a:pt x="22490" y="5348"/>
                  </a:lnTo>
                  <a:lnTo>
                    <a:pt x="25329" y="6367"/>
                  </a:lnTo>
                  <a:cubicBezTo>
                    <a:pt x="27160" y="7029"/>
                    <a:pt x="28991" y="7701"/>
                    <a:pt x="30814" y="8396"/>
                  </a:cubicBezTo>
                  <a:lnTo>
                    <a:pt x="30814" y="8396"/>
                  </a:lnTo>
                  <a:cubicBezTo>
                    <a:pt x="30764" y="8551"/>
                    <a:pt x="30714" y="8705"/>
                    <a:pt x="30664" y="8859"/>
                  </a:cubicBezTo>
                  <a:lnTo>
                    <a:pt x="30664" y="8859"/>
                  </a:lnTo>
                  <a:cubicBezTo>
                    <a:pt x="30645" y="8878"/>
                    <a:pt x="30630" y="8901"/>
                    <a:pt x="30620" y="8927"/>
                  </a:cubicBezTo>
                  <a:cubicBezTo>
                    <a:pt x="30610" y="8958"/>
                    <a:pt x="30607" y="8990"/>
                    <a:pt x="30611" y="9019"/>
                  </a:cubicBezTo>
                  <a:lnTo>
                    <a:pt x="30611" y="9019"/>
                  </a:lnTo>
                  <a:cubicBezTo>
                    <a:pt x="30384" y="9706"/>
                    <a:pt x="30151" y="10391"/>
                    <a:pt x="29917" y="11072"/>
                  </a:cubicBezTo>
                  <a:cubicBezTo>
                    <a:pt x="29602" y="12027"/>
                    <a:pt x="29259" y="12974"/>
                    <a:pt x="28926" y="13920"/>
                  </a:cubicBezTo>
                  <a:cubicBezTo>
                    <a:pt x="28592" y="14867"/>
                    <a:pt x="28250" y="15804"/>
                    <a:pt x="27907" y="16751"/>
                  </a:cubicBezTo>
                  <a:cubicBezTo>
                    <a:pt x="27557" y="17694"/>
                    <a:pt x="27216" y="18628"/>
                    <a:pt x="26847" y="19562"/>
                  </a:cubicBezTo>
                  <a:lnTo>
                    <a:pt x="26847" y="19562"/>
                  </a:lnTo>
                  <a:cubicBezTo>
                    <a:pt x="26846" y="19565"/>
                    <a:pt x="26845" y="19569"/>
                    <a:pt x="26844" y="19572"/>
                  </a:cubicBezTo>
                  <a:lnTo>
                    <a:pt x="26841" y="19578"/>
                  </a:lnTo>
                  <a:lnTo>
                    <a:pt x="26841" y="19578"/>
                  </a:lnTo>
                  <a:cubicBezTo>
                    <a:pt x="26840" y="19580"/>
                    <a:pt x="26838" y="19581"/>
                    <a:pt x="26835" y="19581"/>
                  </a:cubicBezTo>
                  <a:cubicBezTo>
                    <a:pt x="26832" y="19592"/>
                    <a:pt x="26830" y="19603"/>
                    <a:pt x="26829" y="19614"/>
                  </a:cubicBezTo>
                  <a:lnTo>
                    <a:pt x="26829" y="19614"/>
                  </a:lnTo>
                  <a:lnTo>
                    <a:pt x="26673" y="20051"/>
                  </a:lnTo>
                  <a:lnTo>
                    <a:pt x="26673" y="20051"/>
                  </a:lnTo>
                  <a:cubicBezTo>
                    <a:pt x="24831" y="19414"/>
                    <a:pt x="22989" y="18785"/>
                    <a:pt x="21147" y="18148"/>
                  </a:cubicBezTo>
                  <a:lnTo>
                    <a:pt x="15450" y="16147"/>
                  </a:lnTo>
                  <a:lnTo>
                    <a:pt x="9753" y="14137"/>
                  </a:lnTo>
                  <a:cubicBezTo>
                    <a:pt x="7921" y="13474"/>
                    <a:pt x="6090" y="12811"/>
                    <a:pt x="4274" y="12091"/>
                  </a:cubicBezTo>
                  <a:lnTo>
                    <a:pt x="4274" y="12091"/>
                  </a:lnTo>
                  <a:lnTo>
                    <a:pt x="4381" y="11793"/>
                  </a:lnTo>
                  <a:cubicBezTo>
                    <a:pt x="4417" y="11694"/>
                    <a:pt x="4363" y="11586"/>
                    <a:pt x="4264" y="11550"/>
                  </a:cubicBezTo>
                  <a:cubicBezTo>
                    <a:pt x="3813" y="11397"/>
                    <a:pt x="3371" y="11252"/>
                    <a:pt x="2921" y="11099"/>
                  </a:cubicBezTo>
                  <a:lnTo>
                    <a:pt x="2921" y="11099"/>
                  </a:lnTo>
                  <a:lnTo>
                    <a:pt x="2957" y="11108"/>
                  </a:lnTo>
                  <a:cubicBezTo>
                    <a:pt x="2398" y="10784"/>
                    <a:pt x="1884" y="10378"/>
                    <a:pt x="1460" y="9891"/>
                  </a:cubicBezTo>
                  <a:cubicBezTo>
                    <a:pt x="1046" y="9404"/>
                    <a:pt x="739" y="8828"/>
                    <a:pt x="595" y="8215"/>
                  </a:cubicBezTo>
                  <a:cubicBezTo>
                    <a:pt x="442" y="7602"/>
                    <a:pt x="451" y="6962"/>
                    <a:pt x="550" y="6331"/>
                  </a:cubicBezTo>
                  <a:cubicBezTo>
                    <a:pt x="604" y="6015"/>
                    <a:pt x="685" y="5700"/>
                    <a:pt x="766" y="5393"/>
                  </a:cubicBezTo>
                  <a:cubicBezTo>
                    <a:pt x="856" y="5078"/>
                    <a:pt x="956" y="4771"/>
                    <a:pt x="1055" y="4465"/>
                  </a:cubicBezTo>
                  <a:cubicBezTo>
                    <a:pt x="1514" y="3266"/>
                    <a:pt x="2010" y="2022"/>
                    <a:pt x="3029" y="1211"/>
                  </a:cubicBezTo>
                  <a:cubicBezTo>
                    <a:pt x="3534" y="814"/>
                    <a:pt x="4147" y="562"/>
                    <a:pt x="4787" y="454"/>
                  </a:cubicBezTo>
                  <a:cubicBezTo>
                    <a:pt x="5102" y="391"/>
                    <a:pt x="5426" y="373"/>
                    <a:pt x="5751" y="373"/>
                  </a:cubicBezTo>
                  <a:close/>
                  <a:moveTo>
                    <a:pt x="8302" y="1"/>
                  </a:moveTo>
                  <a:cubicBezTo>
                    <a:pt x="8223" y="1"/>
                    <a:pt x="8150" y="51"/>
                    <a:pt x="8122" y="129"/>
                  </a:cubicBezTo>
                  <a:lnTo>
                    <a:pt x="8113" y="129"/>
                  </a:lnTo>
                  <a:lnTo>
                    <a:pt x="7956" y="581"/>
                  </a:lnTo>
                  <a:lnTo>
                    <a:pt x="7956" y="581"/>
                  </a:lnTo>
                  <a:cubicBezTo>
                    <a:pt x="7792" y="532"/>
                    <a:pt x="7628" y="479"/>
                    <a:pt x="7464" y="427"/>
                  </a:cubicBezTo>
                  <a:cubicBezTo>
                    <a:pt x="7238" y="363"/>
                    <a:pt x="7013" y="291"/>
                    <a:pt x="6788" y="219"/>
                  </a:cubicBezTo>
                  <a:lnTo>
                    <a:pt x="6779" y="219"/>
                  </a:lnTo>
                  <a:cubicBezTo>
                    <a:pt x="6779" y="210"/>
                    <a:pt x="6770" y="210"/>
                    <a:pt x="6761" y="210"/>
                  </a:cubicBezTo>
                  <a:cubicBezTo>
                    <a:pt x="6451" y="177"/>
                    <a:pt x="6140" y="157"/>
                    <a:pt x="5828" y="157"/>
                  </a:cubicBezTo>
                  <a:cubicBezTo>
                    <a:pt x="5468" y="157"/>
                    <a:pt x="5108" y="183"/>
                    <a:pt x="4750" y="246"/>
                  </a:cubicBezTo>
                  <a:cubicBezTo>
                    <a:pt x="4083" y="363"/>
                    <a:pt x="3434" y="616"/>
                    <a:pt x="2876" y="994"/>
                  </a:cubicBezTo>
                  <a:cubicBezTo>
                    <a:pt x="2299" y="1373"/>
                    <a:pt x="1821" y="1887"/>
                    <a:pt x="1442" y="2464"/>
                  </a:cubicBezTo>
                  <a:cubicBezTo>
                    <a:pt x="1253" y="2752"/>
                    <a:pt x="1100" y="3050"/>
                    <a:pt x="956" y="3347"/>
                  </a:cubicBezTo>
                  <a:cubicBezTo>
                    <a:pt x="802" y="3654"/>
                    <a:pt x="676" y="3969"/>
                    <a:pt x="568" y="4294"/>
                  </a:cubicBezTo>
                  <a:cubicBezTo>
                    <a:pt x="343" y="4934"/>
                    <a:pt x="171" y="5583"/>
                    <a:pt x="81" y="6268"/>
                  </a:cubicBezTo>
                  <a:cubicBezTo>
                    <a:pt x="0" y="6944"/>
                    <a:pt x="27" y="7647"/>
                    <a:pt x="225" y="8314"/>
                  </a:cubicBezTo>
                  <a:cubicBezTo>
                    <a:pt x="406" y="8981"/>
                    <a:pt x="766" y="9594"/>
                    <a:pt x="1208" y="10108"/>
                  </a:cubicBezTo>
                  <a:cubicBezTo>
                    <a:pt x="1659" y="10630"/>
                    <a:pt x="2209" y="11045"/>
                    <a:pt x="2776" y="11397"/>
                  </a:cubicBezTo>
                  <a:cubicBezTo>
                    <a:pt x="2785" y="11406"/>
                    <a:pt x="2794" y="11415"/>
                    <a:pt x="2803" y="11415"/>
                  </a:cubicBezTo>
                  <a:lnTo>
                    <a:pt x="2812" y="11415"/>
                  </a:lnTo>
                  <a:cubicBezTo>
                    <a:pt x="3194" y="11555"/>
                    <a:pt x="3575" y="11695"/>
                    <a:pt x="3957" y="11841"/>
                  </a:cubicBezTo>
                  <a:lnTo>
                    <a:pt x="3957" y="11841"/>
                  </a:lnTo>
                  <a:lnTo>
                    <a:pt x="3849" y="12136"/>
                  </a:lnTo>
                  <a:lnTo>
                    <a:pt x="3840" y="12154"/>
                  </a:lnTo>
                  <a:cubicBezTo>
                    <a:pt x="3813" y="12253"/>
                    <a:pt x="3867" y="12361"/>
                    <a:pt x="3966" y="12388"/>
                  </a:cubicBezTo>
                  <a:cubicBezTo>
                    <a:pt x="5886" y="12992"/>
                    <a:pt x="7788" y="13650"/>
                    <a:pt x="9690" y="14317"/>
                  </a:cubicBezTo>
                  <a:lnTo>
                    <a:pt x="15378" y="16345"/>
                  </a:lnTo>
                  <a:lnTo>
                    <a:pt x="21057" y="18400"/>
                  </a:lnTo>
                  <a:cubicBezTo>
                    <a:pt x="22950" y="19076"/>
                    <a:pt x="24833" y="19779"/>
                    <a:pt x="26726" y="20473"/>
                  </a:cubicBezTo>
                  <a:cubicBezTo>
                    <a:pt x="26747" y="20481"/>
                    <a:pt x="26769" y="20485"/>
                    <a:pt x="26791" y="20485"/>
                  </a:cubicBezTo>
                  <a:cubicBezTo>
                    <a:pt x="26871" y="20485"/>
                    <a:pt x="26950" y="20435"/>
                    <a:pt x="26979" y="20356"/>
                  </a:cubicBezTo>
                  <a:lnTo>
                    <a:pt x="27142" y="19880"/>
                  </a:lnTo>
                  <a:lnTo>
                    <a:pt x="27142" y="19880"/>
                  </a:lnTo>
                  <a:lnTo>
                    <a:pt x="27817" y="20122"/>
                  </a:lnTo>
                  <a:lnTo>
                    <a:pt x="27835" y="20131"/>
                  </a:lnTo>
                  <a:cubicBezTo>
                    <a:pt x="27852" y="20136"/>
                    <a:pt x="27869" y="20138"/>
                    <a:pt x="27886" y="20138"/>
                  </a:cubicBezTo>
                  <a:cubicBezTo>
                    <a:pt x="27967" y="20138"/>
                    <a:pt x="28040" y="20087"/>
                    <a:pt x="28069" y="20005"/>
                  </a:cubicBezTo>
                  <a:cubicBezTo>
                    <a:pt x="28358" y="19112"/>
                    <a:pt x="28655" y="18220"/>
                    <a:pt x="28962" y="17328"/>
                  </a:cubicBezTo>
                  <a:lnTo>
                    <a:pt x="29890" y="14660"/>
                  </a:lnTo>
                  <a:cubicBezTo>
                    <a:pt x="30215" y="13776"/>
                    <a:pt x="30530" y="12893"/>
                    <a:pt x="30855" y="12009"/>
                  </a:cubicBezTo>
                  <a:cubicBezTo>
                    <a:pt x="31179" y="11126"/>
                    <a:pt x="31504" y="10243"/>
                    <a:pt x="31846" y="9368"/>
                  </a:cubicBezTo>
                  <a:cubicBezTo>
                    <a:pt x="31846" y="9368"/>
                    <a:pt x="31846" y="9359"/>
                    <a:pt x="31846" y="9359"/>
                  </a:cubicBezTo>
                  <a:cubicBezTo>
                    <a:pt x="31882" y="9260"/>
                    <a:pt x="31837" y="9152"/>
                    <a:pt x="31738" y="9116"/>
                  </a:cubicBezTo>
                  <a:lnTo>
                    <a:pt x="31729" y="9116"/>
                  </a:lnTo>
                  <a:lnTo>
                    <a:pt x="31043" y="8870"/>
                  </a:lnTo>
                  <a:lnTo>
                    <a:pt x="31043" y="8870"/>
                  </a:lnTo>
                  <a:cubicBezTo>
                    <a:pt x="31109" y="8697"/>
                    <a:pt x="31176" y="8523"/>
                    <a:pt x="31242" y="8350"/>
                  </a:cubicBezTo>
                  <a:cubicBezTo>
                    <a:pt x="31242" y="8350"/>
                    <a:pt x="31242" y="8341"/>
                    <a:pt x="31242" y="8341"/>
                  </a:cubicBezTo>
                  <a:cubicBezTo>
                    <a:pt x="31278" y="8242"/>
                    <a:pt x="31224" y="8133"/>
                    <a:pt x="31125" y="8097"/>
                  </a:cubicBezTo>
                  <a:cubicBezTo>
                    <a:pt x="29214" y="7466"/>
                    <a:pt x="27303" y="6817"/>
                    <a:pt x="25410" y="6150"/>
                  </a:cubicBezTo>
                  <a:lnTo>
                    <a:pt x="22562" y="5150"/>
                  </a:lnTo>
                  <a:lnTo>
                    <a:pt x="19714" y="4131"/>
                  </a:lnTo>
                  <a:cubicBezTo>
                    <a:pt x="17821" y="3455"/>
                    <a:pt x="15928" y="2779"/>
                    <a:pt x="14035" y="2085"/>
                  </a:cubicBezTo>
                  <a:cubicBezTo>
                    <a:pt x="12142" y="1409"/>
                    <a:pt x="10258" y="706"/>
                    <a:pt x="8365" y="12"/>
                  </a:cubicBezTo>
                  <a:cubicBezTo>
                    <a:pt x="8344" y="4"/>
                    <a:pt x="8323" y="1"/>
                    <a:pt x="8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5385438" y="842193"/>
              <a:ext cx="146402" cy="383398"/>
            </a:xfrm>
            <a:custGeom>
              <a:avLst/>
              <a:gdLst/>
              <a:ahLst/>
              <a:cxnLst/>
              <a:rect l="l" t="t" r="r" b="b"/>
              <a:pathLst>
                <a:path w="4318" h="11308" extrusionOk="0">
                  <a:moveTo>
                    <a:pt x="4098" y="1"/>
                  </a:moveTo>
                  <a:cubicBezTo>
                    <a:pt x="4017" y="1"/>
                    <a:pt x="3941" y="57"/>
                    <a:pt x="3912" y="137"/>
                  </a:cubicBezTo>
                  <a:cubicBezTo>
                    <a:pt x="3624" y="1057"/>
                    <a:pt x="3299" y="1967"/>
                    <a:pt x="2984" y="2877"/>
                  </a:cubicBezTo>
                  <a:lnTo>
                    <a:pt x="2001" y="5609"/>
                  </a:lnTo>
                  <a:lnTo>
                    <a:pt x="1028" y="8331"/>
                  </a:lnTo>
                  <a:cubicBezTo>
                    <a:pt x="703" y="9241"/>
                    <a:pt x="361" y="10143"/>
                    <a:pt x="36" y="11053"/>
                  </a:cubicBezTo>
                  <a:cubicBezTo>
                    <a:pt x="0" y="11152"/>
                    <a:pt x="54" y="11269"/>
                    <a:pt x="154" y="11296"/>
                  </a:cubicBezTo>
                  <a:cubicBezTo>
                    <a:pt x="174" y="11304"/>
                    <a:pt x="196" y="11308"/>
                    <a:pt x="217" y="11308"/>
                  </a:cubicBezTo>
                  <a:cubicBezTo>
                    <a:pt x="295" y="11308"/>
                    <a:pt x="368" y="11257"/>
                    <a:pt x="397" y="11179"/>
                  </a:cubicBezTo>
                  <a:cubicBezTo>
                    <a:pt x="712" y="10269"/>
                    <a:pt x="1028" y="9358"/>
                    <a:pt x="1343" y="8448"/>
                  </a:cubicBezTo>
                  <a:lnTo>
                    <a:pt x="2308" y="5717"/>
                  </a:lnTo>
                  <a:lnTo>
                    <a:pt x="3272" y="2985"/>
                  </a:lnTo>
                  <a:cubicBezTo>
                    <a:pt x="3597" y="2075"/>
                    <a:pt x="3921" y="1165"/>
                    <a:pt x="4273" y="263"/>
                  </a:cubicBezTo>
                  <a:cubicBezTo>
                    <a:pt x="4282" y="263"/>
                    <a:pt x="4282" y="254"/>
                    <a:pt x="4282" y="254"/>
                  </a:cubicBezTo>
                  <a:cubicBezTo>
                    <a:pt x="4318" y="155"/>
                    <a:pt x="4255" y="47"/>
                    <a:pt x="4156" y="11"/>
                  </a:cubicBezTo>
                  <a:cubicBezTo>
                    <a:pt x="4136" y="4"/>
                    <a:pt x="4117" y="1"/>
                    <a:pt x="4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816;p59">
            <a:extLst>
              <a:ext uri="{FF2B5EF4-FFF2-40B4-BE49-F238E27FC236}">
                <a16:creationId xmlns:a16="http://schemas.microsoft.com/office/drawing/2014/main" id="{540758DE-7972-4626-84F7-A0D8D62C5365}"/>
              </a:ext>
            </a:extLst>
          </p:cNvPr>
          <p:cNvGrpSpPr/>
          <p:nvPr/>
        </p:nvGrpSpPr>
        <p:grpSpPr>
          <a:xfrm>
            <a:off x="1718311" y="4713051"/>
            <a:ext cx="1800976" cy="359748"/>
            <a:chOff x="1816609" y="3851001"/>
            <a:chExt cx="1093674" cy="222193"/>
          </a:xfrm>
          <a:solidFill>
            <a:schemeClr val="accent1">
              <a:lumMod val="75000"/>
            </a:schemeClr>
          </a:solidFill>
        </p:grpSpPr>
        <p:sp>
          <p:nvSpPr>
            <p:cNvPr id="48" name="Google Shape;2817;p59">
              <a:extLst>
                <a:ext uri="{FF2B5EF4-FFF2-40B4-BE49-F238E27FC236}">
                  <a16:creationId xmlns:a16="http://schemas.microsoft.com/office/drawing/2014/main" id="{76AD9361-BA8E-41CD-9FB9-12C9656E0280}"/>
                </a:ext>
              </a:extLst>
            </p:cNvPr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8;p59">
              <a:extLst>
                <a:ext uri="{FF2B5EF4-FFF2-40B4-BE49-F238E27FC236}">
                  <a16:creationId xmlns:a16="http://schemas.microsoft.com/office/drawing/2014/main" id="{C1EFB999-D24F-4A98-823F-D11A0932DAED}"/>
                </a:ext>
              </a:extLst>
            </p:cNvPr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9;p59">
              <a:extLst>
                <a:ext uri="{FF2B5EF4-FFF2-40B4-BE49-F238E27FC236}">
                  <a16:creationId xmlns:a16="http://schemas.microsoft.com/office/drawing/2014/main" id="{F62A43BA-BEFE-4537-963C-B6558C8DC7F3}"/>
                </a:ext>
              </a:extLst>
            </p:cNvPr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20;p59">
              <a:extLst>
                <a:ext uri="{FF2B5EF4-FFF2-40B4-BE49-F238E27FC236}">
                  <a16:creationId xmlns:a16="http://schemas.microsoft.com/office/drawing/2014/main" id="{9263A907-1E20-4AA0-9879-85BF1B582A7D}"/>
                </a:ext>
              </a:extLst>
            </p:cNvPr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21;p59">
              <a:extLst>
                <a:ext uri="{FF2B5EF4-FFF2-40B4-BE49-F238E27FC236}">
                  <a16:creationId xmlns:a16="http://schemas.microsoft.com/office/drawing/2014/main" id="{EF8459E3-FDEB-4685-8560-1457562A2AD8}"/>
                </a:ext>
              </a:extLst>
            </p:cNvPr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2;p59">
              <a:extLst>
                <a:ext uri="{FF2B5EF4-FFF2-40B4-BE49-F238E27FC236}">
                  <a16:creationId xmlns:a16="http://schemas.microsoft.com/office/drawing/2014/main" id="{F6F6B34F-F07C-4CD7-B994-520B5CB42B36}"/>
                </a:ext>
              </a:extLst>
            </p:cNvPr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3;p59">
              <a:extLst>
                <a:ext uri="{FF2B5EF4-FFF2-40B4-BE49-F238E27FC236}">
                  <a16:creationId xmlns:a16="http://schemas.microsoft.com/office/drawing/2014/main" id="{0B02908E-32D6-4CFB-A44B-E983A7CD04F7}"/>
                </a:ext>
              </a:extLst>
            </p:cNvPr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4;p59">
              <a:extLst>
                <a:ext uri="{FF2B5EF4-FFF2-40B4-BE49-F238E27FC236}">
                  <a16:creationId xmlns:a16="http://schemas.microsoft.com/office/drawing/2014/main" id="{83D7D8C8-B120-40FC-9BBA-7B4885F81530}"/>
                </a:ext>
              </a:extLst>
            </p:cNvPr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5;p59">
              <a:extLst>
                <a:ext uri="{FF2B5EF4-FFF2-40B4-BE49-F238E27FC236}">
                  <a16:creationId xmlns:a16="http://schemas.microsoft.com/office/drawing/2014/main" id="{2088FCFF-4138-4695-8417-035F3704A3EE}"/>
                </a:ext>
              </a:extLst>
            </p:cNvPr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02974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A3FE8F4-68FE-4C22-A689-50BB72073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49224" y="748919"/>
            <a:ext cx="4855109" cy="929100"/>
          </a:xfrm>
        </p:spPr>
        <p:txBody>
          <a:bodyPr/>
          <a:lstStyle/>
          <a:p>
            <a:r>
              <a:rPr lang="es-CL" dirty="0"/>
              <a:t>Platón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148FDBC-DF6F-4D7F-B6C8-6D4D80E23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6218" y="1735196"/>
            <a:ext cx="8102380" cy="1778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CL" sz="2400" dirty="0">
                <a:latin typeface="Modern Love Caps" panose="04070805081001020A01" pitchFamily="82" charset="0"/>
              </a:rPr>
              <a:t>La alegoría de la caverna muestra que </a:t>
            </a:r>
            <a:r>
              <a:rPr lang="es-CL" sz="2400" b="1" dirty="0">
                <a:solidFill>
                  <a:schemeClr val="accent2">
                    <a:lumMod val="75000"/>
                  </a:schemeClr>
                </a:solidFill>
                <a:latin typeface="Modern Love Caps" panose="04070805081001020A01" pitchFamily="82" charset="0"/>
              </a:rPr>
              <a:t>el conocimiento de la razón es iluminado por la luz</a:t>
            </a:r>
            <a:r>
              <a:rPr lang="es-CL" sz="2400" dirty="0">
                <a:latin typeface="Modern Love Caps" panose="04070805081001020A01" pitchFamily="82" charset="0"/>
              </a:rPr>
              <a:t>, mientras que </a:t>
            </a:r>
            <a:r>
              <a:rPr lang="es-CL" sz="2400" b="1" dirty="0">
                <a:solidFill>
                  <a:schemeClr val="tx1">
                    <a:lumMod val="60000"/>
                    <a:lumOff val="40000"/>
                  </a:schemeClr>
                </a:solidFill>
                <a:latin typeface="Modern Love Caps" panose="04070805081001020A01" pitchFamily="82" charset="0"/>
              </a:rPr>
              <a:t>nuestras opiniones basadas en el mundo sensible son como sombras de una caverna</a:t>
            </a:r>
            <a:r>
              <a:rPr lang="es-CL" sz="2400" dirty="0">
                <a:latin typeface="Modern Love Caps" panose="04070805081001020A01" pitchFamily="82" charset="0"/>
              </a:rPr>
              <a:t>: son solo apariencias que semejan la realidad.</a:t>
            </a:r>
          </a:p>
        </p:txBody>
      </p:sp>
      <p:grpSp>
        <p:nvGrpSpPr>
          <p:cNvPr id="25" name="Google Shape;1004;p34">
            <a:extLst>
              <a:ext uri="{FF2B5EF4-FFF2-40B4-BE49-F238E27FC236}">
                <a16:creationId xmlns:a16="http://schemas.microsoft.com/office/drawing/2014/main" id="{36B03E26-9BC4-4A08-B83A-178F052EF625}"/>
              </a:ext>
            </a:extLst>
          </p:cNvPr>
          <p:cNvGrpSpPr/>
          <p:nvPr/>
        </p:nvGrpSpPr>
        <p:grpSpPr>
          <a:xfrm rot="372491" flipH="1">
            <a:off x="7732650" y="4078549"/>
            <a:ext cx="595061" cy="675849"/>
            <a:chOff x="5464100" y="4208075"/>
            <a:chExt cx="494625" cy="579650"/>
          </a:xfrm>
        </p:grpSpPr>
        <p:sp>
          <p:nvSpPr>
            <p:cNvPr id="26" name="Google Shape;1005;p34">
              <a:extLst>
                <a:ext uri="{FF2B5EF4-FFF2-40B4-BE49-F238E27FC236}">
                  <a16:creationId xmlns:a16="http://schemas.microsoft.com/office/drawing/2014/main" id="{EFD95C48-D6F5-4ABB-8999-D9E5A3F8D909}"/>
                </a:ext>
              </a:extLst>
            </p:cNvPr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6;p34">
              <a:extLst>
                <a:ext uri="{FF2B5EF4-FFF2-40B4-BE49-F238E27FC236}">
                  <a16:creationId xmlns:a16="http://schemas.microsoft.com/office/drawing/2014/main" id="{58C35D78-77F0-4E11-9A70-8AB372BBEFA0}"/>
                </a:ext>
              </a:extLst>
            </p:cNvPr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7;p34">
              <a:extLst>
                <a:ext uri="{FF2B5EF4-FFF2-40B4-BE49-F238E27FC236}">
                  <a16:creationId xmlns:a16="http://schemas.microsoft.com/office/drawing/2014/main" id="{F3BCEE69-C1B2-4F73-86C2-D8CA965941B2}"/>
                </a:ext>
              </a:extLst>
            </p:cNvPr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8;p34">
              <a:extLst>
                <a:ext uri="{FF2B5EF4-FFF2-40B4-BE49-F238E27FC236}">
                  <a16:creationId xmlns:a16="http://schemas.microsoft.com/office/drawing/2014/main" id="{B50DADC7-B404-4FEA-9E44-B00E0CB2225C}"/>
                </a:ext>
              </a:extLst>
            </p:cNvPr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9;p34">
              <a:extLst>
                <a:ext uri="{FF2B5EF4-FFF2-40B4-BE49-F238E27FC236}">
                  <a16:creationId xmlns:a16="http://schemas.microsoft.com/office/drawing/2014/main" id="{74BE9941-A944-4851-B379-B152F87DDC61}"/>
                </a:ext>
              </a:extLst>
            </p:cNvPr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0;p34">
              <a:extLst>
                <a:ext uri="{FF2B5EF4-FFF2-40B4-BE49-F238E27FC236}">
                  <a16:creationId xmlns:a16="http://schemas.microsoft.com/office/drawing/2014/main" id="{89B3844C-25EF-4D69-ACD6-11C058884023}"/>
                </a:ext>
              </a:extLst>
            </p:cNvPr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1;p34">
              <a:extLst>
                <a:ext uri="{FF2B5EF4-FFF2-40B4-BE49-F238E27FC236}">
                  <a16:creationId xmlns:a16="http://schemas.microsoft.com/office/drawing/2014/main" id="{725AF821-6E09-46B7-9ED6-48184B854D3B}"/>
                </a:ext>
              </a:extLst>
            </p:cNvPr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2;p34">
              <a:extLst>
                <a:ext uri="{FF2B5EF4-FFF2-40B4-BE49-F238E27FC236}">
                  <a16:creationId xmlns:a16="http://schemas.microsoft.com/office/drawing/2014/main" id="{7E1399EC-C36B-40BF-9A47-4B7BAA387F21}"/>
                </a:ext>
              </a:extLst>
            </p:cNvPr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3;p34">
              <a:extLst>
                <a:ext uri="{FF2B5EF4-FFF2-40B4-BE49-F238E27FC236}">
                  <a16:creationId xmlns:a16="http://schemas.microsoft.com/office/drawing/2014/main" id="{9EB3D8D1-EED0-4A78-B4E8-DA658C509125}"/>
                </a:ext>
              </a:extLst>
            </p:cNvPr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34">
              <a:extLst>
                <a:ext uri="{FF2B5EF4-FFF2-40B4-BE49-F238E27FC236}">
                  <a16:creationId xmlns:a16="http://schemas.microsoft.com/office/drawing/2014/main" id="{3E74FE13-0153-4A78-8EA8-F026A4930C81}"/>
                </a:ext>
              </a:extLst>
            </p:cNvPr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5;p34">
              <a:extLst>
                <a:ext uri="{FF2B5EF4-FFF2-40B4-BE49-F238E27FC236}">
                  <a16:creationId xmlns:a16="http://schemas.microsoft.com/office/drawing/2014/main" id="{24592ECF-7DAA-40E1-82D9-240D8C170F1B}"/>
                </a:ext>
              </a:extLst>
            </p:cNvPr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6;p34">
              <a:extLst>
                <a:ext uri="{FF2B5EF4-FFF2-40B4-BE49-F238E27FC236}">
                  <a16:creationId xmlns:a16="http://schemas.microsoft.com/office/drawing/2014/main" id="{0C832908-A422-4BA3-9023-9EAD2F6D377F}"/>
                </a:ext>
              </a:extLst>
            </p:cNvPr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676;p46">
            <a:extLst>
              <a:ext uri="{FF2B5EF4-FFF2-40B4-BE49-F238E27FC236}">
                <a16:creationId xmlns:a16="http://schemas.microsoft.com/office/drawing/2014/main" id="{CD82F67C-BBBE-4615-A048-72B51F3B934C}"/>
              </a:ext>
            </a:extLst>
          </p:cNvPr>
          <p:cNvGrpSpPr/>
          <p:nvPr/>
        </p:nvGrpSpPr>
        <p:grpSpPr>
          <a:xfrm rot="2695203">
            <a:off x="2118303" y="255938"/>
            <a:ext cx="953555" cy="553085"/>
            <a:chOff x="-583650" y="3109250"/>
            <a:chExt cx="570275" cy="272025"/>
          </a:xfrm>
        </p:grpSpPr>
        <p:sp>
          <p:nvSpPr>
            <p:cNvPr id="39" name="Google Shape;1677;p46">
              <a:extLst>
                <a:ext uri="{FF2B5EF4-FFF2-40B4-BE49-F238E27FC236}">
                  <a16:creationId xmlns:a16="http://schemas.microsoft.com/office/drawing/2014/main" id="{F67DFB62-010F-44EB-B47F-0A8A8E066749}"/>
                </a:ext>
              </a:extLst>
            </p:cNvPr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78;p46">
              <a:extLst>
                <a:ext uri="{FF2B5EF4-FFF2-40B4-BE49-F238E27FC236}">
                  <a16:creationId xmlns:a16="http://schemas.microsoft.com/office/drawing/2014/main" id="{95FED4FC-9718-4A86-8A56-042C2E381065}"/>
                </a:ext>
              </a:extLst>
            </p:cNvPr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79;p46">
              <a:extLst>
                <a:ext uri="{FF2B5EF4-FFF2-40B4-BE49-F238E27FC236}">
                  <a16:creationId xmlns:a16="http://schemas.microsoft.com/office/drawing/2014/main" id="{C2883B47-8ED9-4301-8F30-0B7F2320C2BB}"/>
                </a:ext>
              </a:extLst>
            </p:cNvPr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80;p46">
              <a:extLst>
                <a:ext uri="{FF2B5EF4-FFF2-40B4-BE49-F238E27FC236}">
                  <a16:creationId xmlns:a16="http://schemas.microsoft.com/office/drawing/2014/main" id="{F5321237-08E0-41B2-BCCF-4083BB9EAE6F}"/>
                </a:ext>
              </a:extLst>
            </p:cNvPr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81;p46">
              <a:extLst>
                <a:ext uri="{FF2B5EF4-FFF2-40B4-BE49-F238E27FC236}">
                  <a16:creationId xmlns:a16="http://schemas.microsoft.com/office/drawing/2014/main" id="{BAA04A1B-0B9F-4B9C-A75F-9B47DB111B98}"/>
                </a:ext>
              </a:extLst>
            </p:cNvPr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2;p46">
              <a:extLst>
                <a:ext uri="{FF2B5EF4-FFF2-40B4-BE49-F238E27FC236}">
                  <a16:creationId xmlns:a16="http://schemas.microsoft.com/office/drawing/2014/main" id="{5AC95D1B-1CF9-4013-B1DC-A4E04EBC17A8}"/>
                </a:ext>
              </a:extLst>
            </p:cNvPr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83;p46">
              <a:extLst>
                <a:ext uri="{FF2B5EF4-FFF2-40B4-BE49-F238E27FC236}">
                  <a16:creationId xmlns:a16="http://schemas.microsoft.com/office/drawing/2014/main" id="{79FC2CCE-42D2-4ADC-8987-13EA9EB165F3}"/>
                </a:ext>
              </a:extLst>
            </p:cNvPr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84;p46">
              <a:extLst>
                <a:ext uri="{FF2B5EF4-FFF2-40B4-BE49-F238E27FC236}">
                  <a16:creationId xmlns:a16="http://schemas.microsoft.com/office/drawing/2014/main" id="{EBB8E9C3-0E87-4AAD-BA04-F14094562057}"/>
                </a:ext>
              </a:extLst>
            </p:cNvPr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85;p46">
              <a:extLst>
                <a:ext uri="{FF2B5EF4-FFF2-40B4-BE49-F238E27FC236}">
                  <a16:creationId xmlns:a16="http://schemas.microsoft.com/office/drawing/2014/main" id="{EAA16F0C-609D-455D-B6C0-C26FB538EFA7}"/>
                </a:ext>
              </a:extLst>
            </p:cNvPr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86;p46">
              <a:extLst>
                <a:ext uri="{FF2B5EF4-FFF2-40B4-BE49-F238E27FC236}">
                  <a16:creationId xmlns:a16="http://schemas.microsoft.com/office/drawing/2014/main" id="{F0711D9C-4E9F-4990-9393-FA3CA78FCEFF}"/>
                </a:ext>
              </a:extLst>
            </p:cNvPr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87;p46">
              <a:extLst>
                <a:ext uri="{FF2B5EF4-FFF2-40B4-BE49-F238E27FC236}">
                  <a16:creationId xmlns:a16="http://schemas.microsoft.com/office/drawing/2014/main" id="{1AD0447B-CB16-4966-93D4-D9D081241DDB}"/>
                </a:ext>
              </a:extLst>
            </p:cNvPr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88;p46">
              <a:extLst>
                <a:ext uri="{FF2B5EF4-FFF2-40B4-BE49-F238E27FC236}">
                  <a16:creationId xmlns:a16="http://schemas.microsoft.com/office/drawing/2014/main" id="{47D665D6-29CD-48A2-A055-121A94FA98BA}"/>
                </a:ext>
              </a:extLst>
            </p:cNvPr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89;p46">
              <a:extLst>
                <a:ext uri="{FF2B5EF4-FFF2-40B4-BE49-F238E27FC236}">
                  <a16:creationId xmlns:a16="http://schemas.microsoft.com/office/drawing/2014/main" id="{C6FC1281-BA30-426B-B244-4814792AF4F9}"/>
                </a:ext>
              </a:extLst>
            </p:cNvPr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382;p42">
            <a:extLst>
              <a:ext uri="{FF2B5EF4-FFF2-40B4-BE49-F238E27FC236}">
                <a16:creationId xmlns:a16="http://schemas.microsoft.com/office/drawing/2014/main" id="{8EF384BD-8BC3-478E-B165-984F9FB114A9}"/>
              </a:ext>
            </a:extLst>
          </p:cNvPr>
          <p:cNvGrpSpPr/>
          <p:nvPr/>
        </p:nvGrpSpPr>
        <p:grpSpPr>
          <a:xfrm rot="2210750">
            <a:off x="868621" y="504620"/>
            <a:ext cx="976434" cy="1313229"/>
            <a:chOff x="5941025" y="1169275"/>
            <a:chExt cx="976375" cy="1313150"/>
          </a:xfrm>
        </p:grpSpPr>
        <p:sp>
          <p:nvSpPr>
            <p:cNvPr id="53" name="Google Shape;1383;p42">
              <a:extLst>
                <a:ext uri="{FF2B5EF4-FFF2-40B4-BE49-F238E27FC236}">
                  <a16:creationId xmlns:a16="http://schemas.microsoft.com/office/drawing/2014/main" id="{F92C98B0-86FA-4ED8-B7D4-C9A56DDA9668}"/>
                </a:ext>
              </a:extLst>
            </p:cNvPr>
            <p:cNvSpPr/>
            <p:nvPr/>
          </p:nvSpPr>
          <p:spPr>
            <a:xfrm>
              <a:off x="5957175" y="1169275"/>
              <a:ext cx="960225" cy="1294975"/>
            </a:xfrm>
            <a:custGeom>
              <a:avLst/>
              <a:gdLst/>
              <a:ahLst/>
              <a:cxnLst/>
              <a:rect l="l" t="t" r="r" b="b"/>
              <a:pathLst>
                <a:path w="38409" h="51799" extrusionOk="0">
                  <a:moveTo>
                    <a:pt x="24906" y="11400"/>
                  </a:moveTo>
                  <a:cubicBezTo>
                    <a:pt x="26915" y="11400"/>
                    <a:pt x="28559" y="13330"/>
                    <a:pt x="29437" y="15627"/>
                  </a:cubicBezTo>
                  <a:lnTo>
                    <a:pt x="29437" y="15627"/>
                  </a:lnTo>
                  <a:cubicBezTo>
                    <a:pt x="28804" y="15759"/>
                    <a:pt x="28165" y="15830"/>
                    <a:pt x="27538" y="15830"/>
                  </a:cubicBezTo>
                  <a:cubicBezTo>
                    <a:pt x="25304" y="15830"/>
                    <a:pt x="23217" y="14928"/>
                    <a:pt x="22048" y="12679"/>
                  </a:cubicBezTo>
                  <a:lnTo>
                    <a:pt x="22048" y="12679"/>
                  </a:lnTo>
                  <a:cubicBezTo>
                    <a:pt x="23050" y="11780"/>
                    <a:pt x="24014" y="11400"/>
                    <a:pt x="24906" y="11400"/>
                  </a:cubicBezTo>
                  <a:close/>
                  <a:moveTo>
                    <a:pt x="16098" y="22002"/>
                  </a:moveTo>
                  <a:cubicBezTo>
                    <a:pt x="17912" y="22002"/>
                    <a:pt x="19841" y="23543"/>
                    <a:pt x="20924" y="24766"/>
                  </a:cubicBezTo>
                  <a:cubicBezTo>
                    <a:pt x="21653" y="25600"/>
                    <a:pt x="22307" y="26598"/>
                    <a:pt x="22544" y="27617"/>
                  </a:cubicBezTo>
                  <a:lnTo>
                    <a:pt x="22544" y="27617"/>
                  </a:lnTo>
                  <a:cubicBezTo>
                    <a:pt x="22079" y="27689"/>
                    <a:pt x="21602" y="27724"/>
                    <a:pt x="21120" y="27724"/>
                  </a:cubicBezTo>
                  <a:cubicBezTo>
                    <a:pt x="18809" y="27724"/>
                    <a:pt x="16382" y="26930"/>
                    <a:pt x="14579" y="25702"/>
                  </a:cubicBezTo>
                  <a:cubicBezTo>
                    <a:pt x="14054" y="25314"/>
                    <a:pt x="13323" y="24789"/>
                    <a:pt x="13323" y="24081"/>
                  </a:cubicBezTo>
                  <a:cubicBezTo>
                    <a:pt x="13323" y="23145"/>
                    <a:pt x="14556" y="22301"/>
                    <a:pt x="15355" y="22095"/>
                  </a:cubicBezTo>
                  <a:cubicBezTo>
                    <a:pt x="15599" y="22032"/>
                    <a:pt x="15847" y="22002"/>
                    <a:pt x="16098" y="22002"/>
                  </a:cubicBezTo>
                  <a:close/>
                  <a:moveTo>
                    <a:pt x="9232" y="31775"/>
                  </a:moveTo>
                  <a:cubicBezTo>
                    <a:pt x="10916" y="31775"/>
                    <a:pt x="13002" y="32678"/>
                    <a:pt x="14389" y="33975"/>
                  </a:cubicBezTo>
                  <a:lnTo>
                    <a:pt x="14389" y="33975"/>
                  </a:lnTo>
                  <a:cubicBezTo>
                    <a:pt x="13462" y="34171"/>
                    <a:pt x="12527" y="34290"/>
                    <a:pt x="11580" y="34290"/>
                  </a:cubicBezTo>
                  <a:cubicBezTo>
                    <a:pt x="11227" y="34290"/>
                    <a:pt x="10872" y="34274"/>
                    <a:pt x="10516" y="34238"/>
                  </a:cubicBezTo>
                  <a:cubicBezTo>
                    <a:pt x="9785" y="34170"/>
                    <a:pt x="5585" y="33051"/>
                    <a:pt x="7822" y="32047"/>
                  </a:cubicBezTo>
                  <a:cubicBezTo>
                    <a:pt x="8233" y="31861"/>
                    <a:pt x="8713" y="31775"/>
                    <a:pt x="9232" y="31775"/>
                  </a:cubicBezTo>
                  <a:close/>
                  <a:moveTo>
                    <a:pt x="33094" y="0"/>
                  </a:moveTo>
                  <a:cubicBezTo>
                    <a:pt x="32622" y="0"/>
                    <a:pt x="32308" y="765"/>
                    <a:pt x="32816" y="1142"/>
                  </a:cubicBezTo>
                  <a:cubicBezTo>
                    <a:pt x="35076" y="2831"/>
                    <a:pt x="37381" y="5273"/>
                    <a:pt x="37130" y="8355"/>
                  </a:cubicBezTo>
                  <a:cubicBezTo>
                    <a:pt x="36947" y="10660"/>
                    <a:pt x="35327" y="12646"/>
                    <a:pt x="33455" y="13901"/>
                  </a:cubicBezTo>
                  <a:cubicBezTo>
                    <a:pt x="32631" y="14469"/>
                    <a:pt x="31697" y="14940"/>
                    <a:pt x="30720" y="15274"/>
                  </a:cubicBezTo>
                  <a:lnTo>
                    <a:pt x="30720" y="15274"/>
                  </a:lnTo>
                  <a:cubicBezTo>
                    <a:pt x="30421" y="14430"/>
                    <a:pt x="30015" y="13627"/>
                    <a:pt x="29506" y="12897"/>
                  </a:cubicBezTo>
                  <a:cubicBezTo>
                    <a:pt x="28280" y="11170"/>
                    <a:pt x="26642" y="10280"/>
                    <a:pt x="24956" y="10280"/>
                  </a:cubicBezTo>
                  <a:cubicBezTo>
                    <a:pt x="23568" y="10280"/>
                    <a:pt x="22149" y="10884"/>
                    <a:pt x="20901" y="12121"/>
                  </a:cubicBezTo>
                  <a:cubicBezTo>
                    <a:pt x="20696" y="12326"/>
                    <a:pt x="20696" y="12600"/>
                    <a:pt x="20810" y="12851"/>
                  </a:cubicBezTo>
                  <a:cubicBezTo>
                    <a:pt x="22100" y="15817"/>
                    <a:pt x="24703" y="17013"/>
                    <a:pt x="27487" y="17013"/>
                  </a:cubicBezTo>
                  <a:cubicBezTo>
                    <a:pt x="28251" y="17013"/>
                    <a:pt x="29030" y="16923"/>
                    <a:pt x="29799" y="16754"/>
                  </a:cubicBezTo>
                  <a:lnTo>
                    <a:pt x="29799" y="16754"/>
                  </a:lnTo>
                  <a:cubicBezTo>
                    <a:pt x="30098" y="17897"/>
                    <a:pt x="30206" y="19066"/>
                    <a:pt x="30077" y="20087"/>
                  </a:cubicBezTo>
                  <a:cubicBezTo>
                    <a:pt x="29643" y="23556"/>
                    <a:pt x="27178" y="26090"/>
                    <a:pt x="23983" y="27254"/>
                  </a:cubicBezTo>
                  <a:cubicBezTo>
                    <a:pt x="23891" y="27287"/>
                    <a:pt x="23798" y="27318"/>
                    <a:pt x="23704" y="27348"/>
                  </a:cubicBezTo>
                  <a:lnTo>
                    <a:pt x="23704" y="27348"/>
                  </a:lnTo>
                  <a:cubicBezTo>
                    <a:pt x="23640" y="27081"/>
                    <a:pt x="23551" y="26806"/>
                    <a:pt x="23435" y="26523"/>
                  </a:cubicBezTo>
                  <a:cubicBezTo>
                    <a:pt x="22361" y="23931"/>
                    <a:pt x="19065" y="20836"/>
                    <a:pt x="16037" y="20836"/>
                  </a:cubicBezTo>
                  <a:cubicBezTo>
                    <a:pt x="14879" y="20836"/>
                    <a:pt x="13761" y="21288"/>
                    <a:pt x="12821" y="22392"/>
                  </a:cubicBezTo>
                  <a:cubicBezTo>
                    <a:pt x="9785" y="25953"/>
                    <a:pt x="16884" y="28235"/>
                    <a:pt x="19235" y="28692"/>
                  </a:cubicBezTo>
                  <a:cubicBezTo>
                    <a:pt x="19868" y="28814"/>
                    <a:pt x="20509" y="28873"/>
                    <a:pt x="21148" y="28873"/>
                  </a:cubicBezTo>
                  <a:cubicBezTo>
                    <a:pt x="21640" y="28873"/>
                    <a:pt x="22131" y="28838"/>
                    <a:pt x="22617" y="28769"/>
                  </a:cubicBezTo>
                  <a:lnTo>
                    <a:pt x="22617" y="28769"/>
                  </a:lnTo>
                  <a:cubicBezTo>
                    <a:pt x="22543" y="29373"/>
                    <a:pt x="22277" y="29966"/>
                    <a:pt x="21746" y="30518"/>
                  </a:cubicBezTo>
                  <a:cubicBezTo>
                    <a:pt x="20239" y="32070"/>
                    <a:pt x="18002" y="32960"/>
                    <a:pt x="15948" y="33576"/>
                  </a:cubicBezTo>
                  <a:cubicBezTo>
                    <a:pt x="15872" y="33599"/>
                    <a:pt x="15796" y="33621"/>
                    <a:pt x="15720" y="33642"/>
                  </a:cubicBezTo>
                  <a:lnTo>
                    <a:pt x="15720" y="33642"/>
                  </a:lnTo>
                  <a:cubicBezTo>
                    <a:pt x="14484" y="32339"/>
                    <a:pt x="12654" y="31465"/>
                    <a:pt x="11018" y="31020"/>
                  </a:cubicBezTo>
                  <a:cubicBezTo>
                    <a:pt x="10410" y="30851"/>
                    <a:pt x="9597" y="30690"/>
                    <a:pt x="8797" y="30690"/>
                  </a:cubicBezTo>
                  <a:cubicBezTo>
                    <a:pt x="7764" y="30690"/>
                    <a:pt x="6752" y="30957"/>
                    <a:pt x="6225" y="31819"/>
                  </a:cubicBezTo>
                  <a:cubicBezTo>
                    <a:pt x="5426" y="33074"/>
                    <a:pt x="6590" y="34238"/>
                    <a:pt x="7685" y="34741"/>
                  </a:cubicBezTo>
                  <a:cubicBezTo>
                    <a:pt x="8836" y="35291"/>
                    <a:pt x="10132" y="35499"/>
                    <a:pt x="11432" y="35499"/>
                  </a:cubicBezTo>
                  <a:cubicBezTo>
                    <a:pt x="12503" y="35499"/>
                    <a:pt x="13578" y="35358"/>
                    <a:pt x="14579" y="35151"/>
                  </a:cubicBezTo>
                  <a:cubicBezTo>
                    <a:pt x="14799" y="35105"/>
                    <a:pt x="15030" y="35052"/>
                    <a:pt x="15268" y="34994"/>
                  </a:cubicBezTo>
                  <a:lnTo>
                    <a:pt x="15268" y="34994"/>
                  </a:lnTo>
                  <a:cubicBezTo>
                    <a:pt x="15743" y="35703"/>
                    <a:pt x="15988" y="36474"/>
                    <a:pt x="15880" y="37251"/>
                  </a:cubicBezTo>
                  <a:cubicBezTo>
                    <a:pt x="15423" y="40629"/>
                    <a:pt x="11223" y="43323"/>
                    <a:pt x="8712" y="45103"/>
                  </a:cubicBezTo>
                  <a:cubicBezTo>
                    <a:pt x="5996" y="47043"/>
                    <a:pt x="3006" y="48664"/>
                    <a:pt x="450" y="50810"/>
                  </a:cubicBezTo>
                  <a:cubicBezTo>
                    <a:pt x="0" y="51205"/>
                    <a:pt x="415" y="51799"/>
                    <a:pt x="901" y="51799"/>
                  </a:cubicBezTo>
                  <a:cubicBezTo>
                    <a:pt x="1032" y="51799"/>
                    <a:pt x="1168" y="51756"/>
                    <a:pt x="1294" y="51654"/>
                  </a:cubicBezTo>
                  <a:cubicBezTo>
                    <a:pt x="4764" y="48732"/>
                    <a:pt x="8895" y="46678"/>
                    <a:pt x="12410" y="43779"/>
                  </a:cubicBezTo>
                  <a:cubicBezTo>
                    <a:pt x="14807" y="41771"/>
                    <a:pt x="18482" y="38301"/>
                    <a:pt x="16610" y="34855"/>
                  </a:cubicBezTo>
                  <a:cubicBezTo>
                    <a:pt x="16574" y="34789"/>
                    <a:pt x="16537" y="34724"/>
                    <a:pt x="16499" y="34659"/>
                  </a:cubicBezTo>
                  <a:lnTo>
                    <a:pt x="16499" y="34659"/>
                  </a:lnTo>
                  <a:cubicBezTo>
                    <a:pt x="19757" y="33680"/>
                    <a:pt x="23709" y="31734"/>
                    <a:pt x="23827" y="28524"/>
                  </a:cubicBezTo>
                  <a:lnTo>
                    <a:pt x="23827" y="28524"/>
                  </a:lnTo>
                  <a:cubicBezTo>
                    <a:pt x="26264" y="27880"/>
                    <a:pt x="28468" y="26370"/>
                    <a:pt x="29872" y="24172"/>
                  </a:cubicBezTo>
                  <a:cubicBezTo>
                    <a:pt x="31306" y="21905"/>
                    <a:pt x="31667" y="19032"/>
                    <a:pt x="31053" y="16408"/>
                  </a:cubicBezTo>
                  <a:lnTo>
                    <a:pt x="31053" y="16408"/>
                  </a:lnTo>
                  <a:cubicBezTo>
                    <a:pt x="32330" y="15981"/>
                    <a:pt x="33542" y="15346"/>
                    <a:pt x="34574" y="14563"/>
                  </a:cubicBezTo>
                  <a:cubicBezTo>
                    <a:pt x="36628" y="13011"/>
                    <a:pt x="38271" y="10706"/>
                    <a:pt x="38340" y="8058"/>
                  </a:cubicBezTo>
                  <a:cubicBezTo>
                    <a:pt x="38408" y="4657"/>
                    <a:pt x="35966" y="2009"/>
                    <a:pt x="33409" y="115"/>
                  </a:cubicBezTo>
                  <a:cubicBezTo>
                    <a:pt x="33302" y="35"/>
                    <a:pt x="33194" y="0"/>
                    <a:pt x="3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84;p42">
              <a:extLst>
                <a:ext uri="{FF2B5EF4-FFF2-40B4-BE49-F238E27FC236}">
                  <a16:creationId xmlns:a16="http://schemas.microsoft.com/office/drawing/2014/main" id="{74A301AF-1FC0-4D43-B604-71C9388AA23B}"/>
                </a:ext>
              </a:extLst>
            </p:cNvPr>
            <p:cNvSpPr/>
            <p:nvPr/>
          </p:nvSpPr>
          <p:spPr>
            <a:xfrm>
              <a:off x="5941025" y="2320575"/>
              <a:ext cx="182525" cy="161850"/>
            </a:xfrm>
            <a:custGeom>
              <a:avLst/>
              <a:gdLst/>
              <a:ahLst/>
              <a:cxnLst/>
              <a:rect l="l" t="t" r="r" b="b"/>
              <a:pathLst>
                <a:path w="7301" h="6474" extrusionOk="0">
                  <a:moveTo>
                    <a:pt x="2509" y="1"/>
                  </a:moveTo>
                  <a:cubicBezTo>
                    <a:pt x="2274" y="1"/>
                    <a:pt x="2039" y="120"/>
                    <a:pt x="1940" y="398"/>
                  </a:cubicBezTo>
                  <a:cubicBezTo>
                    <a:pt x="1347" y="2133"/>
                    <a:pt x="662" y="3844"/>
                    <a:pt x="91" y="5602"/>
                  </a:cubicBezTo>
                  <a:cubicBezTo>
                    <a:pt x="0" y="5876"/>
                    <a:pt x="206" y="6287"/>
                    <a:pt x="502" y="6332"/>
                  </a:cubicBezTo>
                  <a:cubicBezTo>
                    <a:pt x="1173" y="6430"/>
                    <a:pt x="1849" y="6474"/>
                    <a:pt x="2524" y="6474"/>
                  </a:cubicBezTo>
                  <a:cubicBezTo>
                    <a:pt x="3895" y="6474"/>
                    <a:pt x="5266" y="6296"/>
                    <a:pt x="6597" y="6036"/>
                  </a:cubicBezTo>
                  <a:cubicBezTo>
                    <a:pt x="7301" y="5886"/>
                    <a:pt x="7067" y="4879"/>
                    <a:pt x="6437" y="4879"/>
                  </a:cubicBezTo>
                  <a:cubicBezTo>
                    <a:pt x="6393" y="4879"/>
                    <a:pt x="6347" y="4884"/>
                    <a:pt x="6300" y="4894"/>
                  </a:cubicBezTo>
                  <a:cubicBezTo>
                    <a:pt x="5084" y="5131"/>
                    <a:pt x="3792" y="5303"/>
                    <a:pt x="2514" y="5303"/>
                  </a:cubicBezTo>
                  <a:cubicBezTo>
                    <a:pt x="2157" y="5303"/>
                    <a:pt x="1801" y="5289"/>
                    <a:pt x="1448" y="5260"/>
                  </a:cubicBezTo>
                  <a:lnTo>
                    <a:pt x="1448" y="5260"/>
                  </a:lnTo>
                  <a:cubicBezTo>
                    <a:pt x="1970" y="3743"/>
                    <a:pt x="2561" y="2239"/>
                    <a:pt x="3082" y="717"/>
                  </a:cubicBezTo>
                  <a:cubicBezTo>
                    <a:pt x="3234" y="287"/>
                    <a:pt x="2873" y="1"/>
                    <a:pt x="2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244;p40">
            <a:extLst>
              <a:ext uri="{FF2B5EF4-FFF2-40B4-BE49-F238E27FC236}">
                <a16:creationId xmlns:a16="http://schemas.microsoft.com/office/drawing/2014/main" id="{303AF52E-4E8E-4E53-9CE7-9768E22CDF9C}"/>
              </a:ext>
            </a:extLst>
          </p:cNvPr>
          <p:cNvGrpSpPr/>
          <p:nvPr/>
        </p:nvGrpSpPr>
        <p:grpSpPr>
          <a:xfrm rot="407923">
            <a:off x="4244339" y="3628743"/>
            <a:ext cx="2334292" cy="2244899"/>
            <a:chOff x="1857000" y="3245400"/>
            <a:chExt cx="1233825" cy="1186575"/>
          </a:xfrm>
        </p:grpSpPr>
        <p:sp>
          <p:nvSpPr>
            <p:cNvPr id="68" name="Google Shape;1245;p40">
              <a:extLst>
                <a:ext uri="{FF2B5EF4-FFF2-40B4-BE49-F238E27FC236}">
                  <a16:creationId xmlns:a16="http://schemas.microsoft.com/office/drawing/2014/main" id="{FB261AB9-1629-4F37-A179-374C13994AE2}"/>
                </a:ext>
              </a:extLst>
            </p:cNvPr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46;p40">
              <a:extLst>
                <a:ext uri="{FF2B5EF4-FFF2-40B4-BE49-F238E27FC236}">
                  <a16:creationId xmlns:a16="http://schemas.microsoft.com/office/drawing/2014/main" id="{F6A9A7AD-637D-41E8-AE1F-CA3E3FC71D73}"/>
                </a:ext>
              </a:extLst>
            </p:cNvPr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7;p40">
              <a:extLst>
                <a:ext uri="{FF2B5EF4-FFF2-40B4-BE49-F238E27FC236}">
                  <a16:creationId xmlns:a16="http://schemas.microsoft.com/office/drawing/2014/main" id="{C0C7DA08-877F-4B36-AFA7-DDBA1B39ED55}"/>
                </a:ext>
              </a:extLst>
            </p:cNvPr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48;p40">
              <a:extLst>
                <a:ext uri="{FF2B5EF4-FFF2-40B4-BE49-F238E27FC236}">
                  <a16:creationId xmlns:a16="http://schemas.microsoft.com/office/drawing/2014/main" id="{6219D154-532C-4C4F-A4C1-275DDEF70157}"/>
                </a:ext>
              </a:extLst>
            </p:cNvPr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9;p40">
              <a:extLst>
                <a:ext uri="{FF2B5EF4-FFF2-40B4-BE49-F238E27FC236}">
                  <a16:creationId xmlns:a16="http://schemas.microsoft.com/office/drawing/2014/main" id="{477AD6F2-4435-43FB-BBC0-C26D08A7CAA0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0;p40">
              <a:extLst>
                <a:ext uri="{FF2B5EF4-FFF2-40B4-BE49-F238E27FC236}">
                  <a16:creationId xmlns:a16="http://schemas.microsoft.com/office/drawing/2014/main" id="{23B6FAD6-B5AE-4F5F-9720-0AF755B4053E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2109;p51">
            <a:extLst>
              <a:ext uri="{FF2B5EF4-FFF2-40B4-BE49-F238E27FC236}">
                <a16:creationId xmlns:a16="http://schemas.microsoft.com/office/drawing/2014/main" id="{8F8AEAF3-A405-4D72-8805-A5B42467A395}"/>
              </a:ext>
            </a:extLst>
          </p:cNvPr>
          <p:cNvGrpSpPr/>
          <p:nvPr/>
        </p:nvGrpSpPr>
        <p:grpSpPr>
          <a:xfrm rot="20560234">
            <a:off x="2405484" y="3221043"/>
            <a:ext cx="3474315" cy="1373174"/>
            <a:chOff x="3809875" y="1963175"/>
            <a:chExt cx="1923600" cy="492150"/>
          </a:xfrm>
        </p:grpSpPr>
        <p:sp>
          <p:nvSpPr>
            <p:cNvPr id="75" name="Google Shape;2110;p51">
              <a:extLst>
                <a:ext uri="{FF2B5EF4-FFF2-40B4-BE49-F238E27FC236}">
                  <a16:creationId xmlns:a16="http://schemas.microsoft.com/office/drawing/2014/main" id="{29651337-FF49-4261-AF02-B9E2314E79A7}"/>
                </a:ext>
              </a:extLst>
            </p:cNvPr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11;p51">
              <a:extLst>
                <a:ext uri="{FF2B5EF4-FFF2-40B4-BE49-F238E27FC236}">
                  <a16:creationId xmlns:a16="http://schemas.microsoft.com/office/drawing/2014/main" id="{278C43B7-D23E-41A3-AA94-122CB89AEF62}"/>
                </a:ext>
              </a:extLst>
            </p:cNvPr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12;p51">
              <a:extLst>
                <a:ext uri="{FF2B5EF4-FFF2-40B4-BE49-F238E27FC236}">
                  <a16:creationId xmlns:a16="http://schemas.microsoft.com/office/drawing/2014/main" id="{454CFACF-C8A6-4EDB-BDED-FF4C7E992F18}"/>
                </a:ext>
              </a:extLst>
            </p:cNvPr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3;p51">
              <a:extLst>
                <a:ext uri="{FF2B5EF4-FFF2-40B4-BE49-F238E27FC236}">
                  <a16:creationId xmlns:a16="http://schemas.microsoft.com/office/drawing/2014/main" id="{A85D3515-6546-446B-B0FB-621B79C23D43}"/>
                </a:ext>
              </a:extLst>
            </p:cNvPr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14;p51">
              <a:extLst>
                <a:ext uri="{FF2B5EF4-FFF2-40B4-BE49-F238E27FC236}">
                  <a16:creationId xmlns:a16="http://schemas.microsoft.com/office/drawing/2014/main" id="{00D4CF99-CF2A-4FBA-8540-8B9029C1D4A6}"/>
                </a:ext>
              </a:extLst>
            </p:cNvPr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5;p51">
              <a:extLst>
                <a:ext uri="{FF2B5EF4-FFF2-40B4-BE49-F238E27FC236}">
                  <a16:creationId xmlns:a16="http://schemas.microsoft.com/office/drawing/2014/main" id="{743D25E4-CD55-4DD4-90CA-4258C4CC3C0D}"/>
                </a:ext>
              </a:extLst>
            </p:cNvPr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6;p51">
              <a:extLst>
                <a:ext uri="{FF2B5EF4-FFF2-40B4-BE49-F238E27FC236}">
                  <a16:creationId xmlns:a16="http://schemas.microsoft.com/office/drawing/2014/main" id="{CEF6B0D8-1E46-46DB-B5AA-07CCAA5F1A6D}"/>
                </a:ext>
              </a:extLst>
            </p:cNvPr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7;p51">
              <a:extLst>
                <a:ext uri="{FF2B5EF4-FFF2-40B4-BE49-F238E27FC236}">
                  <a16:creationId xmlns:a16="http://schemas.microsoft.com/office/drawing/2014/main" id="{C15B1210-61EB-4D44-BEEE-52398D1DD436}"/>
                </a:ext>
              </a:extLst>
            </p:cNvPr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8;p51">
              <a:extLst>
                <a:ext uri="{FF2B5EF4-FFF2-40B4-BE49-F238E27FC236}">
                  <a16:creationId xmlns:a16="http://schemas.microsoft.com/office/drawing/2014/main" id="{D3A6A806-86FB-42EF-8EBC-18E79A4A22ED}"/>
                </a:ext>
              </a:extLst>
            </p:cNvPr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9;p51">
              <a:extLst>
                <a:ext uri="{FF2B5EF4-FFF2-40B4-BE49-F238E27FC236}">
                  <a16:creationId xmlns:a16="http://schemas.microsoft.com/office/drawing/2014/main" id="{9319C581-E28D-4BC7-86AC-7CBEB18F4625}"/>
                </a:ext>
              </a:extLst>
            </p:cNvPr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20;p51">
              <a:extLst>
                <a:ext uri="{FF2B5EF4-FFF2-40B4-BE49-F238E27FC236}">
                  <a16:creationId xmlns:a16="http://schemas.microsoft.com/office/drawing/2014/main" id="{BEFDC0D3-2C67-43DD-B1C0-D1EE1E76C89B}"/>
                </a:ext>
              </a:extLst>
            </p:cNvPr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760895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6"/>
          <p:cNvGrpSpPr/>
          <p:nvPr/>
        </p:nvGrpSpPr>
        <p:grpSpPr>
          <a:xfrm flipH="1">
            <a:off x="719922" y="934457"/>
            <a:ext cx="3253287" cy="176025"/>
            <a:chOff x="4345425" y="2175475"/>
            <a:chExt cx="800750" cy="176025"/>
          </a:xfrm>
        </p:grpSpPr>
        <p:sp>
          <p:nvSpPr>
            <p:cNvPr id="1081" name="Google Shape;1081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9" name="Google Shape;1089;p36"/>
          <p:cNvSpPr txBox="1">
            <a:spLocks noGrp="1"/>
          </p:cNvSpPr>
          <p:nvPr>
            <p:ph type="title"/>
          </p:nvPr>
        </p:nvSpPr>
        <p:spPr>
          <a:xfrm>
            <a:off x="361150" y="555604"/>
            <a:ext cx="3457815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Una idea muy antigua y muy actual</a:t>
            </a:r>
            <a:endParaRPr dirty="0"/>
          </a:p>
        </p:txBody>
      </p:sp>
      <p:sp>
        <p:nvSpPr>
          <p:cNvPr id="1090" name="Google Shape;1090;p36"/>
          <p:cNvSpPr txBox="1">
            <a:spLocks noGrp="1"/>
          </p:cNvSpPr>
          <p:nvPr>
            <p:ph type="body" idx="1"/>
          </p:nvPr>
        </p:nvSpPr>
        <p:spPr>
          <a:xfrm>
            <a:off x="178929" y="3310906"/>
            <a:ext cx="4725278" cy="125954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7620" marR="1104265" indent="0" algn="just">
              <a:lnSpc>
                <a:spcPct val="97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Platón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describe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unos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hombres</a:t>
            </a:r>
            <a:r>
              <a:rPr lang="es-ES" sz="12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están 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desde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nacimiento</a:t>
            </a:r>
            <a:r>
              <a:rPr lang="es-ES" sz="1200" spc="-9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9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profundidades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9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caverna,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haber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salido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nunca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16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“atados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piernas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el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cuello,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modo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tengan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estarse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quietos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mirar</a:t>
            </a:r>
            <a:r>
              <a:rPr lang="es-ES" sz="1200" spc="-14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únicamente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hacia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adelante,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pues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ligaduras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impiden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volver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cabeza”</a:t>
            </a:r>
            <a:r>
              <a:rPr lang="es-ES" sz="12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sz="1200" dirty="0"/>
          </a:p>
        </p:txBody>
      </p:sp>
      <p:sp>
        <p:nvSpPr>
          <p:cNvPr id="1091" name="Google Shape;1091;p36"/>
          <p:cNvSpPr txBox="1">
            <a:spLocks noGrp="1"/>
          </p:cNvSpPr>
          <p:nvPr>
            <p:ph type="body" idx="2"/>
          </p:nvPr>
        </p:nvSpPr>
        <p:spPr>
          <a:xfrm>
            <a:off x="5262979" y="641865"/>
            <a:ext cx="4548946" cy="367043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indent="0">
              <a:spcBef>
                <a:spcPts val="50"/>
              </a:spcBef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620" marR="1104265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Platón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describe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unos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hombres</a:t>
            </a:r>
            <a:r>
              <a:rPr lang="es-ES" sz="12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están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desde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nacimiento</a:t>
            </a:r>
            <a:r>
              <a:rPr lang="es-ES" sz="1200" spc="-9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9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profundidades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9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caverna,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haber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salido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nunca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s-ES" sz="1200" spc="-10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16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“atados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piernas</a:t>
            </a:r>
            <a:r>
              <a:rPr lang="es-ES" sz="12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el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cuello,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modo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tengan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estarse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quietos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mirar</a:t>
            </a:r>
            <a:r>
              <a:rPr lang="es-ES" sz="1200" spc="-14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únicamente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hacia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adelante,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pues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ligaduras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les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impiden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volver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cabeza”</a:t>
            </a:r>
            <a:r>
              <a:rPr lang="es-ES" sz="12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Estos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hombres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miran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8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paredes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caverna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14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“detrás</a:t>
            </a:r>
            <a:r>
              <a:rPr lang="es-ES" sz="12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ellos,</a:t>
            </a:r>
            <a:r>
              <a:rPr lang="es-ES" sz="12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luz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fuego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arde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algo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lejos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plano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superior”.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Entre</a:t>
            </a:r>
            <a:r>
              <a:rPr lang="es-ES" sz="1200" spc="-8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8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fuego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8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hombres</a:t>
            </a:r>
            <a:r>
              <a:rPr lang="es-ES" sz="1200" spc="-8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hay</a:t>
            </a:r>
            <a:r>
              <a:rPr lang="es-ES" sz="1200" spc="-7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es-ES" sz="1200" spc="-8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muro,</a:t>
            </a:r>
            <a:r>
              <a:rPr lang="es-ES" sz="1200" spc="-14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“parecido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mamparas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alzan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entre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titiriteros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 </a:t>
            </a:r>
            <a:r>
              <a:rPr lang="es-ES" sz="1200" spc="-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público”</a:t>
            </a:r>
            <a:r>
              <a:rPr lang="es-ES" sz="12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s-ES" sz="12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Entre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muro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fuego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hay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s-ES" sz="1200" spc="-7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hombres</a:t>
            </a:r>
            <a:r>
              <a:rPr lang="es-ES" sz="1200" spc="-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portan objetos de piedra y de madera que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sobresalen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 encima del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muro,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manera que su sombra se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proyecta sobre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pared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hacia la que miran los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hombres encadenados,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quienes </a:t>
            </a:r>
            <a:r>
              <a:rPr lang="es-ES" sz="12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 siluetas de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hombres, animales,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árboles,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montañas, etc.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modo que </a:t>
            </a:r>
            <a:r>
              <a:rPr lang="es-ES" sz="12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estos hombres</a:t>
            </a:r>
            <a:r>
              <a:rPr lang="es-ES" sz="1200" spc="-1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encadenados</a:t>
            </a:r>
            <a:r>
              <a:rPr lang="es-ES" sz="1200" spc="-16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“no</a:t>
            </a:r>
            <a:r>
              <a:rPr lang="es-ES" sz="1200" spc="-1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tendrán</a:t>
            </a:r>
            <a:r>
              <a:rPr lang="es-ES" sz="1200" spc="-1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ES" sz="1200" spc="-1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</a:t>
            </a:r>
            <a:r>
              <a:rPr lang="es-ES" sz="1200" spc="-1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ninguna</a:t>
            </a:r>
            <a:r>
              <a:rPr lang="es-ES" sz="1200" spc="-1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otra cosa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sombras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objetos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fabricados”</a:t>
            </a:r>
            <a:r>
              <a:rPr lang="es-ES" sz="12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39700" indent="0" algn="just">
              <a:spcBef>
                <a:spcPts val="10"/>
              </a:spcBef>
              <a:buNone/>
            </a:pP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620" marR="979805" indent="0" algn="just">
              <a:lnSpc>
                <a:spcPct val="97000"/>
              </a:lnSpc>
              <a:spcAft>
                <a:spcPts val="0"/>
              </a:spcAft>
              <a:buNone/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094" name="Google Shape;1094;p36"/>
          <p:cNvGrpSpPr/>
          <p:nvPr/>
        </p:nvGrpSpPr>
        <p:grpSpPr>
          <a:xfrm flipH="1">
            <a:off x="719986" y="1396579"/>
            <a:ext cx="2997127" cy="176025"/>
            <a:chOff x="4345425" y="2175475"/>
            <a:chExt cx="800750" cy="176025"/>
          </a:xfrm>
        </p:grpSpPr>
        <p:sp>
          <p:nvSpPr>
            <p:cNvPr id="1095" name="Google Shape;1095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816;p59">
            <a:extLst>
              <a:ext uri="{FF2B5EF4-FFF2-40B4-BE49-F238E27FC236}">
                <a16:creationId xmlns:a16="http://schemas.microsoft.com/office/drawing/2014/main" id="{540758DE-7972-4626-84F7-A0D8D62C5365}"/>
              </a:ext>
            </a:extLst>
          </p:cNvPr>
          <p:cNvGrpSpPr/>
          <p:nvPr/>
        </p:nvGrpSpPr>
        <p:grpSpPr>
          <a:xfrm>
            <a:off x="1718311" y="4713051"/>
            <a:ext cx="1800976" cy="359748"/>
            <a:chOff x="1816609" y="3851001"/>
            <a:chExt cx="1093674" cy="222193"/>
          </a:xfrm>
          <a:solidFill>
            <a:schemeClr val="accent1">
              <a:lumMod val="75000"/>
            </a:schemeClr>
          </a:solidFill>
        </p:grpSpPr>
        <p:sp>
          <p:nvSpPr>
            <p:cNvPr id="48" name="Google Shape;2817;p59">
              <a:extLst>
                <a:ext uri="{FF2B5EF4-FFF2-40B4-BE49-F238E27FC236}">
                  <a16:creationId xmlns:a16="http://schemas.microsoft.com/office/drawing/2014/main" id="{76AD9361-BA8E-41CD-9FB9-12C9656E0280}"/>
                </a:ext>
              </a:extLst>
            </p:cNvPr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8;p59">
              <a:extLst>
                <a:ext uri="{FF2B5EF4-FFF2-40B4-BE49-F238E27FC236}">
                  <a16:creationId xmlns:a16="http://schemas.microsoft.com/office/drawing/2014/main" id="{C1EFB999-D24F-4A98-823F-D11A0932DAED}"/>
                </a:ext>
              </a:extLst>
            </p:cNvPr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9;p59">
              <a:extLst>
                <a:ext uri="{FF2B5EF4-FFF2-40B4-BE49-F238E27FC236}">
                  <a16:creationId xmlns:a16="http://schemas.microsoft.com/office/drawing/2014/main" id="{F62A43BA-BEFE-4537-963C-B6558C8DC7F3}"/>
                </a:ext>
              </a:extLst>
            </p:cNvPr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20;p59">
              <a:extLst>
                <a:ext uri="{FF2B5EF4-FFF2-40B4-BE49-F238E27FC236}">
                  <a16:creationId xmlns:a16="http://schemas.microsoft.com/office/drawing/2014/main" id="{9263A907-1E20-4AA0-9879-85BF1B582A7D}"/>
                </a:ext>
              </a:extLst>
            </p:cNvPr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21;p59">
              <a:extLst>
                <a:ext uri="{FF2B5EF4-FFF2-40B4-BE49-F238E27FC236}">
                  <a16:creationId xmlns:a16="http://schemas.microsoft.com/office/drawing/2014/main" id="{EF8459E3-FDEB-4685-8560-1457562A2AD8}"/>
                </a:ext>
              </a:extLst>
            </p:cNvPr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2;p59">
              <a:extLst>
                <a:ext uri="{FF2B5EF4-FFF2-40B4-BE49-F238E27FC236}">
                  <a16:creationId xmlns:a16="http://schemas.microsoft.com/office/drawing/2014/main" id="{F6F6B34F-F07C-4CD7-B994-520B5CB42B36}"/>
                </a:ext>
              </a:extLst>
            </p:cNvPr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3;p59">
              <a:extLst>
                <a:ext uri="{FF2B5EF4-FFF2-40B4-BE49-F238E27FC236}">
                  <a16:creationId xmlns:a16="http://schemas.microsoft.com/office/drawing/2014/main" id="{0B02908E-32D6-4CFB-A44B-E983A7CD04F7}"/>
                </a:ext>
              </a:extLst>
            </p:cNvPr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4;p59">
              <a:extLst>
                <a:ext uri="{FF2B5EF4-FFF2-40B4-BE49-F238E27FC236}">
                  <a16:creationId xmlns:a16="http://schemas.microsoft.com/office/drawing/2014/main" id="{83D7D8C8-B120-40FC-9BBA-7B4885F81530}"/>
                </a:ext>
              </a:extLst>
            </p:cNvPr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5;p59">
              <a:extLst>
                <a:ext uri="{FF2B5EF4-FFF2-40B4-BE49-F238E27FC236}">
                  <a16:creationId xmlns:a16="http://schemas.microsoft.com/office/drawing/2014/main" id="{2088FCFF-4138-4695-8417-035F3704A3EE}"/>
                </a:ext>
              </a:extLst>
            </p:cNvPr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" name="CuadroTexto 28">
            <a:extLst>
              <a:ext uri="{FF2B5EF4-FFF2-40B4-BE49-F238E27FC236}">
                <a16:creationId xmlns:a16="http://schemas.microsoft.com/office/drawing/2014/main" id="{EB83D78E-32E8-430A-A774-82BA2CE17288}"/>
              </a:ext>
            </a:extLst>
          </p:cNvPr>
          <p:cNvSpPr txBox="1"/>
          <p:nvPr/>
        </p:nvSpPr>
        <p:spPr>
          <a:xfrm>
            <a:off x="115261" y="1651793"/>
            <a:ext cx="3703704" cy="1650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permanencia de las preguntas filosóficas se relaciona con su carácter complejo, general y fascinante. En el siglo IV a. C. Platón planteó una alegoría para plasmar algunas de sus ideas. </a:t>
            </a:r>
          </a:p>
          <a:p>
            <a:pPr marL="179070" marR="832485" indent="-171450" algn="just">
              <a:lnSpc>
                <a:spcPct val="97000"/>
              </a:lnSpc>
              <a:spcBef>
                <a:spcPts val="550"/>
              </a:spcBef>
              <a:buFont typeface="Wingdings" panose="05000000000000000000" pitchFamily="2" charset="2"/>
              <a:buChar char="ü"/>
            </a:pP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 trata de una historia ficticia que puedes leer completa en el Libro VII de la </a:t>
            </a:r>
            <a:r>
              <a:rPr lang="es-ES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República</a:t>
            </a: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30" name="Google Shape;1598;p46">
            <a:extLst>
              <a:ext uri="{FF2B5EF4-FFF2-40B4-BE49-F238E27FC236}">
                <a16:creationId xmlns:a16="http://schemas.microsoft.com/office/drawing/2014/main" id="{A208E807-0ACC-4598-883B-E11859B0F346}"/>
              </a:ext>
            </a:extLst>
          </p:cNvPr>
          <p:cNvGrpSpPr/>
          <p:nvPr/>
        </p:nvGrpSpPr>
        <p:grpSpPr>
          <a:xfrm>
            <a:off x="5219277" y="4251966"/>
            <a:ext cx="4254014" cy="1105519"/>
            <a:chOff x="2339874" y="2236099"/>
            <a:chExt cx="3639686" cy="2080253"/>
          </a:xfrm>
        </p:grpSpPr>
        <p:sp>
          <p:nvSpPr>
            <p:cNvPr id="31" name="Google Shape;1599;p46">
              <a:extLst>
                <a:ext uri="{FF2B5EF4-FFF2-40B4-BE49-F238E27FC236}">
                  <a16:creationId xmlns:a16="http://schemas.microsoft.com/office/drawing/2014/main" id="{7163A1AE-F2F9-44D3-A611-6FFFE971CED6}"/>
                </a:ext>
              </a:extLst>
            </p:cNvPr>
            <p:cNvSpPr/>
            <p:nvPr/>
          </p:nvSpPr>
          <p:spPr>
            <a:xfrm>
              <a:off x="2339874" y="2236099"/>
              <a:ext cx="3639686" cy="2080253"/>
            </a:xfrm>
            <a:custGeom>
              <a:avLst/>
              <a:gdLst/>
              <a:ahLst/>
              <a:cxnLst/>
              <a:rect l="l" t="t" r="r" b="b"/>
              <a:pathLst>
                <a:path w="203306" h="116199" extrusionOk="0">
                  <a:moveTo>
                    <a:pt x="3489" y="84365"/>
                  </a:moveTo>
                  <a:cubicBezTo>
                    <a:pt x="3961" y="84365"/>
                    <a:pt x="4369" y="84688"/>
                    <a:pt x="4748" y="85021"/>
                  </a:cubicBezTo>
                  <a:cubicBezTo>
                    <a:pt x="5341" y="85546"/>
                    <a:pt x="5478" y="86528"/>
                    <a:pt x="5113" y="87281"/>
                  </a:cubicBezTo>
                  <a:cubicBezTo>
                    <a:pt x="4748" y="87988"/>
                    <a:pt x="4086" y="88285"/>
                    <a:pt x="3287" y="88331"/>
                  </a:cubicBezTo>
                  <a:lnTo>
                    <a:pt x="3104" y="88331"/>
                  </a:lnTo>
                  <a:cubicBezTo>
                    <a:pt x="2283" y="88308"/>
                    <a:pt x="1575" y="88034"/>
                    <a:pt x="1187" y="87212"/>
                  </a:cubicBezTo>
                  <a:cubicBezTo>
                    <a:pt x="845" y="86436"/>
                    <a:pt x="1004" y="85569"/>
                    <a:pt x="1666" y="84998"/>
                  </a:cubicBezTo>
                  <a:cubicBezTo>
                    <a:pt x="1872" y="84816"/>
                    <a:pt x="2191" y="84770"/>
                    <a:pt x="2465" y="84679"/>
                  </a:cubicBezTo>
                  <a:cubicBezTo>
                    <a:pt x="2486" y="84674"/>
                    <a:pt x="2508" y="84672"/>
                    <a:pt x="2530" y="84672"/>
                  </a:cubicBezTo>
                  <a:cubicBezTo>
                    <a:pt x="2569" y="84672"/>
                    <a:pt x="2609" y="84677"/>
                    <a:pt x="2642" y="84677"/>
                  </a:cubicBezTo>
                  <a:cubicBezTo>
                    <a:pt x="2673" y="84677"/>
                    <a:pt x="2700" y="84673"/>
                    <a:pt x="2716" y="84656"/>
                  </a:cubicBezTo>
                  <a:cubicBezTo>
                    <a:pt x="2993" y="84448"/>
                    <a:pt x="3249" y="84365"/>
                    <a:pt x="3489" y="84365"/>
                  </a:cubicBezTo>
                  <a:close/>
                  <a:moveTo>
                    <a:pt x="112657" y="1"/>
                  </a:moveTo>
                  <a:cubicBezTo>
                    <a:pt x="112087" y="1"/>
                    <a:pt x="111512" y="22"/>
                    <a:pt x="110931" y="66"/>
                  </a:cubicBezTo>
                  <a:cubicBezTo>
                    <a:pt x="105316" y="499"/>
                    <a:pt x="100203" y="2280"/>
                    <a:pt x="95547" y="5224"/>
                  </a:cubicBezTo>
                  <a:cubicBezTo>
                    <a:pt x="90251" y="8602"/>
                    <a:pt x="86485" y="13418"/>
                    <a:pt x="83427" y="18714"/>
                  </a:cubicBezTo>
                  <a:cubicBezTo>
                    <a:pt x="80003" y="24648"/>
                    <a:pt x="78063" y="31131"/>
                    <a:pt x="76944" y="37864"/>
                  </a:cubicBezTo>
                  <a:cubicBezTo>
                    <a:pt x="76237" y="42132"/>
                    <a:pt x="75392" y="46355"/>
                    <a:pt x="74137" y="50509"/>
                  </a:cubicBezTo>
                  <a:cubicBezTo>
                    <a:pt x="72950" y="54390"/>
                    <a:pt x="71443" y="58156"/>
                    <a:pt x="69184" y="61602"/>
                  </a:cubicBezTo>
                  <a:cubicBezTo>
                    <a:pt x="65509" y="67149"/>
                    <a:pt x="60259" y="70618"/>
                    <a:pt x="54005" y="72696"/>
                  </a:cubicBezTo>
                  <a:cubicBezTo>
                    <a:pt x="50441" y="73884"/>
                    <a:pt x="46759" y="74267"/>
                    <a:pt x="43043" y="74267"/>
                  </a:cubicBezTo>
                  <a:cubicBezTo>
                    <a:pt x="42119" y="74267"/>
                    <a:pt x="41192" y="74243"/>
                    <a:pt x="40264" y="74202"/>
                  </a:cubicBezTo>
                  <a:cubicBezTo>
                    <a:pt x="36018" y="73997"/>
                    <a:pt x="31773" y="73768"/>
                    <a:pt x="27505" y="73540"/>
                  </a:cubicBezTo>
                  <a:cubicBezTo>
                    <a:pt x="25359" y="73631"/>
                    <a:pt x="23168" y="73745"/>
                    <a:pt x="20999" y="73837"/>
                  </a:cubicBezTo>
                  <a:cubicBezTo>
                    <a:pt x="15635" y="74065"/>
                    <a:pt x="10842" y="75777"/>
                    <a:pt x="6620" y="78995"/>
                  </a:cubicBezTo>
                  <a:cubicBezTo>
                    <a:pt x="5341" y="79954"/>
                    <a:pt x="3995" y="80890"/>
                    <a:pt x="3310" y="82373"/>
                  </a:cubicBezTo>
                  <a:cubicBezTo>
                    <a:pt x="2945" y="83172"/>
                    <a:pt x="2488" y="83697"/>
                    <a:pt x="1666" y="84085"/>
                  </a:cubicBezTo>
                  <a:cubicBezTo>
                    <a:pt x="457" y="84610"/>
                    <a:pt x="0" y="86048"/>
                    <a:pt x="411" y="87304"/>
                  </a:cubicBezTo>
                  <a:cubicBezTo>
                    <a:pt x="789" y="88395"/>
                    <a:pt x="1861" y="89100"/>
                    <a:pt x="3132" y="89100"/>
                  </a:cubicBezTo>
                  <a:cubicBezTo>
                    <a:pt x="3243" y="89100"/>
                    <a:pt x="3356" y="89095"/>
                    <a:pt x="3470" y="89084"/>
                  </a:cubicBezTo>
                  <a:cubicBezTo>
                    <a:pt x="4839" y="88970"/>
                    <a:pt x="5843" y="88057"/>
                    <a:pt x="6003" y="86779"/>
                  </a:cubicBezTo>
                  <a:cubicBezTo>
                    <a:pt x="6186" y="85386"/>
                    <a:pt x="5638" y="84451"/>
                    <a:pt x="4154" y="83789"/>
                  </a:cubicBezTo>
                  <a:cubicBezTo>
                    <a:pt x="3675" y="83583"/>
                    <a:pt x="3561" y="83332"/>
                    <a:pt x="3835" y="82944"/>
                  </a:cubicBezTo>
                  <a:cubicBezTo>
                    <a:pt x="4268" y="82351"/>
                    <a:pt x="4634" y="81666"/>
                    <a:pt x="5182" y="81164"/>
                  </a:cubicBezTo>
                  <a:cubicBezTo>
                    <a:pt x="8765" y="77923"/>
                    <a:pt x="12919" y="75663"/>
                    <a:pt x="17804" y="74932"/>
                  </a:cubicBezTo>
                  <a:cubicBezTo>
                    <a:pt x="20691" y="74494"/>
                    <a:pt x="23585" y="74354"/>
                    <a:pt x="26485" y="74354"/>
                  </a:cubicBezTo>
                  <a:cubicBezTo>
                    <a:pt x="29019" y="74354"/>
                    <a:pt x="31558" y="74461"/>
                    <a:pt x="34101" y="74567"/>
                  </a:cubicBezTo>
                  <a:cubicBezTo>
                    <a:pt x="37367" y="74692"/>
                    <a:pt x="40634" y="74893"/>
                    <a:pt x="43917" y="74893"/>
                  </a:cubicBezTo>
                  <a:cubicBezTo>
                    <a:pt x="44236" y="74893"/>
                    <a:pt x="44555" y="74891"/>
                    <a:pt x="44875" y="74887"/>
                  </a:cubicBezTo>
                  <a:cubicBezTo>
                    <a:pt x="49303" y="74818"/>
                    <a:pt x="53571" y="73905"/>
                    <a:pt x="57657" y="72079"/>
                  </a:cubicBezTo>
                  <a:cubicBezTo>
                    <a:pt x="63386" y="69523"/>
                    <a:pt x="67746" y="65597"/>
                    <a:pt x="70873" y="60324"/>
                  </a:cubicBezTo>
                  <a:cubicBezTo>
                    <a:pt x="72973" y="56786"/>
                    <a:pt x="74365" y="52952"/>
                    <a:pt x="75324" y="49003"/>
                  </a:cubicBezTo>
                  <a:cubicBezTo>
                    <a:pt x="76442" y="44324"/>
                    <a:pt x="77378" y="39599"/>
                    <a:pt x="78314" y="34874"/>
                  </a:cubicBezTo>
                  <a:cubicBezTo>
                    <a:pt x="79797" y="27433"/>
                    <a:pt x="82628" y="20585"/>
                    <a:pt x="87170" y="14423"/>
                  </a:cubicBezTo>
                  <a:cubicBezTo>
                    <a:pt x="91279" y="8853"/>
                    <a:pt x="96414" y="4653"/>
                    <a:pt x="103125" y="2394"/>
                  </a:cubicBezTo>
                  <a:cubicBezTo>
                    <a:pt x="106357" y="1322"/>
                    <a:pt x="109631" y="754"/>
                    <a:pt x="112980" y="754"/>
                  </a:cubicBezTo>
                  <a:cubicBezTo>
                    <a:pt x="113911" y="754"/>
                    <a:pt x="114849" y="798"/>
                    <a:pt x="115793" y="887"/>
                  </a:cubicBezTo>
                  <a:cubicBezTo>
                    <a:pt x="118988" y="1207"/>
                    <a:pt x="121910" y="2371"/>
                    <a:pt x="124786" y="3626"/>
                  </a:cubicBezTo>
                  <a:cubicBezTo>
                    <a:pt x="126247" y="4243"/>
                    <a:pt x="127685" y="5041"/>
                    <a:pt x="128963" y="5977"/>
                  </a:cubicBezTo>
                  <a:cubicBezTo>
                    <a:pt x="133323" y="9150"/>
                    <a:pt x="136541" y="13213"/>
                    <a:pt x="138915" y="17961"/>
                  </a:cubicBezTo>
                  <a:cubicBezTo>
                    <a:pt x="140558" y="21247"/>
                    <a:pt x="142316" y="24466"/>
                    <a:pt x="144142" y="27661"/>
                  </a:cubicBezTo>
                  <a:cubicBezTo>
                    <a:pt x="144713" y="28666"/>
                    <a:pt x="145557" y="29533"/>
                    <a:pt x="146425" y="30309"/>
                  </a:cubicBezTo>
                  <a:cubicBezTo>
                    <a:pt x="149323" y="32934"/>
                    <a:pt x="152838" y="34463"/>
                    <a:pt x="156650" y="35353"/>
                  </a:cubicBezTo>
                  <a:cubicBezTo>
                    <a:pt x="158453" y="35764"/>
                    <a:pt x="160234" y="36244"/>
                    <a:pt x="161969" y="36814"/>
                  </a:cubicBezTo>
                  <a:cubicBezTo>
                    <a:pt x="162904" y="37111"/>
                    <a:pt x="163840" y="37545"/>
                    <a:pt x="164593" y="38138"/>
                  </a:cubicBezTo>
                  <a:cubicBezTo>
                    <a:pt x="165917" y="39234"/>
                    <a:pt x="167310" y="40375"/>
                    <a:pt x="168314" y="41744"/>
                  </a:cubicBezTo>
                  <a:cubicBezTo>
                    <a:pt x="171966" y="46720"/>
                    <a:pt x="172628" y="52153"/>
                    <a:pt x="170186" y="57791"/>
                  </a:cubicBezTo>
                  <a:cubicBezTo>
                    <a:pt x="168793" y="61055"/>
                    <a:pt x="166785" y="64045"/>
                    <a:pt x="164593" y="66898"/>
                  </a:cubicBezTo>
                  <a:cubicBezTo>
                    <a:pt x="160348" y="72467"/>
                    <a:pt x="156148" y="78082"/>
                    <a:pt x="152747" y="84199"/>
                  </a:cubicBezTo>
                  <a:cubicBezTo>
                    <a:pt x="150487" y="88262"/>
                    <a:pt x="149346" y="92553"/>
                    <a:pt x="149962" y="97164"/>
                  </a:cubicBezTo>
                  <a:cubicBezTo>
                    <a:pt x="150807" y="103532"/>
                    <a:pt x="153980" y="108463"/>
                    <a:pt x="159846" y="111498"/>
                  </a:cubicBezTo>
                  <a:cubicBezTo>
                    <a:pt x="165050" y="114192"/>
                    <a:pt x="170597" y="115927"/>
                    <a:pt x="176577" y="116155"/>
                  </a:cubicBezTo>
                  <a:cubicBezTo>
                    <a:pt x="177232" y="116182"/>
                    <a:pt x="177887" y="116198"/>
                    <a:pt x="178541" y="116198"/>
                  </a:cubicBezTo>
                  <a:cubicBezTo>
                    <a:pt x="181207" y="116198"/>
                    <a:pt x="183848" y="115926"/>
                    <a:pt x="186414" y="114991"/>
                  </a:cubicBezTo>
                  <a:cubicBezTo>
                    <a:pt x="187784" y="114489"/>
                    <a:pt x="189176" y="113986"/>
                    <a:pt x="190569" y="113461"/>
                  </a:cubicBezTo>
                  <a:cubicBezTo>
                    <a:pt x="195636" y="111544"/>
                    <a:pt x="199630" y="108257"/>
                    <a:pt x="202826" y="104012"/>
                  </a:cubicBezTo>
                  <a:cubicBezTo>
                    <a:pt x="203008" y="103784"/>
                    <a:pt x="203191" y="103510"/>
                    <a:pt x="203260" y="103213"/>
                  </a:cubicBezTo>
                  <a:cubicBezTo>
                    <a:pt x="203305" y="103076"/>
                    <a:pt x="203123" y="102893"/>
                    <a:pt x="203054" y="102711"/>
                  </a:cubicBezTo>
                  <a:cubicBezTo>
                    <a:pt x="202894" y="102802"/>
                    <a:pt x="202666" y="102825"/>
                    <a:pt x="202575" y="102939"/>
                  </a:cubicBezTo>
                  <a:cubicBezTo>
                    <a:pt x="201936" y="103806"/>
                    <a:pt x="201365" y="104742"/>
                    <a:pt x="200635" y="105541"/>
                  </a:cubicBezTo>
                  <a:cubicBezTo>
                    <a:pt x="197256" y="109284"/>
                    <a:pt x="193079" y="111772"/>
                    <a:pt x="188286" y="113598"/>
                  </a:cubicBezTo>
                  <a:cubicBezTo>
                    <a:pt x="184892" y="114875"/>
                    <a:pt x="181489" y="115405"/>
                    <a:pt x="178042" y="115405"/>
                  </a:cubicBezTo>
                  <a:cubicBezTo>
                    <a:pt x="176064" y="115405"/>
                    <a:pt x="174071" y="115230"/>
                    <a:pt x="172057" y="114922"/>
                  </a:cubicBezTo>
                  <a:cubicBezTo>
                    <a:pt x="168565" y="114374"/>
                    <a:pt x="165301" y="113142"/>
                    <a:pt x="162083" y="111750"/>
                  </a:cubicBezTo>
                  <a:cubicBezTo>
                    <a:pt x="158590" y="110243"/>
                    <a:pt x="155669" y="108143"/>
                    <a:pt x="153592" y="104925"/>
                  </a:cubicBezTo>
                  <a:cubicBezTo>
                    <a:pt x="151629" y="101912"/>
                    <a:pt x="150602" y="98671"/>
                    <a:pt x="150533" y="95133"/>
                  </a:cubicBezTo>
                  <a:cubicBezTo>
                    <a:pt x="150465" y="91344"/>
                    <a:pt x="151583" y="87851"/>
                    <a:pt x="153432" y="84519"/>
                  </a:cubicBezTo>
                  <a:cubicBezTo>
                    <a:pt x="156285" y="79383"/>
                    <a:pt x="159686" y="74590"/>
                    <a:pt x="163247" y="69934"/>
                  </a:cubicBezTo>
                  <a:cubicBezTo>
                    <a:pt x="165666" y="66784"/>
                    <a:pt x="167949" y="63565"/>
                    <a:pt x="169912" y="60119"/>
                  </a:cubicBezTo>
                  <a:cubicBezTo>
                    <a:pt x="172833" y="54960"/>
                    <a:pt x="173244" y="49619"/>
                    <a:pt x="170688" y="44232"/>
                  </a:cubicBezTo>
                  <a:cubicBezTo>
                    <a:pt x="168862" y="40352"/>
                    <a:pt x="165986" y="37385"/>
                    <a:pt x="161717" y="35924"/>
                  </a:cubicBezTo>
                  <a:cubicBezTo>
                    <a:pt x="160531" y="35536"/>
                    <a:pt x="159298" y="35194"/>
                    <a:pt x="158088" y="34920"/>
                  </a:cubicBezTo>
                  <a:cubicBezTo>
                    <a:pt x="155669" y="34372"/>
                    <a:pt x="153272" y="33756"/>
                    <a:pt x="151081" y="32592"/>
                  </a:cubicBezTo>
                  <a:cubicBezTo>
                    <a:pt x="148753" y="31359"/>
                    <a:pt x="146493" y="29989"/>
                    <a:pt x="145078" y="27753"/>
                  </a:cubicBezTo>
                  <a:cubicBezTo>
                    <a:pt x="143594" y="25379"/>
                    <a:pt x="142247" y="22914"/>
                    <a:pt x="140969" y="20426"/>
                  </a:cubicBezTo>
                  <a:cubicBezTo>
                    <a:pt x="139303" y="17230"/>
                    <a:pt x="137797" y="13966"/>
                    <a:pt x="135446" y="11136"/>
                  </a:cubicBezTo>
                  <a:cubicBezTo>
                    <a:pt x="132273" y="7301"/>
                    <a:pt x="128575" y="4197"/>
                    <a:pt x="123805" y="2371"/>
                  </a:cubicBezTo>
                  <a:cubicBezTo>
                    <a:pt x="120182" y="977"/>
                    <a:pt x="116542" y="1"/>
                    <a:pt x="112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00;p46">
              <a:extLst>
                <a:ext uri="{FF2B5EF4-FFF2-40B4-BE49-F238E27FC236}">
                  <a16:creationId xmlns:a16="http://schemas.microsoft.com/office/drawing/2014/main" id="{12B2F43D-C542-4F33-B437-178EAF9C51F9}"/>
                </a:ext>
              </a:extLst>
            </p:cNvPr>
            <p:cNvSpPr/>
            <p:nvPr/>
          </p:nvSpPr>
          <p:spPr>
            <a:xfrm>
              <a:off x="2874936" y="3490132"/>
              <a:ext cx="238622" cy="151759"/>
            </a:xfrm>
            <a:custGeom>
              <a:avLst/>
              <a:gdLst/>
              <a:ahLst/>
              <a:cxnLst/>
              <a:rect l="l" t="t" r="r" b="b"/>
              <a:pathLst>
                <a:path w="13329" h="8477" extrusionOk="0">
                  <a:moveTo>
                    <a:pt x="7316" y="1"/>
                  </a:moveTo>
                  <a:cubicBezTo>
                    <a:pt x="7191" y="1"/>
                    <a:pt x="7069" y="55"/>
                    <a:pt x="7020" y="173"/>
                  </a:cubicBezTo>
                  <a:cubicBezTo>
                    <a:pt x="6130" y="2136"/>
                    <a:pt x="5765" y="4236"/>
                    <a:pt x="5149" y="6267"/>
                  </a:cubicBezTo>
                  <a:cubicBezTo>
                    <a:pt x="5080" y="6496"/>
                    <a:pt x="5012" y="6724"/>
                    <a:pt x="4920" y="6975"/>
                  </a:cubicBezTo>
                  <a:cubicBezTo>
                    <a:pt x="4897" y="7021"/>
                    <a:pt x="4852" y="7295"/>
                    <a:pt x="4783" y="7340"/>
                  </a:cubicBezTo>
                  <a:cubicBezTo>
                    <a:pt x="4740" y="7383"/>
                    <a:pt x="4738" y="7406"/>
                    <a:pt x="4738" y="7406"/>
                  </a:cubicBezTo>
                  <a:cubicBezTo>
                    <a:pt x="4738" y="7406"/>
                    <a:pt x="4740" y="7378"/>
                    <a:pt x="4692" y="7317"/>
                  </a:cubicBezTo>
                  <a:cubicBezTo>
                    <a:pt x="4555" y="7112"/>
                    <a:pt x="4487" y="6701"/>
                    <a:pt x="4395" y="6473"/>
                  </a:cubicBezTo>
                  <a:cubicBezTo>
                    <a:pt x="4304" y="6199"/>
                    <a:pt x="4213" y="5925"/>
                    <a:pt x="4121" y="5651"/>
                  </a:cubicBezTo>
                  <a:cubicBezTo>
                    <a:pt x="3733" y="4556"/>
                    <a:pt x="3345" y="3437"/>
                    <a:pt x="2980" y="2342"/>
                  </a:cubicBezTo>
                  <a:cubicBezTo>
                    <a:pt x="2913" y="2181"/>
                    <a:pt x="2744" y="2075"/>
                    <a:pt x="2584" y="2075"/>
                  </a:cubicBezTo>
                  <a:cubicBezTo>
                    <a:pt x="2470" y="2075"/>
                    <a:pt x="2361" y="2128"/>
                    <a:pt x="2295" y="2250"/>
                  </a:cubicBezTo>
                  <a:cubicBezTo>
                    <a:pt x="1519" y="3643"/>
                    <a:pt x="812" y="5035"/>
                    <a:pt x="127" y="6473"/>
                  </a:cubicBezTo>
                  <a:cubicBezTo>
                    <a:pt x="1" y="6756"/>
                    <a:pt x="266" y="7018"/>
                    <a:pt x="503" y="7018"/>
                  </a:cubicBezTo>
                  <a:cubicBezTo>
                    <a:pt x="609" y="7018"/>
                    <a:pt x="710" y="6965"/>
                    <a:pt x="766" y="6838"/>
                  </a:cubicBezTo>
                  <a:cubicBezTo>
                    <a:pt x="1337" y="5651"/>
                    <a:pt x="1930" y="4487"/>
                    <a:pt x="2546" y="3346"/>
                  </a:cubicBezTo>
                  <a:cubicBezTo>
                    <a:pt x="2912" y="4396"/>
                    <a:pt x="3277" y="5446"/>
                    <a:pt x="3642" y="6496"/>
                  </a:cubicBezTo>
                  <a:cubicBezTo>
                    <a:pt x="3802" y="6975"/>
                    <a:pt x="3893" y="7660"/>
                    <a:pt x="4304" y="8025"/>
                  </a:cubicBezTo>
                  <a:cubicBezTo>
                    <a:pt x="4441" y="8152"/>
                    <a:pt x="4608" y="8212"/>
                    <a:pt x="4771" y="8212"/>
                  </a:cubicBezTo>
                  <a:cubicBezTo>
                    <a:pt x="4989" y="8212"/>
                    <a:pt x="5201" y="8106"/>
                    <a:pt x="5331" y="7911"/>
                  </a:cubicBezTo>
                  <a:cubicBezTo>
                    <a:pt x="5651" y="7432"/>
                    <a:pt x="5788" y="6747"/>
                    <a:pt x="5925" y="6222"/>
                  </a:cubicBezTo>
                  <a:cubicBezTo>
                    <a:pt x="6107" y="5583"/>
                    <a:pt x="6267" y="4944"/>
                    <a:pt x="6450" y="4327"/>
                  </a:cubicBezTo>
                  <a:cubicBezTo>
                    <a:pt x="6655" y="3437"/>
                    <a:pt x="6906" y="2570"/>
                    <a:pt x="7203" y="1702"/>
                  </a:cubicBezTo>
                  <a:cubicBezTo>
                    <a:pt x="7363" y="2638"/>
                    <a:pt x="7522" y="3574"/>
                    <a:pt x="7705" y="4510"/>
                  </a:cubicBezTo>
                  <a:cubicBezTo>
                    <a:pt x="7819" y="5172"/>
                    <a:pt x="7910" y="5811"/>
                    <a:pt x="8047" y="6473"/>
                  </a:cubicBezTo>
                  <a:cubicBezTo>
                    <a:pt x="8162" y="6998"/>
                    <a:pt x="8253" y="7683"/>
                    <a:pt x="8527" y="8185"/>
                  </a:cubicBezTo>
                  <a:cubicBezTo>
                    <a:pt x="8643" y="8378"/>
                    <a:pt x="8831" y="8477"/>
                    <a:pt x="9023" y="8477"/>
                  </a:cubicBezTo>
                  <a:cubicBezTo>
                    <a:pt x="9171" y="8477"/>
                    <a:pt x="9320" y="8418"/>
                    <a:pt x="9440" y="8299"/>
                  </a:cubicBezTo>
                  <a:cubicBezTo>
                    <a:pt x="9851" y="7865"/>
                    <a:pt x="10056" y="7180"/>
                    <a:pt x="10307" y="6655"/>
                  </a:cubicBezTo>
                  <a:cubicBezTo>
                    <a:pt x="10764" y="5720"/>
                    <a:pt x="11197" y="4784"/>
                    <a:pt x="11745" y="3894"/>
                  </a:cubicBezTo>
                  <a:cubicBezTo>
                    <a:pt x="11951" y="4350"/>
                    <a:pt x="11973" y="4966"/>
                    <a:pt x="12087" y="5423"/>
                  </a:cubicBezTo>
                  <a:lnTo>
                    <a:pt x="12544" y="7569"/>
                  </a:lnTo>
                  <a:cubicBezTo>
                    <a:pt x="12590" y="7753"/>
                    <a:pt x="12733" y="7833"/>
                    <a:pt x="12881" y="7833"/>
                  </a:cubicBezTo>
                  <a:cubicBezTo>
                    <a:pt x="13099" y="7833"/>
                    <a:pt x="13329" y="7658"/>
                    <a:pt x="13274" y="7386"/>
                  </a:cubicBezTo>
                  <a:cubicBezTo>
                    <a:pt x="13092" y="6541"/>
                    <a:pt x="12909" y="5720"/>
                    <a:pt x="12727" y="4875"/>
                  </a:cubicBezTo>
                  <a:cubicBezTo>
                    <a:pt x="12567" y="4213"/>
                    <a:pt x="12498" y="3460"/>
                    <a:pt x="11996" y="2958"/>
                  </a:cubicBezTo>
                  <a:cubicBezTo>
                    <a:pt x="11918" y="2880"/>
                    <a:pt x="11823" y="2843"/>
                    <a:pt x="11730" y="2843"/>
                  </a:cubicBezTo>
                  <a:cubicBezTo>
                    <a:pt x="11604" y="2843"/>
                    <a:pt x="11481" y="2909"/>
                    <a:pt x="11403" y="3026"/>
                  </a:cubicBezTo>
                  <a:cubicBezTo>
                    <a:pt x="10878" y="3780"/>
                    <a:pt x="10467" y="4601"/>
                    <a:pt x="10079" y="5423"/>
                  </a:cubicBezTo>
                  <a:cubicBezTo>
                    <a:pt x="9896" y="5811"/>
                    <a:pt x="9714" y="6199"/>
                    <a:pt x="9531" y="6587"/>
                  </a:cubicBezTo>
                  <a:cubicBezTo>
                    <a:pt x="9417" y="6815"/>
                    <a:pt x="9303" y="7044"/>
                    <a:pt x="9211" y="7249"/>
                  </a:cubicBezTo>
                  <a:cubicBezTo>
                    <a:pt x="9166" y="7295"/>
                    <a:pt x="9120" y="7454"/>
                    <a:pt x="9052" y="7569"/>
                  </a:cubicBezTo>
                  <a:cubicBezTo>
                    <a:pt x="9006" y="7386"/>
                    <a:pt x="8960" y="7112"/>
                    <a:pt x="8938" y="7021"/>
                  </a:cubicBezTo>
                  <a:cubicBezTo>
                    <a:pt x="8869" y="6747"/>
                    <a:pt x="8801" y="6473"/>
                    <a:pt x="8755" y="6199"/>
                  </a:cubicBezTo>
                  <a:cubicBezTo>
                    <a:pt x="8618" y="5537"/>
                    <a:pt x="8504" y="4898"/>
                    <a:pt x="8390" y="4236"/>
                  </a:cubicBezTo>
                  <a:cubicBezTo>
                    <a:pt x="8162" y="2912"/>
                    <a:pt x="7933" y="1588"/>
                    <a:pt x="7682" y="264"/>
                  </a:cubicBezTo>
                  <a:cubicBezTo>
                    <a:pt x="7656" y="96"/>
                    <a:pt x="7482" y="1"/>
                    <a:pt x="7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01;p46">
              <a:extLst>
                <a:ext uri="{FF2B5EF4-FFF2-40B4-BE49-F238E27FC236}">
                  <a16:creationId xmlns:a16="http://schemas.microsoft.com/office/drawing/2014/main" id="{758D37FE-D0D8-4304-A655-F8AEDD220465}"/>
                </a:ext>
              </a:extLst>
            </p:cNvPr>
            <p:cNvSpPr/>
            <p:nvPr/>
          </p:nvSpPr>
          <p:spPr>
            <a:xfrm>
              <a:off x="4941958" y="2748127"/>
              <a:ext cx="263220" cy="196569"/>
            </a:xfrm>
            <a:custGeom>
              <a:avLst/>
              <a:gdLst/>
              <a:ahLst/>
              <a:cxnLst/>
              <a:rect l="l" t="t" r="r" b="b"/>
              <a:pathLst>
                <a:path w="14703" h="10980" extrusionOk="0">
                  <a:moveTo>
                    <a:pt x="5483" y="0"/>
                  </a:moveTo>
                  <a:cubicBezTo>
                    <a:pt x="4872" y="0"/>
                    <a:pt x="3928" y="566"/>
                    <a:pt x="3610" y="717"/>
                  </a:cubicBezTo>
                  <a:cubicBezTo>
                    <a:pt x="2491" y="1265"/>
                    <a:pt x="1396" y="1859"/>
                    <a:pt x="346" y="2520"/>
                  </a:cubicBezTo>
                  <a:cubicBezTo>
                    <a:pt x="0" y="2732"/>
                    <a:pt x="203" y="3217"/>
                    <a:pt x="521" y="3217"/>
                  </a:cubicBezTo>
                  <a:cubicBezTo>
                    <a:pt x="581" y="3217"/>
                    <a:pt x="645" y="3200"/>
                    <a:pt x="711" y="3160"/>
                  </a:cubicBezTo>
                  <a:cubicBezTo>
                    <a:pt x="1578" y="2612"/>
                    <a:pt x="2446" y="2110"/>
                    <a:pt x="3359" y="1653"/>
                  </a:cubicBezTo>
                  <a:cubicBezTo>
                    <a:pt x="3815" y="1402"/>
                    <a:pt x="4272" y="1197"/>
                    <a:pt x="4751" y="991"/>
                  </a:cubicBezTo>
                  <a:cubicBezTo>
                    <a:pt x="4842" y="946"/>
                    <a:pt x="4956" y="900"/>
                    <a:pt x="5048" y="831"/>
                  </a:cubicBezTo>
                  <a:cubicBezTo>
                    <a:pt x="5116" y="809"/>
                    <a:pt x="5162" y="786"/>
                    <a:pt x="5207" y="763"/>
                  </a:cubicBezTo>
                  <a:cubicBezTo>
                    <a:pt x="5237" y="723"/>
                    <a:pt x="5254" y="705"/>
                    <a:pt x="5260" y="705"/>
                  </a:cubicBezTo>
                  <a:lnTo>
                    <a:pt x="5260" y="705"/>
                  </a:lnTo>
                  <a:cubicBezTo>
                    <a:pt x="5267" y="705"/>
                    <a:pt x="5256" y="734"/>
                    <a:pt x="5230" y="786"/>
                  </a:cubicBezTo>
                  <a:cubicBezTo>
                    <a:pt x="5253" y="968"/>
                    <a:pt x="5070" y="1311"/>
                    <a:pt x="5002" y="1470"/>
                  </a:cubicBezTo>
                  <a:cubicBezTo>
                    <a:pt x="4340" y="3251"/>
                    <a:pt x="3404" y="4963"/>
                    <a:pt x="2993" y="6834"/>
                  </a:cubicBezTo>
                  <a:cubicBezTo>
                    <a:pt x="2938" y="7074"/>
                    <a:pt x="3136" y="7284"/>
                    <a:pt x="3370" y="7284"/>
                  </a:cubicBezTo>
                  <a:cubicBezTo>
                    <a:pt x="3426" y="7284"/>
                    <a:pt x="3484" y="7272"/>
                    <a:pt x="3541" y="7245"/>
                  </a:cubicBezTo>
                  <a:cubicBezTo>
                    <a:pt x="5915" y="5990"/>
                    <a:pt x="7604" y="3799"/>
                    <a:pt x="9864" y="2383"/>
                  </a:cubicBezTo>
                  <a:lnTo>
                    <a:pt x="9864" y="2383"/>
                  </a:lnTo>
                  <a:lnTo>
                    <a:pt x="6486" y="9459"/>
                  </a:lnTo>
                  <a:cubicBezTo>
                    <a:pt x="6361" y="9729"/>
                    <a:pt x="6519" y="10017"/>
                    <a:pt x="6805" y="10017"/>
                  </a:cubicBezTo>
                  <a:cubicBezTo>
                    <a:pt x="6834" y="10017"/>
                    <a:pt x="6865" y="10013"/>
                    <a:pt x="6897" y="10007"/>
                  </a:cubicBezTo>
                  <a:cubicBezTo>
                    <a:pt x="7924" y="9756"/>
                    <a:pt x="8723" y="9071"/>
                    <a:pt x="9521" y="8455"/>
                  </a:cubicBezTo>
                  <a:cubicBezTo>
                    <a:pt x="10503" y="7679"/>
                    <a:pt x="11484" y="6926"/>
                    <a:pt x="12466" y="6195"/>
                  </a:cubicBezTo>
                  <a:cubicBezTo>
                    <a:pt x="12656" y="6069"/>
                    <a:pt x="13550" y="5336"/>
                    <a:pt x="13791" y="5336"/>
                  </a:cubicBezTo>
                  <a:cubicBezTo>
                    <a:pt x="13810" y="5336"/>
                    <a:pt x="13825" y="5341"/>
                    <a:pt x="13835" y="5351"/>
                  </a:cubicBezTo>
                  <a:cubicBezTo>
                    <a:pt x="13904" y="5442"/>
                    <a:pt x="13630" y="6058"/>
                    <a:pt x="13607" y="6150"/>
                  </a:cubicBezTo>
                  <a:cubicBezTo>
                    <a:pt x="13539" y="6424"/>
                    <a:pt x="13447" y="6720"/>
                    <a:pt x="13356" y="6994"/>
                  </a:cubicBezTo>
                  <a:cubicBezTo>
                    <a:pt x="13037" y="8181"/>
                    <a:pt x="12694" y="9368"/>
                    <a:pt x="12329" y="10532"/>
                  </a:cubicBezTo>
                  <a:cubicBezTo>
                    <a:pt x="12261" y="10804"/>
                    <a:pt x="12485" y="10979"/>
                    <a:pt x="12706" y="10979"/>
                  </a:cubicBezTo>
                  <a:cubicBezTo>
                    <a:pt x="12856" y="10979"/>
                    <a:pt x="13004" y="10899"/>
                    <a:pt x="13059" y="10715"/>
                  </a:cubicBezTo>
                  <a:cubicBezTo>
                    <a:pt x="13447" y="9368"/>
                    <a:pt x="13835" y="8021"/>
                    <a:pt x="14223" y="6675"/>
                  </a:cubicBezTo>
                  <a:cubicBezTo>
                    <a:pt x="14360" y="6195"/>
                    <a:pt x="14703" y="5511"/>
                    <a:pt x="14566" y="5008"/>
                  </a:cubicBezTo>
                  <a:cubicBezTo>
                    <a:pt x="14461" y="4678"/>
                    <a:pt x="14187" y="4535"/>
                    <a:pt x="13895" y="4535"/>
                  </a:cubicBezTo>
                  <a:cubicBezTo>
                    <a:pt x="13744" y="4535"/>
                    <a:pt x="13588" y="4573"/>
                    <a:pt x="13447" y="4643"/>
                  </a:cubicBezTo>
                  <a:cubicBezTo>
                    <a:pt x="12831" y="4940"/>
                    <a:pt x="12283" y="5442"/>
                    <a:pt x="11758" y="5830"/>
                  </a:cubicBezTo>
                  <a:cubicBezTo>
                    <a:pt x="11210" y="6241"/>
                    <a:pt x="10663" y="6652"/>
                    <a:pt x="10115" y="7063"/>
                  </a:cubicBezTo>
                  <a:cubicBezTo>
                    <a:pt x="9293" y="7679"/>
                    <a:pt x="8471" y="8501"/>
                    <a:pt x="7513" y="8980"/>
                  </a:cubicBezTo>
                  <a:lnTo>
                    <a:pt x="11005" y="1676"/>
                  </a:lnTo>
                  <a:cubicBezTo>
                    <a:pt x="11137" y="1412"/>
                    <a:pt x="10943" y="1133"/>
                    <a:pt x="10678" y="1133"/>
                  </a:cubicBezTo>
                  <a:cubicBezTo>
                    <a:pt x="10622" y="1133"/>
                    <a:pt x="10563" y="1146"/>
                    <a:pt x="10503" y="1174"/>
                  </a:cubicBezTo>
                  <a:cubicBezTo>
                    <a:pt x="7992" y="2406"/>
                    <a:pt x="6257" y="4666"/>
                    <a:pt x="3929" y="6172"/>
                  </a:cubicBezTo>
                  <a:cubicBezTo>
                    <a:pt x="4180" y="5305"/>
                    <a:pt x="4523" y="4483"/>
                    <a:pt x="4888" y="3662"/>
                  </a:cubicBezTo>
                  <a:cubicBezTo>
                    <a:pt x="5116" y="3137"/>
                    <a:pt x="5344" y="2612"/>
                    <a:pt x="5550" y="2087"/>
                  </a:cubicBezTo>
                  <a:cubicBezTo>
                    <a:pt x="5732" y="1630"/>
                    <a:pt x="6052" y="1060"/>
                    <a:pt x="6029" y="557"/>
                  </a:cubicBezTo>
                  <a:cubicBezTo>
                    <a:pt x="6014" y="144"/>
                    <a:pt x="5791" y="0"/>
                    <a:pt x="5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02;p46">
              <a:extLst>
                <a:ext uri="{FF2B5EF4-FFF2-40B4-BE49-F238E27FC236}">
                  <a16:creationId xmlns:a16="http://schemas.microsoft.com/office/drawing/2014/main" id="{BE08784E-418B-4E61-B89D-663FBD739F79}"/>
                </a:ext>
              </a:extLst>
            </p:cNvPr>
            <p:cNvSpPr/>
            <p:nvPr/>
          </p:nvSpPr>
          <p:spPr>
            <a:xfrm>
              <a:off x="5033942" y="4055475"/>
              <a:ext cx="189229" cy="224837"/>
            </a:xfrm>
            <a:custGeom>
              <a:avLst/>
              <a:gdLst/>
              <a:ahLst/>
              <a:cxnLst/>
              <a:rect l="l" t="t" r="r" b="b"/>
              <a:pathLst>
                <a:path w="10570" h="12559" extrusionOk="0">
                  <a:moveTo>
                    <a:pt x="4798" y="1"/>
                  </a:moveTo>
                  <a:cubicBezTo>
                    <a:pt x="4790" y="1"/>
                    <a:pt x="4781" y="1"/>
                    <a:pt x="4771" y="2"/>
                  </a:cubicBezTo>
                  <a:cubicBezTo>
                    <a:pt x="3356" y="93"/>
                    <a:pt x="1964" y="344"/>
                    <a:pt x="640" y="801"/>
                  </a:cubicBezTo>
                  <a:cubicBezTo>
                    <a:pt x="229" y="944"/>
                    <a:pt x="336" y="1531"/>
                    <a:pt x="694" y="1531"/>
                  </a:cubicBezTo>
                  <a:cubicBezTo>
                    <a:pt x="734" y="1531"/>
                    <a:pt x="777" y="1524"/>
                    <a:pt x="823" y="1508"/>
                  </a:cubicBezTo>
                  <a:cubicBezTo>
                    <a:pt x="1827" y="1166"/>
                    <a:pt x="2877" y="938"/>
                    <a:pt x="3927" y="801"/>
                  </a:cubicBezTo>
                  <a:lnTo>
                    <a:pt x="3927" y="801"/>
                  </a:lnTo>
                  <a:cubicBezTo>
                    <a:pt x="2717" y="2239"/>
                    <a:pt x="1462" y="3654"/>
                    <a:pt x="161" y="5046"/>
                  </a:cubicBezTo>
                  <a:cubicBezTo>
                    <a:pt x="1" y="5206"/>
                    <a:pt x="24" y="5503"/>
                    <a:pt x="229" y="5617"/>
                  </a:cubicBezTo>
                  <a:cubicBezTo>
                    <a:pt x="482" y="5733"/>
                    <a:pt x="735" y="5780"/>
                    <a:pt x="989" y="5780"/>
                  </a:cubicBezTo>
                  <a:cubicBezTo>
                    <a:pt x="1287" y="5780"/>
                    <a:pt x="1588" y="5715"/>
                    <a:pt x="1895" y="5617"/>
                  </a:cubicBezTo>
                  <a:cubicBezTo>
                    <a:pt x="2557" y="5388"/>
                    <a:pt x="3197" y="5115"/>
                    <a:pt x="3836" y="4863"/>
                  </a:cubicBezTo>
                  <a:cubicBezTo>
                    <a:pt x="5251" y="4361"/>
                    <a:pt x="6666" y="3859"/>
                    <a:pt x="8104" y="3448"/>
                  </a:cubicBezTo>
                  <a:cubicBezTo>
                    <a:pt x="8150" y="3425"/>
                    <a:pt x="8218" y="3403"/>
                    <a:pt x="8287" y="3380"/>
                  </a:cubicBezTo>
                  <a:lnTo>
                    <a:pt x="8287" y="3380"/>
                  </a:lnTo>
                  <a:cubicBezTo>
                    <a:pt x="8218" y="3494"/>
                    <a:pt x="8013" y="3654"/>
                    <a:pt x="7921" y="3745"/>
                  </a:cubicBezTo>
                  <a:cubicBezTo>
                    <a:pt x="7670" y="3996"/>
                    <a:pt x="7419" y="4247"/>
                    <a:pt x="7168" y="4498"/>
                  </a:cubicBezTo>
                  <a:cubicBezTo>
                    <a:pt x="6597" y="5046"/>
                    <a:pt x="6050" y="5594"/>
                    <a:pt x="5479" y="6142"/>
                  </a:cubicBezTo>
                  <a:cubicBezTo>
                    <a:pt x="4406" y="7214"/>
                    <a:pt x="3356" y="8264"/>
                    <a:pt x="2283" y="9314"/>
                  </a:cubicBezTo>
                  <a:cubicBezTo>
                    <a:pt x="2062" y="9536"/>
                    <a:pt x="2214" y="9954"/>
                    <a:pt x="2504" y="9954"/>
                  </a:cubicBezTo>
                  <a:cubicBezTo>
                    <a:pt x="2543" y="9954"/>
                    <a:pt x="2583" y="9947"/>
                    <a:pt x="2626" y="9931"/>
                  </a:cubicBezTo>
                  <a:cubicBezTo>
                    <a:pt x="3858" y="9474"/>
                    <a:pt x="5091" y="9040"/>
                    <a:pt x="6346" y="8584"/>
                  </a:cubicBezTo>
                  <a:cubicBezTo>
                    <a:pt x="6940" y="8379"/>
                    <a:pt x="7533" y="8150"/>
                    <a:pt x="8150" y="7945"/>
                  </a:cubicBezTo>
                  <a:cubicBezTo>
                    <a:pt x="8424" y="7831"/>
                    <a:pt x="8720" y="7739"/>
                    <a:pt x="8994" y="7625"/>
                  </a:cubicBezTo>
                  <a:cubicBezTo>
                    <a:pt x="9177" y="7557"/>
                    <a:pt x="9382" y="7466"/>
                    <a:pt x="9588" y="7443"/>
                  </a:cubicBezTo>
                  <a:lnTo>
                    <a:pt x="9588" y="7443"/>
                  </a:lnTo>
                  <a:cubicBezTo>
                    <a:pt x="8766" y="8972"/>
                    <a:pt x="7967" y="10501"/>
                    <a:pt x="7145" y="12031"/>
                  </a:cubicBezTo>
                  <a:cubicBezTo>
                    <a:pt x="6990" y="12310"/>
                    <a:pt x="7237" y="12558"/>
                    <a:pt x="7482" y="12558"/>
                  </a:cubicBezTo>
                  <a:cubicBezTo>
                    <a:pt x="7597" y="12558"/>
                    <a:pt x="7712" y="12504"/>
                    <a:pt x="7784" y="12373"/>
                  </a:cubicBezTo>
                  <a:cubicBezTo>
                    <a:pt x="8675" y="10707"/>
                    <a:pt x="9588" y="9018"/>
                    <a:pt x="10478" y="7351"/>
                  </a:cubicBezTo>
                  <a:cubicBezTo>
                    <a:pt x="10569" y="7192"/>
                    <a:pt x="10523" y="6941"/>
                    <a:pt x="10341" y="6849"/>
                  </a:cubicBezTo>
                  <a:cubicBezTo>
                    <a:pt x="10139" y="6753"/>
                    <a:pt x="9944" y="6714"/>
                    <a:pt x="9751" y="6714"/>
                  </a:cubicBezTo>
                  <a:cubicBezTo>
                    <a:pt x="9441" y="6714"/>
                    <a:pt x="9135" y="6814"/>
                    <a:pt x="8812" y="6941"/>
                  </a:cubicBezTo>
                  <a:cubicBezTo>
                    <a:pt x="8104" y="7192"/>
                    <a:pt x="7374" y="7443"/>
                    <a:pt x="6666" y="7717"/>
                  </a:cubicBezTo>
                  <a:cubicBezTo>
                    <a:pt x="5753" y="8036"/>
                    <a:pt x="4863" y="8356"/>
                    <a:pt x="3973" y="8675"/>
                  </a:cubicBezTo>
                  <a:cubicBezTo>
                    <a:pt x="4771" y="7876"/>
                    <a:pt x="5593" y="7078"/>
                    <a:pt x="6392" y="6279"/>
                  </a:cubicBezTo>
                  <a:lnTo>
                    <a:pt x="8195" y="4498"/>
                  </a:lnTo>
                  <a:cubicBezTo>
                    <a:pt x="8560" y="4133"/>
                    <a:pt x="9405" y="3562"/>
                    <a:pt x="9085" y="2969"/>
                  </a:cubicBezTo>
                  <a:cubicBezTo>
                    <a:pt x="8957" y="2721"/>
                    <a:pt x="8738" y="2641"/>
                    <a:pt x="8494" y="2641"/>
                  </a:cubicBezTo>
                  <a:cubicBezTo>
                    <a:pt x="8175" y="2641"/>
                    <a:pt x="7815" y="2777"/>
                    <a:pt x="7556" y="2855"/>
                  </a:cubicBezTo>
                  <a:cubicBezTo>
                    <a:pt x="6757" y="3106"/>
                    <a:pt x="5958" y="3357"/>
                    <a:pt x="5159" y="3631"/>
                  </a:cubicBezTo>
                  <a:cubicBezTo>
                    <a:pt x="4383" y="3905"/>
                    <a:pt x="3585" y="4202"/>
                    <a:pt x="2808" y="4498"/>
                  </a:cubicBezTo>
                  <a:cubicBezTo>
                    <a:pt x="2352" y="4658"/>
                    <a:pt x="1690" y="5023"/>
                    <a:pt x="1119" y="5069"/>
                  </a:cubicBezTo>
                  <a:cubicBezTo>
                    <a:pt x="2466" y="3631"/>
                    <a:pt x="3767" y="2147"/>
                    <a:pt x="5023" y="618"/>
                  </a:cubicBezTo>
                  <a:cubicBezTo>
                    <a:pt x="5200" y="396"/>
                    <a:pt x="5119" y="1"/>
                    <a:pt x="4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449713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6"/>
          <p:cNvGrpSpPr/>
          <p:nvPr/>
        </p:nvGrpSpPr>
        <p:grpSpPr>
          <a:xfrm flipH="1">
            <a:off x="719922" y="934457"/>
            <a:ext cx="3253287" cy="176025"/>
            <a:chOff x="4345425" y="2175475"/>
            <a:chExt cx="800750" cy="176025"/>
          </a:xfrm>
        </p:grpSpPr>
        <p:sp>
          <p:nvSpPr>
            <p:cNvPr id="1081" name="Google Shape;1081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9" name="Google Shape;1089;p36"/>
          <p:cNvSpPr txBox="1">
            <a:spLocks noGrp="1"/>
          </p:cNvSpPr>
          <p:nvPr>
            <p:ph type="title"/>
          </p:nvPr>
        </p:nvSpPr>
        <p:spPr>
          <a:xfrm>
            <a:off x="522162" y="555604"/>
            <a:ext cx="3550376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Una idea muy antigua y muy actual</a:t>
            </a:r>
            <a:endParaRPr dirty="0"/>
          </a:p>
        </p:txBody>
      </p:sp>
      <p:sp>
        <p:nvSpPr>
          <p:cNvPr id="1091" name="Google Shape;1091;p36"/>
          <p:cNvSpPr txBox="1">
            <a:spLocks noGrp="1"/>
          </p:cNvSpPr>
          <p:nvPr>
            <p:ph type="body" idx="2"/>
          </p:nvPr>
        </p:nvSpPr>
        <p:spPr>
          <a:xfrm>
            <a:off x="5171710" y="398200"/>
            <a:ext cx="4533178" cy="434709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7620" marR="820420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s-ES" sz="18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Con esta historia, Platón ilustra su teoría acerca de la distinción entre el mundo sensible, que se conoce a través de los sentidos, y el mundo de las ideas o mundo inteligible, que solo se puede aprehender mediante</a:t>
            </a:r>
            <a:endParaRPr lang="es-CL" sz="18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  <a:p>
            <a:pPr marL="7620" indent="0">
              <a:lnSpc>
                <a:spcPct val="150000"/>
              </a:lnSpc>
              <a:buNone/>
            </a:pPr>
            <a:r>
              <a:rPr lang="es-ES" sz="1800" dirty="0">
                <a:effectLst/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la razón.</a:t>
            </a:r>
            <a:endParaRPr lang="es-CL" sz="2800" dirty="0">
              <a:effectLst/>
              <a:latin typeface="Cavolini" panose="03000502040302020204" pitchFamily="66" charset="0"/>
              <a:ea typeface="Calibri" panose="020F0502020204030204" pitchFamily="34" charset="0"/>
              <a:cs typeface="Cavolini" panose="03000502040302020204" pitchFamily="66" charset="0"/>
            </a:endParaRPr>
          </a:p>
        </p:txBody>
      </p:sp>
      <p:grpSp>
        <p:nvGrpSpPr>
          <p:cNvPr id="1094" name="Google Shape;1094;p36"/>
          <p:cNvGrpSpPr/>
          <p:nvPr/>
        </p:nvGrpSpPr>
        <p:grpSpPr>
          <a:xfrm flipH="1">
            <a:off x="719986" y="1396579"/>
            <a:ext cx="2997127" cy="176025"/>
            <a:chOff x="4345425" y="2175475"/>
            <a:chExt cx="800750" cy="176025"/>
          </a:xfrm>
        </p:grpSpPr>
        <p:sp>
          <p:nvSpPr>
            <p:cNvPr id="1095" name="Google Shape;1095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6"/>
          <p:cNvGrpSpPr/>
          <p:nvPr/>
        </p:nvGrpSpPr>
        <p:grpSpPr>
          <a:xfrm rot="6708397">
            <a:off x="4943816" y="4396322"/>
            <a:ext cx="1376274" cy="908487"/>
            <a:chOff x="5248525" y="821375"/>
            <a:chExt cx="1082824" cy="694544"/>
          </a:xfrm>
        </p:grpSpPr>
        <p:sp>
          <p:nvSpPr>
            <p:cNvPr id="1115" name="Google Shape;1115;p36"/>
            <p:cNvSpPr/>
            <p:nvPr/>
          </p:nvSpPr>
          <p:spPr>
            <a:xfrm>
              <a:off x="5386964" y="1033865"/>
              <a:ext cx="843217" cy="475585"/>
            </a:xfrm>
            <a:custGeom>
              <a:avLst/>
              <a:gdLst/>
              <a:ahLst/>
              <a:cxnLst/>
              <a:rect l="l" t="t" r="r" b="b"/>
              <a:pathLst>
                <a:path w="24870" h="14027" extrusionOk="0">
                  <a:moveTo>
                    <a:pt x="2110" y="1"/>
                  </a:moveTo>
                  <a:lnTo>
                    <a:pt x="172" y="5463"/>
                  </a:lnTo>
                  <a:lnTo>
                    <a:pt x="0" y="5941"/>
                  </a:lnTo>
                  <a:lnTo>
                    <a:pt x="22760" y="14026"/>
                  </a:lnTo>
                  <a:lnTo>
                    <a:pt x="22995" y="13368"/>
                  </a:lnTo>
                  <a:lnTo>
                    <a:pt x="24870" y="808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028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5455115" y="824528"/>
              <a:ext cx="851795" cy="486876"/>
            </a:xfrm>
            <a:custGeom>
              <a:avLst/>
              <a:gdLst/>
              <a:ahLst/>
              <a:cxnLst/>
              <a:rect l="l" t="t" r="r" b="b"/>
              <a:pathLst>
                <a:path w="25123" h="14360" extrusionOk="0">
                  <a:moveTo>
                    <a:pt x="2209" y="0"/>
                  </a:moveTo>
                  <a:lnTo>
                    <a:pt x="0" y="6220"/>
                  </a:lnTo>
                  <a:lnTo>
                    <a:pt x="22914" y="14359"/>
                  </a:lnTo>
                  <a:lnTo>
                    <a:pt x="25122" y="8140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00A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5343564" y="832157"/>
              <a:ext cx="980431" cy="665352"/>
            </a:xfrm>
            <a:custGeom>
              <a:avLst/>
              <a:gdLst/>
              <a:ahLst/>
              <a:cxnLst/>
              <a:rect l="l" t="t" r="r" b="b"/>
              <a:pathLst>
                <a:path w="28917" h="19624" extrusionOk="0">
                  <a:moveTo>
                    <a:pt x="3858" y="0"/>
                  </a:moveTo>
                  <a:lnTo>
                    <a:pt x="0" y="10853"/>
                  </a:lnTo>
                  <a:cubicBezTo>
                    <a:pt x="36" y="10889"/>
                    <a:pt x="72" y="10916"/>
                    <a:pt x="118" y="10934"/>
                  </a:cubicBezTo>
                  <a:lnTo>
                    <a:pt x="1452" y="11412"/>
                  </a:lnTo>
                  <a:lnTo>
                    <a:pt x="3390" y="5950"/>
                  </a:lnTo>
                  <a:lnTo>
                    <a:pt x="5328" y="496"/>
                  </a:lnTo>
                  <a:lnTo>
                    <a:pt x="3994" y="27"/>
                  </a:lnTo>
                  <a:cubicBezTo>
                    <a:pt x="3948" y="18"/>
                    <a:pt x="3903" y="9"/>
                    <a:pt x="3858" y="0"/>
                  </a:cubicBezTo>
                  <a:close/>
                  <a:moveTo>
                    <a:pt x="28061" y="8681"/>
                  </a:moveTo>
                  <a:lnTo>
                    <a:pt x="26150" y="14035"/>
                  </a:lnTo>
                  <a:lnTo>
                    <a:pt x="24275" y="19317"/>
                  </a:lnTo>
                  <a:lnTo>
                    <a:pt x="25140" y="19624"/>
                  </a:lnTo>
                  <a:lnTo>
                    <a:pt x="28917" y="8978"/>
                  </a:lnTo>
                  <a:lnTo>
                    <a:pt x="28061" y="8681"/>
                  </a:lnTo>
                  <a:close/>
                </a:path>
              </a:pathLst>
            </a:custGeom>
            <a:solidFill>
              <a:srgbClr val="AF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5248525" y="830292"/>
              <a:ext cx="225875" cy="369870"/>
            </a:xfrm>
            <a:custGeom>
              <a:avLst/>
              <a:gdLst/>
              <a:ahLst/>
              <a:cxnLst/>
              <a:rect l="l" t="t" r="r" b="b"/>
              <a:pathLst>
                <a:path w="6662" h="10909" extrusionOk="0">
                  <a:moveTo>
                    <a:pt x="5792" y="0"/>
                  </a:moveTo>
                  <a:cubicBezTo>
                    <a:pt x="3890" y="0"/>
                    <a:pt x="2470" y="856"/>
                    <a:pt x="1550" y="2561"/>
                  </a:cubicBezTo>
                  <a:cubicBezTo>
                    <a:pt x="1019" y="3553"/>
                    <a:pt x="640" y="4607"/>
                    <a:pt x="424" y="5743"/>
                  </a:cubicBezTo>
                  <a:cubicBezTo>
                    <a:pt x="0" y="7934"/>
                    <a:pt x="802" y="9655"/>
                    <a:pt x="2803" y="10908"/>
                  </a:cubicBezTo>
                  <a:lnTo>
                    <a:pt x="6661" y="55"/>
                  </a:lnTo>
                  <a:cubicBezTo>
                    <a:pt x="6361" y="18"/>
                    <a:pt x="6071" y="0"/>
                    <a:pt x="57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5250356" y="821375"/>
              <a:ext cx="1080993" cy="694544"/>
            </a:xfrm>
            <a:custGeom>
              <a:avLst/>
              <a:gdLst/>
              <a:ahLst/>
              <a:cxnLst/>
              <a:rect l="l" t="t" r="r" b="b"/>
              <a:pathLst>
                <a:path w="31883" h="20485" extrusionOk="0">
                  <a:moveTo>
                    <a:pt x="30903" y="9238"/>
                  </a:moveTo>
                  <a:lnTo>
                    <a:pt x="31425" y="9422"/>
                  </a:lnTo>
                  <a:lnTo>
                    <a:pt x="31425" y="9422"/>
                  </a:lnTo>
                  <a:cubicBezTo>
                    <a:pt x="31154" y="10260"/>
                    <a:pt x="30869" y="11089"/>
                    <a:pt x="30584" y="11910"/>
                  </a:cubicBezTo>
                  <a:cubicBezTo>
                    <a:pt x="30287" y="12803"/>
                    <a:pt x="29971" y="13686"/>
                    <a:pt x="29656" y="14578"/>
                  </a:cubicBezTo>
                  <a:lnTo>
                    <a:pt x="28700" y="17238"/>
                  </a:lnTo>
                  <a:cubicBezTo>
                    <a:pt x="28398" y="18060"/>
                    <a:pt x="28088" y="18875"/>
                    <a:pt x="27770" y="19697"/>
                  </a:cubicBezTo>
                  <a:lnTo>
                    <a:pt x="27770" y="19697"/>
                  </a:lnTo>
                  <a:lnTo>
                    <a:pt x="27262" y="19517"/>
                  </a:lnTo>
                  <a:lnTo>
                    <a:pt x="27262" y="19517"/>
                  </a:lnTo>
                  <a:cubicBezTo>
                    <a:pt x="27552" y="18623"/>
                    <a:pt x="27856" y="17736"/>
                    <a:pt x="28160" y="16841"/>
                  </a:cubicBezTo>
                  <a:cubicBezTo>
                    <a:pt x="28493" y="15894"/>
                    <a:pt x="28818" y="14948"/>
                    <a:pt x="29160" y="14002"/>
                  </a:cubicBezTo>
                  <a:cubicBezTo>
                    <a:pt x="29503" y="13055"/>
                    <a:pt x="29836" y="12109"/>
                    <a:pt x="30179" y="11171"/>
                  </a:cubicBezTo>
                  <a:cubicBezTo>
                    <a:pt x="30419" y="10523"/>
                    <a:pt x="30660" y="9880"/>
                    <a:pt x="30903" y="9238"/>
                  </a:cubicBezTo>
                  <a:close/>
                  <a:moveTo>
                    <a:pt x="5751" y="373"/>
                  </a:moveTo>
                  <a:cubicBezTo>
                    <a:pt x="6073" y="381"/>
                    <a:pt x="6404" y="417"/>
                    <a:pt x="6717" y="470"/>
                  </a:cubicBezTo>
                  <a:lnTo>
                    <a:pt x="6717" y="470"/>
                  </a:lnTo>
                  <a:cubicBezTo>
                    <a:pt x="6935" y="557"/>
                    <a:pt x="7145" y="636"/>
                    <a:pt x="7355" y="724"/>
                  </a:cubicBezTo>
                  <a:cubicBezTo>
                    <a:pt x="7581" y="814"/>
                    <a:pt x="7797" y="904"/>
                    <a:pt x="8013" y="994"/>
                  </a:cubicBezTo>
                  <a:cubicBezTo>
                    <a:pt x="8013" y="994"/>
                    <a:pt x="8013" y="1003"/>
                    <a:pt x="8013" y="1003"/>
                  </a:cubicBezTo>
                  <a:cubicBezTo>
                    <a:pt x="8033" y="1009"/>
                    <a:pt x="8052" y="1011"/>
                    <a:pt x="8071" y="1011"/>
                  </a:cubicBezTo>
                  <a:cubicBezTo>
                    <a:pt x="8152" y="1011"/>
                    <a:pt x="8228" y="966"/>
                    <a:pt x="8257" y="886"/>
                  </a:cubicBezTo>
                  <a:lnTo>
                    <a:pt x="8257" y="877"/>
                  </a:lnTo>
                  <a:lnTo>
                    <a:pt x="8414" y="444"/>
                  </a:lnTo>
                  <a:lnTo>
                    <a:pt x="8414" y="444"/>
                  </a:lnTo>
                  <a:cubicBezTo>
                    <a:pt x="10263" y="1072"/>
                    <a:pt x="12104" y="1701"/>
                    <a:pt x="13945" y="2347"/>
                  </a:cubicBezTo>
                  <a:cubicBezTo>
                    <a:pt x="15847" y="3005"/>
                    <a:pt x="17749" y="3672"/>
                    <a:pt x="19641" y="4339"/>
                  </a:cubicBezTo>
                  <a:lnTo>
                    <a:pt x="22490" y="5348"/>
                  </a:lnTo>
                  <a:lnTo>
                    <a:pt x="25329" y="6367"/>
                  </a:lnTo>
                  <a:cubicBezTo>
                    <a:pt x="27160" y="7029"/>
                    <a:pt x="28991" y="7701"/>
                    <a:pt x="30814" y="8396"/>
                  </a:cubicBezTo>
                  <a:lnTo>
                    <a:pt x="30814" y="8396"/>
                  </a:lnTo>
                  <a:cubicBezTo>
                    <a:pt x="30764" y="8551"/>
                    <a:pt x="30714" y="8705"/>
                    <a:pt x="30664" y="8859"/>
                  </a:cubicBezTo>
                  <a:lnTo>
                    <a:pt x="30664" y="8859"/>
                  </a:lnTo>
                  <a:cubicBezTo>
                    <a:pt x="30645" y="8878"/>
                    <a:pt x="30630" y="8901"/>
                    <a:pt x="30620" y="8927"/>
                  </a:cubicBezTo>
                  <a:cubicBezTo>
                    <a:pt x="30610" y="8958"/>
                    <a:pt x="30607" y="8990"/>
                    <a:pt x="30611" y="9019"/>
                  </a:cubicBezTo>
                  <a:lnTo>
                    <a:pt x="30611" y="9019"/>
                  </a:lnTo>
                  <a:cubicBezTo>
                    <a:pt x="30384" y="9706"/>
                    <a:pt x="30151" y="10391"/>
                    <a:pt x="29917" y="11072"/>
                  </a:cubicBezTo>
                  <a:cubicBezTo>
                    <a:pt x="29602" y="12027"/>
                    <a:pt x="29259" y="12974"/>
                    <a:pt x="28926" y="13920"/>
                  </a:cubicBezTo>
                  <a:cubicBezTo>
                    <a:pt x="28592" y="14867"/>
                    <a:pt x="28250" y="15804"/>
                    <a:pt x="27907" y="16751"/>
                  </a:cubicBezTo>
                  <a:cubicBezTo>
                    <a:pt x="27557" y="17694"/>
                    <a:pt x="27216" y="18628"/>
                    <a:pt x="26847" y="19562"/>
                  </a:cubicBezTo>
                  <a:lnTo>
                    <a:pt x="26847" y="19562"/>
                  </a:lnTo>
                  <a:cubicBezTo>
                    <a:pt x="26846" y="19565"/>
                    <a:pt x="26845" y="19569"/>
                    <a:pt x="26844" y="19572"/>
                  </a:cubicBezTo>
                  <a:lnTo>
                    <a:pt x="26841" y="19578"/>
                  </a:lnTo>
                  <a:lnTo>
                    <a:pt x="26841" y="19578"/>
                  </a:lnTo>
                  <a:cubicBezTo>
                    <a:pt x="26840" y="19580"/>
                    <a:pt x="26838" y="19581"/>
                    <a:pt x="26835" y="19581"/>
                  </a:cubicBezTo>
                  <a:cubicBezTo>
                    <a:pt x="26832" y="19592"/>
                    <a:pt x="26830" y="19603"/>
                    <a:pt x="26829" y="19614"/>
                  </a:cubicBezTo>
                  <a:lnTo>
                    <a:pt x="26829" y="19614"/>
                  </a:lnTo>
                  <a:lnTo>
                    <a:pt x="26673" y="20051"/>
                  </a:lnTo>
                  <a:lnTo>
                    <a:pt x="26673" y="20051"/>
                  </a:lnTo>
                  <a:cubicBezTo>
                    <a:pt x="24831" y="19414"/>
                    <a:pt x="22989" y="18785"/>
                    <a:pt x="21147" y="18148"/>
                  </a:cubicBezTo>
                  <a:lnTo>
                    <a:pt x="15450" y="16147"/>
                  </a:lnTo>
                  <a:lnTo>
                    <a:pt x="9753" y="14137"/>
                  </a:lnTo>
                  <a:cubicBezTo>
                    <a:pt x="7921" y="13474"/>
                    <a:pt x="6090" y="12811"/>
                    <a:pt x="4274" y="12091"/>
                  </a:cubicBezTo>
                  <a:lnTo>
                    <a:pt x="4274" y="12091"/>
                  </a:lnTo>
                  <a:lnTo>
                    <a:pt x="4381" y="11793"/>
                  </a:lnTo>
                  <a:cubicBezTo>
                    <a:pt x="4417" y="11694"/>
                    <a:pt x="4363" y="11586"/>
                    <a:pt x="4264" y="11550"/>
                  </a:cubicBezTo>
                  <a:cubicBezTo>
                    <a:pt x="3813" y="11397"/>
                    <a:pt x="3371" y="11252"/>
                    <a:pt x="2921" y="11099"/>
                  </a:cubicBezTo>
                  <a:lnTo>
                    <a:pt x="2921" y="11099"/>
                  </a:lnTo>
                  <a:lnTo>
                    <a:pt x="2957" y="11108"/>
                  </a:lnTo>
                  <a:cubicBezTo>
                    <a:pt x="2398" y="10784"/>
                    <a:pt x="1884" y="10378"/>
                    <a:pt x="1460" y="9891"/>
                  </a:cubicBezTo>
                  <a:cubicBezTo>
                    <a:pt x="1046" y="9404"/>
                    <a:pt x="739" y="8828"/>
                    <a:pt x="595" y="8215"/>
                  </a:cubicBezTo>
                  <a:cubicBezTo>
                    <a:pt x="442" y="7602"/>
                    <a:pt x="451" y="6962"/>
                    <a:pt x="550" y="6331"/>
                  </a:cubicBezTo>
                  <a:cubicBezTo>
                    <a:pt x="604" y="6015"/>
                    <a:pt x="685" y="5700"/>
                    <a:pt x="766" y="5393"/>
                  </a:cubicBezTo>
                  <a:cubicBezTo>
                    <a:pt x="856" y="5078"/>
                    <a:pt x="956" y="4771"/>
                    <a:pt x="1055" y="4465"/>
                  </a:cubicBezTo>
                  <a:cubicBezTo>
                    <a:pt x="1514" y="3266"/>
                    <a:pt x="2010" y="2022"/>
                    <a:pt x="3029" y="1211"/>
                  </a:cubicBezTo>
                  <a:cubicBezTo>
                    <a:pt x="3534" y="814"/>
                    <a:pt x="4147" y="562"/>
                    <a:pt x="4787" y="454"/>
                  </a:cubicBezTo>
                  <a:cubicBezTo>
                    <a:pt x="5102" y="391"/>
                    <a:pt x="5426" y="373"/>
                    <a:pt x="5751" y="373"/>
                  </a:cubicBezTo>
                  <a:close/>
                  <a:moveTo>
                    <a:pt x="8302" y="1"/>
                  </a:moveTo>
                  <a:cubicBezTo>
                    <a:pt x="8223" y="1"/>
                    <a:pt x="8150" y="51"/>
                    <a:pt x="8122" y="129"/>
                  </a:cubicBezTo>
                  <a:lnTo>
                    <a:pt x="8113" y="129"/>
                  </a:lnTo>
                  <a:lnTo>
                    <a:pt x="7956" y="581"/>
                  </a:lnTo>
                  <a:lnTo>
                    <a:pt x="7956" y="581"/>
                  </a:lnTo>
                  <a:cubicBezTo>
                    <a:pt x="7792" y="532"/>
                    <a:pt x="7628" y="479"/>
                    <a:pt x="7464" y="427"/>
                  </a:cubicBezTo>
                  <a:cubicBezTo>
                    <a:pt x="7238" y="363"/>
                    <a:pt x="7013" y="291"/>
                    <a:pt x="6788" y="219"/>
                  </a:cubicBezTo>
                  <a:lnTo>
                    <a:pt x="6779" y="219"/>
                  </a:lnTo>
                  <a:cubicBezTo>
                    <a:pt x="6779" y="210"/>
                    <a:pt x="6770" y="210"/>
                    <a:pt x="6761" y="210"/>
                  </a:cubicBezTo>
                  <a:cubicBezTo>
                    <a:pt x="6451" y="177"/>
                    <a:pt x="6140" y="157"/>
                    <a:pt x="5828" y="157"/>
                  </a:cubicBezTo>
                  <a:cubicBezTo>
                    <a:pt x="5468" y="157"/>
                    <a:pt x="5108" y="183"/>
                    <a:pt x="4750" y="246"/>
                  </a:cubicBezTo>
                  <a:cubicBezTo>
                    <a:pt x="4083" y="363"/>
                    <a:pt x="3434" y="616"/>
                    <a:pt x="2876" y="994"/>
                  </a:cubicBezTo>
                  <a:cubicBezTo>
                    <a:pt x="2299" y="1373"/>
                    <a:pt x="1821" y="1887"/>
                    <a:pt x="1442" y="2464"/>
                  </a:cubicBezTo>
                  <a:cubicBezTo>
                    <a:pt x="1253" y="2752"/>
                    <a:pt x="1100" y="3050"/>
                    <a:pt x="956" y="3347"/>
                  </a:cubicBezTo>
                  <a:cubicBezTo>
                    <a:pt x="802" y="3654"/>
                    <a:pt x="676" y="3969"/>
                    <a:pt x="568" y="4294"/>
                  </a:cubicBezTo>
                  <a:cubicBezTo>
                    <a:pt x="343" y="4934"/>
                    <a:pt x="171" y="5583"/>
                    <a:pt x="81" y="6268"/>
                  </a:cubicBezTo>
                  <a:cubicBezTo>
                    <a:pt x="0" y="6944"/>
                    <a:pt x="27" y="7647"/>
                    <a:pt x="225" y="8314"/>
                  </a:cubicBezTo>
                  <a:cubicBezTo>
                    <a:pt x="406" y="8981"/>
                    <a:pt x="766" y="9594"/>
                    <a:pt x="1208" y="10108"/>
                  </a:cubicBezTo>
                  <a:cubicBezTo>
                    <a:pt x="1659" y="10630"/>
                    <a:pt x="2209" y="11045"/>
                    <a:pt x="2776" y="11397"/>
                  </a:cubicBezTo>
                  <a:cubicBezTo>
                    <a:pt x="2785" y="11406"/>
                    <a:pt x="2794" y="11415"/>
                    <a:pt x="2803" y="11415"/>
                  </a:cubicBezTo>
                  <a:lnTo>
                    <a:pt x="2812" y="11415"/>
                  </a:lnTo>
                  <a:cubicBezTo>
                    <a:pt x="3194" y="11555"/>
                    <a:pt x="3575" y="11695"/>
                    <a:pt x="3957" y="11841"/>
                  </a:cubicBezTo>
                  <a:lnTo>
                    <a:pt x="3957" y="11841"/>
                  </a:lnTo>
                  <a:lnTo>
                    <a:pt x="3849" y="12136"/>
                  </a:lnTo>
                  <a:lnTo>
                    <a:pt x="3840" y="12154"/>
                  </a:lnTo>
                  <a:cubicBezTo>
                    <a:pt x="3813" y="12253"/>
                    <a:pt x="3867" y="12361"/>
                    <a:pt x="3966" y="12388"/>
                  </a:cubicBezTo>
                  <a:cubicBezTo>
                    <a:pt x="5886" y="12992"/>
                    <a:pt x="7788" y="13650"/>
                    <a:pt x="9690" y="14317"/>
                  </a:cubicBezTo>
                  <a:lnTo>
                    <a:pt x="15378" y="16345"/>
                  </a:lnTo>
                  <a:lnTo>
                    <a:pt x="21057" y="18400"/>
                  </a:lnTo>
                  <a:cubicBezTo>
                    <a:pt x="22950" y="19076"/>
                    <a:pt x="24833" y="19779"/>
                    <a:pt x="26726" y="20473"/>
                  </a:cubicBezTo>
                  <a:cubicBezTo>
                    <a:pt x="26747" y="20481"/>
                    <a:pt x="26769" y="20485"/>
                    <a:pt x="26791" y="20485"/>
                  </a:cubicBezTo>
                  <a:cubicBezTo>
                    <a:pt x="26871" y="20485"/>
                    <a:pt x="26950" y="20435"/>
                    <a:pt x="26979" y="20356"/>
                  </a:cubicBezTo>
                  <a:lnTo>
                    <a:pt x="27142" y="19880"/>
                  </a:lnTo>
                  <a:lnTo>
                    <a:pt x="27142" y="19880"/>
                  </a:lnTo>
                  <a:lnTo>
                    <a:pt x="27817" y="20122"/>
                  </a:lnTo>
                  <a:lnTo>
                    <a:pt x="27835" y="20131"/>
                  </a:lnTo>
                  <a:cubicBezTo>
                    <a:pt x="27852" y="20136"/>
                    <a:pt x="27869" y="20138"/>
                    <a:pt x="27886" y="20138"/>
                  </a:cubicBezTo>
                  <a:cubicBezTo>
                    <a:pt x="27967" y="20138"/>
                    <a:pt x="28040" y="20087"/>
                    <a:pt x="28069" y="20005"/>
                  </a:cubicBezTo>
                  <a:cubicBezTo>
                    <a:pt x="28358" y="19112"/>
                    <a:pt x="28655" y="18220"/>
                    <a:pt x="28962" y="17328"/>
                  </a:cubicBezTo>
                  <a:lnTo>
                    <a:pt x="29890" y="14660"/>
                  </a:lnTo>
                  <a:cubicBezTo>
                    <a:pt x="30215" y="13776"/>
                    <a:pt x="30530" y="12893"/>
                    <a:pt x="30855" y="12009"/>
                  </a:cubicBezTo>
                  <a:cubicBezTo>
                    <a:pt x="31179" y="11126"/>
                    <a:pt x="31504" y="10243"/>
                    <a:pt x="31846" y="9368"/>
                  </a:cubicBezTo>
                  <a:cubicBezTo>
                    <a:pt x="31846" y="9368"/>
                    <a:pt x="31846" y="9359"/>
                    <a:pt x="31846" y="9359"/>
                  </a:cubicBezTo>
                  <a:cubicBezTo>
                    <a:pt x="31882" y="9260"/>
                    <a:pt x="31837" y="9152"/>
                    <a:pt x="31738" y="9116"/>
                  </a:cubicBezTo>
                  <a:lnTo>
                    <a:pt x="31729" y="9116"/>
                  </a:lnTo>
                  <a:lnTo>
                    <a:pt x="31043" y="8870"/>
                  </a:lnTo>
                  <a:lnTo>
                    <a:pt x="31043" y="8870"/>
                  </a:lnTo>
                  <a:cubicBezTo>
                    <a:pt x="31109" y="8697"/>
                    <a:pt x="31176" y="8523"/>
                    <a:pt x="31242" y="8350"/>
                  </a:cubicBezTo>
                  <a:cubicBezTo>
                    <a:pt x="31242" y="8350"/>
                    <a:pt x="31242" y="8341"/>
                    <a:pt x="31242" y="8341"/>
                  </a:cubicBezTo>
                  <a:cubicBezTo>
                    <a:pt x="31278" y="8242"/>
                    <a:pt x="31224" y="8133"/>
                    <a:pt x="31125" y="8097"/>
                  </a:cubicBezTo>
                  <a:cubicBezTo>
                    <a:pt x="29214" y="7466"/>
                    <a:pt x="27303" y="6817"/>
                    <a:pt x="25410" y="6150"/>
                  </a:cubicBezTo>
                  <a:lnTo>
                    <a:pt x="22562" y="5150"/>
                  </a:lnTo>
                  <a:lnTo>
                    <a:pt x="19714" y="4131"/>
                  </a:lnTo>
                  <a:cubicBezTo>
                    <a:pt x="17821" y="3455"/>
                    <a:pt x="15928" y="2779"/>
                    <a:pt x="14035" y="2085"/>
                  </a:cubicBezTo>
                  <a:cubicBezTo>
                    <a:pt x="12142" y="1409"/>
                    <a:pt x="10258" y="706"/>
                    <a:pt x="8365" y="12"/>
                  </a:cubicBezTo>
                  <a:cubicBezTo>
                    <a:pt x="8344" y="4"/>
                    <a:pt x="8323" y="1"/>
                    <a:pt x="8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5385438" y="842193"/>
              <a:ext cx="146402" cy="383398"/>
            </a:xfrm>
            <a:custGeom>
              <a:avLst/>
              <a:gdLst/>
              <a:ahLst/>
              <a:cxnLst/>
              <a:rect l="l" t="t" r="r" b="b"/>
              <a:pathLst>
                <a:path w="4318" h="11308" extrusionOk="0">
                  <a:moveTo>
                    <a:pt x="4098" y="1"/>
                  </a:moveTo>
                  <a:cubicBezTo>
                    <a:pt x="4017" y="1"/>
                    <a:pt x="3941" y="57"/>
                    <a:pt x="3912" y="137"/>
                  </a:cubicBezTo>
                  <a:cubicBezTo>
                    <a:pt x="3624" y="1057"/>
                    <a:pt x="3299" y="1967"/>
                    <a:pt x="2984" y="2877"/>
                  </a:cubicBezTo>
                  <a:lnTo>
                    <a:pt x="2001" y="5609"/>
                  </a:lnTo>
                  <a:lnTo>
                    <a:pt x="1028" y="8331"/>
                  </a:lnTo>
                  <a:cubicBezTo>
                    <a:pt x="703" y="9241"/>
                    <a:pt x="361" y="10143"/>
                    <a:pt x="36" y="11053"/>
                  </a:cubicBezTo>
                  <a:cubicBezTo>
                    <a:pt x="0" y="11152"/>
                    <a:pt x="54" y="11269"/>
                    <a:pt x="154" y="11296"/>
                  </a:cubicBezTo>
                  <a:cubicBezTo>
                    <a:pt x="174" y="11304"/>
                    <a:pt x="196" y="11308"/>
                    <a:pt x="217" y="11308"/>
                  </a:cubicBezTo>
                  <a:cubicBezTo>
                    <a:pt x="295" y="11308"/>
                    <a:pt x="368" y="11257"/>
                    <a:pt x="397" y="11179"/>
                  </a:cubicBezTo>
                  <a:cubicBezTo>
                    <a:pt x="712" y="10269"/>
                    <a:pt x="1028" y="9358"/>
                    <a:pt x="1343" y="8448"/>
                  </a:cubicBezTo>
                  <a:lnTo>
                    <a:pt x="2308" y="5717"/>
                  </a:lnTo>
                  <a:lnTo>
                    <a:pt x="3272" y="2985"/>
                  </a:lnTo>
                  <a:cubicBezTo>
                    <a:pt x="3597" y="2075"/>
                    <a:pt x="3921" y="1165"/>
                    <a:pt x="4273" y="263"/>
                  </a:cubicBezTo>
                  <a:cubicBezTo>
                    <a:pt x="4282" y="263"/>
                    <a:pt x="4282" y="254"/>
                    <a:pt x="4282" y="254"/>
                  </a:cubicBezTo>
                  <a:cubicBezTo>
                    <a:pt x="4318" y="155"/>
                    <a:pt x="4255" y="47"/>
                    <a:pt x="4156" y="11"/>
                  </a:cubicBezTo>
                  <a:cubicBezTo>
                    <a:pt x="4136" y="4"/>
                    <a:pt x="4117" y="1"/>
                    <a:pt x="4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816;p59">
            <a:extLst>
              <a:ext uri="{FF2B5EF4-FFF2-40B4-BE49-F238E27FC236}">
                <a16:creationId xmlns:a16="http://schemas.microsoft.com/office/drawing/2014/main" id="{540758DE-7972-4626-84F7-A0D8D62C5365}"/>
              </a:ext>
            </a:extLst>
          </p:cNvPr>
          <p:cNvGrpSpPr/>
          <p:nvPr/>
        </p:nvGrpSpPr>
        <p:grpSpPr>
          <a:xfrm>
            <a:off x="1718311" y="4713051"/>
            <a:ext cx="1800976" cy="359748"/>
            <a:chOff x="1816609" y="3851001"/>
            <a:chExt cx="1093674" cy="222193"/>
          </a:xfrm>
          <a:solidFill>
            <a:schemeClr val="accent1">
              <a:lumMod val="75000"/>
            </a:schemeClr>
          </a:solidFill>
        </p:grpSpPr>
        <p:sp>
          <p:nvSpPr>
            <p:cNvPr id="48" name="Google Shape;2817;p59">
              <a:extLst>
                <a:ext uri="{FF2B5EF4-FFF2-40B4-BE49-F238E27FC236}">
                  <a16:creationId xmlns:a16="http://schemas.microsoft.com/office/drawing/2014/main" id="{76AD9361-BA8E-41CD-9FB9-12C9656E0280}"/>
                </a:ext>
              </a:extLst>
            </p:cNvPr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8;p59">
              <a:extLst>
                <a:ext uri="{FF2B5EF4-FFF2-40B4-BE49-F238E27FC236}">
                  <a16:creationId xmlns:a16="http://schemas.microsoft.com/office/drawing/2014/main" id="{C1EFB999-D24F-4A98-823F-D11A0932DAED}"/>
                </a:ext>
              </a:extLst>
            </p:cNvPr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9;p59">
              <a:extLst>
                <a:ext uri="{FF2B5EF4-FFF2-40B4-BE49-F238E27FC236}">
                  <a16:creationId xmlns:a16="http://schemas.microsoft.com/office/drawing/2014/main" id="{F62A43BA-BEFE-4537-963C-B6558C8DC7F3}"/>
                </a:ext>
              </a:extLst>
            </p:cNvPr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20;p59">
              <a:extLst>
                <a:ext uri="{FF2B5EF4-FFF2-40B4-BE49-F238E27FC236}">
                  <a16:creationId xmlns:a16="http://schemas.microsoft.com/office/drawing/2014/main" id="{9263A907-1E20-4AA0-9879-85BF1B582A7D}"/>
                </a:ext>
              </a:extLst>
            </p:cNvPr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21;p59">
              <a:extLst>
                <a:ext uri="{FF2B5EF4-FFF2-40B4-BE49-F238E27FC236}">
                  <a16:creationId xmlns:a16="http://schemas.microsoft.com/office/drawing/2014/main" id="{EF8459E3-FDEB-4685-8560-1457562A2AD8}"/>
                </a:ext>
              </a:extLst>
            </p:cNvPr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2;p59">
              <a:extLst>
                <a:ext uri="{FF2B5EF4-FFF2-40B4-BE49-F238E27FC236}">
                  <a16:creationId xmlns:a16="http://schemas.microsoft.com/office/drawing/2014/main" id="{F6F6B34F-F07C-4CD7-B994-520B5CB42B36}"/>
                </a:ext>
              </a:extLst>
            </p:cNvPr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3;p59">
              <a:extLst>
                <a:ext uri="{FF2B5EF4-FFF2-40B4-BE49-F238E27FC236}">
                  <a16:creationId xmlns:a16="http://schemas.microsoft.com/office/drawing/2014/main" id="{0B02908E-32D6-4CFB-A44B-E983A7CD04F7}"/>
                </a:ext>
              </a:extLst>
            </p:cNvPr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4;p59">
              <a:extLst>
                <a:ext uri="{FF2B5EF4-FFF2-40B4-BE49-F238E27FC236}">
                  <a16:creationId xmlns:a16="http://schemas.microsoft.com/office/drawing/2014/main" id="{83D7D8C8-B120-40FC-9BBA-7B4885F81530}"/>
                </a:ext>
              </a:extLst>
            </p:cNvPr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5;p59">
              <a:extLst>
                <a:ext uri="{FF2B5EF4-FFF2-40B4-BE49-F238E27FC236}">
                  <a16:creationId xmlns:a16="http://schemas.microsoft.com/office/drawing/2014/main" id="{2088FCFF-4138-4695-8417-035F3704A3EE}"/>
                </a:ext>
              </a:extLst>
            </p:cNvPr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2" name="CuadroTexto 31">
            <a:extLst>
              <a:ext uri="{FF2B5EF4-FFF2-40B4-BE49-F238E27FC236}">
                <a16:creationId xmlns:a16="http://schemas.microsoft.com/office/drawing/2014/main" id="{D7C72344-2BD6-4E17-B4DE-E85A44993407}"/>
              </a:ext>
            </a:extLst>
          </p:cNvPr>
          <p:cNvSpPr txBox="1"/>
          <p:nvPr/>
        </p:nvSpPr>
        <p:spPr>
          <a:xfrm>
            <a:off x="179511" y="1691541"/>
            <a:ext cx="4667172" cy="3017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" marR="979805" indent="0" algn="just">
              <a:lnSpc>
                <a:spcPct val="97000"/>
              </a:lnSpc>
              <a:spcAft>
                <a:spcPts val="0"/>
              </a:spcAft>
              <a:buNone/>
            </a:pPr>
            <a:r>
              <a:rPr lang="es-ES" sz="14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Platón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sostiene que un </a:t>
            </a:r>
            <a:r>
              <a:rPr lang="es-ES" sz="14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escapara de la </a:t>
            </a:r>
            <a:r>
              <a:rPr lang="es-ES" sz="14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caverna,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debido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oscuridad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luminosidad del mundo </a:t>
            </a:r>
            <a:r>
              <a:rPr lang="es-ES" sz="14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exterior,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 principio no podría </a:t>
            </a:r>
            <a:r>
              <a:rPr lang="es-ES" sz="14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</a:t>
            </a:r>
            <a:r>
              <a:rPr lang="es-ES" sz="14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realidad,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estaría cegado y perplejo y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“lo que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antes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había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contemplado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parecería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verdadero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 que entonces se le </a:t>
            </a:r>
            <a:r>
              <a:rPr lang="es-ES" sz="1400" spc="-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mostraba”</a:t>
            </a:r>
            <a:r>
              <a:rPr lang="es-ES" sz="14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 este mismo </a:t>
            </a:r>
            <a:r>
              <a:rPr lang="es-ES" sz="14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volviese</a:t>
            </a:r>
            <a:r>
              <a:rPr lang="es-ES" sz="14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4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entrar</a:t>
            </a:r>
            <a:r>
              <a:rPr lang="es-ES" sz="14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4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caverna,</a:t>
            </a:r>
            <a:r>
              <a:rPr lang="es-ES" sz="14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</a:t>
            </a:r>
            <a:r>
              <a:rPr lang="es-ES" sz="14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costaría</a:t>
            </a:r>
            <a:r>
              <a:rPr lang="es-ES" sz="1400" spc="-3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acostumbrarse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620" marR="928370" indent="0" algn="just">
              <a:lnSpc>
                <a:spcPct val="97000"/>
              </a:lnSpc>
              <a:spcBef>
                <a:spcPts val="25"/>
              </a:spcBef>
              <a:spcAft>
                <a:spcPts val="0"/>
              </a:spcAft>
              <a:buNone/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nuevamente</a:t>
            </a:r>
            <a:r>
              <a:rPr lang="es-ES" sz="1400" spc="-1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400" spc="-1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400" spc="-1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penumbras</a:t>
            </a:r>
            <a:r>
              <a:rPr lang="es-ES" sz="1400" spc="-1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y,</a:t>
            </a:r>
            <a:r>
              <a:rPr lang="es-ES" sz="1400" spc="-1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es-ES" sz="1400" spc="-1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tratara</a:t>
            </a:r>
            <a:r>
              <a:rPr lang="es-ES" sz="1400" spc="-1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1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contarles</a:t>
            </a:r>
            <a:r>
              <a:rPr lang="es-ES" sz="1400" spc="-12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los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encadenados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visto</a:t>
            </a:r>
            <a:r>
              <a:rPr lang="es-ES" sz="1400" spc="-1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afuera</a:t>
            </a:r>
            <a:r>
              <a:rPr lang="es-ES" sz="1400" spc="-1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“daría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reír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se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diría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él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que,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haber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subido,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vuelto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 ojos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estropeados,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que no vale la pena ni aun de intentar</a:t>
            </a:r>
            <a:r>
              <a:rPr lang="es-ES" sz="1400" spc="-1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s-ES" sz="1400" spc="-15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semejante</a:t>
            </a:r>
            <a:r>
              <a:rPr lang="es-ES" sz="1400" spc="-15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ascensión”</a:t>
            </a:r>
            <a:r>
              <a:rPr lang="es-ES" sz="1400" spc="-2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r>
              <a:rPr lang="es-ES" sz="1400" spc="-1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República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,</a:t>
            </a:r>
            <a:r>
              <a:rPr lang="es-ES" sz="1400" spc="-1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380</a:t>
            </a:r>
            <a:r>
              <a:rPr lang="es-ES" sz="1400" spc="-1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a.</a:t>
            </a:r>
            <a:r>
              <a:rPr lang="es-ES" sz="1400" spc="-155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C.)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822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BDFC801-0D7C-4A7F-91D6-52A970489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6877" y="1147682"/>
            <a:ext cx="4813811" cy="3440226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1028" name="Picture 4" descr="La Alegoría de la Caverna - Platón - Discípulo y maestro">
            <a:extLst>
              <a:ext uri="{FF2B5EF4-FFF2-40B4-BE49-F238E27FC236}">
                <a16:creationId xmlns:a16="http://schemas.microsoft.com/office/drawing/2014/main" id="{4FA413C6-A47D-43F8-A093-8F7949A0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28" y="262060"/>
            <a:ext cx="5270588" cy="477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0639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9BDFC801-0D7C-4A7F-91D6-52A970489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1026" name="Picture 2" descr="FILOTEMAS: PLATON. ALEGORIA DE LA CAVERNA">
            <a:extLst>
              <a:ext uri="{FF2B5EF4-FFF2-40B4-BE49-F238E27FC236}">
                <a16:creationId xmlns:a16="http://schemas.microsoft.com/office/drawing/2014/main" id="{C1C70BC4-0C90-4BF1-941B-A58F0F790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96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079A99-A086-4BBC-94AB-AB1ADFF4B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3" name="MERLI_PLATON_mito_de_la_Caverna">
            <a:hlinkClick r:id="" action="ppaction://media"/>
            <a:extLst>
              <a:ext uri="{FF2B5EF4-FFF2-40B4-BE49-F238E27FC236}">
                <a16:creationId xmlns:a16="http://schemas.microsoft.com/office/drawing/2014/main" id="{7B9C2D25-F427-4EEB-B94B-A28AB2F874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28575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07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9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6485;p66">
            <a:extLst>
              <a:ext uri="{FF2B5EF4-FFF2-40B4-BE49-F238E27FC236}">
                <a16:creationId xmlns:a16="http://schemas.microsoft.com/office/drawing/2014/main" id="{4EC50033-6979-46A6-9E0A-179FC8FE9F22}"/>
              </a:ext>
            </a:extLst>
          </p:cNvPr>
          <p:cNvGrpSpPr/>
          <p:nvPr/>
        </p:nvGrpSpPr>
        <p:grpSpPr>
          <a:xfrm>
            <a:off x="1118026" y="1027029"/>
            <a:ext cx="6907947" cy="2049278"/>
            <a:chOff x="5194708" y="3484366"/>
            <a:chExt cx="3148148" cy="987304"/>
          </a:xfrm>
        </p:grpSpPr>
        <p:grpSp>
          <p:nvGrpSpPr>
            <p:cNvPr id="4" name="Google Shape;6486;p66">
              <a:extLst>
                <a:ext uri="{FF2B5EF4-FFF2-40B4-BE49-F238E27FC236}">
                  <a16:creationId xmlns:a16="http://schemas.microsoft.com/office/drawing/2014/main" id="{DB222941-8DBB-4C4E-8F6B-E55B3B0C6760}"/>
                </a:ext>
              </a:extLst>
            </p:cNvPr>
            <p:cNvGrpSpPr/>
            <p:nvPr/>
          </p:nvGrpSpPr>
          <p:grpSpPr>
            <a:xfrm>
              <a:off x="7531521" y="3484366"/>
              <a:ext cx="811335" cy="987304"/>
              <a:chOff x="3379425" y="1617275"/>
              <a:chExt cx="1090650" cy="1327200"/>
            </a:xfrm>
          </p:grpSpPr>
          <p:sp>
            <p:nvSpPr>
              <p:cNvPr id="17" name="Google Shape;6487;p66">
                <a:extLst>
                  <a:ext uri="{FF2B5EF4-FFF2-40B4-BE49-F238E27FC236}">
                    <a16:creationId xmlns:a16="http://schemas.microsoft.com/office/drawing/2014/main" id="{249BEE65-DA5A-4625-B798-99D0C930EC9D}"/>
                  </a:ext>
                </a:extLst>
              </p:cNvPr>
              <p:cNvSpPr/>
              <p:nvPr/>
            </p:nvSpPr>
            <p:spPr>
              <a:xfrm>
                <a:off x="3554475" y="1792400"/>
                <a:ext cx="7404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b="1" dirty="0">
                    <a:solidFill>
                      <a:schemeClr val="bg1"/>
                    </a:solidFill>
                  </a:rPr>
                  <a:t>Prisionero libre</a:t>
                </a:r>
                <a:endParaRPr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Google Shape;6488;p66">
                <a:extLst>
                  <a:ext uri="{FF2B5EF4-FFF2-40B4-BE49-F238E27FC236}">
                    <a16:creationId xmlns:a16="http://schemas.microsoft.com/office/drawing/2014/main" id="{DA71A760-2593-448C-A6D9-08DCC9753EEC}"/>
                  </a:ext>
                </a:extLst>
              </p:cNvPr>
              <p:cNvSpPr/>
              <p:nvPr/>
            </p:nvSpPr>
            <p:spPr>
              <a:xfrm>
                <a:off x="3379425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5" y="42750"/>
                    </a:cubicBezTo>
                    <a:lnTo>
                      <a:pt x="20935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6489;p66">
                <a:extLst>
                  <a:ext uri="{FF2B5EF4-FFF2-40B4-BE49-F238E27FC236}">
                    <a16:creationId xmlns:a16="http://schemas.microsoft.com/office/drawing/2014/main" id="{15575360-102B-4F2E-883E-E0E6CFE971BF}"/>
                  </a:ext>
                </a:extLst>
              </p:cNvPr>
              <p:cNvSpPr/>
              <p:nvPr/>
            </p:nvSpPr>
            <p:spPr>
              <a:xfrm>
                <a:off x="3775050" y="2771175"/>
                <a:ext cx="300875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5" h="6932" extrusionOk="0">
                    <a:moveTo>
                      <a:pt x="11087" y="1"/>
                    </a:moveTo>
                    <a:cubicBezTo>
                      <a:pt x="10861" y="1"/>
                      <a:pt x="10636" y="87"/>
                      <a:pt x="10465" y="260"/>
                    </a:cubicBezTo>
                    <a:lnTo>
                      <a:pt x="6866" y="3859"/>
                    </a:lnTo>
                    <a:lnTo>
                      <a:pt x="5979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6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3" y="1306"/>
                      <a:pt x="350" y="1636"/>
                    </a:cubicBezTo>
                    <a:lnTo>
                      <a:pt x="5389" y="6675"/>
                    </a:lnTo>
                    <a:cubicBezTo>
                      <a:pt x="5559" y="6846"/>
                      <a:pt x="5784" y="6931"/>
                      <a:pt x="6009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6" y="1250"/>
                      <a:pt x="12034" y="668"/>
                      <a:pt x="11712" y="260"/>
                    </a:cubicBezTo>
                    <a:cubicBezTo>
                      <a:pt x="11539" y="87"/>
                      <a:pt x="11313" y="1"/>
                      <a:pt x="11087" y="1"/>
                    </a:cubicBezTo>
                    <a:close/>
                  </a:path>
                </a:pathLst>
              </a:custGeom>
              <a:solidFill>
                <a:srgbClr val="A5B7C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" name="Google Shape;6490;p66">
              <a:extLst>
                <a:ext uri="{FF2B5EF4-FFF2-40B4-BE49-F238E27FC236}">
                  <a16:creationId xmlns:a16="http://schemas.microsoft.com/office/drawing/2014/main" id="{8DBCE673-D613-4028-95AE-7659C0ABDF18}"/>
                </a:ext>
              </a:extLst>
            </p:cNvPr>
            <p:cNvGrpSpPr/>
            <p:nvPr/>
          </p:nvGrpSpPr>
          <p:grpSpPr>
            <a:xfrm>
              <a:off x="6752546" y="3484366"/>
              <a:ext cx="811428" cy="987304"/>
              <a:chOff x="2332275" y="1617275"/>
              <a:chExt cx="1090775" cy="1327200"/>
            </a:xfrm>
          </p:grpSpPr>
          <p:sp>
            <p:nvSpPr>
              <p:cNvPr id="14" name="Google Shape;6491;p66">
                <a:extLst>
                  <a:ext uri="{FF2B5EF4-FFF2-40B4-BE49-F238E27FC236}">
                    <a16:creationId xmlns:a16="http://schemas.microsoft.com/office/drawing/2014/main" id="{53582826-7740-44F7-BCA7-1228BA123C8F}"/>
                  </a:ext>
                </a:extLst>
              </p:cNvPr>
              <p:cNvSpPr/>
              <p:nvPr/>
            </p:nvSpPr>
            <p:spPr>
              <a:xfrm>
                <a:off x="2507425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200" b="1" dirty="0">
                    <a:solidFill>
                      <a:schemeClr val="bg1"/>
                    </a:solidFill>
                  </a:rPr>
                  <a:t>Fuera de la Caverna</a:t>
                </a:r>
                <a:endParaRPr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Google Shape;6492;p66">
                <a:extLst>
                  <a:ext uri="{FF2B5EF4-FFF2-40B4-BE49-F238E27FC236}">
                    <a16:creationId xmlns:a16="http://schemas.microsoft.com/office/drawing/2014/main" id="{536FFF9F-92D2-425D-99BA-F3620A0E9510}"/>
                  </a:ext>
                </a:extLst>
              </p:cNvPr>
              <p:cNvSpPr/>
              <p:nvPr/>
            </p:nvSpPr>
            <p:spPr>
              <a:xfrm>
                <a:off x="2332275" y="1617275"/>
                <a:ext cx="1090775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1" h="50958" extrusionOk="0">
                    <a:moveTo>
                      <a:pt x="21816" y="0"/>
                    </a:moveTo>
                    <a:cubicBezTo>
                      <a:pt x="9786" y="0"/>
                      <a:pt x="1" y="9788"/>
                      <a:pt x="1" y="21814"/>
                    </a:cubicBezTo>
                    <a:cubicBezTo>
                      <a:pt x="12" y="22289"/>
                      <a:pt x="402" y="22672"/>
                      <a:pt x="880" y="22672"/>
                    </a:cubicBezTo>
                    <a:cubicBezTo>
                      <a:pt x="1355" y="22672"/>
                      <a:pt x="1745" y="22289"/>
                      <a:pt x="1756" y="21814"/>
                    </a:cubicBezTo>
                    <a:cubicBezTo>
                      <a:pt x="1756" y="10757"/>
                      <a:pt x="10754" y="1755"/>
                      <a:pt x="21812" y="1755"/>
                    </a:cubicBezTo>
                    <a:cubicBezTo>
                      <a:pt x="32869" y="1755"/>
                      <a:pt x="41871" y="10753"/>
                      <a:pt x="41871" y="21814"/>
                    </a:cubicBezTo>
                    <a:cubicBezTo>
                      <a:pt x="41871" y="32872"/>
                      <a:pt x="32873" y="41870"/>
                      <a:pt x="21816" y="41870"/>
                    </a:cubicBezTo>
                    <a:cubicBezTo>
                      <a:pt x="21329" y="41870"/>
                      <a:pt x="20936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7" y="43147"/>
                      <a:pt x="43630" y="33547"/>
                      <a:pt x="43627" y="21814"/>
                    </a:cubicBezTo>
                    <a:cubicBezTo>
                      <a:pt x="43627" y="9785"/>
                      <a:pt x="33842" y="0"/>
                      <a:pt x="21816" y="0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6493;p66">
                <a:extLst>
                  <a:ext uri="{FF2B5EF4-FFF2-40B4-BE49-F238E27FC236}">
                    <a16:creationId xmlns:a16="http://schemas.microsoft.com/office/drawing/2014/main" id="{7C2730F9-BA1B-4F94-B5C4-E4B2E60036D4}"/>
                  </a:ext>
                </a:extLst>
              </p:cNvPr>
              <p:cNvSpPr/>
              <p:nvPr/>
            </p:nvSpPr>
            <p:spPr>
              <a:xfrm>
                <a:off x="2727925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7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8" y="6675"/>
                    </a:lnTo>
                    <a:cubicBezTo>
                      <a:pt x="5561" y="6846"/>
                      <a:pt x="5785" y="6931"/>
                      <a:pt x="6010" y="6931"/>
                    </a:cubicBezTo>
                    <a:cubicBezTo>
                      <a:pt x="6234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667E9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" name="Google Shape;6494;p66">
              <a:extLst>
                <a:ext uri="{FF2B5EF4-FFF2-40B4-BE49-F238E27FC236}">
                  <a16:creationId xmlns:a16="http://schemas.microsoft.com/office/drawing/2014/main" id="{C4EF9804-379E-48E3-8D14-DDBBCA2F0561}"/>
                </a:ext>
              </a:extLst>
            </p:cNvPr>
            <p:cNvGrpSpPr/>
            <p:nvPr/>
          </p:nvGrpSpPr>
          <p:grpSpPr>
            <a:xfrm>
              <a:off x="5973664" y="3484366"/>
              <a:ext cx="811335" cy="987304"/>
              <a:chOff x="1285250" y="1617275"/>
              <a:chExt cx="1090650" cy="1327200"/>
            </a:xfrm>
          </p:grpSpPr>
          <p:sp>
            <p:nvSpPr>
              <p:cNvPr id="11" name="Google Shape;6495;p66">
                <a:extLst>
                  <a:ext uri="{FF2B5EF4-FFF2-40B4-BE49-F238E27FC236}">
                    <a16:creationId xmlns:a16="http://schemas.microsoft.com/office/drawing/2014/main" id="{E6C91B69-64BC-427A-A6E8-C4BF3D439681}"/>
                  </a:ext>
                </a:extLst>
              </p:cNvPr>
              <p:cNvSpPr/>
              <p:nvPr/>
            </p:nvSpPr>
            <p:spPr>
              <a:xfrm>
                <a:off x="1460300" y="1792400"/>
                <a:ext cx="794614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9" h="29615" extrusionOk="0">
                    <a:moveTo>
                      <a:pt x="14809" y="1"/>
                    </a:moveTo>
                    <a:cubicBezTo>
                      <a:pt x="6631" y="1"/>
                      <a:pt x="0" y="6631"/>
                      <a:pt x="0" y="14809"/>
                    </a:cubicBezTo>
                    <a:cubicBezTo>
                      <a:pt x="0" y="22988"/>
                      <a:pt x="6631" y="29615"/>
                      <a:pt x="14809" y="29615"/>
                    </a:cubicBezTo>
                    <a:cubicBezTo>
                      <a:pt x="22987" y="29615"/>
                      <a:pt x="29618" y="22988"/>
                      <a:pt x="29618" y="14809"/>
                    </a:cubicBezTo>
                    <a:cubicBezTo>
                      <a:pt x="29618" y="6631"/>
                      <a:pt x="22987" y="1"/>
                      <a:pt x="14809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200" b="1" dirty="0">
                    <a:solidFill>
                      <a:schemeClr val="bg1"/>
                    </a:solidFill>
                  </a:rPr>
                  <a:t>Sombras y Proyecciones</a:t>
                </a:r>
                <a:endParaRPr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2" name="Google Shape;6496;p66">
                <a:extLst>
                  <a:ext uri="{FF2B5EF4-FFF2-40B4-BE49-F238E27FC236}">
                    <a16:creationId xmlns:a16="http://schemas.microsoft.com/office/drawing/2014/main" id="{4556BC95-820E-4448-B5DC-142FD1FAD993}"/>
                  </a:ext>
                </a:extLst>
              </p:cNvPr>
              <p:cNvSpPr/>
              <p:nvPr/>
            </p:nvSpPr>
            <p:spPr>
              <a:xfrm>
                <a:off x="1285250" y="1617275"/>
                <a:ext cx="10906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26" h="50958" extrusionOk="0">
                    <a:moveTo>
                      <a:pt x="21811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8" y="22289"/>
                      <a:pt x="401" y="22672"/>
                      <a:pt x="876" y="22672"/>
                    </a:cubicBezTo>
                    <a:cubicBezTo>
                      <a:pt x="1355" y="22672"/>
                      <a:pt x="1744" y="22289"/>
                      <a:pt x="1755" y="21814"/>
                    </a:cubicBezTo>
                    <a:cubicBezTo>
                      <a:pt x="1755" y="10757"/>
                      <a:pt x="10754" y="1755"/>
                      <a:pt x="21811" y="1755"/>
                    </a:cubicBezTo>
                    <a:cubicBezTo>
                      <a:pt x="32869" y="1755"/>
                      <a:pt x="41867" y="10753"/>
                      <a:pt x="41867" y="21814"/>
                    </a:cubicBezTo>
                    <a:cubicBezTo>
                      <a:pt x="41871" y="32872"/>
                      <a:pt x="32869" y="41870"/>
                      <a:pt x="21811" y="41870"/>
                    </a:cubicBezTo>
                    <a:cubicBezTo>
                      <a:pt x="21329" y="41870"/>
                      <a:pt x="20932" y="42263"/>
                      <a:pt x="20936" y="42750"/>
                    </a:cubicBezTo>
                    <a:lnTo>
                      <a:pt x="20936" y="50957"/>
                    </a:lnTo>
                    <a:lnTo>
                      <a:pt x="22691" y="50942"/>
                    </a:lnTo>
                    <a:lnTo>
                      <a:pt x="22691" y="43610"/>
                    </a:lnTo>
                    <a:cubicBezTo>
                      <a:pt x="34312" y="43147"/>
                      <a:pt x="43626" y="33547"/>
                      <a:pt x="43626" y="21814"/>
                    </a:cubicBezTo>
                    <a:cubicBezTo>
                      <a:pt x="43626" y="9785"/>
                      <a:pt x="33841" y="0"/>
                      <a:pt x="21811" y="0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6497;p66">
                <a:extLst>
                  <a:ext uri="{FF2B5EF4-FFF2-40B4-BE49-F238E27FC236}">
                    <a16:creationId xmlns:a16="http://schemas.microsoft.com/office/drawing/2014/main" id="{196DA139-DC62-4170-BF17-1D428EC15DDA}"/>
                  </a:ext>
                </a:extLst>
              </p:cNvPr>
              <p:cNvSpPr/>
              <p:nvPr/>
            </p:nvSpPr>
            <p:spPr>
              <a:xfrm>
                <a:off x="1680900" y="2771175"/>
                <a:ext cx="3008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4" h="6932" extrusionOk="0">
                    <a:moveTo>
                      <a:pt x="11086" y="1"/>
                    </a:moveTo>
                    <a:cubicBezTo>
                      <a:pt x="10860" y="1"/>
                      <a:pt x="10635" y="87"/>
                      <a:pt x="10464" y="260"/>
                    </a:cubicBezTo>
                    <a:lnTo>
                      <a:pt x="6865" y="3859"/>
                    </a:lnTo>
                    <a:lnTo>
                      <a:pt x="5978" y="4742"/>
                    </a:lnTo>
                    <a:lnTo>
                      <a:pt x="5110" y="3874"/>
                    </a:lnTo>
                    <a:lnTo>
                      <a:pt x="1495" y="260"/>
                    </a:lnTo>
                    <a:cubicBezTo>
                      <a:pt x="1341" y="153"/>
                      <a:pt x="1165" y="102"/>
                      <a:pt x="989" y="102"/>
                    </a:cubicBezTo>
                    <a:cubicBezTo>
                      <a:pt x="730" y="102"/>
                      <a:pt x="474" y="214"/>
                      <a:pt x="297" y="427"/>
                    </a:cubicBezTo>
                    <a:cubicBezTo>
                      <a:pt x="0" y="783"/>
                      <a:pt x="22" y="1306"/>
                      <a:pt x="349" y="1636"/>
                    </a:cubicBezTo>
                    <a:lnTo>
                      <a:pt x="5388" y="6675"/>
                    </a:lnTo>
                    <a:cubicBezTo>
                      <a:pt x="5559" y="6846"/>
                      <a:pt x="5783" y="6931"/>
                      <a:pt x="6008" y="6931"/>
                    </a:cubicBezTo>
                    <a:cubicBezTo>
                      <a:pt x="6233" y="6931"/>
                      <a:pt x="6458" y="6846"/>
                      <a:pt x="6631" y="6675"/>
                    </a:cubicBezTo>
                    <a:lnTo>
                      <a:pt x="11666" y="1636"/>
                    </a:lnTo>
                    <a:cubicBezTo>
                      <a:pt x="12015" y="1250"/>
                      <a:pt x="12034" y="668"/>
                      <a:pt x="11711" y="260"/>
                    </a:cubicBezTo>
                    <a:cubicBezTo>
                      <a:pt x="11538" y="87"/>
                      <a:pt x="11312" y="1"/>
                      <a:pt x="11086" y="1"/>
                    </a:cubicBezTo>
                    <a:close/>
                  </a:path>
                </a:pathLst>
              </a:custGeom>
              <a:solidFill>
                <a:srgbClr val="445D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" name="Google Shape;6498;p66">
              <a:extLst>
                <a:ext uri="{FF2B5EF4-FFF2-40B4-BE49-F238E27FC236}">
                  <a16:creationId xmlns:a16="http://schemas.microsoft.com/office/drawing/2014/main" id="{B901B10D-3E4F-4DA6-ACA5-692DA78AABE2}"/>
                </a:ext>
              </a:extLst>
            </p:cNvPr>
            <p:cNvGrpSpPr/>
            <p:nvPr/>
          </p:nvGrpSpPr>
          <p:grpSpPr>
            <a:xfrm>
              <a:off x="5194708" y="3484366"/>
              <a:ext cx="811409" cy="987304"/>
              <a:chOff x="238125" y="1617275"/>
              <a:chExt cx="1090750" cy="1327200"/>
            </a:xfrm>
          </p:grpSpPr>
          <p:sp>
            <p:nvSpPr>
              <p:cNvPr id="8" name="Google Shape;6499;p66">
                <a:extLst>
                  <a:ext uri="{FF2B5EF4-FFF2-40B4-BE49-F238E27FC236}">
                    <a16:creationId xmlns:a16="http://schemas.microsoft.com/office/drawing/2014/main" id="{13CA9841-6A67-4B49-A0A9-C41698EF28E4}"/>
                  </a:ext>
                </a:extLst>
              </p:cNvPr>
              <p:cNvSpPr/>
              <p:nvPr/>
            </p:nvSpPr>
            <p:spPr>
              <a:xfrm>
                <a:off x="413250" y="1792400"/>
                <a:ext cx="740375" cy="740375"/>
              </a:xfrm>
              <a:custGeom>
                <a:avLst/>
                <a:gdLst/>
                <a:ahLst/>
                <a:cxnLst/>
                <a:rect l="l" t="t" r="r" b="b"/>
                <a:pathLst>
                  <a:path w="29615" h="29615" extrusionOk="0">
                    <a:moveTo>
                      <a:pt x="14810" y="1"/>
                    </a:moveTo>
                    <a:cubicBezTo>
                      <a:pt x="6631" y="1"/>
                      <a:pt x="1" y="6631"/>
                      <a:pt x="1" y="14809"/>
                    </a:cubicBezTo>
                    <a:cubicBezTo>
                      <a:pt x="1" y="22988"/>
                      <a:pt x="6631" y="29615"/>
                      <a:pt x="14810" y="29615"/>
                    </a:cubicBezTo>
                    <a:cubicBezTo>
                      <a:pt x="22988" y="29615"/>
                      <a:pt x="29615" y="22988"/>
                      <a:pt x="29615" y="14809"/>
                    </a:cubicBezTo>
                    <a:cubicBezTo>
                      <a:pt x="29615" y="6631"/>
                      <a:pt x="22988" y="1"/>
                      <a:pt x="14810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200" b="1" dirty="0">
                    <a:solidFill>
                      <a:schemeClr val="bg1"/>
                    </a:solidFill>
                  </a:rPr>
                  <a:t>Prisioneros</a:t>
                </a:r>
                <a:endParaRPr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9" name="Google Shape;6500;p66">
                <a:extLst>
                  <a:ext uri="{FF2B5EF4-FFF2-40B4-BE49-F238E27FC236}">
                    <a16:creationId xmlns:a16="http://schemas.microsoft.com/office/drawing/2014/main" id="{115D71D4-11D9-411B-88DB-97E49202AD9B}"/>
                  </a:ext>
                </a:extLst>
              </p:cNvPr>
              <p:cNvSpPr/>
              <p:nvPr/>
            </p:nvSpPr>
            <p:spPr>
              <a:xfrm>
                <a:off x="238125" y="1617275"/>
                <a:ext cx="1090750" cy="1273950"/>
              </a:xfrm>
              <a:custGeom>
                <a:avLst/>
                <a:gdLst/>
                <a:ahLst/>
                <a:cxnLst/>
                <a:rect l="l" t="t" r="r" b="b"/>
                <a:pathLst>
                  <a:path w="43630" h="50958" extrusionOk="0">
                    <a:moveTo>
                      <a:pt x="21815" y="0"/>
                    </a:moveTo>
                    <a:cubicBezTo>
                      <a:pt x="9785" y="0"/>
                      <a:pt x="0" y="9788"/>
                      <a:pt x="0" y="21814"/>
                    </a:cubicBezTo>
                    <a:cubicBezTo>
                      <a:pt x="11" y="22289"/>
                      <a:pt x="401" y="22672"/>
                      <a:pt x="879" y="22672"/>
                    </a:cubicBezTo>
                    <a:cubicBezTo>
                      <a:pt x="1354" y="22672"/>
                      <a:pt x="1744" y="22289"/>
                      <a:pt x="1755" y="21814"/>
                    </a:cubicBezTo>
                    <a:cubicBezTo>
                      <a:pt x="1755" y="10757"/>
                      <a:pt x="10753" y="1755"/>
                      <a:pt x="21811" y="1755"/>
                    </a:cubicBezTo>
                    <a:cubicBezTo>
                      <a:pt x="32869" y="1755"/>
                      <a:pt x="41870" y="10753"/>
                      <a:pt x="41870" y="21814"/>
                    </a:cubicBezTo>
                    <a:cubicBezTo>
                      <a:pt x="41870" y="32872"/>
                      <a:pt x="32872" y="41870"/>
                      <a:pt x="21815" y="41870"/>
                    </a:cubicBezTo>
                    <a:cubicBezTo>
                      <a:pt x="21329" y="41870"/>
                      <a:pt x="20935" y="42263"/>
                      <a:pt x="20935" y="42750"/>
                    </a:cubicBezTo>
                    <a:lnTo>
                      <a:pt x="20935" y="50957"/>
                    </a:lnTo>
                    <a:lnTo>
                      <a:pt x="22694" y="50942"/>
                    </a:lnTo>
                    <a:lnTo>
                      <a:pt x="22694" y="43610"/>
                    </a:lnTo>
                    <a:cubicBezTo>
                      <a:pt x="34316" y="43147"/>
                      <a:pt x="43629" y="33547"/>
                      <a:pt x="43626" y="21814"/>
                    </a:cubicBezTo>
                    <a:cubicBezTo>
                      <a:pt x="43626" y="9785"/>
                      <a:pt x="33841" y="0"/>
                      <a:pt x="21815" y="0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6501;p66">
                <a:extLst>
                  <a:ext uri="{FF2B5EF4-FFF2-40B4-BE49-F238E27FC236}">
                    <a16:creationId xmlns:a16="http://schemas.microsoft.com/office/drawing/2014/main" id="{AB7CE1BD-963A-40B3-BA2E-D220EBF7AE74}"/>
                  </a:ext>
                </a:extLst>
              </p:cNvPr>
              <p:cNvSpPr/>
              <p:nvPr/>
            </p:nvSpPr>
            <p:spPr>
              <a:xfrm>
                <a:off x="633750" y="2771175"/>
                <a:ext cx="300950" cy="173300"/>
              </a:xfrm>
              <a:custGeom>
                <a:avLst/>
                <a:gdLst/>
                <a:ahLst/>
                <a:cxnLst/>
                <a:rect l="l" t="t" r="r" b="b"/>
                <a:pathLst>
                  <a:path w="12038" h="6932" extrusionOk="0">
                    <a:moveTo>
                      <a:pt x="11088" y="1"/>
                    </a:moveTo>
                    <a:cubicBezTo>
                      <a:pt x="10863" y="1"/>
                      <a:pt x="10637" y="87"/>
                      <a:pt x="10465" y="260"/>
                    </a:cubicBezTo>
                    <a:lnTo>
                      <a:pt x="6869" y="3859"/>
                    </a:lnTo>
                    <a:lnTo>
                      <a:pt x="5982" y="4742"/>
                    </a:lnTo>
                    <a:lnTo>
                      <a:pt x="5110" y="3874"/>
                    </a:lnTo>
                    <a:lnTo>
                      <a:pt x="1496" y="260"/>
                    </a:lnTo>
                    <a:cubicBezTo>
                      <a:pt x="1342" y="153"/>
                      <a:pt x="1165" y="102"/>
                      <a:pt x="990" y="102"/>
                    </a:cubicBezTo>
                    <a:cubicBezTo>
                      <a:pt x="731" y="102"/>
                      <a:pt x="475" y="214"/>
                      <a:pt x="298" y="427"/>
                    </a:cubicBezTo>
                    <a:cubicBezTo>
                      <a:pt x="1" y="783"/>
                      <a:pt x="27" y="1306"/>
                      <a:pt x="353" y="1636"/>
                    </a:cubicBezTo>
                    <a:lnTo>
                      <a:pt x="5389" y="6675"/>
                    </a:lnTo>
                    <a:cubicBezTo>
                      <a:pt x="5561" y="6846"/>
                      <a:pt x="5786" y="6931"/>
                      <a:pt x="6010" y="6931"/>
                    </a:cubicBezTo>
                    <a:cubicBezTo>
                      <a:pt x="6235" y="6931"/>
                      <a:pt x="6459" y="6846"/>
                      <a:pt x="6632" y="6675"/>
                    </a:cubicBezTo>
                    <a:lnTo>
                      <a:pt x="11667" y="1636"/>
                    </a:lnTo>
                    <a:cubicBezTo>
                      <a:pt x="12019" y="1250"/>
                      <a:pt x="12038" y="668"/>
                      <a:pt x="11711" y="260"/>
                    </a:cubicBezTo>
                    <a:cubicBezTo>
                      <a:pt x="11539" y="87"/>
                      <a:pt x="11313" y="1"/>
                      <a:pt x="11088" y="1"/>
                    </a:cubicBezTo>
                    <a:close/>
                  </a:path>
                </a:pathLst>
              </a:custGeom>
              <a:solidFill>
                <a:srgbClr val="869FB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" name="Google Shape;2137;p52">
            <a:extLst>
              <a:ext uri="{FF2B5EF4-FFF2-40B4-BE49-F238E27FC236}">
                <a16:creationId xmlns:a16="http://schemas.microsoft.com/office/drawing/2014/main" id="{EBA597D4-9613-4C37-888B-F75A06434828}"/>
              </a:ext>
            </a:extLst>
          </p:cNvPr>
          <p:cNvSpPr/>
          <p:nvPr/>
        </p:nvSpPr>
        <p:spPr>
          <a:xfrm>
            <a:off x="1041580" y="3176199"/>
            <a:ext cx="1632045" cy="1363287"/>
          </a:xfrm>
          <a:custGeom>
            <a:avLst/>
            <a:gdLst/>
            <a:ahLst/>
            <a:cxnLst/>
            <a:rect l="l" t="t" r="r" b="b"/>
            <a:pathLst>
              <a:path w="17807" h="20766" extrusionOk="0">
                <a:moveTo>
                  <a:pt x="7893" y="0"/>
                </a:moveTo>
                <a:cubicBezTo>
                  <a:pt x="7050" y="0"/>
                  <a:pt x="5810" y="272"/>
                  <a:pt x="5023" y="992"/>
                </a:cubicBezTo>
                <a:cubicBezTo>
                  <a:pt x="4519" y="1456"/>
                  <a:pt x="4146" y="2060"/>
                  <a:pt x="3807" y="2655"/>
                </a:cubicBezTo>
                <a:cubicBezTo>
                  <a:pt x="2615" y="4724"/>
                  <a:pt x="1581" y="6908"/>
                  <a:pt x="1118" y="9250"/>
                </a:cubicBezTo>
                <a:cubicBezTo>
                  <a:pt x="654" y="11592"/>
                  <a:pt x="1" y="13188"/>
                  <a:pt x="1043" y="15340"/>
                </a:cubicBezTo>
                <a:cubicBezTo>
                  <a:pt x="1292" y="15844"/>
                  <a:pt x="2227" y="17201"/>
                  <a:pt x="2781" y="17640"/>
                </a:cubicBezTo>
                <a:cubicBezTo>
                  <a:pt x="3236" y="18021"/>
                  <a:pt x="3724" y="18360"/>
                  <a:pt x="4229" y="18658"/>
                </a:cubicBezTo>
                <a:cubicBezTo>
                  <a:pt x="5710" y="19518"/>
                  <a:pt x="7232" y="20404"/>
                  <a:pt x="8920" y="20685"/>
                </a:cubicBezTo>
                <a:cubicBezTo>
                  <a:pt x="9241" y="20738"/>
                  <a:pt x="9571" y="20766"/>
                  <a:pt x="9901" y="20766"/>
                </a:cubicBezTo>
                <a:cubicBezTo>
                  <a:pt x="11307" y="20766"/>
                  <a:pt x="12726" y="20268"/>
                  <a:pt x="13571" y="19162"/>
                </a:cubicBezTo>
                <a:cubicBezTo>
                  <a:pt x="14009" y="18575"/>
                  <a:pt x="14257" y="17872"/>
                  <a:pt x="14530" y="17185"/>
                </a:cubicBezTo>
                <a:cubicBezTo>
                  <a:pt x="15060" y="15811"/>
                  <a:pt x="15680" y="14471"/>
                  <a:pt x="16375" y="13172"/>
                </a:cubicBezTo>
                <a:cubicBezTo>
                  <a:pt x="16855" y="12287"/>
                  <a:pt x="17377" y="11410"/>
                  <a:pt x="17584" y="10425"/>
                </a:cubicBezTo>
                <a:cubicBezTo>
                  <a:pt x="17807" y="9291"/>
                  <a:pt x="17592" y="8100"/>
                  <a:pt x="17128" y="7049"/>
                </a:cubicBezTo>
                <a:cubicBezTo>
                  <a:pt x="16665" y="5990"/>
                  <a:pt x="15970" y="5047"/>
                  <a:pt x="15225" y="4170"/>
                </a:cubicBezTo>
                <a:cubicBezTo>
                  <a:pt x="14770" y="3615"/>
                  <a:pt x="14274" y="3086"/>
                  <a:pt x="13736" y="2606"/>
                </a:cubicBezTo>
                <a:cubicBezTo>
                  <a:pt x="12247" y="1274"/>
                  <a:pt x="10410" y="388"/>
                  <a:pt x="8440" y="49"/>
                </a:cubicBezTo>
                <a:cubicBezTo>
                  <a:pt x="8292" y="17"/>
                  <a:pt x="8105" y="0"/>
                  <a:pt x="789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Ser Humano</a:t>
            </a:r>
            <a:endParaRPr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1" name="Google Shape;2152;p52">
            <a:extLst>
              <a:ext uri="{FF2B5EF4-FFF2-40B4-BE49-F238E27FC236}">
                <a16:creationId xmlns:a16="http://schemas.microsoft.com/office/drawing/2014/main" id="{AFAB5846-A3E0-4B14-ADD5-F1171D67B92D}"/>
              </a:ext>
            </a:extLst>
          </p:cNvPr>
          <p:cNvSpPr/>
          <p:nvPr/>
        </p:nvSpPr>
        <p:spPr>
          <a:xfrm>
            <a:off x="2898492" y="3237689"/>
            <a:ext cx="1645963" cy="1240305"/>
          </a:xfrm>
          <a:custGeom>
            <a:avLst/>
            <a:gdLst/>
            <a:ahLst/>
            <a:cxnLst/>
            <a:rect l="l" t="t" r="r" b="b"/>
            <a:pathLst>
              <a:path w="17096" h="20282" extrusionOk="0">
                <a:moveTo>
                  <a:pt x="8431" y="1"/>
                </a:moveTo>
                <a:cubicBezTo>
                  <a:pt x="6933" y="1"/>
                  <a:pt x="5496" y="575"/>
                  <a:pt x="4419" y="1612"/>
                </a:cubicBezTo>
                <a:cubicBezTo>
                  <a:pt x="3815" y="2208"/>
                  <a:pt x="3344" y="2928"/>
                  <a:pt x="2913" y="3656"/>
                </a:cubicBezTo>
                <a:cubicBezTo>
                  <a:pt x="1201" y="6577"/>
                  <a:pt x="1" y="9878"/>
                  <a:pt x="1" y="13262"/>
                </a:cubicBezTo>
                <a:cubicBezTo>
                  <a:pt x="1" y="14023"/>
                  <a:pt x="59" y="14801"/>
                  <a:pt x="332" y="15513"/>
                </a:cubicBezTo>
                <a:cubicBezTo>
                  <a:pt x="729" y="16564"/>
                  <a:pt x="1556" y="17416"/>
                  <a:pt x="2508" y="18020"/>
                </a:cubicBezTo>
                <a:cubicBezTo>
                  <a:pt x="3460" y="18624"/>
                  <a:pt x="4527" y="19013"/>
                  <a:pt x="5603" y="19369"/>
                </a:cubicBezTo>
                <a:cubicBezTo>
                  <a:pt x="7119" y="19863"/>
                  <a:pt x="8757" y="20281"/>
                  <a:pt x="10333" y="20281"/>
                </a:cubicBezTo>
                <a:cubicBezTo>
                  <a:pt x="11423" y="20281"/>
                  <a:pt x="12484" y="20081"/>
                  <a:pt x="13455" y="19567"/>
                </a:cubicBezTo>
                <a:cubicBezTo>
                  <a:pt x="14737" y="18889"/>
                  <a:pt x="15714" y="17705"/>
                  <a:pt x="16301" y="16373"/>
                </a:cubicBezTo>
                <a:cubicBezTo>
                  <a:pt x="16880" y="15049"/>
                  <a:pt x="17095" y="13577"/>
                  <a:pt x="17079" y="12129"/>
                </a:cubicBezTo>
                <a:cubicBezTo>
                  <a:pt x="17029" y="8116"/>
                  <a:pt x="15391" y="5311"/>
                  <a:pt x="12578" y="1827"/>
                </a:cubicBezTo>
                <a:cubicBezTo>
                  <a:pt x="11411" y="603"/>
                  <a:pt x="10269" y="90"/>
                  <a:pt x="8705" y="7"/>
                </a:cubicBezTo>
                <a:cubicBezTo>
                  <a:pt x="8614" y="3"/>
                  <a:pt x="8523" y="1"/>
                  <a:pt x="84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Mundo Sensible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Apariencias,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Doxa</a:t>
            </a:r>
            <a:endParaRPr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2" name="Google Shape;2142;p52">
            <a:extLst>
              <a:ext uri="{FF2B5EF4-FFF2-40B4-BE49-F238E27FC236}">
                <a16:creationId xmlns:a16="http://schemas.microsoft.com/office/drawing/2014/main" id="{1F365B45-FA14-4D65-AC25-07DED316DA69}"/>
              </a:ext>
            </a:extLst>
          </p:cNvPr>
          <p:cNvSpPr/>
          <p:nvPr/>
        </p:nvSpPr>
        <p:spPr>
          <a:xfrm>
            <a:off x="4607585" y="3358990"/>
            <a:ext cx="1862792" cy="1164771"/>
          </a:xfrm>
          <a:custGeom>
            <a:avLst/>
            <a:gdLst/>
            <a:ahLst/>
            <a:cxnLst/>
            <a:rect l="l" t="t" r="r" b="b"/>
            <a:pathLst>
              <a:path w="18353" h="17207" extrusionOk="0">
                <a:moveTo>
                  <a:pt x="8972" y="0"/>
                </a:moveTo>
                <a:cubicBezTo>
                  <a:pt x="7793" y="0"/>
                  <a:pt x="6460" y="236"/>
                  <a:pt x="4858" y="706"/>
                </a:cubicBezTo>
                <a:lnTo>
                  <a:pt x="5002" y="669"/>
                </a:lnTo>
                <a:lnTo>
                  <a:pt x="5002" y="669"/>
                </a:lnTo>
                <a:cubicBezTo>
                  <a:pt x="3645" y="1033"/>
                  <a:pt x="2467" y="1996"/>
                  <a:pt x="1672" y="3205"/>
                </a:cubicBezTo>
                <a:cubicBezTo>
                  <a:pt x="861" y="4446"/>
                  <a:pt x="431" y="5919"/>
                  <a:pt x="265" y="7408"/>
                </a:cubicBezTo>
                <a:cubicBezTo>
                  <a:pt x="1" y="9816"/>
                  <a:pt x="538" y="12472"/>
                  <a:pt x="2284" y="14077"/>
                </a:cubicBezTo>
                <a:cubicBezTo>
                  <a:pt x="3757" y="15409"/>
                  <a:pt x="5668" y="16684"/>
                  <a:pt x="7588" y="16990"/>
                </a:cubicBezTo>
                <a:cubicBezTo>
                  <a:pt x="8536" y="17141"/>
                  <a:pt x="9644" y="17206"/>
                  <a:pt x="10730" y="17206"/>
                </a:cubicBezTo>
                <a:cubicBezTo>
                  <a:pt x="11065" y="17206"/>
                  <a:pt x="11399" y="17200"/>
                  <a:pt x="11725" y="17188"/>
                </a:cubicBezTo>
                <a:cubicBezTo>
                  <a:pt x="14555" y="17081"/>
                  <a:pt x="17228" y="14690"/>
                  <a:pt x="17724" y="13655"/>
                </a:cubicBezTo>
                <a:cubicBezTo>
                  <a:pt x="18047" y="12993"/>
                  <a:pt x="18146" y="12240"/>
                  <a:pt x="18187" y="11504"/>
                </a:cubicBezTo>
                <a:cubicBezTo>
                  <a:pt x="18353" y="7946"/>
                  <a:pt x="16921" y="4289"/>
                  <a:pt x="14241" y="2080"/>
                </a:cubicBezTo>
                <a:cubicBezTo>
                  <a:pt x="12554" y="691"/>
                  <a:pt x="10989" y="0"/>
                  <a:pt x="8972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CL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Mundo de las Ideas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Conocimiento Inteligible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Episteme</a:t>
            </a:r>
            <a:endParaRPr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3" name="Google Shape;2147;p52">
            <a:extLst>
              <a:ext uri="{FF2B5EF4-FFF2-40B4-BE49-F238E27FC236}">
                <a16:creationId xmlns:a16="http://schemas.microsoft.com/office/drawing/2014/main" id="{C3FED1BA-5333-4F54-AB6B-A08E2C289A16}"/>
              </a:ext>
            </a:extLst>
          </p:cNvPr>
          <p:cNvSpPr/>
          <p:nvPr/>
        </p:nvSpPr>
        <p:spPr>
          <a:xfrm>
            <a:off x="6470377" y="3191921"/>
            <a:ext cx="1948628" cy="1331840"/>
          </a:xfrm>
          <a:custGeom>
            <a:avLst/>
            <a:gdLst/>
            <a:ahLst/>
            <a:cxnLst/>
            <a:rect l="l" t="t" r="r" b="b"/>
            <a:pathLst>
              <a:path w="15812" h="20287" extrusionOk="0">
                <a:moveTo>
                  <a:pt x="13247" y="2685"/>
                </a:moveTo>
                <a:lnTo>
                  <a:pt x="13691" y="3565"/>
                </a:lnTo>
                <a:lnTo>
                  <a:pt x="13691" y="3565"/>
                </a:lnTo>
                <a:cubicBezTo>
                  <a:pt x="13551" y="3269"/>
                  <a:pt x="13403" y="2975"/>
                  <a:pt x="13247" y="2685"/>
                </a:cubicBezTo>
                <a:close/>
                <a:moveTo>
                  <a:pt x="8694" y="1"/>
                </a:moveTo>
                <a:cubicBezTo>
                  <a:pt x="7898" y="1"/>
                  <a:pt x="7091" y="149"/>
                  <a:pt x="6347" y="410"/>
                </a:cubicBezTo>
                <a:cubicBezTo>
                  <a:pt x="5445" y="724"/>
                  <a:pt x="4576" y="1196"/>
                  <a:pt x="3906" y="1866"/>
                </a:cubicBezTo>
                <a:cubicBezTo>
                  <a:pt x="3417" y="2354"/>
                  <a:pt x="3037" y="2933"/>
                  <a:pt x="2664" y="3513"/>
                </a:cubicBezTo>
                <a:cubicBezTo>
                  <a:pt x="2226" y="4199"/>
                  <a:pt x="1796" y="4886"/>
                  <a:pt x="1374" y="5573"/>
                </a:cubicBezTo>
                <a:cubicBezTo>
                  <a:pt x="1084" y="6028"/>
                  <a:pt x="828" y="6499"/>
                  <a:pt x="604" y="6988"/>
                </a:cubicBezTo>
                <a:cubicBezTo>
                  <a:pt x="8" y="8386"/>
                  <a:pt x="0" y="9966"/>
                  <a:pt x="306" y="11456"/>
                </a:cubicBezTo>
                <a:cubicBezTo>
                  <a:pt x="612" y="12937"/>
                  <a:pt x="1233" y="14335"/>
                  <a:pt x="1870" y="15709"/>
                </a:cubicBezTo>
                <a:cubicBezTo>
                  <a:pt x="2292" y="16611"/>
                  <a:pt x="2722" y="17512"/>
                  <a:pt x="3326" y="18299"/>
                </a:cubicBezTo>
                <a:cubicBezTo>
                  <a:pt x="3939" y="19085"/>
                  <a:pt x="4733" y="19763"/>
                  <a:pt x="5676" y="20061"/>
                </a:cubicBezTo>
                <a:cubicBezTo>
                  <a:pt x="6226" y="20240"/>
                  <a:pt x="6804" y="20286"/>
                  <a:pt x="7383" y="20286"/>
                </a:cubicBezTo>
                <a:cubicBezTo>
                  <a:pt x="7631" y="20286"/>
                  <a:pt x="7879" y="20278"/>
                  <a:pt x="8125" y="20268"/>
                </a:cubicBezTo>
                <a:cubicBezTo>
                  <a:pt x="9102" y="20243"/>
                  <a:pt x="10086" y="20193"/>
                  <a:pt x="11021" y="19904"/>
                </a:cubicBezTo>
                <a:cubicBezTo>
                  <a:pt x="12461" y="19449"/>
                  <a:pt x="13661" y="18447"/>
                  <a:pt x="14372" y="17124"/>
                </a:cubicBezTo>
                <a:cubicBezTo>
                  <a:pt x="14811" y="16296"/>
                  <a:pt x="15043" y="15378"/>
                  <a:pt x="15200" y="14459"/>
                </a:cubicBezTo>
                <a:cubicBezTo>
                  <a:pt x="15812" y="10780"/>
                  <a:pt x="15293" y="7005"/>
                  <a:pt x="13724" y="3637"/>
                </a:cubicBezTo>
                <a:lnTo>
                  <a:pt x="13724" y="3637"/>
                </a:lnTo>
                <a:cubicBezTo>
                  <a:pt x="13742" y="3670"/>
                  <a:pt x="13759" y="3703"/>
                  <a:pt x="13777" y="3736"/>
                </a:cubicBezTo>
                <a:lnTo>
                  <a:pt x="13691" y="3565"/>
                </a:lnTo>
                <a:lnTo>
                  <a:pt x="13691" y="3565"/>
                </a:lnTo>
                <a:cubicBezTo>
                  <a:pt x="13702" y="3589"/>
                  <a:pt x="13713" y="3613"/>
                  <a:pt x="13724" y="3637"/>
                </a:cubicBezTo>
                <a:lnTo>
                  <a:pt x="13724" y="3637"/>
                </a:lnTo>
                <a:cubicBezTo>
                  <a:pt x="13210" y="2667"/>
                  <a:pt x="12655" y="1677"/>
                  <a:pt x="11791" y="989"/>
                </a:cubicBezTo>
                <a:cubicBezTo>
                  <a:pt x="10919" y="296"/>
                  <a:pt x="9818" y="1"/>
                  <a:pt x="869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Filósofo</a:t>
            </a:r>
            <a:endParaRPr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4" name="Google Shape;1251;p40">
            <a:extLst>
              <a:ext uri="{FF2B5EF4-FFF2-40B4-BE49-F238E27FC236}">
                <a16:creationId xmlns:a16="http://schemas.microsoft.com/office/drawing/2014/main" id="{52F407FE-41F2-427B-B7F6-B685503C4F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17899" y="-382267"/>
            <a:ext cx="4013510" cy="1679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MITO DE LA CAVERNA</a:t>
            </a:r>
            <a:endParaRPr dirty="0"/>
          </a:p>
        </p:txBody>
      </p:sp>
      <p:grpSp>
        <p:nvGrpSpPr>
          <p:cNvPr id="25" name="Google Shape;2189;p52">
            <a:extLst>
              <a:ext uri="{FF2B5EF4-FFF2-40B4-BE49-F238E27FC236}">
                <a16:creationId xmlns:a16="http://schemas.microsoft.com/office/drawing/2014/main" id="{CF342741-CB69-4536-B4F1-BB07EE6703C9}"/>
              </a:ext>
            </a:extLst>
          </p:cNvPr>
          <p:cNvGrpSpPr/>
          <p:nvPr/>
        </p:nvGrpSpPr>
        <p:grpSpPr>
          <a:xfrm>
            <a:off x="262574" y="4721599"/>
            <a:ext cx="1745583" cy="230173"/>
            <a:chOff x="1394800" y="3522000"/>
            <a:chExt cx="1048650" cy="138275"/>
          </a:xfrm>
        </p:grpSpPr>
        <p:sp>
          <p:nvSpPr>
            <p:cNvPr id="26" name="Google Shape;2190;p52">
              <a:extLst>
                <a:ext uri="{FF2B5EF4-FFF2-40B4-BE49-F238E27FC236}">
                  <a16:creationId xmlns:a16="http://schemas.microsoft.com/office/drawing/2014/main" id="{EF0706E6-D469-4F2F-B958-02ABDFA8601C}"/>
                </a:ext>
              </a:extLst>
            </p:cNvPr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191;p52">
              <a:extLst>
                <a:ext uri="{FF2B5EF4-FFF2-40B4-BE49-F238E27FC236}">
                  <a16:creationId xmlns:a16="http://schemas.microsoft.com/office/drawing/2014/main" id="{FB23CC5F-9C6F-4C9E-B14A-B2EEEB621D4C}"/>
                </a:ext>
              </a:extLst>
            </p:cNvPr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192;p52">
              <a:extLst>
                <a:ext uri="{FF2B5EF4-FFF2-40B4-BE49-F238E27FC236}">
                  <a16:creationId xmlns:a16="http://schemas.microsoft.com/office/drawing/2014/main" id="{C3E1C5DF-606D-467F-8881-5B6F2A102CD8}"/>
                </a:ext>
              </a:extLst>
            </p:cNvPr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193;p52">
              <a:extLst>
                <a:ext uri="{FF2B5EF4-FFF2-40B4-BE49-F238E27FC236}">
                  <a16:creationId xmlns:a16="http://schemas.microsoft.com/office/drawing/2014/main" id="{AD7B8CF3-5933-4C44-A5A7-B91BAC8E0459}"/>
                </a:ext>
              </a:extLst>
            </p:cNvPr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2194;p52">
              <a:extLst>
                <a:ext uri="{FF2B5EF4-FFF2-40B4-BE49-F238E27FC236}">
                  <a16:creationId xmlns:a16="http://schemas.microsoft.com/office/drawing/2014/main" id="{60624426-1C6B-4526-8D08-3DF6AF8DE8C8}"/>
                </a:ext>
              </a:extLst>
            </p:cNvPr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2195;p52">
              <a:extLst>
                <a:ext uri="{FF2B5EF4-FFF2-40B4-BE49-F238E27FC236}">
                  <a16:creationId xmlns:a16="http://schemas.microsoft.com/office/drawing/2014/main" id="{D1361BE1-5751-44F6-83CE-139A7024271F}"/>
                </a:ext>
              </a:extLst>
            </p:cNvPr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2196;p52">
              <a:extLst>
                <a:ext uri="{FF2B5EF4-FFF2-40B4-BE49-F238E27FC236}">
                  <a16:creationId xmlns:a16="http://schemas.microsoft.com/office/drawing/2014/main" id="{2D2052DC-5E6C-4633-88DD-E0A78035F099}"/>
                </a:ext>
              </a:extLst>
            </p:cNvPr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2197;p52">
              <a:extLst>
                <a:ext uri="{FF2B5EF4-FFF2-40B4-BE49-F238E27FC236}">
                  <a16:creationId xmlns:a16="http://schemas.microsoft.com/office/drawing/2014/main" id="{26BEEC6F-4C42-49AA-8C33-8E4C4983676E}"/>
                </a:ext>
              </a:extLst>
            </p:cNvPr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2198;p52">
              <a:extLst>
                <a:ext uri="{FF2B5EF4-FFF2-40B4-BE49-F238E27FC236}">
                  <a16:creationId xmlns:a16="http://schemas.microsoft.com/office/drawing/2014/main" id="{FD571F70-6785-4484-B475-F569E3E19F13}"/>
                </a:ext>
              </a:extLst>
            </p:cNvPr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2199;p52">
            <a:extLst>
              <a:ext uri="{FF2B5EF4-FFF2-40B4-BE49-F238E27FC236}">
                <a16:creationId xmlns:a16="http://schemas.microsoft.com/office/drawing/2014/main" id="{0D079815-5AB6-447F-BCD7-165986032919}"/>
              </a:ext>
            </a:extLst>
          </p:cNvPr>
          <p:cNvGrpSpPr/>
          <p:nvPr/>
        </p:nvGrpSpPr>
        <p:grpSpPr>
          <a:xfrm rot="548452">
            <a:off x="7975518" y="620124"/>
            <a:ext cx="738993" cy="615976"/>
            <a:chOff x="378575" y="1776375"/>
            <a:chExt cx="737425" cy="578050"/>
          </a:xfrm>
        </p:grpSpPr>
        <p:sp>
          <p:nvSpPr>
            <p:cNvPr id="36" name="Google Shape;2200;p52">
              <a:extLst>
                <a:ext uri="{FF2B5EF4-FFF2-40B4-BE49-F238E27FC236}">
                  <a16:creationId xmlns:a16="http://schemas.microsoft.com/office/drawing/2014/main" id="{5E97412F-C475-4A95-B52C-FEBFEA2321CB}"/>
                </a:ext>
              </a:extLst>
            </p:cNvPr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2201;p52">
              <a:extLst>
                <a:ext uri="{FF2B5EF4-FFF2-40B4-BE49-F238E27FC236}">
                  <a16:creationId xmlns:a16="http://schemas.microsoft.com/office/drawing/2014/main" id="{0C5D2BE6-699D-44A1-985A-D00583624041}"/>
                </a:ext>
              </a:extLst>
            </p:cNvPr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2202;p52">
              <a:extLst>
                <a:ext uri="{FF2B5EF4-FFF2-40B4-BE49-F238E27FC236}">
                  <a16:creationId xmlns:a16="http://schemas.microsoft.com/office/drawing/2014/main" id="{89BF7F8C-A05F-4DFC-8005-E8A34ADCC2F3}"/>
                </a:ext>
              </a:extLst>
            </p:cNvPr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2203;p52">
              <a:extLst>
                <a:ext uri="{FF2B5EF4-FFF2-40B4-BE49-F238E27FC236}">
                  <a16:creationId xmlns:a16="http://schemas.microsoft.com/office/drawing/2014/main" id="{20DD9630-5A14-40CE-8B62-2B2D907B7B6B}"/>
                </a:ext>
              </a:extLst>
            </p:cNvPr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2204;p52">
              <a:extLst>
                <a:ext uri="{FF2B5EF4-FFF2-40B4-BE49-F238E27FC236}">
                  <a16:creationId xmlns:a16="http://schemas.microsoft.com/office/drawing/2014/main" id="{51B01B60-E9D8-42E4-BADC-C2ADC3C19474}"/>
                </a:ext>
              </a:extLst>
            </p:cNvPr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2205;p52">
              <a:extLst>
                <a:ext uri="{FF2B5EF4-FFF2-40B4-BE49-F238E27FC236}">
                  <a16:creationId xmlns:a16="http://schemas.microsoft.com/office/drawing/2014/main" id="{96CE5604-D5CB-4E26-BB8B-43F0B49F8BCA}"/>
                </a:ext>
              </a:extLst>
            </p:cNvPr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206;p52">
              <a:extLst>
                <a:ext uri="{FF2B5EF4-FFF2-40B4-BE49-F238E27FC236}">
                  <a16:creationId xmlns:a16="http://schemas.microsoft.com/office/drawing/2014/main" id="{60B36AD0-057E-4065-A6BB-FA7FA66A71C0}"/>
                </a:ext>
              </a:extLst>
            </p:cNvPr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207;p52">
              <a:extLst>
                <a:ext uri="{FF2B5EF4-FFF2-40B4-BE49-F238E27FC236}">
                  <a16:creationId xmlns:a16="http://schemas.microsoft.com/office/drawing/2014/main" id="{209DB9E1-4DE1-42C8-95CC-1004ED31348A}"/>
                </a:ext>
              </a:extLst>
            </p:cNvPr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208;p52">
              <a:extLst>
                <a:ext uri="{FF2B5EF4-FFF2-40B4-BE49-F238E27FC236}">
                  <a16:creationId xmlns:a16="http://schemas.microsoft.com/office/drawing/2014/main" id="{8BDA8655-FAD6-445F-A25A-2E865A1ED5FD}"/>
                </a:ext>
              </a:extLst>
            </p:cNvPr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209;p52">
              <a:extLst>
                <a:ext uri="{FF2B5EF4-FFF2-40B4-BE49-F238E27FC236}">
                  <a16:creationId xmlns:a16="http://schemas.microsoft.com/office/drawing/2014/main" id="{B4FA790A-1DA5-485C-89F5-D9B583A5A01A}"/>
                </a:ext>
              </a:extLst>
            </p:cNvPr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210;p52">
              <a:extLst>
                <a:ext uri="{FF2B5EF4-FFF2-40B4-BE49-F238E27FC236}">
                  <a16:creationId xmlns:a16="http://schemas.microsoft.com/office/drawing/2014/main" id="{4B783A70-F1FB-42EC-8DF7-9AFAD60558D9}"/>
                </a:ext>
              </a:extLst>
            </p:cNvPr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211;p52">
              <a:extLst>
                <a:ext uri="{FF2B5EF4-FFF2-40B4-BE49-F238E27FC236}">
                  <a16:creationId xmlns:a16="http://schemas.microsoft.com/office/drawing/2014/main" id="{B63E586C-2F68-4CAE-A68F-0914B1FDFE01}"/>
                </a:ext>
              </a:extLst>
            </p:cNvPr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1654;p46">
            <a:extLst>
              <a:ext uri="{FF2B5EF4-FFF2-40B4-BE49-F238E27FC236}">
                <a16:creationId xmlns:a16="http://schemas.microsoft.com/office/drawing/2014/main" id="{3847DE2B-CA12-4622-BB28-D9BFED566931}"/>
              </a:ext>
            </a:extLst>
          </p:cNvPr>
          <p:cNvGrpSpPr/>
          <p:nvPr/>
        </p:nvGrpSpPr>
        <p:grpSpPr>
          <a:xfrm rot="11265462">
            <a:off x="-262952" y="66293"/>
            <a:ext cx="1161656" cy="2064964"/>
            <a:chOff x="5912507" y="2604871"/>
            <a:chExt cx="1012601" cy="1974341"/>
          </a:xfrm>
        </p:grpSpPr>
        <p:sp>
          <p:nvSpPr>
            <p:cNvPr id="49" name="Google Shape;1655;p46">
              <a:extLst>
                <a:ext uri="{FF2B5EF4-FFF2-40B4-BE49-F238E27FC236}">
                  <a16:creationId xmlns:a16="http://schemas.microsoft.com/office/drawing/2014/main" id="{9D0BED3A-AB69-4CE8-A857-BC191D765316}"/>
                </a:ext>
              </a:extLst>
            </p:cNvPr>
            <p:cNvSpPr/>
            <p:nvPr/>
          </p:nvSpPr>
          <p:spPr>
            <a:xfrm>
              <a:off x="6015894" y="3385761"/>
              <a:ext cx="69068" cy="163056"/>
            </a:xfrm>
            <a:custGeom>
              <a:avLst/>
              <a:gdLst/>
              <a:ahLst/>
              <a:cxnLst/>
              <a:rect l="l" t="t" r="r" b="b"/>
              <a:pathLst>
                <a:path w="3858" h="9108" extrusionOk="0">
                  <a:moveTo>
                    <a:pt x="3629" y="0"/>
                  </a:moveTo>
                  <a:cubicBezTo>
                    <a:pt x="3401" y="160"/>
                    <a:pt x="3173" y="320"/>
                    <a:pt x="2945" y="502"/>
                  </a:cubicBezTo>
                  <a:cubicBezTo>
                    <a:pt x="2899" y="548"/>
                    <a:pt x="2876" y="662"/>
                    <a:pt x="2853" y="730"/>
                  </a:cubicBezTo>
                  <a:cubicBezTo>
                    <a:pt x="1963" y="3173"/>
                    <a:pt x="1096" y="5615"/>
                    <a:pt x="206" y="8080"/>
                  </a:cubicBezTo>
                  <a:cubicBezTo>
                    <a:pt x="160" y="8240"/>
                    <a:pt x="91" y="8400"/>
                    <a:pt x="0" y="8674"/>
                  </a:cubicBezTo>
                  <a:cubicBezTo>
                    <a:pt x="91" y="8788"/>
                    <a:pt x="206" y="8948"/>
                    <a:pt x="320" y="9107"/>
                  </a:cubicBezTo>
                  <a:cubicBezTo>
                    <a:pt x="525" y="8970"/>
                    <a:pt x="868" y="8856"/>
                    <a:pt x="936" y="8651"/>
                  </a:cubicBezTo>
                  <a:cubicBezTo>
                    <a:pt x="1918" y="6026"/>
                    <a:pt x="2876" y="3401"/>
                    <a:pt x="3789" y="753"/>
                  </a:cubicBezTo>
                  <a:cubicBezTo>
                    <a:pt x="3858" y="548"/>
                    <a:pt x="3675" y="251"/>
                    <a:pt x="3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56;p46">
              <a:extLst>
                <a:ext uri="{FF2B5EF4-FFF2-40B4-BE49-F238E27FC236}">
                  <a16:creationId xmlns:a16="http://schemas.microsoft.com/office/drawing/2014/main" id="{8AA2BA88-125A-4235-804D-74AA9527BF9C}"/>
                </a:ext>
              </a:extLst>
            </p:cNvPr>
            <p:cNvSpPr/>
            <p:nvPr/>
          </p:nvSpPr>
          <p:spPr>
            <a:xfrm>
              <a:off x="5993820" y="3561241"/>
              <a:ext cx="28626" cy="48229"/>
            </a:xfrm>
            <a:custGeom>
              <a:avLst/>
              <a:gdLst/>
              <a:ahLst/>
              <a:cxnLst/>
              <a:rect l="l" t="t" r="r" b="b"/>
              <a:pathLst>
                <a:path w="1599" h="2694" extrusionOk="0">
                  <a:moveTo>
                    <a:pt x="1142" y="1"/>
                  </a:moveTo>
                  <a:cubicBezTo>
                    <a:pt x="1014" y="1"/>
                    <a:pt x="795" y="79"/>
                    <a:pt x="777" y="173"/>
                  </a:cubicBezTo>
                  <a:cubicBezTo>
                    <a:pt x="480" y="835"/>
                    <a:pt x="229" y="1519"/>
                    <a:pt x="23" y="2227"/>
                  </a:cubicBezTo>
                  <a:cubicBezTo>
                    <a:pt x="1" y="2341"/>
                    <a:pt x="160" y="2592"/>
                    <a:pt x="297" y="2683"/>
                  </a:cubicBezTo>
                  <a:cubicBezTo>
                    <a:pt x="312" y="2691"/>
                    <a:pt x="331" y="2694"/>
                    <a:pt x="354" y="2694"/>
                  </a:cubicBezTo>
                  <a:cubicBezTo>
                    <a:pt x="476" y="2694"/>
                    <a:pt x="696" y="2601"/>
                    <a:pt x="754" y="2524"/>
                  </a:cubicBezTo>
                  <a:cubicBezTo>
                    <a:pt x="1051" y="1885"/>
                    <a:pt x="1302" y="1223"/>
                    <a:pt x="1598" y="515"/>
                  </a:cubicBezTo>
                  <a:cubicBezTo>
                    <a:pt x="1461" y="332"/>
                    <a:pt x="1370" y="104"/>
                    <a:pt x="1210" y="13"/>
                  </a:cubicBezTo>
                  <a:cubicBezTo>
                    <a:pt x="1194" y="5"/>
                    <a:pt x="1170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57;p46">
              <a:extLst>
                <a:ext uri="{FF2B5EF4-FFF2-40B4-BE49-F238E27FC236}">
                  <a16:creationId xmlns:a16="http://schemas.microsoft.com/office/drawing/2014/main" id="{336CC2A3-0F8C-4868-A3F4-AF0F44C158AC}"/>
                </a:ext>
              </a:extLst>
            </p:cNvPr>
            <p:cNvSpPr/>
            <p:nvPr/>
          </p:nvSpPr>
          <p:spPr>
            <a:xfrm>
              <a:off x="5941401" y="2980466"/>
              <a:ext cx="642503" cy="868414"/>
            </a:xfrm>
            <a:custGeom>
              <a:avLst/>
              <a:gdLst/>
              <a:ahLst/>
              <a:cxnLst/>
              <a:rect l="l" t="t" r="r" b="b"/>
              <a:pathLst>
                <a:path w="35889" h="48508" extrusionOk="0">
                  <a:moveTo>
                    <a:pt x="17541" y="1"/>
                  </a:moveTo>
                  <a:cubicBezTo>
                    <a:pt x="16991" y="1"/>
                    <a:pt x="16432" y="220"/>
                    <a:pt x="16122" y="658"/>
                  </a:cubicBezTo>
                  <a:cubicBezTo>
                    <a:pt x="16030" y="681"/>
                    <a:pt x="15939" y="750"/>
                    <a:pt x="15893" y="887"/>
                  </a:cubicBezTo>
                  <a:cubicBezTo>
                    <a:pt x="11762" y="11706"/>
                    <a:pt x="7653" y="22525"/>
                    <a:pt x="3522" y="33367"/>
                  </a:cubicBezTo>
                  <a:cubicBezTo>
                    <a:pt x="2381" y="36380"/>
                    <a:pt x="1240" y="39393"/>
                    <a:pt x="98" y="42429"/>
                  </a:cubicBezTo>
                  <a:cubicBezTo>
                    <a:pt x="0" y="42674"/>
                    <a:pt x="231" y="42873"/>
                    <a:pt x="462" y="42873"/>
                  </a:cubicBezTo>
                  <a:cubicBezTo>
                    <a:pt x="553" y="42873"/>
                    <a:pt x="644" y="42842"/>
                    <a:pt x="715" y="42771"/>
                  </a:cubicBezTo>
                  <a:cubicBezTo>
                    <a:pt x="1217" y="42292"/>
                    <a:pt x="1742" y="41835"/>
                    <a:pt x="2335" y="41424"/>
                  </a:cubicBezTo>
                  <a:cubicBezTo>
                    <a:pt x="2799" y="41108"/>
                    <a:pt x="3576" y="40499"/>
                    <a:pt x="4195" y="40499"/>
                  </a:cubicBezTo>
                  <a:cubicBezTo>
                    <a:pt x="4246" y="40499"/>
                    <a:pt x="4296" y="40503"/>
                    <a:pt x="4344" y="40511"/>
                  </a:cubicBezTo>
                  <a:cubicBezTo>
                    <a:pt x="4983" y="40625"/>
                    <a:pt x="5280" y="41356"/>
                    <a:pt x="5371" y="41926"/>
                  </a:cubicBezTo>
                  <a:cubicBezTo>
                    <a:pt x="5462" y="42634"/>
                    <a:pt x="5417" y="43364"/>
                    <a:pt x="5599" y="44072"/>
                  </a:cubicBezTo>
                  <a:cubicBezTo>
                    <a:pt x="5637" y="44222"/>
                    <a:pt x="5782" y="44341"/>
                    <a:pt x="5946" y="44341"/>
                  </a:cubicBezTo>
                  <a:cubicBezTo>
                    <a:pt x="5982" y="44341"/>
                    <a:pt x="6019" y="44335"/>
                    <a:pt x="6056" y="44323"/>
                  </a:cubicBezTo>
                  <a:cubicBezTo>
                    <a:pt x="6581" y="44186"/>
                    <a:pt x="6992" y="43889"/>
                    <a:pt x="7425" y="43570"/>
                  </a:cubicBezTo>
                  <a:cubicBezTo>
                    <a:pt x="7813" y="43250"/>
                    <a:pt x="8247" y="42794"/>
                    <a:pt x="8749" y="42702"/>
                  </a:cubicBezTo>
                  <a:cubicBezTo>
                    <a:pt x="8799" y="42694"/>
                    <a:pt x="8847" y="42690"/>
                    <a:pt x="8893" y="42690"/>
                  </a:cubicBezTo>
                  <a:cubicBezTo>
                    <a:pt x="9485" y="42690"/>
                    <a:pt x="9806" y="43336"/>
                    <a:pt x="9890" y="43844"/>
                  </a:cubicBezTo>
                  <a:cubicBezTo>
                    <a:pt x="10004" y="44597"/>
                    <a:pt x="9868" y="45350"/>
                    <a:pt x="10050" y="46103"/>
                  </a:cubicBezTo>
                  <a:cubicBezTo>
                    <a:pt x="10084" y="46271"/>
                    <a:pt x="10251" y="46376"/>
                    <a:pt x="10411" y="46376"/>
                  </a:cubicBezTo>
                  <a:cubicBezTo>
                    <a:pt x="10469" y="46376"/>
                    <a:pt x="10526" y="46362"/>
                    <a:pt x="10575" y="46332"/>
                  </a:cubicBezTo>
                  <a:cubicBezTo>
                    <a:pt x="11808" y="45624"/>
                    <a:pt x="12812" y="44163"/>
                    <a:pt x="14341" y="44118"/>
                  </a:cubicBezTo>
                  <a:cubicBezTo>
                    <a:pt x="14361" y="44117"/>
                    <a:pt x="14381" y="44117"/>
                    <a:pt x="14401" y="44117"/>
                  </a:cubicBezTo>
                  <a:cubicBezTo>
                    <a:pt x="16094" y="44117"/>
                    <a:pt x="15867" y="46048"/>
                    <a:pt x="15597" y="47176"/>
                  </a:cubicBezTo>
                  <a:cubicBezTo>
                    <a:pt x="15534" y="47426"/>
                    <a:pt x="15738" y="47639"/>
                    <a:pt x="15983" y="47639"/>
                  </a:cubicBezTo>
                  <a:cubicBezTo>
                    <a:pt x="16006" y="47639"/>
                    <a:pt x="16029" y="47637"/>
                    <a:pt x="16053" y="47633"/>
                  </a:cubicBezTo>
                  <a:cubicBezTo>
                    <a:pt x="17057" y="47382"/>
                    <a:pt x="17674" y="46400"/>
                    <a:pt x="18678" y="46172"/>
                  </a:cubicBezTo>
                  <a:cubicBezTo>
                    <a:pt x="18760" y="46152"/>
                    <a:pt x="18840" y="46142"/>
                    <a:pt x="18920" y="46142"/>
                  </a:cubicBezTo>
                  <a:cubicBezTo>
                    <a:pt x="19640" y="46142"/>
                    <a:pt x="20239" y="46934"/>
                    <a:pt x="20116" y="47633"/>
                  </a:cubicBezTo>
                  <a:cubicBezTo>
                    <a:pt x="20070" y="47770"/>
                    <a:pt x="20025" y="47907"/>
                    <a:pt x="19979" y="48066"/>
                  </a:cubicBezTo>
                  <a:cubicBezTo>
                    <a:pt x="19889" y="48322"/>
                    <a:pt x="20125" y="48508"/>
                    <a:pt x="20349" y="48508"/>
                  </a:cubicBezTo>
                  <a:cubicBezTo>
                    <a:pt x="20465" y="48508"/>
                    <a:pt x="20579" y="48457"/>
                    <a:pt x="20641" y="48340"/>
                  </a:cubicBezTo>
                  <a:cubicBezTo>
                    <a:pt x="20732" y="48181"/>
                    <a:pt x="20801" y="47998"/>
                    <a:pt x="20824" y="47838"/>
                  </a:cubicBezTo>
                  <a:cubicBezTo>
                    <a:pt x="23791" y="39416"/>
                    <a:pt x="26918" y="31039"/>
                    <a:pt x="30228" y="22730"/>
                  </a:cubicBezTo>
                  <a:cubicBezTo>
                    <a:pt x="31049" y="20653"/>
                    <a:pt x="31894" y="18576"/>
                    <a:pt x="32761" y="16499"/>
                  </a:cubicBezTo>
                  <a:cubicBezTo>
                    <a:pt x="33583" y="14490"/>
                    <a:pt x="34450" y="12482"/>
                    <a:pt x="35067" y="10405"/>
                  </a:cubicBezTo>
                  <a:cubicBezTo>
                    <a:pt x="35386" y="9378"/>
                    <a:pt x="35637" y="8350"/>
                    <a:pt x="35774" y="7278"/>
                  </a:cubicBezTo>
                  <a:cubicBezTo>
                    <a:pt x="35820" y="6912"/>
                    <a:pt x="35888" y="6524"/>
                    <a:pt x="35660" y="6205"/>
                  </a:cubicBezTo>
                  <a:cubicBezTo>
                    <a:pt x="35409" y="5863"/>
                    <a:pt x="34998" y="5771"/>
                    <a:pt x="34610" y="5680"/>
                  </a:cubicBezTo>
                  <a:cubicBezTo>
                    <a:pt x="32465" y="5155"/>
                    <a:pt x="30319" y="4561"/>
                    <a:pt x="28196" y="3900"/>
                  </a:cubicBezTo>
                  <a:cubicBezTo>
                    <a:pt x="25822" y="3146"/>
                    <a:pt x="23494" y="2302"/>
                    <a:pt x="21189" y="1343"/>
                  </a:cubicBezTo>
                  <a:cubicBezTo>
                    <a:pt x="20595" y="1092"/>
                    <a:pt x="20002" y="841"/>
                    <a:pt x="19408" y="590"/>
                  </a:cubicBezTo>
                  <a:cubicBezTo>
                    <a:pt x="18929" y="384"/>
                    <a:pt x="18473" y="133"/>
                    <a:pt x="17948" y="42"/>
                  </a:cubicBezTo>
                  <a:cubicBezTo>
                    <a:pt x="17815" y="15"/>
                    <a:pt x="17678" y="1"/>
                    <a:pt x="17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658;p46">
              <a:extLst>
                <a:ext uri="{FF2B5EF4-FFF2-40B4-BE49-F238E27FC236}">
                  <a16:creationId xmlns:a16="http://schemas.microsoft.com/office/drawing/2014/main" id="{68034EF5-2000-4718-9BE5-449FDC7C2B19}"/>
                </a:ext>
              </a:extLst>
            </p:cNvPr>
            <p:cNvSpPr/>
            <p:nvPr/>
          </p:nvSpPr>
          <p:spPr>
            <a:xfrm>
              <a:off x="6388158" y="3115648"/>
              <a:ext cx="112374" cy="268538"/>
            </a:xfrm>
            <a:custGeom>
              <a:avLst/>
              <a:gdLst/>
              <a:ahLst/>
              <a:cxnLst/>
              <a:rect l="l" t="t" r="r" b="b"/>
              <a:pathLst>
                <a:path w="6277" h="15000" extrusionOk="0">
                  <a:moveTo>
                    <a:pt x="6003" y="1"/>
                  </a:moveTo>
                  <a:cubicBezTo>
                    <a:pt x="5820" y="1"/>
                    <a:pt x="5569" y="115"/>
                    <a:pt x="5455" y="252"/>
                  </a:cubicBezTo>
                  <a:cubicBezTo>
                    <a:pt x="5318" y="411"/>
                    <a:pt x="5273" y="640"/>
                    <a:pt x="5181" y="845"/>
                  </a:cubicBezTo>
                  <a:cubicBezTo>
                    <a:pt x="3629" y="5182"/>
                    <a:pt x="2054" y="9519"/>
                    <a:pt x="502" y="13856"/>
                  </a:cubicBezTo>
                  <a:cubicBezTo>
                    <a:pt x="365" y="14221"/>
                    <a:pt x="0" y="14746"/>
                    <a:pt x="571" y="14951"/>
                  </a:cubicBezTo>
                  <a:cubicBezTo>
                    <a:pt x="657" y="14984"/>
                    <a:pt x="731" y="14999"/>
                    <a:pt x="796" y="14999"/>
                  </a:cubicBezTo>
                  <a:cubicBezTo>
                    <a:pt x="1173" y="14999"/>
                    <a:pt x="1207" y="14487"/>
                    <a:pt x="1324" y="14175"/>
                  </a:cubicBezTo>
                  <a:cubicBezTo>
                    <a:pt x="2922" y="9793"/>
                    <a:pt x="4497" y="5387"/>
                    <a:pt x="6094" y="982"/>
                  </a:cubicBezTo>
                  <a:cubicBezTo>
                    <a:pt x="6140" y="822"/>
                    <a:pt x="6209" y="663"/>
                    <a:pt x="6277" y="411"/>
                  </a:cubicBezTo>
                  <a:cubicBezTo>
                    <a:pt x="6209" y="274"/>
                    <a:pt x="6117" y="23"/>
                    <a:pt x="6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659;p46">
              <a:extLst>
                <a:ext uri="{FF2B5EF4-FFF2-40B4-BE49-F238E27FC236}">
                  <a16:creationId xmlns:a16="http://schemas.microsoft.com/office/drawing/2014/main" id="{14D9609F-D8AC-422F-A5CE-144187F75FAA}"/>
                </a:ext>
              </a:extLst>
            </p:cNvPr>
            <p:cNvSpPr/>
            <p:nvPr/>
          </p:nvSpPr>
          <p:spPr>
            <a:xfrm>
              <a:off x="6341164" y="3414190"/>
              <a:ext cx="48229" cy="106860"/>
            </a:xfrm>
            <a:custGeom>
              <a:avLst/>
              <a:gdLst/>
              <a:ahLst/>
              <a:cxnLst/>
              <a:rect l="l" t="t" r="r" b="b"/>
              <a:pathLst>
                <a:path w="2694" h="5969" extrusionOk="0">
                  <a:moveTo>
                    <a:pt x="2252" y="0"/>
                  </a:moveTo>
                  <a:cubicBezTo>
                    <a:pt x="1981" y="0"/>
                    <a:pt x="1873" y="321"/>
                    <a:pt x="1780" y="580"/>
                  </a:cubicBezTo>
                  <a:cubicBezTo>
                    <a:pt x="1233" y="2087"/>
                    <a:pt x="685" y="3616"/>
                    <a:pt x="137" y="5146"/>
                  </a:cubicBezTo>
                  <a:cubicBezTo>
                    <a:pt x="91" y="5260"/>
                    <a:pt x="69" y="5351"/>
                    <a:pt x="0" y="5579"/>
                  </a:cubicBezTo>
                  <a:cubicBezTo>
                    <a:pt x="88" y="5689"/>
                    <a:pt x="261" y="5968"/>
                    <a:pt x="314" y="5968"/>
                  </a:cubicBezTo>
                  <a:cubicBezTo>
                    <a:pt x="316" y="5968"/>
                    <a:pt x="318" y="5968"/>
                    <a:pt x="320" y="5967"/>
                  </a:cubicBezTo>
                  <a:cubicBezTo>
                    <a:pt x="548" y="5876"/>
                    <a:pt x="822" y="5739"/>
                    <a:pt x="913" y="5556"/>
                  </a:cubicBezTo>
                  <a:cubicBezTo>
                    <a:pt x="1507" y="3981"/>
                    <a:pt x="2077" y="2429"/>
                    <a:pt x="2602" y="832"/>
                  </a:cubicBezTo>
                  <a:cubicBezTo>
                    <a:pt x="2694" y="603"/>
                    <a:pt x="2602" y="124"/>
                    <a:pt x="2465" y="55"/>
                  </a:cubicBezTo>
                  <a:cubicBezTo>
                    <a:pt x="2384" y="17"/>
                    <a:pt x="2314" y="0"/>
                    <a:pt x="2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60;p46">
              <a:extLst>
                <a:ext uri="{FF2B5EF4-FFF2-40B4-BE49-F238E27FC236}">
                  <a16:creationId xmlns:a16="http://schemas.microsoft.com/office/drawing/2014/main" id="{DF7C0FDB-AF48-4AB9-9165-C7838BA45173}"/>
                </a:ext>
              </a:extLst>
            </p:cNvPr>
            <p:cNvSpPr/>
            <p:nvPr/>
          </p:nvSpPr>
          <p:spPr>
            <a:xfrm>
              <a:off x="5912507" y="2604871"/>
              <a:ext cx="767838" cy="1463762"/>
            </a:xfrm>
            <a:custGeom>
              <a:avLst/>
              <a:gdLst/>
              <a:ahLst/>
              <a:cxnLst/>
              <a:rect l="l" t="t" r="r" b="b"/>
              <a:pathLst>
                <a:path w="42890" h="81763" extrusionOk="0">
                  <a:moveTo>
                    <a:pt x="26513" y="1100"/>
                  </a:moveTo>
                  <a:cubicBezTo>
                    <a:pt x="31960" y="1100"/>
                    <a:pt x="36744" y="3112"/>
                    <a:pt x="41109" y="6437"/>
                  </a:cubicBezTo>
                  <a:cubicBezTo>
                    <a:pt x="35334" y="5501"/>
                    <a:pt x="29856" y="3629"/>
                    <a:pt x="24538" y="1187"/>
                  </a:cubicBezTo>
                  <a:cubicBezTo>
                    <a:pt x="25206" y="1129"/>
                    <a:pt x="25864" y="1100"/>
                    <a:pt x="26513" y="1100"/>
                  </a:cubicBezTo>
                  <a:close/>
                  <a:moveTo>
                    <a:pt x="23237" y="1689"/>
                  </a:moveTo>
                  <a:cubicBezTo>
                    <a:pt x="29171" y="4382"/>
                    <a:pt x="35220" y="6482"/>
                    <a:pt x="41679" y="7532"/>
                  </a:cubicBezTo>
                  <a:cubicBezTo>
                    <a:pt x="41634" y="7669"/>
                    <a:pt x="41565" y="7898"/>
                    <a:pt x="41474" y="8126"/>
                  </a:cubicBezTo>
                  <a:cubicBezTo>
                    <a:pt x="40470" y="10933"/>
                    <a:pt x="39420" y="13764"/>
                    <a:pt x="38438" y="16594"/>
                  </a:cubicBezTo>
                  <a:cubicBezTo>
                    <a:pt x="38251" y="17155"/>
                    <a:pt x="37988" y="17379"/>
                    <a:pt x="37547" y="17379"/>
                  </a:cubicBezTo>
                  <a:cubicBezTo>
                    <a:pt x="37450" y="17379"/>
                    <a:pt x="37344" y="17368"/>
                    <a:pt x="37228" y="17347"/>
                  </a:cubicBezTo>
                  <a:cubicBezTo>
                    <a:pt x="35151" y="16936"/>
                    <a:pt x="33029" y="16708"/>
                    <a:pt x="31020" y="16115"/>
                  </a:cubicBezTo>
                  <a:cubicBezTo>
                    <a:pt x="27710" y="15133"/>
                    <a:pt x="24469" y="13946"/>
                    <a:pt x="21205" y="12782"/>
                  </a:cubicBezTo>
                  <a:cubicBezTo>
                    <a:pt x="19448" y="12143"/>
                    <a:pt x="19493" y="12052"/>
                    <a:pt x="20109" y="10340"/>
                  </a:cubicBezTo>
                  <a:cubicBezTo>
                    <a:pt x="21068" y="7646"/>
                    <a:pt x="22050" y="4930"/>
                    <a:pt x="23031" y="2237"/>
                  </a:cubicBezTo>
                  <a:cubicBezTo>
                    <a:pt x="23100" y="2031"/>
                    <a:pt x="23191" y="1826"/>
                    <a:pt x="23237" y="1689"/>
                  </a:cubicBezTo>
                  <a:close/>
                  <a:moveTo>
                    <a:pt x="19196" y="12896"/>
                  </a:moveTo>
                  <a:cubicBezTo>
                    <a:pt x="25222" y="15361"/>
                    <a:pt x="31203" y="17667"/>
                    <a:pt x="37776" y="18306"/>
                  </a:cubicBezTo>
                  <a:cubicBezTo>
                    <a:pt x="37616" y="18808"/>
                    <a:pt x="37502" y="19287"/>
                    <a:pt x="37251" y="19721"/>
                  </a:cubicBezTo>
                  <a:cubicBezTo>
                    <a:pt x="37191" y="19861"/>
                    <a:pt x="36887" y="19931"/>
                    <a:pt x="36674" y="19931"/>
                  </a:cubicBezTo>
                  <a:cubicBezTo>
                    <a:pt x="36644" y="19931"/>
                    <a:pt x="36615" y="19929"/>
                    <a:pt x="36589" y="19926"/>
                  </a:cubicBezTo>
                  <a:cubicBezTo>
                    <a:pt x="35060" y="19653"/>
                    <a:pt x="33531" y="19401"/>
                    <a:pt x="32024" y="19036"/>
                  </a:cubicBezTo>
                  <a:cubicBezTo>
                    <a:pt x="29536" y="18420"/>
                    <a:pt x="27048" y="17804"/>
                    <a:pt x="24629" y="17005"/>
                  </a:cubicBezTo>
                  <a:cubicBezTo>
                    <a:pt x="22803" y="16411"/>
                    <a:pt x="21091" y="15498"/>
                    <a:pt x="19333" y="14745"/>
                  </a:cubicBezTo>
                  <a:cubicBezTo>
                    <a:pt x="18763" y="14494"/>
                    <a:pt x="18626" y="14129"/>
                    <a:pt x="18923" y="13604"/>
                  </a:cubicBezTo>
                  <a:cubicBezTo>
                    <a:pt x="19037" y="13376"/>
                    <a:pt x="19105" y="13102"/>
                    <a:pt x="19196" y="12896"/>
                  </a:cubicBezTo>
                  <a:close/>
                  <a:moveTo>
                    <a:pt x="18352" y="15202"/>
                  </a:moveTo>
                  <a:cubicBezTo>
                    <a:pt x="21182" y="16959"/>
                    <a:pt x="24241" y="17963"/>
                    <a:pt x="27368" y="18785"/>
                  </a:cubicBezTo>
                  <a:cubicBezTo>
                    <a:pt x="30472" y="19584"/>
                    <a:pt x="33599" y="20269"/>
                    <a:pt x="36772" y="21022"/>
                  </a:cubicBezTo>
                  <a:cubicBezTo>
                    <a:pt x="36772" y="21068"/>
                    <a:pt x="36749" y="21227"/>
                    <a:pt x="36681" y="21387"/>
                  </a:cubicBezTo>
                  <a:cubicBezTo>
                    <a:pt x="36315" y="22460"/>
                    <a:pt x="35882" y="23510"/>
                    <a:pt x="35562" y="24606"/>
                  </a:cubicBezTo>
                  <a:cubicBezTo>
                    <a:pt x="35419" y="25036"/>
                    <a:pt x="35205" y="25184"/>
                    <a:pt x="34866" y="25184"/>
                  </a:cubicBezTo>
                  <a:cubicBezTo>
                    <a:pt x="34773" y="25184"/>
                    <a:pt x="34671" y="25173"/>
                    <a:pt x="34558" y="25153"/>
                  </a:cubicBezTo>
                  <a:cubicBezTo>
                    <a:pt x="29833" y="24332"/>
                    <a:pt x="25268" y="22962"/>
                    <a:pt x="20817" y="21159"/>
                  </a:cubicBezTo>
                  <a:cubicBezTo>
                    <a:pt x="19493" y="20611"/>
                    <a:pt x="18192" y="20041"/>
                    <a:pt x="16800" y="19470"/>
                  </a:cubicBezTo>
                  <a:cubicBezTo>
                    <a:pt x="17348" y="17986"/>
                    <a:pt x="17850" y="16617"/>
                    <a:pt x="18352" y="15202"/>
                  </a:cubicBezTo>
                  <a:close/>
                  <a:moveTo>
                    <a:pt x="16503" y="20292"/>
                  </a:moveTo>
                  <a:cubicBezTo>
                    <a:pt x="17713" y="20817"/>
                    <a:pt x="18808" y="21319"/>
                    <a:pt x="19973" y="21844"/>
                  </a:cubicBezTo>
                  <a:cubicBezTo>
                    <a:pt x="19881" y="22095"/>
                    <a:pt x="19790" y="22300"/>
                    <a:pt x="19721" y="22529"/>
                  </a:cubicBezTo>
                  <a:cubicBezTo>
                    <a:pt x="15499" y="34215"/>
                    <a:pt x="11276" y="45902"/>
                    <a:pt x="7076" y="57588"/>
                  </a:cubicBezTo>
                  <a:cubicBezTo>
                    <a:pt x="6711" y="58615"/>
                    <a:pt x="6483" y="59665"/>
                    <a:pt x="6163" y="60715"/>
                  </a:cubicBezTo>
                  <a:cubicBezTo>
                    <a:pt x="6140" y="60829"/>
                    <a:pt x="6072" y="60943"/>
                    <a:pt x="5889" y="61080"/>
                  </a:cubicBezTo>
                  <a:cubicBezTo>
                    <a:pt x="5844" y="60875"/>
                    <a:pt x="5821" y="60692"/>
                    <a:pt x="5775" y="60487"/>
                  </a:cubicBezTo>
                  <a:cubicBezTo>
                    <a:pt x="5620" y="59693"/>
                    <a:pt x="5177" y="59251"/>
                    <a:pt x="4536" y="59251"/>
                  </a:cubicBezTo>
                  <a:cubicBezTo>
                    <a:pt x="4329" y="59251"/>
                    <a:pt x="4102" y="59297"/>
                    <a:pt x="3858" y="59391"/>
                  </a:cubicBezTo>
                  <a:cubicBezTo>
                    <a:pt x="3264" y="59620"/>
                    <a:pt x="2717" y="60008"/>
                    <a:pt x="2055" y="60396"/>
                  </a:cubicBezTo>
                  <a:cubicBezTo>
                    <a:pt x="6871" y="46997"/>
                    <a:pt x="11664" y="33690"/>
                    <a:pt x="16503" y="20292"/>
                  </a:cubicBezTo>
                  <a:close/>
                  <a:moveTo>
                    <a:pt x="20817" y="22209"/>
                  </a:moveTo>
                  <a:cubicBezTo>
                    <a:pt x="22232" y="22711"/>
                    <a:pt x="23556" y="23190"/>
                    <a:pt x="24971" y="23670"/>
                  </a:cubicBezTo>
                  <a:cubicBezTo>
                    <a:pt x="20269" y="36703"/>
                    <a:pt x="15590" y="49691"/>
                    <a:pt x="10842" y="62792"/>
                  </a:cubicBezTo>
                  <a:cubicBezTo>
                    <a:pt x="10441" y="61620"/>
                    <a:pt x="9968" y="61105"/>
                    <a:pt x="9224" y="61105"/>
                  </a:cubicBezTo>
                  <a:cubicBezTo>
                    <a:pt x="8866" y="61105"/>
                    <a:pt x="8447" y="61223"/>
                    <a:pt x="7944" y="61446"/>
                  </a:cubicBezTo>
                  <a:cubicBezTo>
                    <a:pt x="7510" y="61628"/>
                    <a:pt x="7099" y="61879"/>
                    <a:pt x="6665" y="62108"/>
                  </a:cubicBezTo>
                  <a:cubicBezTo>
                    <a:pt x="6665" y="62039"/>
                    <a:pt x="6620" y="61971"/>
                    <a:pt x="6643" y="61925"/>
                  </a:cubicBezTo>
                  <a:cubicBezTo>
                    <a:pt x="8971" y="55328"/>
                    <a:pt x="11276" y="48732"/>
                    <a:pt x="13627" y="42135"/>
                  </a:cubicBezTo>
                  <a:cubicBezTo>
                    <a:pt x="15887" y="35767"/>
                    <a:pt x="18215" y="29399"/>
                    <a:pt x="20497" y="23054"/>
                  </a:cubicBezTo>
                  <a:cubicBezTo>
                    <a:pt x="20612" y="22780"/>
                    <a:pt x="20703" y="22506"/>
                    <a:pt x="20817" y="22209"/>
                  </a:cubicBezTo>
                  <a:close/>
                  <a:moveTo>
                    <a:pt x="25816" y="23944"/>
                  </a:moveTo>
                  <a:cubicBezTo>
                    <a:pt x="27345" y="24377"/>
                    <a:pt x="28783" y="24788"/>
                    <a:pt x="30290" y="25222"/>
                  </a:cubicBezTo>
                  <a:cubicBezTo>
                    <a:pt x="25633" y="38141"/>
                    <a:pt x="20977" y="51037"/>
                    <a:pt x="16320" y="63979"/>
                  </a:cubicBezTo>
                  <a:cubicBezTo>
                    <a:pt x="15865" y="63263"/>
                    <a:pt x="15479" y="62930"/>
                    <a:pt x="14898" y="62930"/>
                  </a:cubicBezTo>
                  <a:cubicBezTo>
                    <a:pt x="14664" y="62930"/>
                    <a:pt x="14398" y="62984"/>
                    <a:pt x="14084" y="63089"/>
                  </a:cubicBezTo>
                  <a:cubicBezTo>
                    <a:pt x="13308" y="63340"/>
                    <a:pt x="12600" y="63774"/>
                    <a:pt x="11870" y="64162"/>
                  </a:cubicBezTo>
                  <a:cubicBezTo>
                    <a:pt x="11641" y="64253"/>
                    <a:pt x="11459" y="64413"/>
                    <a:pt x="11139" y="64641"/>
                  </a:cubicBezTo>
                  <a:cubicBezTo>
                    <a:pt x="16069" y="50992"/>
                    <a:pt x="20931" y="37502"/>
                    <a:pt x="25816" y="23944"/>
                  </a:cubicBezTo>
                  <a:close/>
                  <a:moveTo>
                    <a:pt x="31180" y="25427"/>
                  </a:moveTo>
                  <a:cubicBezTo>
                    <a:pt x="32458" y="25656"/>
                    <a:pt x="33668" y="25884"/>
                    <a:pt x="34992" y="26135"/>
                  </a:cubicBezTo>
                  <a:cubicBezTo>
                    <a:pt x="30198" y="39351"/>
                    <a:pt x="25451" y="52521"/>
                    <a:pt x="20840" y="65303"/>
                  </a:cubicBezTo>
                  <a:cubicBezTo>
                    <a:pt x="20589" y="65166"/>
                    <a:pt x="20246" y="64915"/>
                    <a:pt x="19858" y="64847"/>
                  </a:cubicBezTo>
                  <a:cubicBezTo>
                    <a:pt x="19712" y="64825"/>
                    <a:pt x="19561" y="64814"/>
                    <a:pt x="19409" y="64814"/>
                  </a:cubicBezTo>
                  <a:cubicBezTo>
                    <a:pt x="19087" y="64814"/>
                    <a:pt x="18761" y="64860"/>
                    <a:pt x="18466" y="64938"/>
                  </a:cubicBezTo>
                  <a:cubicBezTo>
                    <a:pt x="17895" y="65098"/>
                    <a:pt x="17348" y="65372"/>
                    <a:pt x="16663" y="65645"/>
                  </a:cubicBezTo>
                  <a:cubicBezTo>
                    <a:pt x="21525" y="52179"/>
                    <a:pt x="26341" y="38826"/>
                    <a:pt x="31180" y="25427"/>
                  </a:cubicBezTo>
                  <a:close/>
                  <a:moveTo>
                    <a:pt x="4446" y="60150"/>
                  </a:moveTo>
                  <a:cubicBezTo>
                    <a:pt x="4772" y="60150"/>
                    <a:pt x="4916" y="60458"/>
                    <a:pt x="4931" y="61126"/>
                  </a:cubicBezTo>
                  <a:cubicBezTo>
                    <a:pt x="4953" y="61811"/>
                    <a:pt x="4862" y="62496"/>
                    <a:pt x="4817" y="63180"/>
                  </a:cubicBezTo>
                  <a:cubicBezTo>
                    <a:pt x="4794" y="63363"/>
                    <a:pt x="4702" y="63546"/>
                    <a:pt x="4725" y="63705"/>
                  </a:cubicBezTo>
                  <a:cubicBezTo>
                    <a:pt x="4794" y="64025"/>
                    <a:pt x="4885" y="64344"/>
                    <a:pt x="4976" y="64664"/>
                  </a:cubicBezTo>
                  <a:cubicBezTo>
                    <a:pt x="5273" y="64504"/>
                    <a:pt x="5638" y="64436"/>
                    <a:pt x="5844" y="64207"/>
                  </a:cubicBezTo>
                  <a:cubicBezTo>
                    <a:pt x="6597" y="63317"/>
                    <a:pt x="7441" y="62564"/>
                    <a:pt x="8560" y="62153"/>
                  </a:cubicBezTo>
                  <a:cubicBezTo>
                    <a:pt x="8833" y="62055"/>
                    <a:pt x="9059" y="62004"/>
                    <a:pt x="9240" y="62004"/>
                  </a:cubicBezTo>
                  <a:cubicBezTo>
                    <a:pt x="9693" y="62004"/>
                    <a:pt x="9871" y="62326"/>
                    <a:pt x="9838" y="63043"/>
                  </a:cubicBezTo>
                  <a:cubicBezTo>
                    <a:pt x="9815" y="63819"/>
                    <a:pt x="9610" y="64595"/>
                    <a:pt x="9587" y="65372"/>
                  </a:cubicBezTo>
                  <a:cubicBezTo>
                    <a:pt x="9587" y="65714"/>
                    <a:pt x="9792" y="66079"/>
                    <a:pt x="9907" y="66444"/>
                  </a:cubicBezTo>
                  <a:cubicBezTo>
                    <a:pt x="10249" y="66330"/>
                    <a:pt x="10614" y="66262"/>
                    <a:pt x="10911" y="66056"/>
                  </a:cubicBezTo>
                  <a:cubicBezTo>
                    <a:pt x="11892" y="65417"/>
                    <a:pt x="12828" y="64687"/>
                    <a:pt x="13855" y="64093"/>
                  </a:cubicBezTo>
                  <a:cubicBezTo>
                    <a:pt x="14040" y="63982"/>
                    <a:pt x="14286" y="63965"/>
                    <a:pt x="14540" y="63965"/>
                  </a:cubicBezTo>
                  <a:cubicBezTo>
                    <a:pt x="14659" y="63965"/>
                    <a:pt x="14780" y="63968"/>
                    <a:pt x="14898" y="63968"/>
                  </a:cubicBezTo>
                  <a:cubicBezTo>
                    <a:pt x="14994" y="63968"/>
                    <a:pt x="15089" y="63966"/>
                    <a:pt x="15179" y="63956"/>
                  </a:cubicBezTo>
                  <a:lnTo>
                    <a:pt x="15179" y="63956"/>
                  </a:lnTo>
                  <a:cubicBezTo>
                    <a:pt x="15179" y="64367"/>
                    <a:pt x="15225" y="64778"/>
                    <a:pt x="15156" y="65189"/>
                  </a:cubicBezTo>
                  <a:cubicBezTo>
                    <a:pt x="15042" y="65782"/>
                    <a:pt x="14837" y="66353"/>
                    <a:pt x="14746" y="66946"/>
                  </a:cubicBezTo>
                  <a:cubicBezTo>
                    <a:pt x="14700" y="67198"/>
                    <a:pt x="14882" y="67494"/>
                    <a:pt x="14951" y="67768"/>
                  </a:cubicBezTo>
                  <a:cubicBezTo>
                    <a:pt x="15225" y="67700"/>
                    <a:pt x="15522" y="67677"/>
                    <a:pt x="15750" y="67540"/>
                  </a:cubicBezTo>
                  <a:cubicBezTo>
                    <a:pt x="16731" y="66969"/>
                    <a:pt x="17644" y="66307"/>
                    <a:pt x="18671" y="65828"/>
                  </a:cubicBezTo>
                  <a:cubicBezTo>
                    <a:pt x="18939" y="65694"/>
                    <a:pt x="19144" y="65626"/>
                    <a:pt x="19296" y="65626"/>
                  </a:cubicBezTo>
                  <a:cubicBezTo>
                    <a:pt x="19613" y="65626"/>
                    <a:pt x="19707" y="65920"/>
                    <a:pt x="19676" y="66536"/>
                  </a:cubicBezTo>
                  <a:cubicBezTo>
                    <a:pt x="19653" y="67198"/>
                    <a:pt x="19584" y="67860"/>
                    <a:pt x="19516" y="68521"/>
                  </a:cubicBezTo>
                  <a:cubicBezTo>
                    <a:pt x="19448" y="69252"/>
                    <a:pt x="19219" y="69891"/>
                    <a:pt x="18671" y="70439"/>
                  </a:cubicBezTo>
                  <a:cubicBezTo>
                    <a:pt x="16366" y="72767"/>
                    <a:pt x="14061" y="75118"/>
                    <a:pt x="11755" y="77469"/>
                  </a:cubicBezTo>
                  <a:cubicBezTo>
                    <a:pt x="11664" y="77560"/>
                    <a:pt x="11573" y="77629"/>
                    <a:pt x="11390" y="77788"/>
                  </a:cubicBezTo>
                  <a:cubicBezTo>
                    <a:pt x="11185" y="77264"/>
                    <a:pt x="11048" y="76830"/>
                    <a:pt x="10820" y="76419"/>
                  </a:cubicBezTo>
                  <a:cubicBezTo>
                    <a:pt x="10140" y="75149"/>
                    <a:pt x="9054" y="74454"/>
                    <a:pt x="7748" y="74454"/>
                  </a:cubicBezTo>
                  <a:cubicBezTo>
                    <a:pt x="7388" y="74454"/>
                    <a:pt x="7010" y="74507"/>
                    <a:pt x="6620" y="74616"/>
                  </a:cubicBezTo>
                  <a:cubicBezTo>
                    <a:pt x="5661" y="74890"/>
                    <a:pt x="4748" y="75346"/>
                    <a:pt x="3812" y="75734"/>
                  </a:cubicBezTo>
                  <a:cubicBezTo>
                    <a:pt x="3607" y="75803"/>
                    <a:pt x="3424" y="75894"/>
                    <a:pt x="3127" y="76031"/>
                  </a:cubicBezTo>
                  <a:cubicBezTo>
                    <a:pt x="2899" y="74616"/>
                    <a:pt x="2648" y="73269"/>
                    <a:pt x="2420" y="71922"/>
                  </a:cubicBezTo>
                  <a:cubicBezTo>
                    <a:pt x="2009" y="69320"/>
                    <a:pt x="1621" y="66741"/>
                    <a:pt x="1233" y="64139"/>
                  </a:cubicBezTo>
                  <a:cubicBezTo>
                    <a:pt x="1187" y="63774"/>
                    <a:pt x="1233" y="63363"/>
                    <a:pt x="1370" y="63043"/>
                  </a:cubicBezTo>
                  <a:cubicBezTo>
                    <a:pt x="1826" y="61925"/>
                    <a:pt x="2625" y="61058"/>
                    <a:pt x="3698" y="60441"/>
                  </a:cubicBezTo>
                  <a:cubicBezTo>
                    <a:pt x="4013" y="60250"/>
                    <a:pt x="4259" y="60150"/>
                    <a:pt x="4446" y="60150"/>
                  </a:cubicBezTo>
                  <a:close/>
                  <a:moveTo>
                    <a:pt x="5319" y="76168"/>
                  </a:moveTo>
                  <a:cubicBezTo>
                    <a:pt x="4748" y="76807"/>
                    <a:pt x="4177" y="77469"/>
                    <a:pt x="3538" y="78177"/>
                  </a:cubicBezTo>
                  <a:cubicBezTo>
                    <a:pt x="3196" y="77035"/>
                    <a:pt x="3196" y="77035"/>
                    <a:pt x="4086" y="76602"/>
                  </a:cubicBezTo>
                  <a:cubicBezTo>
                    <a:pt x="4451" y="76396"/>
                    <a:pt x="4839" y="76236"/>
                    <a:pt x="5319" y="76168"/>
                  </a:cubicBezTo>
                  <a:close/>
                  <a:moveTo>
                    <a:pt x="8469" y="75369"/>
                  </a:moveTo>
                  <a:cubicBezTo>
                    <a:pt x="8514" y="75437"/>
                    <a:pt x="8537" y="75506"/>
                    <a:pt x="8583" y="75597"/>
                  </a:cubicBezTo>
                  <a:cubicBezTo>
                    <a:pt x="7099" y="77104"/>
                    <a:pt x="5638" y="78610"/>
                    <a:pt x="4155" y="80139"/>
                  </a:cubicBezTo>
                  <a:cubicBezTo>
                    <a:pt x="3698" y="79888"/>
                    <a:pt x="3561" y="79546"/>
                    <a:pt x="3881" y="79204"/>
                  </a:cubicBezTo>
                  <a:cubicBezTo>
                    <a:pt x="4999" y="77948"/>
                    <a:pt x="6118" y="76716"/>
                    <a:pt x="7304" y="75529"/>
                  </a:cubicBezTo>
                  <a:cubicBezTo>
                    <a:pt x="7437" y="75396"/>
                    <a:pt x="7677" y="75379"/>
                    <a:pt x="7931" y="75379"/>
                  </a:cubicBezTo>
                  <a:cubicBezTo>
                    <a:pt x="8020" y="75379"/>
                    <a:pt x="8111" y="75381"/>
                    <a:pt x="8199" y="75381"/>
                  </a:cubicBezTo>
                  <a:cubicBezTo>
                    <a:pt x="8293" y="75381"/>
                    <a:pt x="8385" y="75379"/>
                    <a:pt x="8469" y="75369"/>
                  </a:cubicBezTo>
                  <a:close/>
                  <a:moveTo>
                    <a:pt x="9336" y="76099"/>
                  </a:moveTo>
                  <a:cubicBezTo>
                    <a:pt x="10112" y="76647"/>
                    <a:pt x="10112" y="76784"/>
                    <a:pt x="9519" y="77378"/>
                  </a:cubicBezTo>
                  <a:cubicBezTo>
                    <a:pt x="8491" y="78428"/>
                    <a:pt x="7441" y="79455"/>
                    <a:pt x="6437" y="80528"/>
                  </a:cubicBezTo>
                  <a:cubicBezTo>
                    <a:pt x="6258" y="80716"/>
                    <a:pt x="6089" y="80781"/>
                    <a:pt x="5916" y="80781"/>
                  </a:cubicBezTo>
                  <a:cubicBezTo>
                    <a:pt x="5648" y="80781"/>
                    <a:pt x="5369" y="80625"/>
                    <a:pt x="5022" y="80528"/>
                  </a:cubicBezTo>
                  <a:cubicBezTo>
                    <a:pt x="6528" y="78998"/>
                    <a:pt x="7944" y="77537"/>
                    <a:pt x="9336" y="76099"/>
                  </a:cubicBezTo>
                  <a:close/>
                  <a:moveTo>
                    <a:pt x="10454" y="77971"/>
                  </a:moveTo>
                  <a:lnTo>
                    <a:pt x="10454" y="77971"/>
                  </a:lnTo>
                  <a:cubicBezTo>
                    <a:pt x="10705" y="78268"/>
                    <a:pt x="10705" y="78565"/>
                    <a:pt x="10340" y="78884"/>
                  </a:cubicBezTo>
                  <a:cubicBezTo>
                    <a:pt x="9770" y="79409"/>
                    <a:pt x="9245" y="79934"/>
                    <a:pt x="8742" y="80505"/>
                  </a:cubicBezTo>
                  <a:cubicBezTo>
                    <a:pt x="8522" y="80753"/>
                    <a:pt x="8284" y="80860"/>
                    <a:pt x="8005" y="80860"/>
                  </a:cubicBezTo>
                  <a:cubicBezTo>
                    <a:pt x="7822" y="80860"/>
                    <a:pt x="7621" y="80814"/>
                    <a:pt x="7396" y="80733"/>
                  </a:cubicBezTo>
                  <a:cubicBezTo>
                    <a:pt x="8400" y="79820"/>
                    <a:pt x="9404" y="78907"/>
                    <a:pt x="10454" y="77971"/>
                  </a:cubicBezTo>
                  <a:close/>
                  <a:moveTo>
                    <a:pt x="26341" y="0"/>
                  </a:moveTo>
                  <a:cubicBezTo>
                    <a:pt x="25336" y="137"/>
                    <a:pt x="24332" y="274"/>
                    <a:pt x="23328" y="365"/>
                  </a:cubicBezTo>
                  <a:cubicBezTo>
                    <a:pt x="22849" y="411"/>
                    <a:pt x="22643" y="662"/>
                    <a:pt x="22483" y="1096"/>
                  </a:cubicBezTo>
                  <a:cubicBezTo>
                    <a:pt x="20132" y="7646"/>
                    <a:pt x="17781" y="14197"/>
                    <a:pt x="15407" y="20748"/>
                  </a:cubicBezTo>
                  <a:cubicBezTo>
                    <a:pt x="11870" y="30563"/>
                    <a:pt x="8332" y="40378"/>
                    <a:pt x="4771" y="50193"/>
                  </a:cubicBezTo>
                  <a:cubicBezTo>
                    <a:pt x="3264" y="54370"/>
                    <a:pt x="1712" y="58547"/>
                    <a:pt x="183" y="62724"/>
                  </a:cubicBezTo>
                  <a:cubicBezTo>
                    <a:pt x="92" y="62975"/>
                    <a:pt x="0" y="63272"/>
                    <a:pt x="46" y="63500"/>
                  </a:cubicBezTo>
                  <a:cubicBezTo>
                    <a:pt x="229" y="64367"/>
                    <a:pt x="503" y="65212"/>
                    <a:pt x="639" y="66056"/>
                  </a:cubicBezTo>
                  <a:cubicBezTo>
                    <a:pt x="1347" y="70439"/>
                    <a:pt x="2055" y="74798"/>
                    <a:pt x="2694" y="79181"/>
                  </a:cubicBezTo>
                  <a:cubicBezTo>
                    <a:pt x="2854" y="80322"/>
                    <a:pt x="3401" y="81075"/>
                    <a:pt x="4520" y="81304"/>
                  </a:cubicBezTo>
                  <a:cubicBezTo>
                    <a:pt x="5661" y="81555"/>
                    <a:pt x="6848" y="81669"/>
                    <a:pt x="8035" y="81760"/>
                  </a:cubicBezTo>
                  <a:cubicBezTo>
                    <a:pt x="8057" y="81762"/>
                    <a:pt x="8079" y="81762"/>
                    <a:pt x="8102" y="81762"/>
                  </a:cubicBezTo>
                  <a:cubicBezTo>
                    <a:pt x="8437" y="81762"/>
                    <a:pt x="8873" y="81607"/>
                    <a:pt x="9108" y="81372"/>
                  </a:cubicBezTo>
                  <a:cubicBezTo>
                    <a:pt x="12372" y="78154"/>
                    <a:pt x="15590" y="74890"/>
                    <a:pt x="18808" y="71649"/>
                  </a:cubicBezTo>
                  <a:cubicBezTo>
                    <a:pt x="19288" y="71146"/>
                    <a:pt x="19813" y="70644"/>
                    <a:pt x="20132" y="70051"/>
                  </a:cubicBezTo>
                  <a:cubicBezTo>
                    <a:pt x="20475" y="69457"/>
                    <a:pt x="20566" y="68750"/>
                    <a:pt x="20817" y="68088"/>
                  </a:cubicBezTo>
                  <a:cubicBezTo>
                    <a:pt x="22712" y="62769"/>
                    <a:pt x="24652" y="57451"/>
                    <a:pt x="26569" y="52133"/>
                  </a:cubicBezTo>
                  <a:cubicBezTo>
                    <a:pt x="31910" y="37274"/>
                    <a:pt x="37251" y="22392"/>
                    <a:pt x="42638" y="7532"/>
                  </a:cubicBezTo>
                  <a:cubicBezTo>
                    <a:pt x="42889" y="6848"/>
                    <a:pt x="42661" y="6437"/>
                    <a:pt x="42227" y="6072"/>
                  </a:cubicBezTo>
                  <a:cubicBezTo>
                    <a:pt x="41542" y="5501"/>
                    <a:pt x="40789" y="4976"/>
                    <a:pt x="40013" y="4474"/>
                  </a:cubicBezTo>
                  <a:cubicBezTo>
                    <a:pt x="35882" y="1735"/>
                    <a:pt x="31362" y="183"/>
                    <a:pt x="26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662;p46">
              <a:extLst>
                <a:ext uri="{FF2B5EF4-FFF2-40B4-BE49-F238E27FC236}">
                  <a16:creationId xmlns:a16="http://schemas.microsoft.com/office/drawing/2014/main" id="{0C8E1484-C9C8-4199-BFB9-C0A6DB4E191D}"/>
                </a:ext>
              </a:extLst>
            </p:cNvPr>
            <p:cNvSpPr/>
            <p:nvPr/>
          </p:nvSpPr>
          <p:spPr>
            <a:xfrm>
              <a:off x="6096186" y="3918825"/>
              <a:ext cx="828922" cy="660387"/>
            </a:xfrm>
            <a:custGeom>
              <a:avLst/>
              <a:gdLst/>
              <a:ahLst/>
              <a:cxnLst/>
              <a:rect l="l" t="t" r="r" b="b"/>
              <a:pathLst>
                <a:path w="46302" h="36888" extrusionOk="0">
                  <a:moveTo>
                    <a:pt x="24913" y="0"/>
                  </a:moveTo>
                  <a:cubicBezTo>
                    <a:pt x="20911" y="0"/>
                    <a:pt x="16910" y="19"/>
                    <a:pt x="12908" y="57"/>
                  </a:cubicBezTo>
                  <a:cubicBezTo>
                    <a:pt x="11744" y="80"/>
                    <a:pt x="10557" y="102"/>
                    <a:pt x="9393" y="102"/>
                  </a:cubicBezTo>
                  <a:cubicBezTo>
                    <a:pt x="8914" y="125"/>
                    <a:pt x="8914" y="833"/>
                    <a:pt x="9393" y="833"/>
                  </a:cubicBezTo>
                  <a:cubicBezTo>
                    <a:pt x="14432" y="757"/>
                    <a:pt x="19477" y="723"/>
                    <a:pt x="24522" y="723"/>
                  </a:cubicBezTo>
                  <a:cubicBezTo>
                    <a:pt x="28642" y="723"/>
                    <a:pt x="32760" y="746"/>
                    <a:pt x="36875" y="787"/>
                  </a:cubicBezTo>
                  <a:cubicBezTo>
                    <a:pt x="39157" y="810"/>
                    <a:pt x="41440" y="833"/>
                    <a:pt x="43722" y="856"/>
                  </a:cubicBezTo>
                  <a:cubicBezTo>
                    <a:pt x="44224" y="878"/>
                    <a:pt x="44886" y="764"/>
                    <a:pt x="45023" y="1381"/>
                  </a:cubicBezTo>
                  <a:cubicBezTo>
                    <a:pt x="45160" y="1860"/>
                    <a:pt x="45092" y="2431"/>
                    <a:pt x="45115" y="2933"/>
                  </a:cubicBezTo>
                  <a:cubicBezTo>
                    <a:pt x="45160" y="4074"/>
                    <a:pt x="45206" y="5215"/>
                    <a:pt x="45229" y="6356"/>
                  </a:cubicBezTo>
                  <a:cubicBezTo>
                    <a:pt x="45366" y="10785"/>
                    <a:pt x="45457" y="15235"/>
                    <a:pt x="45525" y="19686"/>
                  </a:cubicBezTo>
                  <a:cubicBezTo>
                    <a:pt x="45571" y="24069"/>
                    <a:pt x="45640" y="28451"/>
                    <a:pt x="45320" y="32834"/>
                  </a:cubicBezTo>
                  <a:cubicBezTo>
                    <a:pt x="45274" y="33382"/>
                    <a:pt x="45229" y="33907"/>
                    <a:pt x="45183" y="34432"/>
                  </a:cubicBezTo>
                  <a:cubicBezTo>
                    <a:pt x="45137" y="34865"/>
                    <a:pt x="45183" y="35596"/>
                    <a:pt x="44818" y="35915"/>
                  </a:cubicBezTo>
                  <a:cubicBezTo>
                    <a:pt x="44521" y="36166"/>
                    <a:pt x="44042" y="36166"/>
                    <a:pt x="43677" y="36166"/>
                  </a:cubicBezTo>
                  <a:cubicBezTo>
                    <a:pt x="43106" y="36166"/>
                    <a:pt x="42535" y="36143"/>
                    <a:pt x="41965" y="36143"/>
                  </a:cubicBezTo>
                  <a:cubicBezTo>
                    <a:pt x="39682" y="36121"/>
                    <a:pt x="37400" y="36098"/>
                    <a:pt x="35117" y="36075"/>
                  </a:cubicBezTo>
                  <a:cubicBezTo>
                    <a:pt x="30552" y="36006"/>
                    <a:pt x="25987" y="35915"/>
                    <a:pt x="21445" y="35824"/>
                  </a:cubicBezTo>
                  <a:cubicBezTo>
                    <a:pt x="16880" y="35710"/>
                    <a:pt x="12315" y="35687"/>
                    <a:pt x="7772" y="35367"/>
                  </a:cubicBezTo>
                  <a:cubicBezTo>
                    <a:pt x="6631" y="35276"/>
                    <a:pt x="5490" y="35185"/>
                    <a:pt x="4371" y="35025"/>
                  </a:cubicBezTo>
                  <a:cubicBezTo>
                    <a:pt x="3892" y="34957"/>
                    <a:pt x="3344" y="34934"/>
                    <a:pt x="2911" y="34751"/>
                  </a:cubicBezTo>
                  <a:cubicBezTo>
                    <a:pt x="2317" y="34523"/>
                    <a:pt x="2317" y="33861"/>
                    <a:pt x="2249" y="33336"/>
                  </a:cubicBezTo>
                  <a:cubicBezTo>
                    <a:pt x="1998" y="31168"/>
                    <a:pt x="1883" y="28999"/>
                    <a:pt x="1746" y="26831"/>
                  </a:cubicBezTo>
                  <a:cubicBezTo>
                    <a:pt x="1473" y="22403"/>
                    <a:pt x="1222" y="17952"/>
                    <a:pt x="948" y="13524"/>
                  </a:cubicBezTo>
                  <a:cubicBezTo>
                    <a:pt x="879" y="12451"/>
                    <a:pt x="811" y="11378"/>
                    <a:pt x="742" y="10305"/>
                  </a:cubicBezTo>
                  <a:cubicBezTo>
                    <a:pt x="731" y="10077"/>
                    <a:pt x="542" y="9963"/>
                    <a:pt x="360" y="9963"/>
                  </a:cubicBezTo>
                  <a:cubicBezTo>
                    <a:pt x="177" y="9963"/>
                    <a:pt x="0" y="10077"/>
                    <a:pt x="12" y="10305"/>
                  </a:cubicBezTo>
                  <a:lnTo>
                    <a:pt x="856" y="24251"/>
                  </a:lnTo>
                  <a:cubicBezTo>
                    <a:pt x="993" y="26557"/>
                    <a:pt x="1107" y="28862"/>
                    <a:pt x="1290" y="31145"/>
                  </a:cubicBezTo>
                  <a:cubicBezTo>
                    <a:pt x="1381" y="32172"/>
                    <a:pt x="1404" y="33290"/>
                    <a:pt x="1655" y="34295"/>
                  </a:cubicBezTo>
                  <a:cubicBezTo>
                    <a:pt x="1929" y="35322"/>
                    <a:pt x="2774" y="35504"/>
                    <a:pt x="3732" y="35641"/>
                  </a:cubicBezTo>
                  <a:cubicBezTo>
                    <a:pt x="8343" y="36372"/>
                    <a:pt x="13068" y="36326"/>
                    <a:pt x="17747" y="36440"/>
                  </a:cubicBezTo>
                  <a:cubicBezTo>
                    <a:pt x="22540" y="36577"/>
                    <a:pt x="27356" y="36668"/>
                    <a:pt x="32150" y="36760"/>
                  </a:cubicBezTo>
                  <a:cubicBezTo>
                    <a:pt x="34569" y="36783"/>
                    <a:pt x="36966" y="36828"/>
                    <a:pt x="39363" y="36851"/>
                  </a:cubicBezTo>
                  <a:cubicBezTo>
                    <a:pt x="40550" y="36851"/>
                    <a:pt x="41714" y="36874"/>
                    <a:pt x="42878" y="36874"/>
                  </a:cubicBezTo>
                  <a:cubicBezTo>
                    <a:pt x="43130" y="36874"/>
                    <a:pt x="43405" y="36887"/>
                    <a:pt x="43683" y="36887"/>
                  </a:cubicBezTo>
                  <a:cubicBezTo>
                    <a:pt x="44287" y="36887"/>
                    <a:pt x="44906" y="36823"/>
                    <a:pt x="45343" y="36417"/>
                  </a:cubicBezTo>
                  <a:cubicBezTo>
                    <a:pt x="45662" y="36143"/>
                    <a:pt x="45754" y="35755"/>
                    <a:pt x="45822" y="35367"/>
                  </a:cubicBezTo>
                  <a:cubicBezTo>
                    <a:pt x="45891" y="34820"/>
                    <a:pt x="45936" y="34272"/>
                    <a:pt x="45982" y="33724"/>
                  </a:cubicBezTo>
                  <a:cubicBezTo>
                    <a:pt x="46073" y="32560"/>
                    <a:pt x="46142" y="31419"/>
                    <a:pt x="46187" y="30277"/>
                  </a:cubicBezTo>
                  <a:cubicBezTo>
                    <a:pt x="46301" y="27995"/>
                    <a:pt x="46301" y="25712"/>
                    <a:pt x="46301" y="23430"/>
                  </a:cubicBezTo>
                  <a:cubicBezTo>
                    <a:pt x="46279" y="18751"/>
                    <a:pt x="46187" y="14094"/>
                    <a:pt x="46073" y="9415"/>
                  </a:cubicBezTo>
                  <a:cubicBezTo>
                    <a:pt x="46005" y="7064"/>
                    <a:pt x="45936" y="4736"/>
                    <a:pt x="45845" y="2385"/>
                  </a:cubicBezTo>
                  <a:cubicBezTo>
                    <a:pt x="45822" y="1632"/>
                    <a:pt x="45868" y="627"/>
                    <a:pt x="45000" y="285"/>
                  </a:cubicBezTo>
                  <a:cubicBezTo>
                    <a:pt x="44711" y="163"/>
                    <a:pt x="44361" y="143"/>
                    <a:pt x="44018" y="143"/>
                  </a:cubicBezTo>
                  <a:cubicBezTo>
                    <a:pt x="43847" y="143"/>
                    <a:pt x="43677" y="148"/>
                    <a:pt x="43517" y="148"/>
                  </a:cubicBezTo>
                  <a:cubicBezTo>
                    <a:pt x="42901" y="125"/>
                    <a:pt x="42284" y="125"/>
                    <a:pt x="41668" y="102"/>
                  </a:cubicBezTo>
                  <a:cubicBezTo>
                    <a:pt x="36083" y="36"/>
                    <a:pt x="30498" y="0"/>
                    <a:pt x="24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56898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A3FE8F4-68FE-4C22-A689-50BB72073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07" y="641244"/>
            <a:ext cx="7523154" cy="929100"/>
          </a:xfrm>
        </p:spPr>
        <p:txBody>
          <a:bodyPr/>
          <a:lstStyle/>
          <a:p>
            <a:r>
              <a:rPr lang="es-CL" dirty="0"/>
              <a:t>Aprender filosofía es aprender a filosofar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148FDBC-DF6F-4D7F-B6C8-6D4D80E23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594" y="1950852"/>
            <a:ext cx="8102380" cy="1778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CL" sz="2400" dirty="0">
                <a:latin typeface="Modern Love Caps" panose="04070805081001020A01" pitchFamily="82" charset="0"/>
              </a:rPr>
              <a:t>Quienes se dedican a la filosofía desarrollan una serie de cualidades. El saber filosófico:</a:t>
            </a:r>
          </a:p>
        </p:txBody>
      </p:sp>
      <p:grpSp>
        <p:nvGrpSpPr>
          <p:cNvPr id="25" name="Google Shape;1004;p34">
            <a:extLst>
              <a:ext uri="{FF2B5EF4-FFF2-40B4-BE49-F238E27FC236}">
                <a16:creationId xmlns:a16="http://schemas.microsoft.com/office/drawing/2014/main" id="{36B03E26-9BC4-4A08-B83A-178F052EF625}"/>
              </a:ext>
            </a:extLst>
          </p:cNvPr>
          <p:cNvGrpSpPr/>
          <p:nvPr/>
        </p:nvGrpSpPr>
        <p:grpSpPr>
          <a:xfrm rot="372491" flipH="1">
            <a:off x="7732650" y="4078549"/>
            <a:ext cx="595061" cy="675849"/>
            <a:chOff x="5464100" y="4208075"/>
            <a:chExt cx="494625" cy="579650"/>
          </a:xfrm>
        </p:grpSpPr>
        <p:sp>
          <p:nvSpPr>
            <p:cNvPr id="26" name="Google Shape;1005;p34">
              <a:extLst>
                <a:ext uri="{FF2B5EF4-FFF2-40B4-BE49-F238E27FC236}">
                  <a16:creationId xmlns:a16="http://schemas.microsoft.com/office/drawing/2014/main" id="{EFD95C48-D6F5-4ABB-8999-D9E5A3F8D909}"/>
                </a:ext>
              </a:extLst>
            </p:cNvPr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6;p34">
              <a:extLst>
                <a:ext uri="{FF2B5EF4-FFF2-40B4-BE49-F238E27FC236}">
                  <a16:creationId xmlns:a16="http://schemas.microsoft.com/office/drawing/2014/main" id="{58C35D78-77F0-4E11-9A70-8AB372BBEFA0}"/>
                </a:ext>
              </a:extLst>
            </p:cNvPr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7;p34">
              <a:extLst>
                <a:ext uri="{FF2B5EF4-FFF2-40B4-BE49-F238E27FC236}">
                  <a16:creationId xmlns:a16="http://schemas.microsoft.com/office/drawing/2014/main" id="{F3BCEE69-C1B2-4F73-86C2-D8CA965941B2}"/>
                </a:ext>
              </a:extLst>
            </p:cNvPr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8;p34">
              <a:extLst>
                <a:ext uri="{FF2B5EF4-FFF2-40B4-BE49-F238E27FC236}">
                  <a16:creationId xmlns:a16="http://schemas.microsoft.com/office/drawing/2014/main" id="{B50DADC7-B404-4FEA-9E44-B00E0CB2225C}"/>
                </a:ext>
              </a:extLst>
            </p:cNvPr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9;p34">
              <a:extLst>
                <a:ext uri="{FF2B5EF4-FFF2-40B4-BE49-F238E27FC236}">
                  <a16:creationId xmlns:a16="http://schemas.microsoft.com/office/drawing/2014/main" id="{74BE9941-A944-4851-B379-B152F87DDC61}"/>
                </a:ext>
              </a:extLst>
            </p:cNvPr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0;p34">
              <a:extLst>
                <a:ext uri="{FF2B5EF4-FFF2-40B4-BE49-F238E27FC236}">
                  <a16:creationId xmlns:a16="http://schemas.microsoft.com/office/drawing/2014/main" id="{89B3844C-25EF-4D69-ACD6-11C058884023}"/>
                </a:ext>
              </a:extLst>
            </p:cNvPr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1;p34">
              <a:extLst>
                <a:ext uri="{FF2B5EF4-FFF2-40B4-BE49-F238E27FC236}">
                  <a16:creationId xmlns:a16="http://schemas.microsoft.com/office/drawing/2014/main" id="{725AF821-6E09-46B7-9ED6-48184B854D3B}"/>
                </a:ext>
              </a:extLst>
            </p:cNvPr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2;p34">
              <a:extLst>
                <a:ext uri="{FF2B5EF4-FFF2-40B4-BE49-F238E27FC236}">
                  <a16:creationId xmlns:a16="http://schemas.microsoft.com/office/drawing/2014/main" id="{7E1399EC-C36B-40BF-9A47-4B7BAA387F21}"/>
                </a:ext>
              </a:extLst>
            </p:cNvPr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3;p34">
              <a:extLst>
                <a:ext uri="{FF2B5EF4-FFF2-40B4-BE49-F238E27FC236}">
                  <a16:creationId xmlns:a16="http://schemas.microsoft.com/office/drawing/2014/main" id="{9EB3D8D1-EED0-4A78-B4E8-DA658C509125}"/>
                </a:ext>
              </a:extLst>
            </p:cNvPr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34">
              <a:extLst>
                <a:ext uri="{FF2B5EF4-FFF2-40B4-BE49-F238E27FC236}">
                  <a16:creationId xmlns:a16="http://schemas.microsoft.com/office/drawing/2014/main" id="{3E74FE13-0153-4A78-8EA8-F026A4930C81}"/>
                </a:ext>
              </a:extLst>
            </p:cNvPr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5;p34">
              <a:extLst>
                <a:ext uri="{FF2B5EF4-FFF2-40B4-BE49-F238E27FC236}">
                  <a16:creationId xmlns:a16="http://schemas.microsoft.com/office/drawing/2014/main" id="{24592ECF-7DAA-40E1-82D9-240D8C170F1B}"/>
                </a:ext>
              </a:extLst>
            </p:cNvPr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6;p34">
              <a:extLst>
                <a:ext uri="{FF2B5EF4-FFF2-40B4-BE49-F238E27FC236}">
                  <a16:creationId xmlns:a16="http://schemas.microsoft.com/office/drawing/2014/main" id="{0C832908-A422-4BA3-9023-9EAD2F6D377F}"/>
                </a:ext>
              </a:extLst>
            </p:cNvPr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676;p46">
            <a:extLst>
              <a:ext uri="{FF2B5EF4-FFF2-40B4-BE49-F238E27FC236}">
                <a16:creationId xmlns:a16="http://schemas.microsoft.com/office/drawing/2014/main" id="{CD82F67C-BBBE-4615-A048-72B51F3B934C}"/>
              </a:ext>
            </a:extLst>
          </p:cNvPr>
          <p:cNvGrpSpPr/>
          <p:nvPr/>
        </p:nvGrpSpPr>
        <p:grpSpPr>
          <a:xfrm rot="2695203">
            <a:off x="119441" y="302523"/>
            <a:ext cx="953555" cy="553085"/>
            <a:chOff x="-583650" y="3109250"/>
            <a:chExt cx="570275" cy="272025"/>
          </a:xfrm>
        </p:grpSpPr>
        <p:sp>
          <p:nvSpPr>
            <p:cNvPr id="39" name="Google Shape;1677;p46">
              <a:extLst>
                <a:ext uri="{FF2B5EF4-FFF2-40B4-BE49-F238E27FC236}">
                  <a16:creationId xmlns:a16="http://schemas.microsoft.com/office/drawing/2014/main" id="{F67DFB62-010F-44EB-B47F-0A8A8E066749}"/>
                </a:ext>
              </a:extLst>
            </p:cNvPr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78;p46">
              <a:extLst>
                <a:ext uri="{FF2B5EF4-FFF2-40B4-BE49-F238E27FC236}">
                  <a16:creationId xmlns:a16="http://schemas.microsoft.com/office/drawing/2014/main" id="{95FED4FC-9718-4A86-8A56-042C2E381065}"/>
                </a:ext>
              </a:extLst>
            </p:cNvPr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79;p46">
              <a:extLst>
                <a:ext uri="{FF2B5EF4-FFF2-40B4-BE49-F238E27FC236}">
                  <a16:creationId xmlns:a16="http://schemas.microsoft.com/office/drawing/2014/main" id="{C2883B47-8ED9-4301-8F30-0B7F2320C2BB}"/>
                </a:ext>
              </a:extLst>
            </p:cNvPr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80;p46">
              <a:extLst>
                <a:ext uri="{FF2B5EF4-FFF2-40B4-BE49-F238E27FC236}">
                  <a16:creationId xmlns:a16="http://schemas.microsoft.com/office/drawing/2014/main" id="{F5321237-08E0-41B2-BCCF-4083BB9EAE6F}"/>
                </a:ext>
              </a:extLst>
            </p:cNvPr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81;p46">
              <a:extLst>
                <a:ext uri="{FF2B5EF4-FFF2-40B4-BE49-F238E27FC236}">
                  <a16:creationId xmlns:a16="http://schemas.microsoft.com/office/drawing/2014/main" id="{BAA04A1B-0B9F-4B9C-A75F-9B47DB111B98}"/>
                </a:ext>
              </a:extLst>
            </p:cNvPr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2;p46">
              <a:extLst>
                <a:ext uri="{FF2B5EF4-FFF2-40B4-BE49-F238E27FC236}">
                  <a16:creationId xmlns:a16="http://schemas.microsoft.com/office/drawing/2014/main" id="{5AC95D1B-1CF9-4013-B1DC-A4E04EBC17A8}"/>
                </a:ext>
              </a:extLst>
            </p:cNvPr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83;p46">
              <a:extLst>
                <a:ext uri="{FF2B5EF4-FFF2-40B4-BE49-F238E27FC236}">
                  <a16:creationId xmlns:a16="http://schemas.microsoft.com/office/drawing/2014/main" id="{79FC2CCE-42D2-4ADC-8987-13EA9EB165F3}"/>
                </a:ext>
              </a:extLst>
            </p:cNvPr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84;p46">
              <a:extLst>
                <a:ext uri="{FF2B5EF4-FFF2-40B4-BE49-F238E27FC236}">
                  <a16:creationId xmlns:a16="http://schemas.microsoft.com/office/drawing/2014/main" id="{EBB8E9C3-0E87-4AAD-BA04-F14094562057}"/>
                </a:ext>
              </a:extLst>
            </p:cNvPr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85;p46">
              <a:extLst>
                <a:ext uri="{FF2B5EF4-FFF2-40B4-BE49-F238E27FC236}">
                  <a16:creationId xmlns:a16="http://schemas.microsoft.com/office/drawing/2014/main" id="{EAA16F0C-609D-455D-B6C0-C26FB538EFA7}"/>
                </a:ext>
              </a:extLst>
            </p:cNvPr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86;p46">
              <a:extLst>
                <a:ext uri="{FF2B5EF4-FFF2-40B4-BE49-F238E27FC236}">
                  <a16:creationId xmlns:a16="http://schemas.microsoft.com/office/drawing/2014/main" id="{F0711D9C-4E9F-4990-9393-FA3CA78FCEFF}"/>
                </a:ext>
              </a:extLst>
            </p:cNvPr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87;p46">
              <a:extLst>
                <a:ext uri="{FF2B5EF4-FFF2-40B4-BE49-F238E27FC236}">
                  <a16:creationId xmlns:a16="http://schemas.microsoft.com/office/drawing/2014/main" id="{1AD0447B-CB16-4966-93D4-D9D081241DDB}"/>
                </a:ext>
              </a:extLst>
            </p:cNvPr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88;p46">
              <a:extLst>
                <a:ext uri="{FF2B5EF4-FFF2-40B4-BE49-F238E27FC236}">
                  <a16:creationId xmlns:a16="http://schemas.microsoft.com/office/drawing/2014/main" id="{47D665D6-29CD-48A2-A055-121A94FA98BA}"/>
                </a:ext>
              </a:extLst>
            </p:cNvPr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89;p46">
              <a:extLst>
                <a:ext uri="{FF2B5EF4-FFF2-40B4-BE49-F238E27FC236}">
                  <a16:creationId xmlns:a16="http://schemas.microsoft.com/office/drawing/2014/main" id="{C6FC1281-BA30-426B-B244-4814792AF4F9}"/>
                </a:ext>
              </a:extLst>
            </p:cNvPr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382;p42">
            <a:extLst>
              <a:ext uri="{FF2B5EF4-FFF2-40B4-BE49-F238E27FC236}">
                <a16:creationId xmlns:a16="http://schemas.microsoft.com/office/drawing/2014/main" id="{8EF384BD-8BC3-478E-B165-984F9FB114A9}"/>
              </a:ext>
            </a:extLst>
          </p:cNvPr>
          <p:cNvGrpSpPr/>
          <p:nvPr/>
        </p:nvGrpSpPr>
        <p:grpSpPr>
          <a:xfrm rot="2210750">
            <a:off x="796047" y="3391740"/>
            <a:ext cx="976434" cy="1313229"/>
            <a:chOff x="5941025" y="1169275"/>
            <a:chExt cx="976375" cy="1313150"/>
          </a:xfrm>
        </p:grpSpPr>
        <p:sp>
          <p:nvSpPr>
            <p:cNvPr id="53" name="Google Shape;1383;p42">
              <a:extLst>
                <a:ext uri="{FF2B5EF4-FFF2-40B4-BE49-F238E27FC236}">
                  <a16:creationId xmlns:a16="http://schemas.microsoft.com/office/drawing/2014/main" id="{F92C98B0-86FA-4ED8-B7D4-C9A56DDA9668}"/>
                </a:ext>
              </a:extLst>
            </p:cNvPr>
            <p:cNvSpPr/>
            <p:nvPr/>
          </p:nvSpPr>
          <p:spPr>
            <a:xfrm>
              <a:off x="5957175" y="1169275"/>
              <a:ext cx="960225" cy="1294975"/>
            </a:xfrm>
            <a:custGeom>
              <a:avLst/>
              <a:gdLst/>
              <a:ahLst/>
              <a:cxnLst/>
              <a:rect l="l" t="t" r="r" b="b"/>
              <a:pathLst>
                <a:path w="38409" h="51799" extrusionOk="0">
                  <a:moveTo>
                    <a:pt x="24906" y="11400"/>
                  </a:moveTo>
                  <a:cubicBezTo>
                    <a:pt x="26915" y="11400"/>
                    <a:pt x="28559" y="13330"/>
                    <a:pt x="29437" y="15627"/>
                  </a:cubicBezTo>
                  <a:lnTo>
                    <a:pt x="29437" y="15627"/>
                  </a:lnTo>
                  <a:cubicBezTo>
                    <a:pt x="28804" y="15759"/>
                    <a:pt x="28165" y="15830"/>
                    <a:pt x="27538" y="15830"/>
                  </a:cubicBezTo>
                  <a:cubicBezTo>
                    <a:pt x="25304" y="15830"/>
                    <a:pt x="23217" y="14928"/>
                    <a:pt x="22048" y="12679"/>
                  </a:cubicBezTo>
                  <a:lnTo>
                    <a:pt x="22048" y="12679"/>
                  </a:lnTo>
                  <a:cubicBezTo>
                    <a:pt x="23050" y="11780"/>
                    <a:pt x="24014" y="11400"/>
                    <a:pt x="24906" y="11400"/>
                  </a:cubicBezTo>
                  <a:close/>
                  <a:moveTo>
                    <a:pt x="16098" y="22002"/>
                  </a:moveTo>
                  <a:cubicBezTo>
                    <a:pt x="17912" y="22002"/>
                    <a:pt x="19841" y="23543"/>
                    <a:pt x="20924" y="24766"/>
                  </a:cubicBezTo>
                  <a:cubicBezTo>
                    <a:pt x="21653" y="25600"/>
                    <a:pt x="22307" y="26598"/>
                    <a:pt x="22544" y="27617"/>
                  </a:cubicBezTo>
                  <a:lnTo>
                    <a:pt x="22544" y="27617"/>
                  </a:lnTo>
                  <a:cubicBezTo>
                    <a:pt x="22079" y="27689"/>
                    <a:pt x="21602" y="27724"/>
                    <a:pt x="21120" y="27724"/>
                  </a:cubicBezTo>
                  <a:cubicBezTo>
                    <a:pt x="18809" y="27724"/>
                    <a:pt x="16382" y="26930"/>
                    <a:pt x="14579" y="25702"/>
                  </a:cubicBezTo>
                  <a:cubicBezTo>
                    <a:pt x="14054" y="25314"/>
                    <a:pt x="13323" y="24789"/>
                    <a:pt x="13323" y="24081"/>
                  </a:cubicBezTo>
                  <a:cubicBezTo>
                    <a:pt x="13323" y="23145"/>
                    <a:pt x="14556" y="22301"/>
                    <a:pt x="15355" y="22095"/>
                  </a:cubicBezTo>
                  <a:cubicBezTo>
                    <a:pt x="15599" y="22032"/>
                    <a:pt x="15847" y="22002"/>
                    <a:pt x="16098" y="22002"/>
                  </a:cubicBezTo>
                  <a:close/>
                  <a:moveTo>
                    <a:pt x="9232" y="31775"/>
                  </a:moveTo>
                  <a:cubicBezTo>
                    <a:pt x="10916" y="31775"/>
                    <a:pt x="13002" y="32678"/>
                    <a:pt x="14389" y="33975"/>
                  </a:cubicBezTo>
                  <a:lnTo>
                    <a:pt x="14389" y="33975"/>
                  </a:lnTo>
                  <a:cubicBezTo>
                    <a:pt x="13462" y="34171"/>
                    <a:pt x="12527" y="34290"/>
                    <a:pt x="11580" y="34290"/>
                  </a:cubicBezTo>
                  <a:cubicBezTo>
                    <a:pt x="11227" y="34290"/>
                    <a:pt x="10872" y="34274"/>
                    <a:pt x="10516" y="34238"/>
                  </a:cubicBezTo>
                  <a:cubicBezTo>
                    <a:pt x="9785" y="34170"/>
                    <a:pt x="5585" y="33051"/>
                    <a:pt x="7822" y="32047"/>
                  </a:cubicBezTo>
                  <a:cubicBezTo>
                    <a:pt x="8233" y="31861"/>
                    <a:pt x="8713" y="31775"/>
                    <a:pt x="9232" y="31775"/>
                  </a:cubicBezTo>
                  <a:close/>
                  <a:moveTo>
                    <a:pt x="33094" y="0"/>
                  </a:moveTo>
                  <a:cubicBezTo>
                    <a:pt x="32622" y="0"/>
                    <a:pt x="32308" y="765"/>
                    <a:pt x="32816" y="1142"/>
                  </a:cubicBezTo>
                  <a:cubicBezTo>
                    <a:pt x="35076" y="2831"/>
                    <a:pt x="37381" y="5273"/>
                    <a:pt x="37130" y="8355"/>
                  </a:cubicBezTo>
                  <a:cubicBezTo>
                    <a:pt x="36947" y="10660"/>
                    <a:pt x="35327" y="12646"/>
                    <a:pt x="33455" y="13901"/>
                  </a:cubicBezTo>
                  <a:cubicBezTo>
                    <a:pt x="32631" y="14469"/>
                    <a:pt x="31697" y="14940"/>
                    <a:pt x="30720" y="15274"/>
                  </a:cubicBezTo>
                  <a:lnTo>
                    <a:pt x="30720" y="15274"/>
                  </a:lnTo>
                  <a:cubicBezTo>
                    <a:pt x="30421" y="14430"/>
                    <a:pt x="30015" y="13627"/>
                    <a:pt x="29506" y="12897"/>
                  </a:cubicBezTo>
                  <a:cubicBezTo>
                    <a:pt x="28280" y="11170"/>
                    <a:pt x="26642" y="10280"/>
                    <a:pt x="24956" y="10280"/>
                  </a:cubicBezTo>
                  <a:cubicBezTo>
                    <a:pt x="23568" y="10280"/>
                    <a:pt x="22149" y="10884"/>
                    <a:pt x="20901" y="12121"/>
                  </a:cubicBezTo>
                  <a:cubicBezTo>
                    <a:pt x="20696" y="12326"/>
                    <a:pt x="20696" y="12600"/>
                    <a:pt x="20810" y="12851"/>
                  </a:cubicBezTo>
                  <a:cubicBezTo>
                    <a:pt x="22100" y="15817"/>
                    <a:pt x="24703" y="17013"/>
                    <a:pt x="27487" y="17013"/>
                  </a:cubicBezTo>
                  <a:cubicBezTo>
                    <a:pt x="28251" y="17013"/>
                    <a:pt x="29030" y="16923"/>
                    <a:pt x="29799" y="16754"/>
                  </a:cubicBezTo>
                  <a:lnTo>
                    <a:pt x="29799" y="16754"/>
                  </a:lnTo>
                  <a:cubicBezTo>
                    <a:pt x="30098" y="17897"/>
                    <a:pt x="30206" y="19066"/>
                    <a:pt x="30077" y="20087"/>
                  </a:cubicBezTo>
                  <a:cubicBezTo>
                    <a:pt x="29643" y="23556"/>
                    <a:pt x="27178" y="26090"/>
                    <a:pt x="23983" y="27254"/>
                  </a:cubicBezTo>
                  <a:cubicBezTo>
                    <a:pt x="23891" y="27287"/>
                    <a:pt x="23798" y="27318"/>
                    <a:pt x="23704" y="27348"/>
                  </a:cubicBezTo>
                  <a:lnTo>
                    <a:pt x="23704" y="27348"/>
                  </a:lnTo>
                  <a:cubicBezTo>
                    <a:pt x="23640" y="27081"/>
                    <a:pt x="23551" y="26806"/>
                    <a:pt x="23435" y="26523"/>
                  </a:cubicBezTo>
                  <a:cubicBezTo>
                    <a:pt x="22361" y="23931"/>
                    <a:pt x="19065" y="20836"/>
                    <a:pt x="16037" y="20836"/>
                  </a:cubicBezTo>
                  <a:cubicBezTo>
                    <a:pt x="14879" y="20836"/>
                    <a:pt x="13761" y="21288"/>
                    <a:pt x="12821" y="22392"/>
                  </a:cubicBezTo>
                  <a:cubicBezTo>
                    <a:pt x="9785" y="25953"/>
                    <a:pt x="16884" y="28235"/>
                    <a:pt x="19235" y="28692"/>
                  </a:cubicBezTo>
                  <a:cubicBezTo>
                    <a:pt x="19868" y="28814"/>
                    <a:pt x="20509" y="28873"/>
                    <a:pt x="21148" y="28873"/>
                  </a:cubicBezTo>
                  <a:cubicBezTo>
                    <a:pt x="21640" y="28873"/>
                    <a:pt x="22131" y="28838"/>
                    <a:pt x="22617" y="28769"/>
                  </a:cubicBezTo>
                  <a:lnTo>
                    <a:pt x="22617" y="28769"/>
                  </a:lnTo>
                  <a:cubicBezTo>
                    <a:pt x="22543" y="29373"/>
                    <a:pt x="22277" y="29966"/>
                    <a:pt x="21746" y="30518"/>
                  </a:cubicBezTo>
                  <a:cubicBezTo>
                    <a:pt x="20239" y="32070"/>
                    <a:pt x="18002" y="32960"/>
                    <a:pt x="15948" y="33576"/>
                  </a:cubicBezTo>
                  <a:cubicBezTo>
                    <a:pt x="15872" y="33599"/>
                    <a:pt x="15796" y="33621"/>
                    <a:pt x="15720" y="33642"/>
                  </a:cubicBezTo>
                  <a:lnTo>
                    <a:pt x="15720" y="33642"/>
                  </a:lnTo>
                  <a:cubicBezTo>
                    <a:pt x="14484" y="32339"/>
                    <a:pt x="12654" y="31465"/>
                    <a:pt x="11018" y="31020"/>
                  </a:cubicBezTo>
                  <a:cubicBezTo>
                    <a:pt x="10410" y="30851"/>
                    <a:pt x="9597" y="30690"/>
                    <a:pt x="8797" y="30690"/>
                  </a:cubicBezTo>
                  <a:cubicBezTo>
                    <a:pt x="7764" y="30690"/>
                    <a:pt x="6752" y="30957"/>
                    <a:pt x="6225" y="31819"/>
                  </a:cubicBezTo>
                  <a:cubicBezTo>
                    <a:pt x="5426" y="33074"/>
                    <a:pt x="6590" y="34238"/>
                    <a:pt x="7685" y="34741"/>
                  </a:cubicBezTo>
                  <a:cubicBezTo>
                    <a:pt x="8836" y="35291"/>
                    <a:pt x="10132" y="35499"/>
                    <a:pt x="11432" y="35499"/>
                  </a:cubicBezTo>
                  <a:cubicBezTo>
                    <a:pt x="12503" y="35499"/>
                    <a:pt x="13578" y="35358"/>
                    <a:pt x="14579" y="35151"/>
                  </a:cubicBezTo>
                  <a:cubicBezTo>
                    <a:pt x="14799" y="35105"/>
                    <a:pt x="15030" y="35052"/>
                    <a:pt x="15268" y="34994"/>
                  </a:cubicBezTo>
                  <a:lnTo>
                    <a:pt x="15268" y="34994"/>
                  </a:lnTo>
                  <a:cubicBezTo>
                    <a:pt x="15743" y="35703"/>
                    <a:pt x="15988" y="36474"/>
                    <a:pt x="15880" y="37251"/>
                  </a:cubicBezTo>
                  <a:cubicBezTo>
                    <a:pt x="15423" y="40629"/>
                    <a:pt x="11223" y="43323"/>
                    <a:pt x="8712" y="45103"/>
                  </a:cubicBezTo>
                  <a:cubicBezTo>
                    <a:pt x="5996" y="47043"/>
                    <a:pt x="3006" y="48664"/>
                    <a:pt x="450" y="50810"/>
                  </a:cubicBezTo>
                  <a:cubicBezTo>
                    <a:pt x="0" y="51205"/>
                    <a:pt x="415" y="51799"/>
                    <a:pt x="901" y="51799"/>
                  </a:cubicBezTo>
                  <a:cubicBezTo>
                    <a:pt x="1032" y="51799"/>
                    <a:pt x="1168" y="51756"/>
                    <a:pt x="1294" y="51654"/>
                  </a:cubicBezTo>
                  <a:cubicBezTo>
                    <a:pt x="4764" y="48732"/>
                    <a:pt x="8895" y="46678"/>
                    <a:pt x="12410" y="43779"/>
                  </a:cubicBezTo>
                  <a:cubicBezTo>
                    <a:pt x="14807" y="41771"/>
                    <a:pt x="18482" y="38301"/>
                    <a:pt x="16610" y="34855"/>
                  </a:cubicBezTo>
                  <a:cubicBezTo>
                    <a:pt x="16574" y="34789"/>
                    <a:pt x="16537" y="34724"/>
                    <a:pt x="16499" y="34659"/>
                  </a:cubicBezTo>
                  <a:lnTo>
                    <a:pt x="16499" y="34659"/>
                  </a:lnTo>
                  <a:cubicBezTo>
                    <a:pt x="19757" y="33680"/>
                    <a:pt x="23709" y="31734"/>
                    <a:pt x="23827" y="28524"/>
                  </a:cubicBezTo>
                  <a:lnTo>
                    <a:pt x="23827" y="28524"/>
                  </a:lnTo>
                  <a:cubicBezTo>
                    <a:pt x="26264" y="27880"/>
                    <a:pt x="28468" y="26370"/>
                    <a:pt x="29872" y="24172"/>
                  </a:cubicBezTo>
                  <a:cubicBezTo>
                    <a:pt x="31306" y="21905"/>
                    <a:pt x="31667" y="19032"/>
                    <a:pt x="31053" y="16408"/>
                  </a:cubicBezTo>
                  <a:lnTo>
                    <a:pt x="31053" y="16408"/>
                  </a:lnTo>
                  <a:cubicBezTo>
                    <a:pt x="32330" y="15981"/>
                    <a:pt x="33542" y="15346"/>
                    <a:pt x="34574" y="14563"/>
                  </a:cubicBezTo>
                  <a:cubicBezTo>
                    <a:pt x="36628" y="13011"/>
                    <a:pt x="38271" y="10706"/>
                    <a:pt x="38340" y="8058"/>
                  </a:cubicBezTo>
                  <a:cubicBezTo>
                    <a:pt x="38408" y="4657"/>
                    <a:pt x="35966" y="2009"/>
                    <a:pt x="33409" y="115"/>
                  </a:cubicBezTo>
                  <a:cubicBezTo>
                    <a:pt x="33302" y="35"/>
                    <a:pt x="33194" y="0"/>
                    <a:pt x="3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84;p42">
              <a:extLst>
                <a:ext uri="{FF2B5EF4-FFF2-40B4-BE49-F238E27FC236}">
                  <a16:creationId xmlns:a16="http://schemas.microsoft.com/office/drawing/2014/main" id="{74A301AF-1FC0-4D43-B604-71C9388AA23B}"/>
                </a:ext>
              </a:extLst>
            </p:cNvPr>
            <p:cNvSpPr/>
            <p:nvPr/>
          </p:nvSpPr>
          <p:spPr>
            <a:xfrm>
              <a:off x="5941025" y="2320575"/>
              <a:ext cx="182525" cy="161850"/>
            </a:xfrm>
            <a:custGeom>
              <a:avLst/>
              <a:gdLst/>
              <a:ahLst/>
              <a:cxnLst/>
              <a:rect l="l" t="t" r="r" b="b"/>
              <a:pathLst>
                <a:path w="7301" h="6474" extrusionOk="0">
                  <a:moveTo>
                    <a:pt x="2509" y="1"/>
                  </a:moveTo>
                  <a:cubicBezTo>
                    <a:pt x="2274" y="1"/>
                    <a:pt x="2039" y="120"/>
                    <a:pt x="1940" y="398"/>
                  </a:cubicBezTo>
                  <a:cubicBezTo>
                    <a:pt x="1347" y="2133"/>
                    <a:pt x="662" y="3844"/>
                    <a:pt x="91" y="5602"/>
                  </a:cubicBezTo>
                  <a:cubicBezTo>
                    <a:pt x="0" y="5876"/>
                    <a:pt x="206" y="6287"/>
                    <a:pt x="502" y="6332"/>
                  </a:cubicBezTo>
                  <a:cubicBezTo>
                    <a:pt x="1173" y="6430"/>
                    <a:pt x="1849" y="6474"/>
                    <a:pt x="2524" y="6474"/>
                  </a:cubicBezTo>
                  <a:cubicBezTo>
                    <a:pt x="3895" y="6474"/>
                    <a:pt x="5266" y="6296"/>
                    <a:pt x="6597" y="6036"/>
                  </a:cubicBezTo>
                  <a:cubicBezTo>
                    <a:pt x="7301" y="5886"/>
                    <a:pt x="7067" y="4879"/>
                    <a:pt x="6437" y="4879"/>
                  </a:cubicBezTo>
                  <a:cubicBezTo>
                    <a:pt x="6393" y="4879"/>
                    <a:pt x="6347" y="4884"/>
                    <a:pt x="6300" y="4894"/>
                  </a:cubicBezTo>
                  <a:cubicBezTo>
                    <a:pt x="5084" y="5131"/>
                    <a:pt x="3792" y="5303"/>
                    <a:pt x="2514" y="5303"/>
                  </a:cubicBezTo>
                  <a:cubicBezTo>
                    <a:pt x="2157" y="5303"/>
                    <a:pt x="1801" y="5289"/>
                    <a:pt x="1448" y="5260"/>
                  </a:cubicBezTo>
                  <a:lnTo>
                    <a:pt x="1448" y="5260"/>
                  </a:lnTo>
                  <a:cubicBezTo>
                    <a:pt x="1970" y="3743"/>
                    <a:pt x="2561" y="2239"/>
                    <a:pt x="3082" y="717"/>
                  </a:cubicBezTo>
                  <a:cubicBezTo>
                    <a:pt x="3234" y="287"/>
                    <a:pt x="2873" y="1"/>
                    <a:pt x="2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244;p40">
            <a:extLst>
              <a:ext uri="{FF2B5EF4-FFF2-40B4-BE49-F238E27FC236}">
                <a16:creationId xmlns:a16="http://schemas.microsoft.com/office/drawing/2014/main" id="{303AF52E-4E8E-4E53-9CE7-9768E22CDF9C}"/>
              </a:ext>
            </a:extLst>
          </p:cNvPr>
          <p:cNvGrpSpPr/>
          <p:nvPr/>
        </p:nvGrpSpPr>
        <p:grpSpPr>
          <a:xfrm rot="407923">
            <a:off x="4244339" y="3628743"/>
            <a:ext cx="2334292" cy="2244899"/>
            <a:chOff x="1857000" y="3245400"/>
            <a:chExt cx="1233825" cy="1186575"/>
          </a:xfrm>
        </p:grpSpPr>
        <p:sp>
          <p:nvSpPr>
            <p:cNvPr id="68" name="Google Shape;1245;p40">
              <a:extLst>
                <a:ext uri="{FF2B5EF4-FFF2-40B4-BE49-F238E27FC236}">
                  <a16:creationId xmlns:a16="http://schemas.microsoft.com/office/drawing/2014/main" id="{FB261AB9-1629-4F37-A179-374C13994AE2}"/>
                </a:ext>
              </a:extLst>
            </p:cNvPr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46;p40">
              <a:extLst>
                <a:ext uri="{FF2B5EF4-FFF2-40B4-BE49-F238E27FC236}">
                  <a16:creationId xmlns:a16="http://schemas.microsoft.com/office/drawing/2014/main" id="{F6A9A7AD-637D-41E8-AE1F-CA3E3FC71D73}"/>
                </a:ext>
              </a:extLst>
            </p:cNvPr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7;p40">
              <a:extLst>
                <a:ext uri="{FF2B5EF4-FFF2-40B4-BE49-F238E27FC236}">
                  <a16:creationId xmlns:a16="http://schemas.microsoft.com/office/drawing/2014/main" id="{C0C7DA08-877F-4B36-AFA7-DDBA1B39ED55}"/>
                </a:ext>
              </a:extLst>
            </p:cNvPr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48;p40">
              <a:extLst>
                <a:ext uri="{FF2B5EF4-FFF2-40B4-BE49-F238E27FC236}">
                  <a16:creationId xmlns:a16="http://schemas.microsoft.com/office/drawing/2014/main" id="{6219D154-532C-4C4F-A4C1-275DDEF70157}"/>
                </a:ext>
              </a:extLst>
            </p:cNvPr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9;p40">
              <a:extLst>
                <a:ext uri="{FF2B5EF4-FFF2-40B4-BE49-F238E27FC236}">
                  <a16:creationId xmlns:a16="http://schemas.microsoft.com/office/drawing/2014/main" id="{477AD6F2-4435-43FB-BBC0-C26D08A7CAA0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0;p40">
              <a:extLst>
                <a:ext uri="{FF2B5EF4-FFF2-40B4-BE49-F238E27FC236}">
                  <a16:creationId xmlns:a16="http://schemas.microsoft.com/office/drawing/2014/main" id="{23B6FAD6-B5AE-4F5F-9720-0AF755B4053E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2109;p51">
            <a:extLst>
              <a:ext uri="{FF2B5EF4-FFF2-40B4-BE49-F238E27FC236}">
                <a16:creationId xmlns:a16="http://schemas.microsoft.com/office/drawing/2014/main" id="{8F8AEAF3-A405-4D72-8805-A5B42467A395}"/>
              </a:ext>
            </a:extLst>
          </p:cNvPr>
          <p:cNvGrpSpPr/>
          <p:nvPr/>
        </p:nvGrpSpPr>
        <p:grpSpPr>
          <a:xfrm rot="20560234">
            <a:off x="2405484" y="3221043"/>
            <a:ext cx="3474315" cy="1373174"/>
            <a:chOff x="3809875" y="1963175"/>
            <a:chExt cx="1923600" cy="492150"/>
          </a:xfrm>
        </p:grpSpPr>
        <p:sp>
          <p:nvSpPr>
            <p:cNvPr id="75" name="Google Shape;2110;p51">
              <a:extLst>
                <a:ext uri="{FF2B5EF4-FFF2-40B4-BE49-F238E27FC236}">
                  <a16:creationId xmlns:a16="http://schemas.microsoft.com/office/drawing/2014/main" id="{29651337-FF49-4261-AF02-B9E2314E79A7}"/>
                </a:ext>
              </a:extLst>
            </p:cNvPr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11;p51">
              <a:extLst>
                <a:ext uri="{FF2B5EF4-FFF2-40B4-BE49-F238E27FC236}">
                  <a16:creationId xmlns:a16="http://schemas.microsoft.com/office/drawing/2014/main" id="{278C43B7-D23E-41A3-AA94-122CB89AEF62}"/>
                </a:ext>
              </a:extLst>
            </p:cNvPr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12;p51">
              <a:extLst>
                <a:ext uri="{FF2B5EF4-FFF2-40B4-BE49-F238E27FC236}">
                  <a16:creationId xmlns:a16="http://schemas.microsoft.com/office/drawing/2014/main" id="{454CFACF-C8A6-4EDB-BDED-FF4C7E992F18}"/>
                </a:ext>
              </a:extLst>
            </p:cNvPr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3;p51">
              <a:extLst>
                <a:ext uri="{FF2B5EF4-FFF2-40B4-BE49-F238E27FC236}">
                  <a16:creationId xmlns:a16="http://schemas.microsoft.com/office/drawing/2014/main" id="{A85D3515-6546-446B-B0FB-621B79C23D43}"/>
                </a:ext>
              </a:extLst>
            </p:cNvPr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14;p51">
              <a:extLst>
                <a:ext uri="{FF2B5EF4-FFF2-40B4-BE49-F238E27FC236}">
                  <a16:creationId xmlns:a16="http://schemas.microsoft.com/office/drawing/2014/main" id="{00D4CF99-CF2A-4FBA-8540-8B9029C1D4A6}"/>
                </a:ext>
              </a:extLst>
            </p:cNvPr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5;p51">
              <a:extLst>
                <a:ext uri="{FF2B5EF4-FFF2-40B4-BE49-F238E27FC236}">
                  <a16:creationId xmlns:a16="http://schemas.microsoft.com/office/drawing/2014/main" id="{743D25E4-CD55-4DD4-90CA-4258C4CC3C0D}"/>
                </a:ext>
              </a:extLst>
            </p:cNvPr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6;p51">
              <a:extLst>
                <a:ext uri="{FF2B5EF4-FFF2-40B4-BE49-F238E27FC236}">
                  <a16:creationId xmlns:a16="http://schemas.microsoft.com/office/drawing/2014/main" id="{CEF6B0D8-1E46-46DB-B5AA-07CCAA5F1A6D}"/>
                </a:ext>
              </a:extLst>
            </p:cNvPr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7;p51">
              <a:extLst>
                <a:ext uri="{FF2B5EF4-FFF2-40B4-BE49-F238E27FC236}">
                  <a16:creationId xmlns:a16="http://schemas.microsoft.com/office/drawing/2014/main" id="{C15B1210-61EB-4D44-BEEE-52398D1DD436}"/>
                </a:ext>
              </a:extLst>
            </p:cNvPr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8;p51">
              <a:extLst>
                <a:ext uri="{FF2B5EF4-FFF2-40B4-BE49-F238E27FC236}">
                  <a16:creationId xmlns:a16="http://schemas.microsoft.com/office/drawing/2014/main" id="{D3A6A806-86FB-42EF-8EBC-18E79A4A22ED}"/>
                </a:ext>
              </a:extLst>
            </p:cNvPr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9;p51">
              <a:extLst>
                <a:ext uri="{FF2B5EF4-FFF2-40B4-BE49-F238E27FC236}">
                  <a16:creationId xmlns:a16="http://schemas.microsoft.com/office/drawing/2014/main" id="{9319C581-E28D-4BC7-86AC-7CBEB18F4625}"/>
                </a:ext>
              </a:extLst>
            </p:cNvPr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20;p51">
              <a:extLst>
                <a:ext uri="{FF2B5EF4-FFF2-40B4-BE49-F238E27FC236}">
                  <a16:creationId xmlns:a16="http://schemas.microsoft.com/office/drawing/2014/main" id="{BEFDC0D3-2C67-43DD-B1C0-D1EE1E76C89B}"/>
                </a:ext>
              </a:extLst>
            </p:cNvPr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190357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39"/>
          <p:cNvGrpSpPr/>
          <p:nvPr/>
        </p:nvGrpSpPr>
        <p:grpSpPr>
          <a:xfrm>
            <a:off x="3476925" y="1940288"/>
            <a:ext cx="2190131" cy="176025"/>
            <a:chOff x="4345425" y="2175475"/>
            <a:chExt cx="800750" cy="176025"/>
          </a:xfrm>
        </p:grpSpPr>
        <p:sp>
          <p:nvSpPr>
            <p:cNvPr id="1226" name="Google Shape;1226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8" name="Google Shape;1228;p39"/>
          <p:cNvGrpSpPr/>
          <p:nvPr/>
        </p:nvGrpSpPr>
        <p:grpSpPr>
          <a:xfrm>
            <a:off x="3733250" y="2407525"/>
            <a:ext cx="1677491" cy="176025"/>
            <a:chOff x="4345425" y="2175475"/>
            <a:chExt cx="800750" cy="176025"/>
          </a:xfrm>
        </p:grpSpPr>
        <p:sp>
          <p:nvSpPr>
            <p:cNvPr id="1229" name="Google Shape;1229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1" name="Google Shape;1231;p39"/>
          <p:cNvGrpSpPr/>
          <p:nvPr/>
        </p:nvGrpSpPr>
        <p:grpSpPr>
          <a:xfrm rot="140656">
            <a:off x="3657768" y="2861848"/>
            <a:ext cx="1828441" cy="176031"/>
            <a:chOff x="4345425" y="2175475"/>
            <a:chExt cx="800750" cy="176025"/>
          </a:xfrm>
        </p:grpSpPr>
        <p:sp>
          <p:nvSpPr>
            <p:cNvPr id="1232" name="Google Shape;1232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4" name="Google Shape;1234;p39"/>
          <p:cNvGrpSpPr/>
          <p:nvPr/>
        </p:nvGrpSpPr>
        <p:grpSpPr>
          <a:xfrm rot="140725">
            <a:off x="3947857" y="3353395"/>
            <a:ext cx="1234670" cy="176031"/>
            <a:chOff x="4345425" y="2175475"/>
            <a:chExt cx="800750" cy="176025"/>
          </a:xfrm>
        </p:grpSpPr>
        <p:sp>
          <p:nvSpPr>
            <p:cNvPr id="1235" name="Google Shape;1235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7" name="Google Shape;1237;p39"/>
          <p:cNvSpPr txBox="1">
            <a:spLocks noGrp="1"/>
          </p:cNvSpPr>
          <p:nvPr>
            <p:ph type="title"/>
          </p:nvPr>
        </p:nvSpPr>
        <p:spPr>
          <a:xfrm>
            <a:off x="3046719" y="1494121"/>
            <a:ext cx="3050562" cy="217885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¿Podremos dejar de hacernos preguntas alguna vez?</a:t>
            </a:r>
            <a:endParaRPr sz="3200" dirty="0"/>
          </a:p>
        </p:txBody>
      </p:sp>
      <p:sp>
        <p:nvSpPr>
          <p:cNvPr id="1238" name="Google Shape;1238;p39"/>
          <p:cNvSpPr/>
          <p:nvPr/>
        </p:nvSpPr>
        <p:spPr>
          <a:xfrm>
            <a:off x="7335175" y="3492600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39"/>
          <p:cNvSpPr/>
          <p:nvPr/>
        </p:nvSpPr>
        <p:spPr>
          <a:xfrm rot="9797852">
            <a:off x="544930" y="949988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26610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3" name="Google Shape;1603;p46"/>
          <p:cNvGrpSpPr/>
          <p:nvPr/>
        </p:nvGrpSpPr>
        <p:grpSpPr>
          <a:xfrm>
            <a:off x="239364" y="-270967"/>
            <a:ext cx="4534285" cy="2896859"/>
            <a:chOff x="2218899" y="2411614"/>
            <a:chExt cx="1331749" cy="993767"/>
          </a:xfrm>
        </p:grpSpPr>
        <p:sp>
          <p:nvSpPr>
            <p:cNvPr id="1604" name="Google Shape;1604;p46"/>
            <p:cNvSpPr/>
            <p:nvPr/>
          </p:nvSpPr>
          <p:spPr>
            <a:xfrm>
              <a:off x="2523743" y="2697767"/>
              <a:ext cx="981129" cy="707614"/>
            </a:xfrm>
            <a:custGeom>
              <a:avLst/>
              <a:gdLst/>
              <a:ahLst/>
              <a:cxnLst/>
              <a:rect l="l" t="t" r="r" b="b"/>
              <a:pathLst>
                <a:path w="54804" h="39526" extrusionOk="0">
                  <a:moveTo>
                    <a:pt x="45444" y="1"/>
                  </a:moveTo>
                  <a:cubicBezTo>
                    <a:pt x="44251" y="1"/>
                    <a:pt x="43061" y="58"/>
                    <a:pt x="41885" y="129"/>
                  </a:cubicBezTo>
                  <a:cubicBezTo>
                    <a:pt x="38803" y="289"/>
                    <a:pt x="35722" y="472"/>
                    <a:pt x="32663" y="631"/>
                  </a:cubicBezTo>
                  <a:cubicBezTo>
                    <a:pt x="26592" y="974"/>
                    <a:pt x="20520" y="1271"/>
                    <a:pt x="14449" y="1681"/>
                  </a:cubicBezTo>
                  <a:cubicBezTo>
                    <a:pt x="11458" y="1887"/>
                    <a:pt x="8468" y="2138"/>
                    <a:pt x="5501" y="2549"/>
                  </a:cubicBezTo>
                  <a:cubicBezTo>
                    <a:pt x="4268" y="2731"/>
                    <a:pt x="2876" y="2800"/>
                    <a:pt x="1780" y="3439"/>
                  </a:cubicBezTo>
                  <a:cubicBezTo>
                    <a:pt x="845" y="3964"/>
                    <a:pt x="342" y="4877"/>
                    <a:pt x="228" y="5927"/>
                  </a:cubicBezTo>
                  <a:cubicBezTo>
                    <a:pt x="137" y="6543"/>
                    <a:pt x="206" y="7182"/>
                    <a:pt x="320" y="7799"/>
                  </a:cubicBezTo>
                  <a:cubicBezTo>
                    <a:pt x="0" y="13163"/>
                    <a:pt x="69" y="18526"/>
                    <a:pt x="479" y="23890"/>
                  </a:cubicBezTo>
                  <a:cubicBezTo>
                    <a:pt x="708" y="26789"/>
                    <a:pt x="1050" y="29688"/>
                    <a:pt x="1484" y="32564"/>
                  </a:cubicBezTo>
                  <a:cubicBezTo>
                    <a:pt x="1712" y="33934"/>
                    <a:pt x="1849" y="35349"/>
                    <a:pt x="2214" y="36650"/>
                  </a:cubicBezTo>
                  <a:cubicBezTo>
                    <a:pt x="2534" y="37768"/>
                    <a:pt x="3218" y="38613"/>
                    <a:pt x="4383" y="38932"/>
                  </a:cubicBezTo>
                  <a:cubicBezTo>
                    <a:pt x="5661" y="39275"/>
                    <a:pt x="7099" y="39343"/>
                    <a:pt x="8423" y="39412"/>
                  </a:cubicBezTo>
                  <a:cubicBezTo>
                    <a:pt x="9906" y="39503"/>
                    <a:pt x="11413" y="39526"/>
                    <a:pt x="12919" y="39526"/>
                  </a:cubicBezTo>
                  <a:cubicBezTo>
                    <a:pt x="15978" y="39480"/>
                    <a:pt x="19036" y="39389"/>
                    <a:pt x="22072" y="39275"/>
                  </a:cubicBezTo>
                  <a:cubicBezTo>
                    <a:pt x="28235" y="39046"/>
                    <a:pt x="34375" y="38727"/>
                    <a:pt x="40515" y="38316"/>
                  </a:cubicBezTo>
                  <a:cubicBezTo>
                    <a:pt x="43505" y="38111"/>
                    <a:pt x="46518" y="37882"/>
                    <a:pt x="49508" y="37631"/>
                  </a:cubicBezTo>
                  <a:cubicBezTo>
                    <a:pt x="50695" y="37540"/>
                    <a:pt x="52202" y="37631"/>
                    <a:pt x="53206" y="36878"/>
                  </a:cubicBezTo>
                  <a:cubicBezTo>
                    <a:pt x="54119" y="36193"/>
                    <a:pt x="54302" y="34983"/>
                    <a:pt x="54438" y="33934"/>
                  </a:cubicBezTo>
                  <a:cubicBezTo>
                    <a:pt x="54804" y="31080"/>
                    <a:pt x="54712" y="28182"/>
                    <a:pt x="54530" y="25306"/>
                  </a:cubicBezTo>
                  <a:cubicBezTo>
                    <a:pt x="54370" y="22384"/>
                    <a:pt x="54096" y="19462"/>
                    <a:pt x="53754" y="16563"/>
                  </a:cubicBezTo>
                  <a:cubicBezTo>
                    <a:pt x="53411" y="13733"/>
                    <a:pt x="53000" y="10903"/>
                    <a:pt x="52498" y="8095"/>
                  </a:cubicBezTo>
                  <a:cubicBezTo>
                    <a:pt x="52224" y="6657"/>
                    <a:pt x="51951" y="5219"/>
                    <a:pt x="51654" y="3781"/>
                  </a:cubicBezTo>
                  <a:cubicBezTo>
                    <a:pt x="51426" y="2686"/>
                    <a:pt x="51357" y="1225"/>
                    <a:pt x="50239" y="586"/>
                  </a:cubicBezTo>
                  <a:cubicBezTo>
                    <a:pt x="49805" y="312"/>
                    <a:pt x="49280" y="221"/>
                    <a:pt x="48755" y="175"/>
                  </a:cubicBezTo>
                  <a:cubicBezTo>
                    <a:pt x="47979" y="61"/>
                    <a:pt x="47226" y="38"/>
                    <a:pt x="46450" y="15"/>
                  </a:cubicBezTo>
                  <a:cubicBezTo>
                    <a:pt x="46114" y="5"/>
                    <a:pt x="45779" y="1"/>
                    <a:pt x="454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6"/>
            <p:cNvSpPr/>
            <p:nvPr/>
          </p:nvSpPr>
          <p:spPr>
            <a:xfrm>
              <a:off x="2507312" y="2678799"/>
              <a:ext cx="983187" cy="719126"/>
            </a:xfrm>
            <a:custGeom>
              <a:avLst/>
              <a:gdLst/>
              <a:ahLst/>
              <a:cxnLst/>
              <a:rect l="l" t="t" r="r" b="b"/>
              <a:pathLst>
                <a:path w="54919" h="40169" extrusionOk="0">
                  <a:moveTo>
                    <a:pt x="42484" y="1"/>
                  </a:moveTo>
                  <a:cubicBezTo>
                    <a:pt x="40375" y="1"/>
                    <a:pt x="38262" y="133"/>
                    <a:pt x="36156" y="241"/>
                  </a:cubicBezTo>
                  <a:cubicBezTo>
                    <a:pt x="32458" y="424"/>
                    <a:pt x="28761" y="766"/>
                    <a:pt x="25086" y="1086"/>
                  </a:cubicBezTo>
                  <a:cubicBezTo>
                    <a:pt x="21457" y="1405"/>
                    <a:pt x="17827" y="1793"/>
                    <a:pt x="14221" y="2181"/>
                  </a:cubicBezTo>
                  <a:cubicBezTo>
                    <a:pt x="14061" y="2181"/>
                    <a:pt x="13902" y="2409"/>
                    <a:pt x="13742" y="2524"/>
                  </a:cubicBezTo>
                  <a:cubicBezTo>
                    <a:pt x="13924" y="2661"/>
                    <a:pt x="14084" y="2798"/>
                    <a:pt x="14290" y="2889"/>
                  </a:cubicBezTo>
                  <a:cubicBezTo>
                    <a:pt x="14318" y="2903"/>
                    <a:pt x="14353" y="2908"/>
                    <a:pt x="14392" y="2908"/>
                  </a:cubicBezTo>
                  <a:cubicBezTo>
                    <a:pt x="14478" y="2908"/>
                    <a:pt x="14583" y="2882"/>
                    <a:pt x="14678" y="2866"/>
                  </a:cubicBezTo>
                  <a:cubicBezTo>
                    <a:pt x="17029" y="2592"/>
                    <a:pt x="19402" y="2250"/>
                    <a:pt x="21753" y="2044"/>
                  </a:cubicBezTo>
                  <a:cubicBezTo>
                    <a:pt x="25017" y="1770"/>
                    <a:pt x="28259" y="1519"/>
                    <a:pt x="31523" y="1337"/>
                  </a:cubicBezTo>
                  <a:cubicBezTo>
                    <a:pt x="35334" y="1108"/>
                    <a:pt x="39146" y="880"/>
                    <a:pt x="42958" y="789"/>
                  </a:cubicBezTo>
                  <a:cubicBezTo>
                    <a:pt x="43028" y="788"/>
                    <a:pt x="43099" y="788"/>
                    <a:pt x="43169" y="788"/>
                  </a:cubicBezTo>
                  <a:cubicBezTo>
                    <a:pt x="44881" y="788"/>
                    <a:pt x="46612" y="1047"/>
                    <a:pt x="48322" y="1223"/>
                  </a:cubicBezTo>
                  <a:cubicBezTo>
                    <a:pt x="50148" y="1382"/>
                    <a:pt x="51107" y="2432"/>
                    <a:pt x="51312" y="4190"/>
                  </a:cubicBezTo>
                  <a:cubicBezTo>
                    <a:pt x="51837" y="8595"/>
                    <a:pt x="52431" y="13000"/>
                    <a:pt x="52887" y="17429"/>
                  </a:cubicBezTo>
                  <a:cubicBezTo>
                    <a:pt x="53366" y="21902"/>
                    <a:pt x="53709" y="26399"/>
                    <a:pt x="54074" y="30895"/>
                  </a:cubicBezTo>
                  <a:cubicBezTo>
                    <a:pt x="54234" y="32836"/>
                    <a:pt x="54165" y="34776"/>
                    <a:pt x="53618" y="36693"/>
                  </a:cubicBezTo>
                  <a:cubicBezTo>
                    <a:pt x="53389" y="37423"/>
                    <a:pt x="52910" y="37834"/>
                    <a:pt x="52180" y="37994"/>
                  </a:cubicBezTo>
                  <a:cubicBezTo>
                    <a:pt x="51792" y="38063"/>
                    <a:pt x="51426" y="38154"/>
                    <a:pt x="51038" y="38154"/>
                  </a:cubicBezTo>
                  <a:cubicBezTo>
                    <a:pt x="45857" y="38336"/>
                    <a:pt x="40653" y="38519"/>
                    <a:pt x="35471" y="38702"/>
                  </a:cubicBezTo>
                  <a:cubicBezTo>
                    <a:pt x="31842" y="38839"/>
                    <a:pt x="28190" y="38998"/>
                    <a:pt x="24561" y="39135"/>
                  </a:cubicBezTo>
                  <a:cubicBezTo>
                    <a:pt x="20567" y="39272"/>
                    <a:pt x="16549" y="39478"/>
                    <a:pt x="12555" y="39501"/>
                  </a:cubicBezTo>
                  <a:cubicBezTo>
                    <a:pt x="9793" y="39501"/>
                    <a:pt x="7031" y="39272"/>
                    <a:pt x="4292" y="39067"/>
                  </a:cubicBezTo>
                  <a:cubicBezTo>
                    <a:pt x="3014" y="38998"/>
                    <a:pt x="2489" y="38473"/>
                    <a:pt x="2215" y="37286"/>
                  </a:cubicBezTo>
                  <a:cubicBezTo>
                    <a:pt x="2032" y="36488"/>
                    <a:pt x="1850" y="35689"/>
                    <a:pt x="1804" y="34890"/>
                  </a:cubicBezTo>
                  <a:cubicBezTo>
                    <a:pt x="1507" y="30485"/>
                    <a:pt x="1233" y="26056"/>
                    <a:pt x="960" y="21651"/>
                  </a:cubicBezTo>
                  <a:cubicBezTo>
                    <a:pt x="868" y="20168"/>
                    <a:pt x="823" y="18684"/>
                    <a:pt x="708" y="17200"/>
                  </a:cubicBezTo>
                  <a:cubicBezTo>
                    <a:pt x="708" y="17018"/>
                    <a:pt x="412" y="16835"/>
                    <a:pt x="275" y="16675"/>
                  </a:cubicBezTo>
                  <a:cubicBezTo>
                    <a:pt x="184" y="16858"/>
                    <a:pt x="1" y="17063"/>
                    <a:pt x="1" y="17246"/>
                  </a:cubicBezTo>
                  <a:cubicBezTo>
                    <a:pt x="275" y="22496"/>
                    <a:pt x="526" y="27746"/>
                    <a:pt x="845" y="32995"/>
                  </a:cubicBezTo>
                  <a:cubicBezTo>
                    <a:pt x="960" y="34525"/>
                    <a:pt x="1233" y="36077"/>
                    <a:pt x="1507" y="37606"/>
                  </a:cubicBezTo>
                  <a:cubicBezTo>
                    <a:pt x="1736" y="38861"/>
                    <a:pt x="2603" y="39592"/>
                    <a:pt x="3904" y="39752"/>
                  </a:cubicBezTo>
                  <a:cubicBezTo>
                    <a:pt x="5182" y="39934"/>
                    <a:pt x="6483" y="40117"/>
                    <a:pt x="7784" y="40140"/>
                  </a:cubicBezTo>
                  <a:cubicBezTo>
                    <a:pt x="9496" y="40162"/>
                    <a:pt x="11202" y="40168"/>
                    <a:pt x="12931" y="40168"/>
                  </a:cubicBezTo>
                  <a:cubicBezTo>
                    <a:pt x="14660" y="40168"/>
                    <a:pt x="16412" y="40162"/>
                    <a:pt x="18216" y="40162"/>
                  </a:cubicBezTo>
                  <a:cubicBezTo>
                    <a:pt x="22073" y="39980"/>
                    <a:pt x="26113" y="39774"/>
                    <a:pt x="30153" y="39637"/>
                  </a:cubicBezTo>
                  <a:cubicBezTo>
                    <a:pt x="36111" y="39432"/>
                    <a:pt x="42068" y="39272"/>
                    <a:pt x="48025" y="39067"/>
                  </a:cubicBezTo>
                  <a:cubicBezTo>
                    <a:pt x="49235" y="39021"/>
                    <a:pt x="50445" y="38930"/>
                    <a:pt x="51655" y="38839"/>
                  </a:cubicBezTo>
                  <a:cubicBezTo>
                    <a:pt x="53321" y="38679"/>
                    <a:pt x="54097" y="38131"/>
                    <a:pt x="54416" y="36533"/>
                  </a:cubicBezTo>
                  <a:cubicBezTo>
                    <a:pt x="54713" y="35118"/>
                    <a:pt x="54919" y="33657"/>
                    <a:pt x="54873" y="32242"/>
                  </a:cubicBezTo>
                  <a:cubicBezTo>
                    <a:pt x="54759" y="29184"/>
                    <a:pt x="54531" y="26125"/>
                    <a:pt x="54234" y="23066"/>
                  </a:cubicBezTo>
                  <a:cubicBezTo>
                    <a:pt x="53709" y="17657"/>
                    <a:pt x="53138" y="12270"/>
                    <a:pt x="52499" y="6883"/>
                  </a:cubicBezTo>
                  <a:cubicBezTo>
                    <a:pt x="52317" y="5308"/>
                    <a:pt x="51883" y="3756"/>
                    <a:pt x="51426" y="2227"/>
                  </a:cubicBezTo>
                  <a:cubicBezTo>
                    <a:pt x="51289" y="1770"/>
                    <a:pt x="50764" y="1337"/>
                    <a:pt x="50308" y="1108"/>
                  </a:cubicBezTo>
                  <a:cubicBezTo>
                    <a:pt x="49669" y="766"/>
                    <a:pt x="48938" y="583"/>
                    <a:pt x="48208" y="447"/>
                  </a:cubicBezTo>
                  <a:cubicBezTo>
                    <a:pt x="46308" y="110"/>
                    <a:pt x="44397" y="1"/>
                    <a:pt x="424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6"/>
            <p:cNvSpPr/>
            <p:nvPr/>
          </p:nvSpPr>
          <p:spPr>
            <a:xfrm>
              <a:off x="2433424" y="2990527"/>
              <a:ext cx="25762" cy="123098"/>
            </a:xfrm>
            <a:custGeom>
              <a:avLst/>
              <a:gdLst/>
              <a:ahLst/>
              <a:cxnLst/>
              <a:rect l="l" t="t" r="r" b="b"/>
              <a:pathLst>
                <a:path w="1439" h="6876" extrusionOk="0">
                  <a:moveTo>
                    <a:pt x="263" y="1"/>
                  </a:moveTo>
                  <a:cubicBezTo>
                    <a:pt x="243" y="1"/>
                    <a:pt x="224" y="2"/>
                    <a:pt x="206" y="5"/>
                  </a:cubicBezTo>
                  <a:cubicBezTo>
                    <a:pt x="115" y="28"/>
                    <a:pt x="1" y="256"/>
                    <a:pt x="1" y="370"/>
                  </a:cubicBezTo>
                  <a:cubicBezTo>
                    <a:pt x="92" y="1785"/>
                    <a:pt x="183" y="3201"/>
                    <a:pt x="320" y="4616"/>
                  </a:cubicBezTo>
                  <a:cubicBezTo>
                    <a:pt x="366" y="5232"/>
                    <a:pt x="503" y="5871"/>
                    <a:pt x="640" y="6487"/>
                  </a:cubicBezTo>
                  <a:cubicBezTo>
                    <a:pt x="685" y="6647"/>
                    <a:pt x="937" y="6739"/>
                    <a:pt x="1096" y="6875"/>
                  </a:cubicBezTo>
                  <a:cubicBezTo>
                    <a:pt x="1210" y="6739"/>
                    <a:pt x="1325" y="6602"/>
                    <a:pt x="1439" y="6465"/>
                  </a:cubicBezTo>
                  <a:cubicBezTo>
                    <a:pt x="1370" y="6442"/>
                    <a:pt x="1325" y="6442"/>
                    <a:pt x="1256" y="6419"/>
                  </a:cubicBezTo>
                  <a:cubicBezTo>
                    <a:pt x="1119" y="4456"/>
                    <a:pt x="982" y="2516"/>
                    <a:pt x="822" y="553"/>
                  </a:cubicBezTo>
                  <a:cubicBezTo>
                    <a:pt x="822" y="416"/>
                    <a:pt x="777" y="233"/>
                    <a:pt x="663" y="142"/>
                  </a:cubicBezTo>
                  <a:cubicBezTo>
                    <a:pt x="564" y="63"/>
                    <a:pt x="396" y="1"/>
                    <a:pt x="2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6"/>
            <p:cNvSpPr/>
            <p:nvPr/>
          </p:nvSpPr>
          <p:spPr>
            <a:xfrm>
              <a:off x="3486056" y="3245996"/>
              <a:ext cx="32296" cy="102993"/>
            </a:xfrm>
            <a:custGeom>
              <a:avLst/>
              <a:gdLst/>
              <a:ahLst/>
              <a:cxnLst/>
              <a:rect l="l" t="t" r="r" b="b"/>
              <a:pathLst>
                <a:path w="1804" h="5753" extrusionOk="0">
                  <a:moveTo>
                    <a:pt x="1188" y="1"/>
                  </a:moveTo>
                  <a:cubicBezTo>
                    <a:pt x="1119" y="229"/>
                    <a:pt x="982" y="435"/>
                    <a:pt x="982" y="640"/>
                  </a:cubicBezTo>
                  <a:cubicBezTo>
                    <a:pt x="959" y="959"/>
                    <a:pt x="1028" y="1256"/>
                    <a:pt x="1073" y="1553"/>
                  </a:cubicBezTo>
                  <a:cubicBezTo>
                    <a:pt x="1119" y="1576"/>
                    <a:pt x="1165" y="1599"/>
                    <a:pt x="1233" y="1621"/>
                  </a:cubicBezTo>
                  <a:cubicBezTo>
                    <a:pt x="822" y="2763"/>
                    <a:pt x="412" y="3927"/>
                    <a:pt x="46" y="5068"/>
                  </a:cubicBezTo>
                  <a:cubicBezTo>
                    <a:pt x="1" y="5273"/>
                    <a:pt x="138" y="5525"/>
                    <a:pt x="183" y="5753"/>
                  </a:cubicBezTo>
                  <a:cubicBezTo>
                    <a:pt x="366" y="5616"/>
                    <a:pt x="640" y="5547"/>
                    <a:pt x="708" y="5365"/>
                  </a:cubicBezTo>
                  <a:cubicBezTo>
                    <a:pt x="1051" y="4520"/>
                    <a:pt x="1439" y="3676"/>
                    <a:pt x="1644" y="2786"/>
                  </a:cubicBezTo>
                  <a:cubicBezTo>
                    <a:pt x="1804" y="2055"/>
                    <a:pt x="1713" y="1279"/>
                    <a:pt x="1667" y="526"/>
                  </a:cubicBezTo>
                  <a:cubicBezTo>
                    <a:pt x="1667" y="343"/>
                    <a:pt x="1347" y="183"/>
                    <a:pt x="1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6"/>
            <p:cNvSpPr/>
            <p:nvPr/>
          </p:nvSpPr>
          <p:spPr>
            <a:xfrm>
              <a:off x="3360179" y="2629380"/>
              <a:ext cx="111568" cy="13678"/>
            </a:xfrm>
            <a:custGeom>
              <a:avLst/>
              <a:gdLst/>
              <a:ahLst/>
              <a:cxnLst/>
              <a:rect l="l" t="t" r="r" b="b"/>
              <a:pathLst>
                <a:path w="6232" h="764" extrusionOk="0">
                  <a:moveTo>
                    <a:pt x="5775" y="1"/>
                  </a:moveTo>
                  <a:cubicBezTo>
                    <a:pt x="3995" y="1"/>
                    <a:pt x="2238" y="23"/>
                    <a:pt x="457" y="69"/>
                  </a:cubicBezTo>
                  <a:cubicBezTo>
                    <a:pt x="297" y="69"/>
                    <a:pt x="160" y="320"/>
                    <a:pt x="1" y="457"/>
                  </a:cubicBezTo>
                  <a:cubicBezTo>
                    <a:pt x="183" y="548"/>
                    <a:pt x="366" y="731"/>
                    <a:pt x="548" y="754"/>
                  </a:cubicBezTo>
                  <a:cubicBezTo>
                    <a:pt x="830" y="761"/>
                    <a:pt x="1109" y="764"/>
                    <a:pt x="1387" y="764"/>
                  </a:cubicBezTo>
                  <a:cubicBezTo>
                    <a:pt x="1943" y="764"/>
                    <a:pt x="2496" y="754"/>
                    <a:pt x="3059" y="754"/>
                  </a:cubicBezTo>
                  <a:lnTo>
                    <a:pt x="3059" y="731"/>
                  </a:lnTo>
                  <a:cubicBezTo>
                    <a:pt x="3504" y="731"/>
                    <a:pt x="3949" y="737"/>
                    <a:pt x="4397" y="737"/>
                  </a:cubicBezTo>
                  <a:cubicBezTo>
                    <a:pt x="4845" y="737"/>
                    <a:pt x="5296" y="731"/>
                    <a:pt x="5753" y="708"/>
                  </a:cubicBezTo>
                  <a:cubicBezTo>
                    <a:pt x="5912" y="708"/>
                    <a:pt x="6072" y="503"/>
                    <a:pt x="6232" y="389"/>
                  </a:cubicBezTo>
                  <a:cubicBezTo>
                    <a:pt x="6072" y="252"/>
                    <a:pt x="5935" y="1"/>
                    <a:pt x="577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6"/>
            <p:cNvSpPr/>
            <p:nvPr/>
          </p:nvSpPr>
          <p:spPr>
            <a:xfrm>
              <a:off x="2403187" y="2994251"/>
              <a:ext cx="24938" cy="102617"/>
            </a:xfrm>
            <a:custGeom>
              <a:avLst/>
              <a:gdLst/>
              <a:ahLst/>
              <a:cxnLst/>
              <a:rect l="l" t="t" r="r" b="b"/>
              <a:pathLst>
                <a:path w="1393" h="5732" extrusionOk="0">
                  <a:moveTo>
                    <a:pt x="280" y="0"/>
                  </a:moveTo>
                  <a:cubicBezTo>
                    <a:pt x="270" y="0"/>
                    <a:pt x="261" y="1"/>
                    <a:pt x="252" y="2"/>
                  </a:cubicBezTo>
                  <a:cubicBezTo>
                    <a:pt x="115" y="2"/>
                    <a:pt x="23" y="231"/>
                    <a:pt x="1" y="254"/>
                  </a:cubicBezTo>
                  <a:cubicBezTo>
                    <a:pt x="229" y="2034"/>
                    <a:pt x="411" y="3632"/>
                    <a:pt x="663" y="5229"/>
                  </a:cubicBezTo>
                  <a:cubicBezTo>
                    <a:pt x="685" y="5412"/>
                    <a:pt x="959" y="5572"/>
                    <a:pt x="1142" y="5732"/>
                  </a:cubicBezTo>
                  <a:cubicBezTo>
                    <a:pt x="1210" y="5503"/>
                    <a:pt x="1393" y="5275"/>
                    <a:pt x="1370" y="5070"/>
                  </a:cubicBezTo>
                  <a:cubicBezTo>
                    <a:pt x="1279" y="4065"/>
                    <a:pt x="1165" y="3084"/>
                    <a:pt x="1028" y="2080"/>
                  </a:cubicBezTo>
                  <a:cubicBezTo>
                    <a:pt x="936" y="1486"/>
                    <a:pt x="822" y="870"/>
                    <a:pt x="685" y="276"/>
                  </a:cubicBezTo>
                  <a:cubicBezTo>
                    <a:pt x="643" y="148"/>
                    <a:pt x="420" y="0"/>
                    <a:pt x="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6"/>
            <p:cNvSpPr/>
            <p:nvPr/>
          </p:nvSpPr>
          <p:spPr>
            <a:xfrm>
              <a:off x="3387964" y="2597245"/>
              <a:ext cx="100129" cy="13874"/>
            </a:xfrm>
            <a:custGeom>
              <a:avLst/>
              <a:gdLst/>
              <a:ahLst/>
              <a:cxnLst/>
              <a:rect l="l" t="t" r="r" b="b"/>
              <a:pathLst>
                <a:path w="5593" h="775" extrusionOk="0">
                  <a:moveTo>
                    <a:pt x="4941" y="0"/>
                  </a:moveTo>
                  <a:cubicBezTo>
                    <a:pt x="4847" y="0"/>
                    <a:pt x="4748" y="15"/>
                    <a:pt x="4657" y="15"/>
                  </a:cubicBezTo>
                  <a:cubicBezTo>
                    <a:pt x="3310" y="15"/>
                    <a:pt x="1964" y="15"/>
                    <a:pt x="640" y="38"/>
                  </a:cubicBezTo>
                  <a:cubicBezTo>
                    <a:pt x="412" y="38"/>
                    <a:pt x="206" y="243"/>
                    <a:pt x="1" y="358"/>
                  </a:cubicBezTo>
                  <a:cubicBezTo>
                    <a:pt x="206" y="494"/>
                    <a:pt x="389" y="746"/>
                    <a:pt x="594" y="746"/>
                  </a:cubicBezTo>
                  <a:cubicBezTo>
                    <a:pt x="971" y="768"/>
                    <a:pt x="1353" y="774"/>
                    <a:pt x="1736" y="774"/>
                  </a:cubicBezTo>
                  <a:cubicBezTo>
                    <a:pt x="2118" y="774"/>
                    <a:pt x="2500" y="768"/>
                    <a:pt x="2877" y="768"/>
                  </a:cubicBezTo>
                  <a:lnTo>
                    <a:pt x="2877" y="723"/>
                  </a:lnTo>
                  <a:cubicBezTo>
                    <a:pt x="3364" y="723"/>
                    <a:pt x="3861" y="733"/>
                    <a:pt x="4355" y="733"/>
                  </a:cubicBezTo>
                  <a:cubicBezTo>
                    <a:pt x="4601" y="733"/>
                    <a:pt x="4847" y="730"/>
                    <a:pt x="5091" y="723"/>
                  </a:cubicBezTo>
                  <a:cubicBezTo>
                    <a:pt x="5251" y="700"/>
                    <a:pt x="5433" y="517"/>
                    <a:pt x="5593" y="403"/>
                  </a:cubicBezTo>
                  <a:cubicBezTo>
                    <a:pt x="5433" y="289"/>
                    <a:pt x="5296" y="129"/>
                    <a:pt x="5136" y="38"/>
                  </a:cubicBezTo>
                  <a:cubicBezTo>
                    <a:pt x="5078" y="9"/>
                    <a:pt x="5011" y="0"/>
                    <a:pt x="4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6"/>
            <p:cNvSpPr/>
            <p:nvPr/>
          </p:nvSpPr>
          <p:spPr>
            <a:xfrm>
              <a:off x="3518746" y="3269287"/>
              <a:ext cx="31902" cy="79702"/>
            </a:xfrm>
            <a:custGeom>
              <a:avLst/>
              <a:gdLst/>
              <a:ahLst/>
              <a:cxnLst/>
              <a:rect l="l" t="t" r="r" b="b"/>
              <a:pathLst>
                <a:path w="1782" h="4452" extrusionOk="0">
                  <a:moveTo>
                    <a:pt x="1028" y="1"/>
                  </a:moveTo>
                  <a:cubicBezTo>
                    <a:pt x="959" y="138"/>
                    <a:pt x="845" y="298"/>
                    <a:pt x="822" y="435"/>
                  </a:cubicBezTo>
                  <a:cubicBezTo>
                    <a:pt x="731" y="1051"/>
                    <a:pt x="731" y="1690"/>
                    <a:pt x="594" y="2283"/>
                  </a:cubicBezTo>
                  <a:cubicBezTo>
                    <a:pt x="457" y="2831"/>
                    <a:pt x="183" y="3333"/>
                    <a:pt x="46" y="3881"/>
                  </a:cubicBezTo>
                  <a:cubicBezTo>
                    <a:pt x="1" y="4041"/>
                    <a:pt x="161" y="4269"/>
                    <a:pt x="206" y="4452"/>
                  </a:cubicBezTo>
                  <a:cubicBezTo>
                    <a:pt x="366" y="4361"/>
                    <a:pt x="640" y="4315"/>
                    <a:pt x="685" y="4178"/>
                  </a:cubicBezTo>
                  <a:cubicBezTo>
                    <a:pt x="1074" y="3151"/>
                    <a:pt x="1416" y="2101"/>
                    <a:pt x="1781" y="1051"/>
                  </a:cubicBezTo>
                  <a:cubicBezTo>
                    <a:pt x="1735" y="1028"/>
                    <a:pt x="1713" y="1005"/>
                    <a:pt x="1667" y="1005"/>
                  </a:cubicBezTo>
                  <a:cubicBezTo>
                    <a:pt x="1621" y="731"/>
                    <a:pt x="1621" y="457"/>
                    <a:pt x="1507" y="252"/>
                  </a:cubicBezTo>
                  <a:cubicBezTo>
                    <a:pt x="1439" y="115"/>
                    <a:pt x="1188" y="69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6"/>
            <p:cNvSpPr/>
            <p:nvPr/>
          </p:nvSpPr>
          <p:spPr>
            <a:xfrm>
              <a:off x="2218899" y="2411614"/>
              <a:ext cx="580685" cy="492229"/>
            </a:xfrm>
            <a:custGeom>
              <a:avLst/>
              <a:gdLst/>
              <a:ahLst/>
              <a:cxnLst/>
              <a:rect l="l" t="t" r="r" b="b"/>
              <a:pathLst>
                <a:path w="32436" h="27495" extrusionOk="0">
                  <a:moveTo>
                    <a:pt x="27939" y="1300"/>
                  </a:moveTo>
                  <a:cubicBezTo>
                    <a:pt x="28007" y="1323"/>
                    <a:pt x="28076" y="1345"/>
                    <a:pt x="28121" y="1368"/>
                  </a:cubicBezTo>
                  <a:cubicBezTo>
                    <a:pt x="28121" y="2281"/>
                    <a:pt x="28213" y="3217"/>
                    <a:pt x="28098" y="4130"/>
                  </a:cubicBezTo>
                  <a:cubicBezTo>
                    <a:pt x="28053" y="4450"/>
                    <a:pt x="27573" y="4723"/>
                    <a:pt x="27299" y="5020"/>
                  </a:cubicBezTo>
                  <a:cubicBezTo>
                    <a:pt x="27254" y="4997"/>
                    <a:pt x="27208" y="4975"/>
                    <a:pt x="27140" y="4952"/>
                  </a:cubicBezTo>
                  <a:cubicBezTo>
                    <a:pt x="27140" y="4039"/>
                    <a:pt x="27071" y="3126"/>
                    <a:pt x="27185" y="2236"/>
                  </a:cubicBezTo>
                  <a:cubicBezTo>
                    <a:pt x="27231" y="1893"/>
                    <a:pt x="27688" y="1619"/>
                    <a:pt x="27939" y="1300"/>
                  </a:cubicBezTo>
                  <a:close/>
                  <a:moveTo>
                    <a:pt x="31408" y="4016"/>
                  </a:moveTo>
                  <a:lnTo>
                    <a:pt x="31408" y="4016"/>
                  </a:lnTo>
                  <a:cubicBezTo>
                    <a:pt x="30993" y="5002"/>
                    <a:pt x="30277" y="5489"/>
                    <a:pt x="29259" y="5489"/>
                  </a:cubicBezTo>
                  <a:cubicBezTo>
                    <a:pt x="28934" y="5489"/>
                    <a:pt x="28577" y="5439"/>
                    <a:pt x="28190" y="5340"/>
                  </a:cubicBezTo>
                  <a:cubicBezTo>
                    <a:pt x="28806" y="3856"/>
                    <a:pt x="30221" y="4267"/>
                    <a:pt x="31408" y="4016"/>
                  </a:cubicBezTo>
                  <a:close/>
                  <a:moveTo>
                    <a:pt x="26113" y="2806"/>
                  </a:moveTo>
                  <a:cubicBezTo>
                    <a:pt x="26204" y="2829"/>
                    <a:pt x="26295" y="2875"/>
                    <a:pt x="26386" y="2897"/>
                  </a:cubicBezTo>
                  <a:cubicBezTo>
                    <a:pt x="26386" y="3810"/>
                    <a:pt x="26432" y="4723"/>
                    <a:pt x="26341" y="5636"/>
                  </a:cubicBezTo>
                  <a:cubicBezTo>
                    <a:pt x="26318" y="5910"/>
                    <a:pt x="25930" y="6184"/>
                    <a:pt x="25588" y="6595"/>
                  </a:cubicBezTo>
                  <a:cubicBezTo>
                    <a:pt x="25542" y="5545"/>
                    <a:pt x="25405" y="4678"/>
                    <a:pt x="25473" y="3856"/>
                  </a:cubicBezTo>
                  <a:cubicBezTo>
                    <a:pt x="25496" y="3491"/>
                    <a:pt x="25884" y="3149"/>
                    <a:pt x="26113" y="2806"/>
                  </a:cubicBezTo>
                  <a:close/>
                  <a:moveTo>
                    <a:pt x="27956" y="6119"/>
                  </a:moveTo>
                  <a:cubicBezTo>
                    <a:pt x="28321" y="6119"/>
                    <a:pt x="28806" y="6145"/>
                    <a:pt x="29468" y="6184"/>
                  </a:cubicBezTo>
                  <a:cubicBezTo>
                    <a:pt x="29054" y="6826"/>
                    <a:pt x="28721" y="7103"/>
                    <a:pt x="28089" y="7103"/>
                  </a:cubicBezTo>
                  <a:cubicBezTo>
                    <a:pt x="27709" y="7103"/>
                    <a:pt x="27222" y="7003"/>
                    <a:pt x="26546" y="6823"/>
                  </a:cubicBezTo>
                  <a:cubicBezTo>
                    <a:pt x="26873" y="6284"/>
                    <a:pt x="27036" y="6119"/>
                    <a:pt x="27956" y="6119"/>
                  </a:cubicBezTo>
                  <a:close/>
                  <a:moveTo>
                    <a:pt x="24675" y="4107"/>
                  </a:moveTo>
                  <a:cubicBezTo>
                    <a:pt x="24743" y="5226"/>
                    <a:pt x="24812" y="6116"/>
                    <a:pt x="24834" y="7006"/>
                  </a:cubicBezTo>
                  <a:cubicBezTo>
                    <a:pt x="24834" y="7189"/>
                    <a:pt x="24583" y="7394"/>
                    <a:pt x="24424" y="7554"/>
                  </a:cubicBezTo>
                  <a:cubicBezTo>
                    <a:pt x="24195" y="7782"/>
                    <a:pt x="23944" y="7987"/>
                    <a:pt x="23579" y="8307"/>
                  </a:cubicBezTo>
                  <a:cubicBezTo>
                    <a:pt x="23579" y="7211"/>
                    <a:pt x="23488" y="6230"/>
                    <a:pt x="23625" y="5248"/>
                  </a:cubicBezTo>
                  <a:cubicBezTo>
                    <a:pt x="23670" y="4883"/>
                    <a:pt x="24241" y="4564"/>
                    <a:pt x="24675" y="4107"/>
                  </a:cubicBezTo>
                  <a:close/>
                  <a:moveTo>
                    <a:pt x="26203" y="7609"/>
                  </a:moveTo>
                  <a:cubicBezTo>
                    <a:pt x="26741" y="7609"/>
                    <a:pt x="27319" y="7746"/>
                    <a:pt x="27893" y="7805"/>
                  </a:cubicBezTo>
                  <a:cubicBezTo>
                    <a:pt x="27444" y="8336"/>
                    <a:pt x="27067" y="8830"/>
                    <a:pt x="26355" y="8830"/>
                  </a:cubicBezTo>
                  <a:cubicBezTo>
                    <a:pt x="26272" y="8830"/>
                    <a:pt x="26183" y="8824"/>
                    <a:pt x="26090" y="8809"/>
                  </a:cubicBezTo>
                  <a:cubicBezTo>
                    <a:pt x="25871" y="8773"/>
                    <a:pt x="25652" y="8762"/>
                    <a:pt x="25429" y="8762"/>
                  </a:cubicBezTo>
                  <a:cubicBezTo>
                    <a:pt x="25096" y="8762"/>
                    <a:pt x="24757" y="8786"/>
                    <a:pt x="24401" y="8786"/>
                  </a:cubicBezTo>
                  <a:cubicBezTo>
                    <a:pt x="24866" y="7842"/>
                    <a:pt x="25500" y="7609"/>
                    <a:pt x="26203" y="7609"/>
                  </a:cubicBezTo>
                  <a:close/>
                  <a:moveTo>
                    <a:pt x="4908" y="11480"/>
                  </a:moveTo>
                  <a:lnTo>
                    <a:pt x="4908" y="11480"/>
                  </a:lnTo>
                  <a:cubicBezTo>
                    <a:pt x="4611" y="12553"/>
                    <a:pt x="4406" y="13625"/>
                    <a:pt x="4018" y="14652"/>
                  </a:cubicBezTo>
                  <a:cubicBezTo>
                    <a:pt x="3881" y="15086"/>
                    <a:pt x="3401" y="15406"/>
                    <a:pt x="3082" y="15771"/>
                  </a:cubicBezTo>
                  <a:cubicBezTo>
                    <a:pt x="3036" y="15748"/>
                    <a:pt x="2991" y="15725"/>
                    <a:pt x="2922" y="15680"/>
                  </a:cubicBezTo>
                  <a:cubicBezTo>
                    <a:pt x="3196" y="14105"/>
                    <a:pt x="3858" y="12735"/>
                    <a:pt x="4908" y="11480"/>
                  </a:cubicBezTo>
                  <a:close/>
                  <a:moveTo>
                    <a:pt x="15143" y="15145"/>
                  </a:moveTo>
                  <a:cubicBezTo>
                    <a:pt x="15393" y="15145"/>
                    <a:pt x="15644" y="15184"/>
                    <a:pt x="15864" y="15269"/>
                  </a:cubicBezTo>
                  <a:cubicBezTo>
                    <a:pt x="15544" y="15520"/>
                    <a:pt x="15225" y="15725"/>
                    <a:pt x="14997" y="15999"/>
                  </a:cubicBezTo>
                  <a:cubicBezTo>
                    <a:pt x="14837" y="16159"/>
                    <a:pt x="14814" y="16410"/>
                    <a:pt x="14723" y="16638"/>
                  </a:cubicBezTo>
                  <a:cubicBezTo>
                    <a:pt x="14765" y="16634"/>
                    <a:pt x="14807" y="16633"/>
                    <a:pt x="14850" y="16633"/>
                  </a:cubicBezTo>
                  <a:cubicBezTo>
                    <a:pt x="14935" y="16633"/>
                    <a:pt x="15020" y="16638"/>
                    <a:pt x="15102" y="16638"/>
                  </a:cubicBezTo>
                  <a:cubicBezTo>
                    <a:pt x="15225" y="16638"/>
                    <a:pt x="15339" y="16627"/>
                    <a:pt x="15430" y="16570"/>
                  </a:cubicBezTo>
                  <a:cubicBezTo>
                    <a:pt x="15796" y="16364"/>
                    <a:pt x="16115" y="16068"/>
                    <a:pt x="16435" y="15794"/>
                  </a:cubicBezTo>
                  <a:lnTo>
                    <a:pt x="16435" y="15794"/>
                  </a:lnTo>
                  <a:cubicBezTo>
                    <a:pt x="16754" y="16342"/>
                    <a:pt x="16594" y="16958"/>
                    <a:pt x="16069" y="17346"/>
                  </a:cubicBezTo>
                  <a:cubicBezTo>
                    <a:pt x="15855" y="17518"/>
                    <a:pt x="15503" y="17604"/>
                    <a:pt x="15142" y="17604"/>
                  </a:cubicBezTo>
                  <a:cubicBezTo>
                    <a:pt x="14735" y="17604"/>
                    <a:pt x="14315" y="17495"/>
                    <a:pt x="14061" y="17277"/>
                  </a:cubicBezTo>
                  <a:cubicBezTo>
                    <a:pt x="13650" y="16912"/>
                    <a:pt x="13536" y="16045"/>
                    <a:pt x="13833" y="15634"/>
                  </a:cubicBezTo>
                  <a:cubicBezTo>
                    <a:pt x="14037" y="15335"/>
                    <a:pt x="14588" y="15145"/>
                    <a:pt x="15143" y="15145"/>
                  </a:cubicBezTo>
                  <a:close/>
                  <a:moveTo>
                    <a:pt x="3881" y="16090"/>
                  </a:moveTo>
                  <a:lnTo>
                    <a:pt x="3881" y="16090"/>
                  </a:lnTo>
                  <a:cubicBezTo>
                    <a:pt x="4223" y="17186"/>
                    <a:pt x="3744" y="17916"/>
                    <a:pt x="2922" y="18533"/>
                  </a:cubicBezTo>
                  <a:cubicBezTo>
                    <a:pt x="2534" y="17323"/>
                    <a:pt x="2671" y="16958"/>
                    <a:pt x="3881" y="16090"/>
                  </a:cubicBezTo>
                  <a:close/>
                  <a:moveTo>
                    <a:pt x="4086" y="18533"/>
                  </a:moveTo>
                  <a:lnTo>
                    <a:pt x="4086" y="18533"/>
                  </a:lnTo>
                  <a:cubicBezTo>
                    <a:pt x="4634" y="19583"/>
                    <a:pt x="4588" y="19720"/>
                    <a:pt x="3470" y="20701"/>
                  </a:cubicBezTo>
                  <a:cubicBezTo>
                    <a:pt x="2899" y="19606"/>
                    <a:pt x="2945" y="19514"/>
                    <a:pt x="4086" y="18533"/>
                  </a:cubicBezTo>
                  <a:close/>
                  <a:moveTo>
                    <a:pt x="15188" y="9849"/>
                  </a:moveTo>
                  <a:cubicBezTo>
                    <a:pt x="16848" y="9849"/>
                    <a:pt x="18352" y="10538"/>
                    <a:pt x="19699" y="11868"/>
                  </a:cubicBezTo>
                  <a:cubicBezTo>
                    <a:pt x="18672" y="12781"/>
                    <a:pt x="17713" y="13648"/>
                    <a:pt x="16731" y="14493"/>
                  </a:cubicBezTo>
                  <a:cubicBezTo>
                    <a:pt x="16681" y="14543"/>
                    <a:pt x="16596" y="14562"/>
                    <a:pt x="16500" y="14562"/>
                  </a:cubicBezTo>
                  <a:cubicBezTo>
                    <a:pt x="16378" y="14562"/>
                    <a:pt x="16240" y="14531"/>
                    <a:pt x="16138" y="14493"/>
                  </a:cubicBezTo>
                  <a:cubicBezTo>
                    <a:pt x="15804" y="14372"/>
                    <a:pt x="15470" y="14316"/>
                    <a:pt x="15143" y="14316"/>
                  </a:cubicBezTo>
                  <a:cubicBezTo>
                    <a:pt x="14667" y="14316"/>
                    <a:pt x="14207" y="14436"/>
                    <a:pt x="13787" y="14652"/>
                  </a:cubicBezTo>
                  <a:cubicBezTo>
                    <a:pt x="12554" y="15269"/>
                    <a:pt x="12600" y="17255"/>
                    <a:pt x="13787" y="17985"/>
                  </a:cubicBezTo>
                  <a:cubicBezTo>
                    <a:pt x="14186" y="18236"/>
                    <a:pt x="14683" y="18362"/>
                    <a:pt x="15168" y="18362"/>
                  </a:cubicBezTo>
                  <a:cubicBezTo>
                    <a:pt x="15653" y="18362"/>
                    <a:pt x="16127" y="18236"/>
                    <a:pt x="16480" y="17985"/>
                  </a:cubicBezTo>
                  <a:cubicBezTo>
                    <a:pt x="17256" y="17414"/>
                    <a:pt x="17530" y="16570"/>
                    <a:pt x="17279" y="15543"/>
                  </a:cubicBezTo>
                  <a:cubicBezTo>
                    <a:pt x="17234" y="15360"/>
                    <a:pt x="17256" y="15086"/>
                    <a:pt x="17370" y="14972"/>
                  </a:cubicBezTo>
                  <a:cubicBezTo>
                    <a:pt x="18261" y="14127"/>
                    <a:pt x="19197" y="13329"/>
                    <a:pt x="20178" y="12438"/>
                  </a:cubicBezTo>
                  <a:cubicBezTo>
                    <a:pt x="21365" y="14516"/>
                    <a:pt x="21479" y="16547"/>
                    <a:pt x="20475" y="18578"/>
                  </a:cubicBezTo>
                  <a:cubicBezTo>
                    <a:pt x="19425" y="20701"/>
                    <a:pt x="17759" y="22185"/>
                    <a:pt x="15248" y="22436"/>
                  </a:cubicBezTo>
                  <a:cubicBezTo>
                    <a:pt x="15004" y="22460"/>
                    <a:pt x="14766" y="22472"/>
                    <a:pt x="14535" y="22472"/>
                  </a:cubicBezTo>
                  <a:cubicBezTo>
                    <a:pt x="11274" y="22472"/>
                    <a:pt x="9371" y="20137"/>
                    <a:pt x="8902" y="17643"/>
                  </a:cubicBezTo>
                  <a:cubicBezTo>
                    <a:pt x="8195" y="14036"/>
                    <a:pt x="10021" y="10978"/>
                    <a:pt x="13536" y="10065"/>
                  </a:cubicBezTo>
                  <a:cubicBezTo>
                    <a:pt x="14103" y="9920"/>
                    <a:pt x="14653" y="9849"/>
                    <a:pt x="15188" y="9849"/>
                  </a:cubicBezTo>
                  <a:close/>
                  <a:moveTo>
                    <a:pt x="4794" y="20541"/>
                  </a:moveTo>
                  <a:lnTo>
                    <a:pt x="4794" y="20541"/>
                  </a:lnTo>
                  <a:cubicBezTo>
                    <a:pt x="5479" y="21660"/>
                    <a:pt x="5479" y="21660"/>
                    <a:pt x="4588" y="22618"/>
                  </a:cubicBezTo>
                  <a:cubicBezTo>
                    <a:pt x="3675" y="21728"/>
                    <a:pt x="3698" y="21523"/>
                    <a:pt x="4794" y="20541"/>
                  </a:cubicBezTo>
                  <a:close/>
                  <a:moveTo>
                    <a:pt x="5798" y="22436"/>
                  </a:moveTo>
                  <a:cubicBezTo>
                    <a:pt x="6643" y="23143"/>
                    <a:pt x="6643" y="23349"/>
                    <a:pt x="5798" y="24056"/>
                  </a:cubicBezTo>
                  <a:cubicBezTo>
                    <a:pt x="4931" y="23372"/>
                    <a:pt x="4931" y="23280"/>
                    <a:pt x="5798" y="22436"/>
                  </a:cubicBezTo>
                  <a:close/>
                  <a:moveTo>
                    <a:pt x="7053" y="23828"/>
                  </a:moveTo>
                  <a:cubicBezTo>
                    <a:pt x="7419" y="24148"/>
                    <a:pt x="7738" y="24422"/>
                    <a:pt x="8103" y="24741"/>
                  </a:cubicBezTo>
                  <a:cubicBezTo>
                    <a:pt x="7921" y="24992"/>
                    <a:pt x="7784" y="25221"/>
                    <a:pt x="7578" y="25540"/>
                  </a:cubicBezTo>
                  <a:cubicBezTo>
                    <a:pt x="7145" y="25221"/>
                    <a:pt x="6802" y="24969"/>
                    <a:pt x="6392" y="24673"/>
                  </a:cubicBezTo>
                  <a:cubicBezTo>
                    <a:pt x="6620" y="24376"/>
                    <a:pt x="6825" y="24125"/>
                    <a:pt x="7053" y="23828"/>
                  </a:cubicBezTo>
                  <a:close/>
                  <a:moveTo>
                    <a:pt x="14833" y="6498"/>
                  </a:moveTo>
                  <a:cubicBezTo>
                    <a:pt x="17592" y="6498"/>
                    <a:pt x="20132" y="7504"/>
                    <a:pt x="22232" y="9517"/>
                  </a:cubicBezTo>
                  <a:cubicBezTo>
                    <a:pt x="21548" y="10133"/>
                    <a:pt x="20908" y="10727"/>
                    <a:pt x="20315" y="11274"/>
                  </a:cubicBezTo>
                  <a:cubicBezTo>
                    <a:pt x="19653" y="10818"/>
                    <a:pt x="19060" y="10339"/>
                    <a:pt x="18398" y="9973"/>
                  </a:cubicBezTo>
                  <a:cubicBezTo>
                    <a:pt x="17358" y="9397"/>
                    <a:pt x="16229" y="9130"/>
                    <a:pt x="15112" y="9130"/>
                  </a:cubicBezTo>
                  <a:cubicBezTo>
                    <a:pt x="12158" y="9130"/>
                    <a:pt x="9288" y="10997"/>
                    <a:pt x="8377" y="13945"/>
                  </a:cubicBezTo>
                  <a:cubicBezTo>
                    <a:pt x="7784" y="15885"/>
                    <a:pt x="7898" y="17734"/>
                    <a:pt x="8743" y="19560"/>
                  </a:cubicBezTo>
                  <a:cubicBezTo>
                    <a:pt x="9863" y="21922"/>
                    <a:pt x="12178" y="23249"/>
                    <a:pt x="14596" y="23249"/>
                  </a:cubicBezTo>
                  <a:cubicBezTo>
                    <a:pt x="15824" y="23249"/>
                    <a:pt x="17078" y="22907"/>
                    <a:pt x="18215" y="22185"/>
                  </a:cubicBezTo>
                  <a:cubicBezTo>
                    <a:pt x="21730" y="19948"/>
                    <a:pt x="22826" y="15954"/>
                    <a:pt x="20977" y="12301"/>
                  </a:cubicBezTo>
                  <a:cubicBezTo>
                    <a:pt x="20886" y="12142"/>
                    <a:pt x="20863" y="11845"/>
                    <a:pt x="20954" y="11731"/>
                  </a:cubicBezTo>
                  <a:cubicBezTo>
                    <a:pt x="21525" y="11160"/>
                    <a:pt x="22118" y="10635"/>
                    <a:pt x="22734" y="10087"/>
                  </a:cubicBezTo>
                  <a:cubicBezTo>
                    <a:pt x="23944" y="11343"/>
                    <a:pt x="24538" y="12781"/>
                    <a:pt x="24743" y="14424"/>
                  </a:cubicBezTo>
                  <a:cubicBezTo>
                    <a:pt x="25314" y="19423"/>
                    <a:pt x="22643" y="23098"/>
                    <a:pt x="18831" y="24833"/>
                  </a:cubicBezTo>
                  <a:cubicBezTo>
                    <a:pt x="17333" y="25511"/>
                    <a:pt x="15734" y="25854"/>
                    <a:pt x="14169" y="25854"/>
                  </a:cubicBezTo>
                  <a:cubicBezTo>
                    <a:pt x="9682" y="25854"/>
                    <a:pt x="5482" y="23031"/>
                    <a:pt x="4771" y="17209"/>
                  </a:cubicBezTo>
                  <a:cubicBezTo>
                    <a:pt x="4474" y="14767"/>
                    <a:pt x="4976" y="12438"/>
                    <a:pt x="6620" y="10544"/>
                  </a:cubicBezTo>
                  <a:cubicBezTo>
                    <a:pt x="8651" y="8193"/>
                    <a:pt x="11276" y="6618"/>
                    <a:pt x="14472" y="6504"/>
                  </a:cubicBezTo>
                  <a:cubicBezTo>
                    <a:pt x="14592" y="6500"/>
                    <a:pt x="14713" y="6498"/>
                    <a:pt x="14833" y="6498"/>
                  </a:cubicBezTo>
                  <a:close/>
                  <a:moveTo>
                    <a:pt x="8720" y="25175"/>
                  </a:moveTo>
                  <a:cubicBezTo>
                    <a:pt x="9108" y="25358"/>
                    <a:pt x="9496" y="25540"/>
                    <a:pt x="9929" y="25746"/>
                  </a:cubicBezTo>
                  <a:cubicBezTo>
                    <a:pt x="9741" y="26157"/>
                    <a:pt x="9614" y="26357"/>
                    <a:pt x="9381" y="26357"/>
                  </a:cubicBezTo>
                  <a:cubicBezTo>
                    <a:pt x="9163" y="26357"/>
                    <a:pt x="8851" y="26180"/>
                    <a:pt x="8309" y="25837"/>
                  </a:cubicBezTo>
                  <a:cubicBezTo>
                    <a:pt x="8423" y="25654"/>
                    <a:pt x="8537" y="25449"/>
                    <a:pt x="8720" y="25175"/>
                  </a:cubicBezTo>
                  <a:close/>
                  <a:moveTo>
                    <a:pt x="10841" y="26053"/>
                  </a:moveTo>
                  <a:cubicBezTo>
                    <a:pt x="10916" y="26053"/>
                    <a:pt x="11006" y="26078"/>
                    <a:pt x="11116" y="26134"/>
                  </a:cubicBezTo>
                  <a:cubicBezTo>
                    <a:pt x="11253" y="26202"/>
                    <a:pt x="11345" y="26362"/>
                    <a:pt x="11459" y="26499"/>
                  </a:cubicBezTo>
                  <a:cubicBezTo>
                    <a:pt x="11139" y="26567"/>
                    <a:pt x="10842" y="26636"/>
                    <a:pt x="10454" y="26704"/>
                  </a:cubicBezTo>
                  <a:cubicBezTo>
                    <a:pt x="10524" y="26306"/>
                    <a:pt x="10606" y="26053"/>
                    <a:pt x="10841" y="26053"/>
                  </a:cubicBezTo>
                  <a:close/>
                  <a:moveTo>
                    <a:pt x="28611" y="1"/>
                  </a:moveTo>
                  <a:cubicBezTo>
                    <a:pt x="28483" y="1"/>
                    <a:pt x="28275" y="91"/>
                    <a:pt x="28167" y="181"/>
                  </a:cubicBezTo>
                  <a:cubicBezTo>
                    <a:pt x="26523" y="1574"/>
                    <a:pt x="24880" y="2989"/>
                    <a:pt x="23282" y="4427"/>
                  </a:cubicBezTo>
                  <a:cubicBezTo>
                    <a:pt x="23031" y="4655"/>
                    <a:pt x="22871" y="5134"/>
                    <a:pt x="22849" y="5500"/>
                  </a:cubicBezTo>
                  <a:cubicBezTo>
                    <a:pt x="22803" y="6595"/>
                    <a:pt x="22849" y="7668"/>
                    <a:pt x="22849" y="8786"/>
                  </a:cubicBezTo>
                  <a:cubicBezTo>
                    <a:pt x="21639" y="8056"/>
                    <a:pt x="20635" y="7371"/>
                    <a:pt x="19562" y="6869"/>
                  </a:cubicBezTo>
                  <a:cubicBezTo>
                    <a:pt x="18786" y="6481"/>
                    <a:pt x="17850" y="6367"/>
                    <a:pt x="17028" y="6025"/>
                  </a:cubicBezTo>
                  <a:cubicBezTo>
                    <a:pt x="16265" y="5733"/>
                    <a:pt x="15476" y="5610"/>
                    <a:pt x="14692" y="5610"/>
                  </a:cubicBezTo>
                  <a:cubicBezTo>
                    <a:pt x="14188" y="5610"/>
                    <a:pt x="13685" y="5661"/>
                    <a:pt x="13193" y="5751"/>
                  </a:cubicBezTo>
                  <a:cubicBezTo>
                    <a:pt x="9770" y="6435"/>
                    <a:pt x="6871" y="8170"/>
                    <a:pt x="4588" y="10727"/>
                  </a:cubicBezTo>
                  <a:cubicBezTo>
                    <a:pt x="0" y="15794"/>
                    <a:pt x="1667" y="23577"/>
                    <a:pt x="8263" y="26704"/>
                  </a:cubicBezTo>
                  <a:cubicBezTo>
                    <a:pt x="9500" y="27296"/>
                    <a:pt x="10783" y="27494"/>
                    <a:pt x="12080" y="27494"/>
                  </a:cubicBezTo>
                  <a:cubicBezTo>
                    <a:pt x="13033" y="27494"/>
                    <a:pt x="13994" y="27387"/>
                    <a:pt x="14951" y="27252"/>
                  </a:cubicBezTo>
                  <a:cubicBezTo>
                    <a:pt x="17348" y="26887"/>
                    <a:pt x="19311" y="25700"/>
                    <a:pt x="21182" y="24285"/>
                  </a:cubicBezTo>
                  <a:cubicBezTo>
                    <a:pt x="25976" y="20701"/>
                    <a:pt x="26980" y="14607"/>
                    <a:pt x="23510" y="9791"/>
                  </a:cubicBezTo>
                  <a:cubicBezTo>
                    <a:pt x="23465" y="9722"/>
                    <a:pt x="23442" y="9631"/>
                    <a:pt x="23374" y="9471"/>
                  </a:cubicBezTo>
                  <a:cubicBezTo>
                    <a:pt x="23739" y="9471"/>
                    <a:pt x="24013" y="9471"/>
                    <a:pt x="24287" y="9494"/>
                  </a:cubicBezTo>
                  <a:cubicBezTo>
                    <a:pt x="25131" y="9517"/>
                    <a:pt x="25953" y="9562"/>
                    <a:pt x="26775" y="9562"/>
                  </a:cubicBezTo>
                  <a:cubicBezTo>
                    <a:pt x="27026" y="9562"/>
                    <a:pt x="27345" y="9494"/>
                    <a:pt x="27505" y="9334"/>
                  </a:cubicBezTo>
                  <a:cubicBezTo>
                    <a:pt x="29011" y="7805"/>
                    <a:pt x="30472" y="6276"/>
                    <a:pt x="31956" y="4746"/>
                  </a:cubicBezTo>
                  <a:cubicBezTo>
                    <a:pt x="32275" y="4404"/>
                    <a:pt x="32435" y="4062"/>
                    <a:pt x="32161" y="3582"/>
                  </a:cubicBezTo>
                  <a:cubicBezTo>
                    <a:pt x="32000" y="3296"/>
                    <a:pt x="31811" y="3227"/>
                    <a:pt x="31613" y="3227"/>
                  </a:cubicBezTo>
                  <a:cubicBezTo>
                    <a:pt x="31448" y="3227"/>
                    <a:pt x="31277" y="3275"/>
                    <a:pt x="31111" y="3285"/>
                  </a:cubicBezTo>
                  <a:cubicBezTo>
                    <a:pt x="30404" y="3354"/>
                    <a:pt x="29696" y="3468"/>
                    <a:pt x="28966" y="3559"/>
                  </a:cubicBezTo>
                  <a:cubicBezTo>
                    <a:pt x="28966" y="2487"/>
                    <a:pt x="28966" y="1528"/>
                    <a:pt x="28943" y="569"/>
                  </a:cubicBezTo>
                  <a:cubicBezTo>
                    <a:pt x="28943" y="387"/>
                    <a:pt x="28829" y="136"/>
                    <a:pt x="28692" y="21"/>
                  </a:cubicBezTo>
                  <a:cubicBezTo>
                    <a:pt x="28673" y="7"/>
                    <a:pt x="28645" y="1"/>
                    <a:pt x="2861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6"/>
            <p:cNvSpPr/>
            <p:nvPr/>
          </p:nvSpPr>
          <p:spPr>
            <a:xfrm>
              <a:off x="2314516" y="2639996"/>
              <a:ext cx="23721" cy="39475"/>
            </a:xfrm>
            <a:custGeom>
              <a:avLst/>
              <a:gdLst/>
              <a:ahLst/>
              <a:cxnLst/>
              <a:rect l="l" t="t" r="r" b="b"/>
              <a:pathLst>
                <a:path w="1325" h="2205" extrusionOk="0">
                  <a:moveTo>
                    <a:pt x="1073" y="1"/>
                  </a:moveTo>
                  <a:cubicBezTo>
                    <a:pt x="891" y="92"/>
                    <a:pt x="754" y="115"/>
                    <a:pt x="708" y="184"/>
                  </a:cubicBezTo>
                  <a:cubicBezTo>
                    <a:pt x="457" y="754"/>
                    <a:pt x="229" y="1302"/>
                    <a:pt x="46" y="1873"/>
                  </a:cubicBezTo>
                  <a:cubicBezTo>
                    <a:pt x="1" y="1964"/>
                    <a:pt x="160" y="2169"/>
                    <a:pt x="274" y="2192"/>
                  </a:cubicBezTo>
                  <a:cubicBezTo>
                    <a:pt x="295" y="2201"/>
                    <a:pt x="320" y="2204"/>
                    <a:pt x="347" y="2204"/>
                  </a:cubicBezTo>
                  <a:cubicBezTo>
                    <a:pt x="466" y="2204"/>
                    <a:pt x="625" y="2130"/>
                    <a:pt x="662" y="2055"/>
                  </a:cubicBezTo>
                  <a:cubicBezTo>
                    <a:pt x="891" y="1553"/>
                    <a:pt x="1119" y="1028"/>
                    <a:pt x="1279" y="480"/>
                  </a:cubicBezTo>
                  <a:cubicBezTo>
                    <a:pt x="1324" y="366"/>
                    <a:pt x="1165" y="184"/>
                    <a:pt x="10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6"/>
            <p:cNvSpPr/>
            <p:nvPr/>
          </p:nvSpPr>
          <p:spPr>
            <a:xfrm>
              <a:off x="2586258" y="2790431"/>
              <a:ext cx="32296" cy="31437"/>
            </a:xfrm>
            <a:custGeom>
              <a:avLst/>
              <a:gdLst/>
              <a:ahLst/>
              <a:cxnLst/>
              <a:rect l="l" t="t" r="r" b="b"/>
              <a:pathLst>
                <a:path w="1804" h="1756" extrusionOk="0">
                  <a:moveTo>
                    <a:pt x="1407" y="0"/>
                  </a:moveTo>
                  <a:cubicBezTo>
                    <a:pt x="1339" y="0"/>
                    <a:pt x="1274" y="12"/>
                    <a:pt x="1233" y="43"/>
                  </a:cubicBezTo>
                  <a:cubicBezTo>
                    <a:pt x="845" y="363"/>
                    <a:pt x="457" y="705"/>
                    <a:pt x="92" y="1048"/>
                  </a:cubicBezTo>
                  <a:cubicBezTo>
                    <a:pt x="23" y="1139"/>
                    <a:pt x="0" y="1344"/>
                    <a:pt x="46" y="1481"/>
                  </a:cubicBezTo>
                  <a:cubicBezTo>
                    <a:pt x="69" y="1573"/>
                    <a:pt x="229" y="1618"/>
                    <a:pt x="434" y="1755"/>
                  </a:cubicBezTo>
                  <a:cubicBezTo>
                    <a:pt x="891" y="1276"/>
                    <a:pt x="1347" y="842"/>
                    <a:pt x="1758" y="386"/>
                  </a:cubicBezTo>
                  <a:cubicBezTo>
                    <a:pt x="1804" y="317"/>
                    <a:pt x="1735" y="89"/>
                    <a:pt x="1644" y="43"/>
                  </a:cubicBezTo>
                  <a:cubicBezTo>
                    <a:pt x="1581" y="18"/>
                    <a:pt x="1491" y="0"/>
                    <a:pt x="14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6"/>
            <p:cNvSpPr/>
            <p:nvPr/>
          </p:nvSpPr>
          <p:spPr>
            <a:xfrm>
              <a:off x="2538852" y="2827793"/>
              <a:ext cx="35984" cy="23900"/>
            </a:xfrm>
            <a:custGeom>
              <a:avLst/>
              <a:gdLst/>
              <a:ahLst/>
              <a:cxnLst/>
              <a:rect l="l" t="t" r="r" b="b"/>
              <a:pathLst>
                <a:path w="2010" h="1335" extrusionOk="0">
                  <a:moveTo>
                    <a:pt x="1556" y="0"/>
                  </a:moveTo>
                  <a:cubicBezTo>
                    <a:pt x="1530" y="0"/>
                    <a:pt x="1506" y="3"/>
                    <a:pt x="1484" y="11"/>
                  </a:cubicBezTo>
                  <a:cubicBezTo>
                    <a:pt x="1051" y="170"/>
                    <a:pt x="617" y="376"/>
                    <a:pt x="206" y="604"/>
                  </a:cubicBezTo>
                  <a:cubicBezTo>
                    <a:pt x="115" y="673"/>
                    <a:pt x="1" y="901"/>
                    <a:pt x="46" y="1015"/>
                  </a:cubicBezTo>
                  <a:cubicBezTo>
                    <a:pt x="69" y="1129"/>
                    <a:pt x="275" y="1220"/>
                    <a:pt x="434" y="1334"/>
                  </a:cubicBezTo>
                  <a:cubicBezTo>
                    <a:pt x="914" y="1083"/>
                    <a:pt x="1370" y="901"/>
                    <a:pt x="1781" y="627"/>
                  </a:cubicBezTo>
                  <a:cubicBezTo>
                    <a:pt x="1895" y="558"/>
                    <a:pt x="1941" y="307"/>
                    <a:pt x="2009" y="125"/>
                  </a:cubicBezTo>
                  <a:cubicBezTo>
                    <a:pt x="1856" y="86"/>
                    <a:pt x="1687" y="0"/>
                    <a:pt x="15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6"/>
            <p:cNvSpPr/>
            <p:nvPr/>
          </p:nvSpPr>
          <p:spPr>
            <a:xfrm>
              <a:off x="2312475" y="2698036"/>
              <a:ext cx="17992" cy="34337"/>
            </a:xfrm>
            <a:custGeom>
              <a:avLst/>
              <a:gdLst/>
              <a:ahLst/>
              <a:cxnLst/>
              <a:rect l="l" t="t" r="r" b="b"/>
              <a:pathLst>
                <a:path w="1005" h="1918" extrusionOk="0">
                  <a:moveTo>
                    <a:pt x="366" y="0"/>
                  </a:moveTo>
                  <a:cubicBezTo>
                    <a:pt x="229" y="160"/>
                    <a:pt x="115" y="320"/>
                    <a:pt x="0" y="457"/>
                  </a:cubicBezTo>
                  <a:cubicBezTo>
                    <a:pt x="115" y="913"/>
                    <a:pt x="183" y="1256"/>
                    <a:pt x="320" y="1575"/>
                  </a:cubicBezTo>
                  <a:cubicBezTo>
                    <a:pt x="388" y="1735"/>
                    <a:pt x="640" y="1803"/>
                    <a:pt x="822" y="1917"/>
                  </a:cubicBezTo>
                  <a:cubicBezTo>
                    <a:pt x="891" y="1735"/>
                    <a:pt x="1005" y="1529"/>
                    <a:pt x="1005" y="1370"/>
                  </a:cubicBezTo>
                  <a:cubicBezTo>
                    <a:pt x="982" y="1050"/>
                    <a:pt x="891" y="753"/>
                    <a:pt x="776" y="479"/>
                  </a:cubicBezTo>
                  <a:cubicBezTo>
                    <a:pt x="708" y="297"/>
                    <a:pt x="503" y="160"/>
                    <a:pt x="3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7" name="Google Shape;1617;p46"/>
          <p:cNvGrpSpPr/>
          <p:nvPr/>
        </p:nvGrpSpPr>
        <p:grpSpPr>
          <a:xfrm>
            <a:off x="613666" y="2056412"/>
            <a:ext cx="8388016" cy="2760255"/>
            <a:chOff x="2555997" y="1309475"/>
            <a:chExt cx="3526924" cy="1086778"/>
          </a:xfrm>
        </p:grpSpPr>
        <p:sp>
          <p:nvSpPr>
            <p:cNvPr id="1618" name="Google Shape;1618;p46"/>
            <p:cNvSpPr/>
            <p:nvPr/>
          </p:nvSpPr>
          <p:spPr>
            <a:xfrm>
              <a:off x="5204749" y="2374950"/>
              <a:ext cx="160209" cy="16900"/>
            </a:xfrm>
            <a:custGeom>
              <a:avLst/>
              <a:gdLst/>
              <a:ahLst/>
              <a:cxnLst/>
              <a:rect l="l" t="t" r="r" b="b"/>
              <a:pathLst>
                <a:path w="8949" h="944" extrusionOk="0">
                  <a:moveTo>
                    <a:pt x="8321" y="0"/>
                  </a:moveTo>
                  <a:cubicBezTo>
                    <a:pt x="8230" y="0"/>
                    <a:pt x="8137" y="15"/>
                    <a:pt x="8058" y="15"/>
                  </a:cubicBezTo>
                  <a:cubicBezTo>
                    <a:pt x="5844" y="61"/>
                    <a:pt x="3653" y="129"/>
                    <a:pt x="1462" y="175"/>
                  </a:cubicBezTo>
                  <a:cubicBezTo>
                    <a:pt x="1291" y="175"/>
                    <a:pt x="1119" y="169"/>
                    <a:pt x="951" y="169"/>
                  </a:cubicBezTo>
                  <a:cubicBezTo>
                    <a:pt x="783" y="169"/>
                    <a:pt x="617" y="175"/>
                    <a:pt x="457" y="198"/>
                  </a:cubicBezTo>
                  <a:cubicBezTo>
                    <a:pt x="298" y="221"/>
                    <a:pt x="161" y="403"/>
                    <a:pt x="1" y="495"/>
                  </a:cubicBezTo>
                  <a:cubicBezTo>
                    <a:pt x="138" y="631"/>
                    <a:pt x="252" y="837"/>
                    <a:pt x="435" y="905"/>
                  </a:cubicBezTo>
                  <a:cubicBezTo>
                    <a:pt x="493" y="935"/>
                    <a:pt x="565" y="943"/>
                    <a:pt x="641" y="943"/>
                  </a:cubicBezTo>
                  <a:cubicBezTo>
                    <a:pt x="743" y="943"/>
                    <a:pt x="855" y="928"/>
                    <a:pt x="960" y="928"/>
                  </a:cubicBezTo>
                  <a:lnTo>
                    <a:pt x="4383" y="928"/>
                  </a:lnTo>
                  <a:lnTo>
                    <a:pt x="4383" y="791"/>
                  </a:lnTo>
                  <a:cubicBezTo>
                    <a:pt x="5083" y="791"/>
                    <a:pt x="5773" y="801"/>
                    <a:pt x="6460" y="801"/>
                  </a:cubicBezTo>
                  <a:cubicBezTo>
                    <a:pt x="6803" y="801"/>
                    <a:pt x="7145" y="799"/>
                    <a:pt x="7488" y="791"/>
                  </a:cubicBezTo>
                  <a:cubicBezTo>
                    <a:pt x="7853" y="791"/>
                    <a:pt x="8218" y="791"/>
                    <a:pt x="8560" y="723"/>
                  </a:cubicBezTo>
                  <a:cubicBezTo>
                    <a:pt x="8697" y="700"/>
                    <a:pt x="8812" y="495"/>
                    <a:pt x="8948" y="358"/>
                  </a:cubicBezTo>
                  <a:cubicBezTo>
                    <a:pt x="8812" y="243"/>
                    <a:pt x="8675" y="107"/>
                    <a:pt x="8515" y="38"/>
                  </a:cubicBezTo>
                  <a:cubicBezTo>
                    <a:pt x="8456" y="9"/>
                    <a:pt x="8389" y="0"/>
                    <a:pt x="83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9" name="Google Shape;1619;p46"/>
            <p:cNvGrpSpPr/>
            <p:nvPr/>
          </p:nvGrpSpPr>
          <p:grpSpPr>
            <a:xfrm>
              <a:off x="2555997" y="1309475"/>
              <a:ext cx="3526924" cy="1086778"/>
              <a:chOff x="2555997" y="1309475"/>
              <a:chExt cx="3526924" cy="1086778"/>
            </a:xfrm>
          </p:grpSpPr>
          <p:sp>
            <p:nvSpPr>
              <p:cNvPr id="1620" name="Google Shape;1620;p46"/>
              <p:cNvSpPr/>
              <p:nvPr/>
            </p:nvSpPr>
            <p:spPr>
              <a:xfrm>
                <a:off x="4760678" y="1679930"/>
                <a:ext cx="1216099" cy="664917"/>
              </a:xfrm>
              <a:custGeom>
                <a:avLst/>
                <a:gdLst/>
                <a:ahLst/>
                <a:cxnLst/>
                <a:rect l="l" t="t" r="r" b="b"/>
                <a:pathLst>
                  <a:path w="67929" h="37141" extrusionOk="0">
                    <a:moveTo>
                      <a:pt x="45941" y="0"/>
                    </a:moveTo>
                    <a:cubicBezTo>
                      <a:pt x="43475" y="0"/>
                      <a:pt x="41009" y="75"/>
                      <a:pt x="38553" y="181"/>
                    </a:cubicBezTo>
                    <a:cubicBezTo>
                      <a:pt x="35311" y="318"/>
                      <a:pt x="32047" y="523"/>
                      <a:pt x="28806" y="660"/>
                    </a:cubicBezTo>
                    <a:cubicBezTo>
                      <a:pt x="25519" y="797"/>
                      <a:pt x="22232" y="843"/>
                      <a:pt x="18946" y="934"/>
                    </a:cubicBezTo>
                    <a:cubicBezTo>
                      <a:pt x="15613" y="1003"/>
                      <a:pt x="12281" y="1140"/>
                      <a:pt x="8948" y="1505"/>
                    </a:cubicBezTo>
                    <a:cubicBezTo>
                      <a:pt x="7419" y="1665"/>
                      <a:pt x="5867" y="1847"/>
                      <a:pt x="4360" y="2190"/>
                    </a:cubicBezTo>
                    <a:cubicBezTo>
                      <a:pt x="3082" y="2464"/>
                      <a:pt x="1804" y="2966"/>
                      <a:pt x="982" y="3993"/>
                    </a:cubicBezTo>
                    <a:cubicBezTo>
                      <a:pt x="275" y="4883"/>
                      <a:pt x="1" y="6024"/>
                      <a:pt x="434" y="7074"/>
                    </a:cubicBezTo>
                    <a:cubicBezTo>
                      <a:pt x="160" y="12918"/>
                      <a:pt x="343" y="18784"/>
                      <a:pt x="1028" y="24581"/>
                    </a:cubicBezTo>
                    <a:cubicBezTo>
                      <a:pt x="1210" y="26156"/>
                      <a:pt x="1416" y="27708"/>
                      <a:pt x="1667" y="29260"/>
                    </a:cubicBezTo>
                    <a:cubicBezTo>
                      <a:pt x="1872" y="30493"/>
                      <a:pt x="2146" y="31703"/>
                      <a:pt x="2671" y="32821"/>
                    </a:cubicBezTo>
                    <a:cubicBezTo>
                      <a:pt x="3219" y="33940"/>
                      <a:pt x="4109" y="34853"/>
                      <a:pt x="5250" y="35378"/>
                    </a:cubicBezTo>
                    <a:cubicBezTo>
                      <a:pt x="6460" y="35948"/>
                      <a:pt x="7807" y="36131"/>
                      <a:pt x="9131" y="36268"/>
                    </a:cubicBezTo>
                    <a:cubicBezTo>
                      <a:pt x="15269" y="36880"/>
                      <a:pt x="21447" y="37140"/>
                      <a:pt x="27609" y="37140"/>
                    </a:cubicBezTo>
                    <a:cubicBezTo>
                      <a:pt x="28115" y="37140"/>
                      <a:pt x="28620" y="37139"/>
                      <a:pt x="29126" y="37135"/>
                    </a:cubicBezTo>
                    <a:cubicBezTo>
                      <a:pt x="35859" y="37090"/>
                      <a:pt x="42570" y="36724"/>
                      <a:pt x="49280" y="36108"/>
                    </a:cubicBezTo>
                    <a:cubicBezTo>
                      <a:pt x="50947" y="35948"/>
                      <a:pt x="52590" y="35789"/>
                      <a:pt x="54256" y="35606"/>
                    </a:cubicBezTo>
                    <a:cubicBezTo>
                      <a:pt x="55808" y="35423"/>
                      <a:pt x="57452" y="35355"/>
                      <a:pt x="58936" y="34898"/>
                    </a:cubicBezTo>
                    <a:cubicBezTo>
                      <a:pt x="61606" y="34099"/>
                      <a:pt x="62907" y="31726"/>
                      <a:pt x="63820" y="29352"/>
                    </a:cubicBezTo>
                    <a:cubicBezTo>
                      <a:pt x="64984" y="26453"/>
                      <a:pt x="65715" y="23394"/>
                      <a:pt x="66308" y="20336"/>
                    </a:cubicBezTo>
                    <a:cubicBezTo>
                      <a:pt x="66947" y="17186"/>
                      <a:pt x="67495" y="14013"/>
                      <a:pt x="67723" y="10795"/>
                    </a:cubicBezTo>
                    <a:cubicBezTo>
                      <a:pt x="67837" y="9311"/>
                      <a:pt x="67929" y="7782"/>
                      <a:pt x="67769" y="6275"/>
                    </a:cubicBezTo>
                    <a:cubicBezTo>
                      <a:pt x="67632" y="5089"/>
                      <a:pt x="67267" y="3879"/>
                      <a:pt x="66285" y="3080"/>
                    </a:cubicBezTo>
                    <a:cubicBezTo>
                      <a:pt x="65213" y="2235"/>
                      <a:pt x="63752" y="1984"/>
                      <a:pt x="62451" y="1665"/>
                    </a:cubicBezTo>
                    <a:cubicBezTo>
                      <a:pt x="60876" y="1277"/>
                      <a:pt x="59278" y="980"/>
                      <a:pt x="57680" y="752"/>
                    </a:cubicBezTo>
                    <a:cubicBezTo>
                      <a:pt x="53796" y="191"/>
                      <a:pt x="49869" y="0"/>
                      <a:pt x="4594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100" dirty="0">
                    <a:latin typeface="Muli"/>
                  </a:rPr>
                  <a:t>Coopera decisivamente en la 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100" b="1" dirty="0">
                    <a:latin typeface="Muli"/>
                  </a:rPr>
                  <a:t>formación ética y ciudadana,</a:t>
                </a:r>
                <a:r>
                  <a:rPr lang="es-CL" sz="1100" dirty="0">
                    <a:latin typeface="Muli"/>
                  </a:rPr>
                  <a:t> puesto que ayuda a comprender de manera crítica los fundamentos de la convivencia pacífica </a:t>
                </a:r>
              </a:p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s-CL" sz="1100" dirty="0">
                    <a:latin typeface="Muli"/>
                  </a:rPr>
                  <a:t>en una sociedad abierta, pluralista y democrática.</a:t>
                </a:r>
                <a:endParaRPr sz="1100" dirty="0">
                  <a:latin typeface="Muli"/>
                </a:endParaRPr>
              </a:p>
            </p:txBody>
          </p:sp>
          <p:sp>
            <p:nvSpPr>
              <p:cNvPr id="1621" name="Google Shape;1621;p46"/>
              <p:cNvSpPr/>
              <p:nvPr/>
            </p:nvSpPr>
            <p:spPr>
              <a:xfrm>
                <a:off x="4750366" y="1642272"/>
                <a:ext cx="1243884" cy="709261"/>
              </a:xfrm>
              <a:custGeom>
                <a:avLst/>
                <a:gdLst/>
                <a:ahLst/>
                <a:cxnLst/>
                <a:rect l="l" t="t" r="r" b="b"/>
                <a:pathLst>
                  <a:path w="69481" h="39618" extrusionOk="0">
                    <a:moveTo>
                      <a:pt x="32646" y="0"/>
                    </a:moveTo>
                    <a:cubicBezTo>
                      <a:pt x="30066" y="0"/>
                      <a:pt x="27473" y="144"/>
                      <a:pt x="24880" y="221"/>
                    </a:cubicBezTo>
                    <a:cubicBezTo>
                      <a:pt x="19950" y="335"/>
                      <a:pt x="15042" y="769"/>
                      <a:pt x="10180" y="1431"/>
                    </a:cubicBezTo>
                    <a:cubicBezTo>
                      <a:pt x="9929" y="1476"/>
                      <a:pt x="9701" y="1750"/>
                      <a:pt x="9473" y="1910"/>
                    </a:cubicBezTo>
                    <a:cubicBezTo>
                      <a:pt x="9709" y="1996"/>
                      <a:pt x="9966" y="2163"/>
                      <a:pt x="10205" y="2163"/>
                    </a:cubicBezTo>
                    <a:cubicBezTo>
                      <a:pt x="10220" y="2163"/>
                      <a:pt x="10234" y="2162"/>
                      <a:pt x="10249" y="2161"/>
                    </a:cubicBezTo>
                    <a:cubicBezTo>
                      <a:pt x="11778" y="2024"/>
                      <a:pt x="13330" y="1842"/>
                      <a:pt x="14859" y="1636"/>
                    </a:cubicBezTo>
                    <a:cubicBezTo>
                      <a:pt x="20086" y="997"/>
                      <a:pt x="25359" y="792"/>
                      <a:pt x="30609" y="792"/>
                    </a:cubicBezTo>
                    <a:cubicBezTo>
                      <a:pt x="37114" y="814"/>
                      <a:pt x="46609" y="1043"/>
                      <a:pt x="53115" y="1339"/>
                    </a:cubicBezTo>
                    <a:cubicBezTo>
                      <a:pt x="56128" y="1476"/>
                      <a:pt x="59141" y="1933"/>
                      <a:pt x="62154" y="2367"/>
                    </a:cubicBezTo>
                    <a:cubicBezTo>
                      <a:pt x="63957" y="2618"/>
                      <a:pt x="65714" y="3074"/>
                      <a:pt x="67221" y="4170"/>
                    </a:cubicBezTo>
                    <a:cubicBezTo>
                      <a:pt x="68020" y="4740"/>
                      <a:pt x="68522" y="5448"/>
                      <a:pt x="68545" y="6429"/>
                    </a:cubicBezTo>
                    <a:cubicBezTo>
                      <a:pt x="68545" y="7822"/>
                      <a:pt x="68682" y="9237"/>
                      <a:pt x="68453" y="10606"/>
                    </a:cubicBezTo>
                    <a:cubicBezTo>
                      <a:pt x="67791" y="14898"/>
                      <a:pt x="65920" y="20901"/>
                      <a:pt x="64596" y="25032"/>
                    </a:cubicBezTo>
                    <a:cubicBezTo>
                      <a:pt x="63614" y="28113"/>
                      <a:pt x="62633" y="31172"/>
                      <a:pt x="61172" y="34071"/>
                    </a:cubicBezTo>
                    <a:cubicBezTo>
                      <a:pt x="60852" y="34710"/>
                      <a:pt x="60579" y="35349"/>
                      <a:pt x="60213" y="35965"/>
                    </a:cubicBezTo>
                    <a:cubicBezTo>
                      <a:pt x="59734" y="36787"/>
                      <a:pt x="59004" y="37289"/>
                      <a:pt x="57999" y="37403"/>
                    </a:cubicBezTo>
                    <a:cubicBezTo>
                      <a:pt x="57200" y="37495"/>
                      <a:pt x="56402" y="37586"/>
                      <a:pt x="55603" y="37677"/>
                    </a:cubicBezTo>
                    <a:cubicBezTo>
                      <a:pt x="51015" y="38271"/>
                      <a:pt x="43414" y="38567"/>
                      <a:pt x="38780" y="38682"/>
                    </a:cubicBezTo>
                    <a:cubicBezTo>
                      <a:pt x="35312" y="38776"/>
                      <a:pt x="31844" y="38819"/>
                      <a:pt x="28375" y="38819"/>
                    </a:cubicBezTo>
                    <a:cubicBezTo>
                      <a:pt x="21755" y="38819"/>
                      <a:pt x="15134" y="38662"/>
                      <a:pt x="8514" y="38408"/>
                    </a:cubicBezTo>
                    <a:cubicBezTo>
                      <a:pt x="6779" y="38339"/>
                      <a:pt x="5045" y="38020"/>
                      <a:pt x="3310" y="37768"/>
                    </a:cubicBezTo>
                    <a:cubicBezTo>
                      <a:pt x="2967" y="37723"/>
                      <a:pt x="2534" y="37472"/>
                      <a:pt x="2397" y="37198"/>
                    </a:cubicBezTo>
                    <a:cubicBezTo>
                      <a:pt x="1803" y="36079"/>
                      <a:pt x="1301" y="34915"/>
                      <a:pt x="776" y="33774"/>
                    </a:cubicBezTo>
                    <a:cubicBezTo>
                      <a:pt x="708" y="33637"/>
                      <a:pt x="548" y="33523"/>
                      <a:pt x="457" y="33409"/>
                    </a:cubicBezTo>
                    <a:cubicBezTo>
                      <a:pt x="320" y="33546"/>
                      <a:pt x="92" y="33637"/>
                      <a:pt x="69" y="33774"/>
                    </a:cubicBezTo>
                    <a:cubicBezTo>
                      <a:pt x="0" y="33980"/>
                      <a:pt x="23" y="34231"/>
                      <a:pt x="114" y="34413"/>
                    </a:cubicBezTo>
                    <a:cubicBezTo>
                      <a:pt x="639" y="35486"/>
                      <a:pt x="1141" y="36559"/>
                      <a:pt x="1735" y="37586"/>
                    </a:cubicBezTo>
                    <a:cubicBezTo>
                      <a:pt x="1940" y="37928"/>
                      <a:pt x="2351" y="38271"/>
                      <a:pt x="2739" y="38408"/>
                    </a:cubicBezTo>
                    <a:cubicBezTo>
                      <a:pt x="3652" y="38659"/>
                      <a:pt x="4588" y="38910"/>
                      <a:pt x="5501" y="38955"/>
                    </a:cubicBezTo>
                    <a:cubicBezTo>
                      <a:pt x="10568" y="39161"/>
                      <a:pt x="15613" y="39366"/>
                      <a:pt x="20680" y="39480"/>
                    </a:cubicBezTo>
                    <a:cubicBezTo>
                      <a:pt x="22113" y="39517"/>
                      <a:pt x="23550" y="39528"/>
                      <a:pt x="24988" y="39528"/>
                    </a:cubicBezTo>
                    <a:cubicBezTo>
                      <a:pt x="27145" y="39528"/>
                      <a:pt x="29303" y="39503"/>
                      <a:pt x="31453" y="39503"/>
                    </a:cubicBezTo>
                    <a:cubicBezTo>
                      <a:pt x="31453" y="39549"/>
                      <a:pt x="31476" y="39572"/>
                      <a:pt x="31476" y="39617"/>
                    </a:cubicBezTo>
                    <a:cubicBezTo>
                      <a:pt x="36087" y="39435"/>
                      <a:pt x="40721" y="39343"/>
                      <a:pt x="45354" y="39092"/>
                    </a:cubicBezTo>
                    <a:cubicBezTo>
                      <a:pt x="48299" y="38933"/>
                      <a:pt x="54210" y="38545"/>
                      <a:pt x="57178" y="38293"/>
                    </a:cubicBezTo>
                    <a:cubicBezTo>
                      <a:pt x="58981" y="38134"/>
                      <a:pt x="60442" y="37495"/>
                      <a:pt x="61195" y="35783"/>
                    </a:cubicBezTo>
                    <a:cubicBezTo>
                      <a:pt x="62131" y="33751"/>
                      <a:pt x="63112" y="31720"/>
                      <a:pt x="63865" y="29620"/>
                    </a:cubicBezTo>
                    <a:cubicBezTo>
                      <a:pt x="65395" y="25420"/>
                      <a:pt x="67358" y="19349"/>
                      <a:pt x="68385" y="15012"/>
                    </a:cubicBezTo>
                    <a:cubicBezTo>
                      <a:pt x="69047" y="12318"/>
                      <a:pt x="69480" y="9602"/>
                      <a:pt x="69366" y="6817"/>
                    </a:cubicBezTo>
                    <a:cubicBezTo>
                      <a:pt x="69298" y="5402"/>
                      <a:pt x="68819" y="4170"/>
                      <a:pt x="67472" y="3485"/>
                    </a:cubicBezTo>
                    <a:cubicBezTo>
                      <a:pt x="66445" y="2937"/>
                      <a:pt x="65372" y="2412"/>
                      <a:pt x="64231" y="2070"/>
                    </a:cubicBezTo>
                    <a:cubicBezTo>
                      <a:pt x="60944" y="1134"/>
                      <a:pt x="57520" y="837"/>
                      <a:pt x="54119" y="655"/>
                    </a:cubicBezTo>
                    <a:cubicBezTo>
                      <a:pt x="48413" y="358"/>
                      <a:pt x="39739" y="130"/>
                      <a:pt x="34033" y="16"/>
                    </a:cubicBezTo>
                    <a:cubicBezTo>
                      <a:pt x="33571" y="5"/>
                      <a:pt x="33108" y="0"/>
                      <a:pt x="326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46"/>
              <p:cNvSpPr/>
              <p:nvPr/>
            </p:nvSpPr>
            <p:spPr>
              <a:xfrm>
                <a:off x="4988183" y="2380123"/>
                <a:ext cx="184306" cy="16130"/>
              </a:xfrm>
              <a:custGeom>
                <a:avLst/>
                <a:gdLst/>
                <a:ahLst/>
                <a:cxnLst/>
                <a:rect l="l" t="t" r="r" b="b"/>
                <a:pathLst>
                  <a:path w="10295" h="901" extrusionOk="0">
                    <a:moveTo>
                      <a:pt x="9633" y="0"/>
                    </a:moveTo>
                    <a:cubicBezTo>
                      <a:pt x="6551" y="0"/>
                      <a:pt x="3493" y="23"/>
                      <a:pt x="411" y="46"/>
                    </a:cubicBezTo>
                    <a:cubicBezTo>
                      <a:pt x="274" y="46"/>
                      <a:pt x="137" y="206"/>
                      <a:pt x="1" y="297"/>
                    </a:cubicBezTo>
                    <a:cubicBezTo>
                      <a:pt x="115" y="457"/>
                      <a:pt x="183" y="708"/>
                      <a:pt x="320" y="731"/>
                    </a:cubicBezTo>
                    <a:cubicBezTo>
                      <a:pt x="708" y="845"/>
                      <a:pt x="1119" y="890"/>
                      <a:pt x="1530" y="890"/>
                    </a:cubicBezTo>
                    <a:cubicBezTo>
                      <a:pt x="1956" y="898"/>
                      <a:pt x="2382" y="900"/>
                      <a:pt x="2808" y="900"/>
                    </a:cubicBezTo>
                    <a:cubicBezTo>
                      <a:pt x="3660" y="900"/>
                      <a:pt x="4512" y="890"/>
                      <a:pt x="5364" y="890"/>
                    </a:cubicBezTo>
                    <a:lnTo>
                      <a:pt x="5364" y="753"/>
                    </a:lnTo>
                    <a:cubicBezTo>
                      <a:pt x="6072" y="753"/>
                      <a:pt x="6780" y="759"/>
                      <a:pt x="7487" y="759"/>
                    </a:cubicBezTo>
                    <a:cubicBezTo>
                      <a:pt x="8195" y="759"/>
                      <a:pt x="8902" y="753"/>
                      <a:pt x="9610" y="731"/>
                    </a:cubicBezTo>
                    <a:cubicBezTo>
                      <a:pt x="9838" y="731"/>
                      <a:pt x="10066" y="502"/>
                      <a:pt x="10295" y="365"/>
                    </a:cubicBezTo>
                    <a:cubicBezTo>
                      <a:pt x="10066" y="251"/>
                      <a:pt x="9861" y="0"/>
                      <a:pt x="96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46"/>
              <p:cNvSpPr/>
              <p:nvPr/>
            </p:nvSpPr>
            <p:spPr>
              <a:xfrm>
                <a:off x="6004042" y="1756132"/>
                <a:ext cx="40460" cy="165527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9246" extrusionOk="0">
                    <a:moveTo>
                      <a:pt x="1644" y="1"/>
                    </a:moveTo>
                    <a:cubicBezTo>
                      <a:pt x="1530" y="206"/>
                      <a:pt x="1370" y="412"/>
                      <a:pt x="1347" y="640"/>
                    </a:cubicBezTo>
                    <a:cubicBezTo>
                      <a:pt x="1233" y="1644"/>
                      <a:pt x="1233" y="2671"/>
                      <a:pt x="1073" y="3676"/>
                    </a:cubicBezTo>
                    <a:cubicBezTo>
                      <a:pt x="776" y="5319"/>
                      <a:pt x="365" y="6940"/>
                      <a:pt x="46" y="8560"/>
                    </a:cubicBezTo>
                    <a:cubicBezTo>
                      <a:pt x="0" y="8766"/>
                      <a:pt x="228" y="9017"/>
                      <a:pt x="343" y="9245"/>
                    </a:cubicBezTo>
                    <a:cubicBezTo>
                      <a:pt x="480" y="9063"/>
                      <a:pt x="708" y="8903"/>
                      <a:pt x="776" y="8697"/>
                    </a:cubicBezTo>
                    <a:cubicBezTo>
                      <a:pt x="936" y="8127"/>
                      <a:pt x="1027" y="7533"/>
                      <a:pt x="1164" y="6963"/>
                    </a:cubicBezTo>
                    <a:cubicBezTo>
                      <a:pt x="1530" y="5137"/>
                      <a:pt x="1895" y="3333"/>
                      <a:pt x="2260" y="1507"/>
                    </a:cubicBezTo>
                    <a:lnTo>
                      <a:pt x="2169" y="1485"/>
                    </a:lnTo>
                    <a:cubicBezTo>
                      <a:pt x="2146" y="1165"/>
                      <a:pt x="2146" y="823"/>
                      <a:pt x="2055" y="503"/>
                    </a:cubicBezTo>
                    <a:cubicBezTo>
                      <a:pt x="1986" y="320"/>
                      <a:pt x="1781" y="161"/>
                      <a:pt x="164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46"/>
              <p:cNvSpPr/>
              <p:nvPr/>
            </p:nvSpPr>
            <p:spPr>
              <a:xfrm>
                <a:off x="6051842" y="1782699"/>
                <a:ext cx="31079" cy="107487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6004" extrusionOk="0">
                    <a:moveTo>
                      <a:pt x="1279" y="1"/>
                    </a:moveTo>
                    <a:cubicBezTo>
                      <a:pt x="1142" y="229"/>
                      <a:pt x="914" y="434"/>
                      <a:pt x="868" y="685"/>
                    </a:cubicBezTo>
                    <a:cubicBezTo>
                      <a:pt x="617" y="1872"/>
                      <a:pt x="434" y="3082"/>
                      <a:pt x="206" y="4269"/>
                    </a:cubicBezTo>
                    <a:cubicBezTo>
                      <a:pt x="138" y="4725"/>
                      <a:pt x="46" y="5182"/>
                      <a:pt x="1" y="5638"/>
                    </a:cubicBezTo>
                    <a:cubicBezTo>
                      <a:pt x="1" y="5753"/>
                      <a:pt x="206" y="5889"/>
                      <a:pt x="298" y="6004"/>
                    </a:cubicBezTo>
                    <a:cubicBezTo>
                      <a:pt x="434" y="5912"/>
                      <a:pt x="640" y="5821"/>
                      <a:pt x="663" y="5707"/>
                    </a:cubicBezTo>
                    <a:cubicBezTo>
                      <a:pt x="1028" y="4109"/>
                      <a:pt x="1370" y="2511"/>
                      <a:pt x="1736" y="914"/>
                    </a:cubicBezTo>
                    <a:lnTo>
                      <a:pt x="1621" y="891"/>
                    </a:lnTo>
                    <a:cubicBezTo>
                      <a:pt x="1621" y="822"/>
                      <a:pt x="1644" y="754"/>
                      <a:pt x="1621" y="685"/>
                    </a:cubicBezTo>
                    <a:cubicBezTo>
                      <a:pt x="1507" y="457"/>
                      <a:pt x="1393" y="229"/>
                      <a:pt x="12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46"/>
              <p:cNvSpPr/>
              <p:nvPr/>
            </p:nvSpPr>
            <p:spPr>
              <a:xfrm>
                <a:off x="4361756" y="2148805"/>
                <a:ext cx="315478" cy="114988"/>
              </a:xfrm>
              <a:custGeom>
                <a:avLst/>
                <a:gdLst/>
                <a:ahLst/>
                <a:cxnLst/>
                <a:rect l="l" t="t" r="r" b="b"/>
                <a:pathLst>
                  <a:path w="17622" h="6423" extrusionOk="0">
                    <a:moveTo>
                      <a:pt x="573" y="1"/>
                    </a:moveTo>
                    <a:cubicBezTo>
                      <a:pt x="383" y="1"/>
                      <a:pt x="23" y="282"/>
                      <a:pt x="23" y="436"/>
                    </a:cubicBezTo>
                    <a:cubicBezTo>
                      <a:pt x="0" y="1098"/>
                      <a:pt x="46" y="1782"/>
                      <a:pt x="114" y="2467"/>
                    </a:cubicBezTo>
                    <a:cubicBezTo>
                      <a:pt x="137" y="2581"/>
                      <a:pt x="343" y="2695"/>
                      <a:pt x="457" y="2810"/>
                    </a:cubicBezTo>
                    <a:cubicBezTo>
                      <a:pt x="594" y="2673"/>
                      <a:pt x="776" y="2558"/>
                      <a:pt x="822" y="2421"/>
                    </a:cubicBezTo>
                    <a:cubicBezTo>
                      <a:pt x="868" y="2148"/>
                      <a:pt x="845" y="1874"/>
                      <a:pt x="845" y="1600"/>
                    </a:cubicBezTo>
                    <a:cubicBezTo>
                      <a:pt x="913" y="1600"/>
                      <a:pt x="959" y="1577"/>
                      <a:pt x="959" y="1577"/>
                    </a:cubicBezTo>
                    <a:cubicBezTo>
                      <a:pt x="1119" y="1714"/>
                      <a:pt x="1256" y="1851"/>
                      <a:pt x="1416" y="1988"/>
                    </a:cubicBezTo>
                    <a:cubicBezTo>
                      <a:pt x="3607" y="3974"/>
                      <a:pt x="6140" y="5366"/>
                      <a:pt x="9062" y="6051"/>
                    </a:cubicBezTo>
                    <a:cubicBezTo>
                      <a:pt x="10210" y="6313"/>
                      <a:pt x="11354" y="6423"/>
                      <a:pt x="12494" y="6423"/>
                    </a:cubicBezTo>
                    <a:cubicBezTo>
                      <a:pt x="14028" y="6423"/>
                      <a:pt x="15555" y="6225"/>
                      <a:pt x="17074" y="5937"/>
                    </a:cubicBezTo>
                    <a:cubicBezTo>
                      <a:pt x="17279" y="5891"/>
                      <a:pt x="17439" y="5594"/>
                      <a:pt x="17621" y="5412"/>
                    </a:cubicBezTo>
                    <a:cubicBezTo>
                      <a:pt x="17413" y="5349"/>
                      <a:pt x="17205" y="5249"/>
                      <a:pt x="16997" y="5249"/>
                    </a:cubicBezTo>
                    <a:cubicBezTo>
                      <a:pt x="16977" y="5249"/>
                      <a:pt x="16957" y="5250"/>
                      <a:pt x="16937" y="5252"/>
                    </a:cubicBezTo>
                    <a:cubicBezTo>
                      <a:pt x="16366" y="5275"/>
                      <a:pt x="15818" y="5389"/>
                      <a:pt x="15270" y="5480"/>
                    </a:cubicBezTo>
                    <a:cubicBezTo>
                      <a:pt x="14361" y="5617"/>
                      <a:pt x="13473" y="5685"/>
                      <a:pt x="12606" y="5685"/>
                    </a:cubicBezTo>
                    <a:cubicBezTo>
                      <a:pt x="8839" y="5685"/>
                      <a:pt x="5467" y="4402"/>
                      <a:pt x="2443" y="1897"/>
                    </a:cubicBezTo>
                    <a:cubicBezTo>
                      <a:pt x="2123" y="1623"/>
                      <a:pt x="1804" y="1372"/>
                      <a:pt x="1484" y="1120"/>
                    </a:cubicBezTo>
                    <a:cubicBezTo>
                      <a:pt x="1530" y="1052"/>
                      <a:pt x="1575" y="1006"/>
                      <a:pt x="1621" y="938"/>
                    </a:cubicBezTo>
                    <a:cubicBezTo>
                      <a:pt x="1786" y="956"/>
                      <a:pt x="1952" y="1019"/>
                      <a:pt x="2105" y="1019"/>
                    </a:cubicBezTo>
                    <a:cubicBezTo>
                      <a:pt x="2142" y="1019"/>
                      <a:pt x="2179" y="1015"/>
                      <a:pt x="2214" y="1006"/>
                    </a:cubicBezTo>
                    <a:cubicBezTo>
                      <a:pt x="2420" y="983"/>
                      <a:pt x="2602" y="847"/>
                      <a:pt x="2808" y="755"/>
                    </a:cubicBezTo>
                    <a:cubicBezTo>
                      <a:pt x="2671" y="595"/>
                      <a:pt x="2557" y="367"/>
                      <a:pt x="2374" y="322"/>
                    </a:cubicBezTo>
                    <a:cubicBezTo>
                      <a:pt x="1804" y="162"/>
                      <a:pt x="1187" y="48"/>
                      <a:pt x="594" y="2"/>
                    </a:cubicBezTo>
                    <a:cubicBezTo>
                      <a:pt x="587" y="1"/>
                      <a:pt x="580" y="1"/>
                      <a:pt x="5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46"/>
              <p:cNvSpPr/>
              <p:nvPr/>
            </p:nvSpPr>
            <p:spPr>
              <a:xfrm>
                <a:off x="2555997" y="1624578"/>
                <a:ext cx="113215" cy="198718"/>
              </a:xfrm>
              <a:custGeom>
                <a:avLst/>
                <a:gdLst/>
                <a:ahLst/>
                <a:cxnLst/>
                <a:rect l="l" t="t" r="r" b="b"/>
                <a:pathLst>
                  <a:path w="6324" h="11100" extrusionOk="0">
                    <a:moveTo>
                      <a:pt x="4352" y="934"/>
                    </a:moveTo>
                    <a:cubicBezTo>
                      <a:pt x="4354" y="934"/>
                      <a:pt x="4351" y="946"/>
                      <a:pt x="4341" y="955"/>
                    </a:cubicBezTo>
                    <a:lnTo>
                      <a:pt x="4341" y="955"/>
                    </a:lnTo>
                    <a:cubicBezTo>
                      <a:pt x="4347" y="940"/>
                      <a:pt x="4351" y="934"/>
                      <a:pt x="4352" y="934"/>
                    </a:cubicBezTo>
                    <a:close/>
                    <a:moveTo>
                      <a:pt x="4980" y="1"/>
                    </a:moveTo>
                    <a:cubicBezTo>
                      <a:pt x="4777" y="1"/>
                      <a:pt x="4577" y="6"/>
                      <a:pt x="4383" y="29"/>
                    </a:cubicBezTo>
                    <a:cubicBezTo>
                      <a:pt x="4339" y="35"/>
                      <a:pt x="4292" y="36"/>
                      <a:pt x="4243" y="36"/>
                    </a:cubicBezTo>
                    <a:cubicBezTo>
                      <a:pt x="4143" y="36"/>
                      <a:pt x="4036" y="29"/>
                      <a:pt x="3934" y="29"/>
                    </a:cubicBezTo>
                    <a:cubicBezTo>
                      <a:pt x="3672" y="29"/>
                      <a:pt x="3439" y="79"/>
                      <a:pt x="3425" y="440"/>
                    </a:cubicBezTo>
                    <a:cubicBezTo>
                      <a:pt x="3402" y="576"/>
                      <a:pt x="3966" y="757"/>
                      <a:pt x="4331" y="961"/>
                    </a:cubicBezTo>
                    <a:lnTo>
                      <a:pt x="4331" y="961"/>
                    </a:lnTo>
                    <a:cubicBezTo>
                      <a:pt x="4327" y="964"/>
                      <a:pt x="4321" y="965"/>
                      <a:pt x="4315" y="965"/>
                    </a:cubicBezTo>
                    <a:cubicBezTo>
                      <a:pt x="1827" y="2974"/>
                      <a:pt x="594" y="5621"/>
                      <a:pt x="115" y="8657"/>
                    </a:cubicBezTo>
                    <a:cubicBezTo>
                      <a:pt x="1" y="9342"/>
                      <a:pt x="115" y="10049"/>
                      <a:pt x="183" y="10734"/>
                    </a:cubicBezTo>
                    <a:cubicBezTo>
                      <a:pt x="206" y="10871"/>
                      <a:pt x="503" y="10985"/>
                      <a:pt x="663" y="11099"/>
                    </a:cubicBezTo>
                    <a:cubicBezTo>
                      <a:pt x="731" y="10940"/>
                      <a:pt x="868" y="10757"/>
                      <a:pt x="891" y="10574"/>
                    </a:cubicBezTo>
                    <a:cubicBezTo>
                      <a:pt x="914" y="10392"/>
                      <a:pt x="845" y="10186"/>
                      <a:pt x="845" y="10004"/>
                    </a:cubicBezTo>
                    <a:cubicBezTo>
                      <a:pt x="731" y="7287"/>
                      <a:pt x="1804" y="4959"/>
                      <a:pt x="3425" y="2837"/>
                    </a:cubicBezTo>
                    <a:cubicBezTo>
                      <a:pt x="3927" y="2220"/>
                      <a:pt x="4634" y="1718"/>
                      <a:pt x="5228" y="1170"/>
                    </a:cubicBezTo>
                    <a:cubicBezTo>
                      <a:pt x="5296" y="1216"/>
                      <a:pt x="5342" y="1262"/>
                      <a:pt x="5388" y="1307"/>
                    </a:cubicBezTo>
                    <a:cubicBezTo>
                      <a:pt x="5388" y="1399"/>
                      <a:pt x="5342" y="1490"/>
                      <a:pt x="5365" y="1558"/>
                    </a:cubicBezTo>
                    <a:cubicBezTo>
                      <a:pt x="5456" y="1764"/>
                      <a:pt x="5570" y="1969"/>
                      <a:pt x="5684" y="2175"/>
                    </a:cubicBezTo>
                    <a:cubicBezTo>
                      <a:pt x="5821" y="1992"/>
                      <a:pt x="6027" y="1832"/>
                      <a:pt x="6118" y="1627"/>
                    </a:cubicBezTo>
                    <a:cubicBezTo>
                      <a:pt x="6209" y="1353"/>
                      <a:pt x="6186" y="1056"/>
                      <a:pt x="6232" y="782"/>
                    </a:cubicBezTo>
                    <a:cubicBezTo>
                      <a:pt x="6323" y="280"/>
                      <a:pt x="6095" y="29"/>
                      <a:pt x="5593" y="6"/>
                    </a:cubicBezTo>
                    <a:cubicBezTo>
                      <a:pt x="5388" y="6"/>
                      <a:pt x="5182" y="1"/>
                      <a:pt x="498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46"/>
              <p:cNvSpPr/>
              <p:nvPr/>
            </p:nvSpPr>
            <p:spPr>
              <a:xfrm rot="3695219">
                <a:off x="4597467" y="2011743"/>
                <a:ext cx="208942" cy="91005"/>
              </a:xfrm>
              <a:custGeom>
                <a:avLst/>
                <a:gdLst/>
                <a:ahLst/>
                <a:cxnLst/>
                <a:rect l="l" t="t" r="r" b="b"/>
                <a:pathLst>
                  <a:path w="12464" h="4760" extrusionOk="0">
                    <a:moveTo>
                      <a:pt x="289" y="1"/>
                    </a:moveTo>
                    <a:cubicBezTo>
                      <a:pt x="238" y="1"/>
                      <a:pt x="192" y="11"/>
                      <a:pt x="160" y="34"/>
                    </a:cubicBezTo>
                    <a:cubicBezTo>
                      <a:pt x="69" y="80"/>
                      <a:pt x="0" y="286"/>
                      <a:pt x="0" y="400"/>
                    </a:cubicBezTo>
                    <a:cubicBezTo>
                      <a:pt x="23" y="537"/>
                      <a:pt x="115" y="696"/>
                      <a:pt x="206" y="811"/>
                    </a:cubicBezTo>
                    <a:cubicBezTo>
                      <a:pt x="1986" y="3664"/>
                      <a:pt x="4771" y="4645"/>
                      <a:pt x="8012" y="4759"/>
                    </a:cubicBezTo>
                    <a:cubicBezTo>
                      <a:pt x="9313" y="4691"/>
                      <a:pt x="10523" y="4371"/>
                      <a:pt x="11641" y="3778"/>
                    </a:cubicBezTo>
                    <a:cubicBezTo>
                      <a:pt x="11938" y="3618"/>
                      <a:pt x="12463" y="3504"/>
                      <a:pt x="12212" y="3002"/>
                    </a:cubicBezTo>
                    <a:cubicBezTo>
                      <a:pt x="12199" y="2976"/>
                      <a:pt x="12142" y="2965"/>
                      <a:pt x="12061" y="2965"/>
                    </a:cubicBezTo>
                    <a:cubicBezTo>
                      <a:pt x="11851" y="2965"/>
                      <a:pt x="11480" y="3040"/>
                      <a:pt x="11299" y="3139"/>
                    </a:cubicBezTo>
                    <a:cubicBezTo>
                      <a:pt x="10175" y="3729"/>
                      <a:pt x="8924" y="4009"/>
                      <a:pt x="7672" y="4009"/>
                    </a:cubicBezTo>
                    <a:cubicBezTo>
                      <a:pt x="4959" y="4009"/>
                      <a:pt x="2244" y="2696"/>
                      <a:pt x="822" y="400"/>
                    </a:cubicBezTo>
                    <a:cubicBezTo>
                      <a:pt x="754" y="286"/>
                      <a:pt x="685" y="149"/>
                      <a:pt x="571" y="80"/>
                    </a:cubicBezTo>
                    <a:cubicBezTo>
                      <a:pt x="497" y="35"/>
                      <a:pt x="384" y="1"/>
                      <a:pt x="28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46"/>
              <p:cNvSpPr/>
              <p:nvPr/>
            </p:nvSpPr>
            <p:spPr>
              <a:xfrm>
                <a:off x="6042279" y="1309475"/>
                <a:ext cx="17168" cy="54370"/>
              </a:xfrm>
              <a:custGeom>
                <a:avLst/>
                <a:gdLst/>
                <a:ahLst/>
                <a:cxnLst/>
                <a:rect l="l" t="t" r="r" b="b"/>
                <a:pathLst>
                  <a:path w="959" h="3037" extrusionOk="0">
                    <a:moveTo>
                      <a:pt x="753" y="1"/>
                    </a:moveTo>
                    <a:cubicBezTo>
                      <a:pt x="571" y="138"/>
                      <a:pt x="297" y="229"/>
                      <a:pt x="228" y="389"/>
                    </a:cubicBezTo>
                    <a:cubicBezTo>
                      <a:pt x="91" y="822"/>
                      <a:pt x="69" y="1279"/>
                      <a:pt x="0" y="1598"/>
                    </a:cubicBezTo>
                    <a:cubicBezTo>
                      <a:pt x="46" y="2032"/>
                      <a:pt x="23" y="2329"/>
                      <a:pt x="91" y="2580"/>
                    </a:cubicBezTo>
                    <a:cubicBezTo>
                      <a:pt x="160" y="2762"/>
                      <a:pt x="365" y="2899"/>
                      <a:pt x="502" y="3036"/>
                    </a:cubicBezTo>
                    <a:cubicBezTo>
                      <a:pt x="616" y="2854"/>
                      <a:pt x="799" y="2671"/>
                      <a:pt x="822" y="2489"/>
                    </a:cubicBezTo>
                    <a:cubicBezTo>
                      <a:pt x="913" y="1849"/>
                      <a:pt x="936" y="1188"/>
                      <a:pt x="959" y="548"/>
                    </a:cubicBezTo>
                    <a:cubicBezTo>
                      <a:pt x="959" y="366"/>
                      <a:pt x="822" y="183"/>
                      <a:pt x="75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634" name="Google Shape;1634;p46"/>
          <p:cNvGrpSpPr/>
          <p:nvPr/>
        </p:nvGrpSpPr>
        <p:grpSpPr>
          <a:xfrm>
            <a:off x="903178" y="2743752"/>
            <a:ext cx="3994757" cy="2110508"/>
            <a:chOff x="3741382" y="2594029"/>
            <a:chExt cx="1430696" cy="1293526"/>
          </a:xfrm>
        </p:grpSpPr>
        <p:sp>
          <p:nvSpPr>
            <p:cNvPr id="1635" name="Google Shape;1635;p46"/>
            <p:cNvSpPr/>
            <p:nvPr/>
          </p:nvSpPr>
          <p:spPr>
            <a:xfrm>
              <a:off x="3741382" y="2594029"/>
              <a:ext cx="1298143" cy="1155133"/>
            </a:xfrm>
            <a:custGeom>
              <a:avLst/>
              <a:gdLst/>
              <a:ahLst/>
              <a:cxnLst/>
              <a:rect l="l" t="t" r="r" b="b"/>
              <a:pathLst>
                <a:path w="39398" h="57599" extrusionOk="0">
                  <a:moveTo>
                    <a:pt x="27014" y="0"/>
                  </a:moveTo>
                  <a:cubicBezTo>
                    <a:pt x="26619" y="0"/>
                    <a:pt x="26224" y="30"/>
                    <a:pt x="25839" y="75"/>
                  </a:cubicBezTo>
                  <a:cubicBezTo>
                    <a:pt x="22963" y="417"/>
                    <a:pt x="20110" y="942"/>
                    <a:pt x="17257" y="1513"/>
                  </a:cubicBezTo>
                  <a:cubicBezTo>
                    <a:pt x="14381" y="2106"/>
                    <a:pt x="11505" y="2768"/>
                    <a:pt x="8629" y="3476"/>
                  </a:cubicBezTo>
                  <a:cubicBezTo>
                    <a:pt x="6346" y="4046"/>
                    <a:pt x="3858" y="4800"/>
                    <a:pt x="2511" y="6968"/>
                  </a:cubicBezTo>
                  <a:cubicBezTo>
                    <a:pt x="2511" y="6968"/>
                    <a:pt x="2511" y="6968"/>
                    <a:pt x="2510" y="6968"/>
                  </a:cubicBezTo>
                  <a:cubicBezTo>
                    <a:pt x="2338" y="6968"/>
                    <a:pt x="1" y="18672"/>
                    <a:pt x="46" y="24475"/>
                  </a:cubicBezTo>
                  <a:cubicBezTo>
                    <a:pt x="69" y="30410"/>
                    <a:pt x="617" y="36299"/>
                    <a:pt x="1165" y="42187"/>
                  </a:cubicBezTo>
                  <a:cubicBezTo>
                    <a:pt x="1416" y="45178"/>
                    <a:pt x="1735" y="48191"/>
                    <a:pt x="2283" y="51135"/>
                  </a:cubicBezTo>
                  <a:cubicBezTo>
                    <a:pt x="2511" y="52345"/>
                    <a:pt x="2831" y="53577"/>
                    <a:pt x="3561" y="54582"/>
                  </a:cubicBezTo>
                  <a:cubicBezTo>
                    <a:pt x="4223" y="55495"/>
                    <a:pt x="5159" y="56111"/>
                    <a:pt x="6186" y="56522"/>
                  </a:cubicBezTo>
                  <a:cubicBezTo>
                    <a:pt x="7236" y="56933"/>
                    <a:pt x="8378" y="57115"/>
                    <a:pt x="9496" y="57275"/>
                  </a:cubicBezTo>
                  <a:cubicBezTo>
                    <a:pt x="10980" y="57435"/>
                    <a:pt x="12463" y="57549"/>
                    <a:pt x="13970" y="57572"/>
                  </a:cubicBezTo>
                  <a:cubicBezTo>
                    <a:pt x="14585" y="57591"/>
                    <a:pt x="15200" y="57599"/>
                    <a:pt x="15817" y="57599"/>
                  </a:cubicBezTo>
                  <a:cubicBezTo>
                    <a:pt x="18175" y="57599"/>
                    <a:pt x="20542" y="57480"/>
                    <a:pt x="22894" y="57389"/>
                  </a:cubicBezTo>
                  <a:cubicBezTo>
                    <a:pt x="25770" y="57252"/>
                    <a:pt x="28646" y="57092"/>
                    <a:pt x="31500" y="56636"/>
                  </a:cubicBezTo>
                  <a:cubicBezTo>
                    <a:pt x="32869" y="56408"/>
                    <a:pt x="34284" y="56179"/>
                    <a:pt x="35585" y="55700"/>
                  </a:cubicBezTo>
                  <a:cubicBezTo>
                    <a:pt x="36658" y="55335"/>
                    <a:pt x="37617" y="54696"/>
                    <a:pt x="38187" y="53669"/>
                  </a:cubicBezTo>
                  <a:cubicBezTo>
                    <a:pt x="39397" y="51591"/>
                    <a:pt x="38986" y="48784"/>
                    <a:pt x="38872" y="46479"/>
                  </a:cubicBezTo>
                  <a:cubicBezTo>
                    <a:pt x="38712" y="43489"/>
                    <a:pt x="38484" y="40476"/>
                    <a:pt x="38210" y="37485"/>
                  </a:cubicBezTo>
                  <a:cubicBezTo>
                    <a:pt x="37640" y="31528"/>
                    <a:pt x="36818" y="25594"/>
                    <a:pt x="35699" y="19705"/>
                  </a:cubicBezTo>
                  <a:cubicBezTo>
                    <a:pt x="35129" y="16760"/>
                    <a:pt x="34490" y="13838"/>
                    <a:pt x="33759" y="10917"/>
                  </a:cubicBezTo>
                  <a:cubicBezTo>
                    <a:pt x="33394" y="9456"/>
                    <a:pt x="33006" y="8018"/>
                    <a:pt x="32618" y="6557"/>
                  </a:cubicBezTo>
                  <a:cubicBezTo>
                    <a:pt x="32276" y="5347"/>
                    <a:pt x="31956" y="4115"/>
                    <a:pt x="31454" y="2974"/>
                  </a:cubicBezTo>
                  <a:cubicBezTo>
                    <a:pt x="30997" y="1992"/>
                    <a:pt x="30358" y="1056"/>
                    <a:pt x="29400" y="531"/>
                  </a:cubicBezTo>
                  <a:cubicBezTo>
                    <a:pt x="28660" y="130"/>
                    <a:pt x="27836" y="0"/>
                    <a:pt x="270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dirty="0">
                  <a:latin typeface="Muli"/>
                </a:rPr>
                <a:t>Permite elaborar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b="1" dirty="0">
                  <a:latin typeface="Muli"/>
                </a:rPr>
                <a:t>buenas argumentaciones</a:t>
              </a:r>
              <a:r>
                <a:rPr lang="es-CL" dirty="0">
                  <a:latin typeface="Muli"/>
                </a:rPr>
                <a:t>,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dirty="0">
                  <a:latin typeface="Muli"/>
                </a:rPr>
                <a:t>fomentando el hábito de fundamentar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dirty="0">
                  <a:latin typeface="Muli"/>
                </a:rPr>
                <a:t>las propias convicciones con buenas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dirty="0">
                  <a:latin typeface="Muli"/>
                </a:rPr>
                <a:t>razones que otras personas </a:t>
              </a: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CL" dirty="0">
                  <a:latin typeface="Muli"/>
                </a:rPr>
                <a:t>puedan entender.</a:t>
              </a:r>
              <a:endParaRPr dirty="0">
                <a:latin typeface="Muli"/>
              </a:endParaRPr>
            </a:p>
          </p:txBody>
        </p:sp>
        <p:sp>
          <p:nvSpPr>
            <p:cNvPr id="1636" name="Google Shape;1636;p46"/>
            <p:cNvSpPr/>
            <p:nvPr/>
          </p:nvSpPr>
          <p:spPr>
            <a:xfrm>
              <a:off x="3822680" y="2633708"/>
              <a:ext cx="1187376" cy="1113925"/>
            </a:xfrm>
            <a:custGeom>
              <a:avLst/>
              <a:gdLst/>
              <a:ahLst/>
              <a:cxnLst/>
              <a:rect l="l" t="t" r="r" b="b"/>
              <a:pathLst>
                <a:path w="50878" h="57946" extrusionOk="0">
                  <a:moveTo>
                    <a:pt x="42686" y="0"/>
                  </a:moveTo>
                  <a:cubicBezTo>
                    <a:pt x="42517" y="0"/>
                    <a:pt x="42349" y="4"/>
                    <a:pt x="42182" y="12"/>
                  </a:cubicBezTo>
                  <a:cubicBezTo>
                    <a:pt x="37137" y="355"/>
                    <a:pt x="32070" y="583"/>
                    <a:pt x="27071" y="1131"/>
                  </a:cubicBezTo>
                  <a:cubicBezTo>
                    <a:pt x="22712" y="1610"/>
                    <a:pt x="18398" y="2409"/>
                    <a:pt x="14106" y="3185"/>
                  </a:cubicBezTo>
                  <a:cubicBezTo>
                    <a:pt x="10957" y="3778"/>
                    <a:pt x="7829" y="4577"/>
                    <a:pt x="4702" y="5262"/>
                  </a:cubicBezTo>
                  <a:cubicBezTo>
                    <a:pt x="2443" y="5741"/>
                    <a:pt x="1324" y="7179"/>
                    <a:pt x="1073" y="9348"/>
                  </a:cubicBezTo>
                  <a:cubicBezTo>
                    <a:pt x="1050" y="9393"/>
                    <a:pt x="1050" y="9416"/>
                    <a:pt x="1050" y="9462"/>
                  </a:cubicBezTo>
                  <a:cubicBezTo>
                    <a:pt x="434" y="12840"/>
                    <a:pt x="366" y="16264"/>
                    <a:pt x="274" y="19688"/>
                  </a:cubicBezTo>
                  <a:cubicBezTo>
                    <a:pt x="0" y="30895"/>
                    <a:pt x="594" y="42102"/>
                    <a:pt x="1553" y="53286"/>
                  </a:cubicBezTo>
                  <a:cubicBezTo>
                    <a:pt x="1804" y="56482"/>
                    <a:pt x="2557" y="57007"/>
                    <a:pt x="5296" y="57532"/>
                  </a:cubicBezTo>
                  <a:cubicBezTo>
                    <a:pt x="7011" y="57842"/>
                    <a:pt x="8782" y="57946"/>
                    <a:pt x="10525" y="57946"/>
                  </a:cubicBezTo>
                  <a:cubicBezTo>
                    <a:pt x="10707" y="57946"/>
                    <a:pt x="10889" y="57945"/>
                    <a:pt x="11071" y="57943"/>
                  </a:cubicBezTo>
                  <a:cubicBezTo>
                    <a:pt x="14746" y="57851"/>
                    <a:pt x="18443" y="57623"/>
                    <a:pt x="22118" y="57418"/>
                  </a:cubicBezTo>
                  <a:cubicBezTo>
                    <a:pt x="27322" y="57098"/>
                    <a:pt x="32526" y="56756"/>
                    <a:pt x="37731" y="56391"/>
                  </a:cubicBezTo>
                  <a:cubicBezTo>
                    <a:pt x="39808" y="56254"/>
                    <a:pt x="41885" y="56094"/>
                    <a:pt x="43962" y="55911"/>
                  </a:cubicBezTo>
                  <a:cubicBezTo>
                    <a:pt x="44167" y="55888"/>
                    <a:pt x="44327" y="55660"/>
                    <a:pt x="44510" y="55546"/>
                  </a:cubicBezTo>
                  <a:cubicBezTo>
                    <a:pt x="44327" y="55432"/>
                    <a:pt x="44122" y="55226"/>
                    <a:pt x="43939" y="55226"/>
                  </a:cubicBezTo>
                  <a:cubicBezTo>
                    <a:pt x="43780" y="55220"/>
                    <a:pt x="43623" y="55218"/>
                    <a:pt x="43466" y="55218"/>
                  </a:cubicBezTo>
                  <a:cubicBezTo>
                    <a:pt x="43038" y="55218"/>
                    <a:pt x="42616" y="55239"/>
                    <a:pt x="42182" y="55272"/>
                  </a:cubicBezTo>
                  <a:cubicBezTo>
                    <a:pt x="39808" y="55478"/>
                    <a:pt x="37434" y="55683"/>
                    <a:pt x="35060" y="55843"/>
                  </a:cubicBezTo>
                  <a:cubicBezTo>
                    <a:pt x="30495" y="56162"/>
                    <a:pt x="25907" y="56459"/>
                    <a:pt x="21342" y="56687"/>
                  </a:cubicBezTo>
                  <a:cubicBezTo>
                    <a:pt x="17051" y="56916"/>
                    <a:pt x="12760" y="57052"/>
                    <a:pt x="8469" y="57144"/>
                  </a:cubicBezTo>
                  <a:cubicBezTo>
                    <a:pt x="8417" y="57145"/>
                    <a:pt x="8365" y="57145"/>
                    <a:pt x="8314" y="57145"/>
                  </a:cubicBezTo>
                  <a:cubicBezTo>
                    <a:pt x="7152" y="57145"/>
                    <a:pt x="5953" y="56905"/>
                    <a:pt x="4817" y="56664"/>
                  </a:cubicBezTo>
                  <a:cubicBezTo>
                    <a:pt x="3173" y="56276"/>
                    <a:pt x="2488" y="55432"/>
                    <a:pt x="2374" y="53788"/>
                  </a:cubicBezTo>
                  <a:cubicBezTo>
                    <a:pt x="2100" y="50547"/>
                    <a:pt x="1804" y="47329"/>
                    <a:pt x="1644" y="44088"/>
                  </a:cubicBezTo>
                  <a:cubicBezTo>
                    <a:pt x="1324" y="37993"/>
                    <a:pt x="1096" y="31876"/>
                    <a:pt x="845" y="25782"/>
                  </a:cubicBezTo>
                  <a:cubicBezTo>
                    <a:pt x="1028" y="20760"/>
                    <a:pt x="891" y="15739"/>
                    <a:pt x="1621" y="10763"/>
                  </a:cubicBezTo>
                  <a:cubicBezTo>
                    <a:pt x="2214" y="6700"/>
                    <a:pt x="2397" y="6746"/>
                    <a:pt x="5935" y="5650"/>
                  </a:cubicBezTo>
                  <a:lnTo>
                    <a:pt x="6003" y="5650"/>
                  </a:lnTo>
                  <a:cubicBezTo>
                    <a:pt x="9336" y="4942"/>
                    <a:pt x="12646" y="4166"/>
                    <a:pt x="16001" y="3573"/>
                  </a:cubicBezTo>
                  <a:cubicBezTo>
                    <a:pt x="21068" y="2683"/>
                    <a:pt x="26135" y="1815"/>
                    <a:pt x="31271" y="1405"/>
                  </a:cubicBezTo>
                  <a:cubicBezTo>
                    <a:pt x="34960" y="1104"/>
                    <a:pt x="38631" y="768"/>
                    <a:pt x="42331" y="768"/>
                  </a:cubicBezTo>
                  <a:cubicBezTo>
                    <a:pt x="42843" y="768"/>
                    <a:pt x="43357" y="774"/>
                    <a:pt x="43871" y="788"/>
                  </a:cubicBezTo>
                  <a:cubicBezTo>
                    <a:pt x="46450" y="880"/>
                    <a:pt x="47249" y="1519"/>
                    <a:pt x="47728" y="3984"/>
                  </a:cubicBezTo>
                  <a:cubicBezTo>
                    <a:pt x="47728" y="4052"/>
                    <a:pt x="47751" y="4121"/>
                    <a:pt x="47751" y="4166"/>
                  </a:cubicBezTo>
                  <a:cubicBezTo>
                    <a:pt x="48070" y="6768"/>
                    <a:pt x="48367" y="9348"/>
                    <a:pt x="48755" y="11927"/>
                  </a:cubicBezTo>
                  <a:cubicBezTo>
                    <a:pt x="49394" y="16378"/>
                    <a:pt x="49897" y="20829"/>
                    <a:pt x="50033" y="25325"/>
                  </a:cubicBezTo>
                  <a:cubicBezTo>
                    <a:pt x="50056" y="25987"/>
                    <a:pt x="50056" y="26672"/>
                    <a:pt x="50125" y="27357"/>
                  </a:cubicBezTo>
                  <a:cubicBezTo>
                    <a:pt x="50148" y="27539"/>
                    <a:pt x="50353" y="27722"/>
                    <a:pt x="50490" y="27905"/>
                  </a:cubicBezTo>
                  <a:cubicBezTo>
                    <a:pt x="50604" y="27722"/>
                    <a:pt x="50741" y="27562"/>
                    <a:pt x="50855" y="27380"/>
                  </a:cubicBezTo>
                  <a:cubicBezTo>
                    <a:pt x="50878" y="27334"/>
                    <a:pt x="50855" y="27243"/>
                    <a:pt x="50855" y="27174"/>
                  </a:cubicBezTo>
                  <a:cubicBezTo>
                    <a:pt x="50650" y="24024"/>
                    <a:pt x="50513" y="20874"/>
                    <a:pt x="50216" y="17747"/>
                  </a:cubicBezTo>
                  <a:cubicBezTo>
                    <a:pt x="49919" y="14598"/>
                    <a:pt x="49508" y="11448"/>
                    <a:pt x="49098" y="8298"/>
                  </a:cubicBezTo>
                  <a:cubicBezTo>
                    <a:pt x="48869" y="6540"/>
                    <a:pt x="48618" y="4783"/>
                    <a:pt x="48276" y="3048"/>
                  </a:cubicBezTo>
                  <a:cubicBezTo>
                    <a:pt x="47934" y="1245"/>
                    <a:pt x="46792" y="309"/>
                    <a:pt x="44943" y="149"/>
                  </a:cubicBezTo>
                  <a:cubicBezTo>
                    <a:pt x="44198" y="75"/>
                    <a:pt x="43437" y="0"/>
                    <a:pt x="426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6"/>
            <p:cNvSpPr/>
            <p:nvPr/>
          </p:nvSpPr>
          <p:spPr>
            <a:xfrm>
              <a:off x="3964572" y="2712114"/>
              <a:ext cx="168373" cy="50503"/>
            </a:xfrm>
            <a:custGeom>
              <a:avLst/>
              <a:gdLst/>
              <a:ahLst/>
              <a:cxnLst/>
              <a:rect l="l" t="t" r="r" b="b"/>
              <a:pathLst>
                <a:path w="9405" h="2821" extrusionOk="0">
                  <a:moveTo>
                    <a:pt x="9039" y="1"/>
                  </a:moveTo>
                  <a:cubicBezTo>
                    <a:pt x="8491" y="92"/>
                    <a:pt x="8057" y="138"/>
                    <a:pt x="7647" y="206"/>
                  </a:cubicBezTo>
                  <a:cubicBezTo>
                    <a:pt x="5204" y="571"/>
                    <a:pt x="2808" y="1142"/>
                    <a:pt x="525" y="2146"/>
                  </a:cubicBezTo>
                  <a:cubicBezTo>
                    <a:pt x="297" y="2238"/>
                    <a:pt x="160" y="2534"/>
                    <a:pt x="0" y="2763"/>
                  </a:cubicBezTo>
                  <a:cubicBezTo>
                    <a:pt x="196" y="2763"/>
                    <a:pt x="403" y="2821"/>
                    <a:pt x="597" y="2821"/>
                  </a:cubicBezTo>
                  <a:cubicBezTo>
                    <a:pt x="675" y="2821"/>
                    <a:pt x="750" y="2811"/>
                    <a:pt x="822" y="2785"/>
                  </a:cubicBezTo>
                  <a:cubicBezTo>
                    <a:pt x="1986" y="2420"/>
                    <a:pt x="3127" y="1941"/>
                    <a:pt x="4337" y="1644"/>
                  </a:cubicBezTo>
                  <a:cubicBezTo>
                    <a:pt x="5843" y="1279"/>
                    <a:pt x="7396" y="1051"/>
                    <a:pt x="8948" y="731"/>
                  </a:cubicBezTo>
                  <a:cubicBezTo>
                    <a:pt x="9107" y="685"/>
                    <a:pt x="9244" y="480"/>
                    <a:pt x="9404" y="343"/>
                  </a:cubicBezTo>
                  <a:cubicBezTo>
                    <a:pt x="9267" y="229"/>
                    <a:pt x="9130" y="92"/>
                    <a:pt x="90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6"/>
            <p:cNvSpPr/>
            <p:nvPr/>
          </p:nvSpPr>
          <p:spPr>
            <a:xfrm>
              <a:off x="3886517" y="3511389"/>
              <a:ext cx="23309" cy="163879"/>
            </a:xfrm>
            <a:custGeom>
              <a:avLst/>
              <a:gdLst/>
              <a:ahLst/>
              <a:cxnLst/>
              <a:rect l="l" t="t" r="r" b="b"/>
              <a:pathLst>
                <a:path w="1302" h="9154" extrusionOk="0">
                  <a:moveTo>
                    <a:pt x="548" y="1"/>
                  </a:moveTo>
                  <a:cubicBezTo>
                    <a:pt x="434" y="184"/>
                    <a:pt x="206" y="389"/>
                    <a:pt x="206" y="572"/>
                  </a:cubicBezTo>
                  <a:cubicBezTo>
                    <a:pt x="160" y="1462"/>
                    <a:pt x="183" y="2329"/>
                    <a:pt x="183" y="3196"/>
                  </a:cubicBezTo>
                  <a:cubicBezTo>
                    <a:pt x="115" y="3196"/>
                    <a:pt x="46" y="3219"/>
                    <a:pt x="1" y="3219"/>
                  </a:cubicBezTo>
                  <a:cubicBezTo>
                    <a:pt x="183" y="5022"/>
                    <a:pt x="366" y="6826"/>
                    <a:pt x="594" y="8629"/>
                  </a:cubicBezTo>
                  <a:cubicBezTo>
                    <a:pt x="617" y="8811"/>
                    <a:pt x="891" y="8971"/>
                    <a:pt x="1050" y="9154"/>
                  </a:cubicBezTo>
                  <a:cubicBezTo>
                    <a:pt x="1119" y="8926"/>
                    <a:pt x="1302" y="8720"/>
                    <a:pt x="1279" y="8492"/>
                  </a:cubicBezTo>
                  <a:cubicBezTo>
                    <a:pt x="1233" y="7693"/>
                    <a:pt x="1050" y="6894"/>
                    <a:pt x="1005" y="6095"/>
                  </a:cubicBezTo>
                  <a:cubicBezTo>
                    <a:pt x="959" y="4246"/>
                    <a:pt x="959" y="2420"/>
                    <a:pt x="914" y="594"/>
                  </a:cubicBezTo>
                  <a:cubicBezTo>
                    <a:pt x="914" y="389"/>
                    <a:pt x="662" y="184"/>
                    <a:pt x="5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6"/>
            <p:cNvSpPr/>
            <p:nvPr/>
          </p:nvSpPr>
          <p:spPr>
            <a:xfrm>
              <a:off x="3848921" y="3528558"/>
              <a:ext cx="26585" cy="138136"/>
            </a:xfrm>
            <a:custGeom>
              <a:avLst/>
              <a:gdLst/>
              <a:ahLst/>
              <a:cxnLst/>
              <a:rect l="l" t="t" r="r" b="b"/>
              <a:pathLst>
                <a:path w="1485" h="7716" extrusionOk="0">
                  <a:moveTo>
                    <a:pt x="366" y="1"/>
                  </a:moveTo>
                  <a:cubicBezTo>
                    <a:pt x="229" y="206"/>
                    <a:pt x="1" y="411"/>
                    <a:pt x="1" y="617"/>
                  </a:cubicBezTo>
                  <a:cubicBezTo>
                    <a:pt x="23" y="1872"/>
                    <a:pt x="46" y="3150"/>
                    <a:pt x="183" y="4406"/>
                  </a:cubicBezTo>
                  <a:cubicBezTo>
                    <a:pt x="274" y="5387"/>
                    <a:pt x="503" y="6346"/>
                    <a:pt x="731" y="7305"/>
                  </a:cubicBezTo>
                  <a:cubicBezTo>
                    <a:pt x="754" y="7464"/>
                    <a:pt x="1028" y="7579"/>
                    <a:pt x="1210" y="7716"/>
                  </a:cubicBezTo>
                  <a:cubicBezTo>
                    <a:pt x="1324" y="7579"/>
                    <a:pt x="1416" y="7442"/>
                    <a:pt x="1484" y="7350"/>
                  </a:cubicBezTo>
                  <a:cubicBezTo>
                    <a:pt x="1461" y="7213"/>
                    <a:pt x="1461" y="7168"/>
                    <a:pt x="1439" y="7122"/>
                  </a:cubicBezTo>
                  <a:cubicBezTo>
                    <a:pt x="868" y="4999"/>
                    <a:pt x="754" y="2808"/>
                    <a:pt x="754" y="640"/>
                  </a:cubicBezTo>
                  <a:cubicBezTo>
                    <a:pt x="754" y="411"/>
                    <a:pt x="503" y="206"/>
                    <a:pt x="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6"/>
            <p:cNvSpPr/>
            <p:nvPr/>
          </p:nvSpPr>
          <p:spPr>
            <a:xfrm>
              <a:off x="3976817" y="2683363"/>
              <a:ext cx="122614" cy="40209"/>
            </a:xfrm>
            <a:custGeom>
              <a:avLst/>
              <a:gdLst/>
              <a:ahLst/>
              <a:cxnLst/>
              <a:rect l="l" t="t" r="r" b="b"/>
              <a:pathLst>
                <a:path w="6849" h="2246" extrusionOk="0">
                  <a:moveTo>
                    <a:pt x="6278" y="1"/>
                  </a:moveTo>
                  <a:cubicBezTo>
                    <a:pt x="6255" y="1"/>
                    <a:pt x="6231" y="3"/>
                    <a:pt x="6209" y="9"/>
                  </a:cubicBezTo>
                  <a:cubicBezTo>
                    <a:pt x="4269" y="488"/>
                    <a:pt x="2329" y="1013"/>
                    <a:pt x="389" y="1538"/>
                  </a:cubicBezTo>
                  <a:cubicBezTo>
                    <a:pt x="229" y="1584"/>
                    <a:pt x="138" y="1789"/>
                    <a:pt x="1" y="1926"/>
                  </a:cubicBezTo>
                  <a:cubicBezTo>
                    <a:pt x="161" y="2040"/>
                    <a:pt x="298" y="2177"/>
                    <a:pt x="389" y="2246"/>
                  </a:cubicBezTo>
                  <a:cubicBezTo>
                    <a:pt x="594" y="2223"/>
                    <a:pt x="663" y="2223"/>
                    <a:pt x="708" y="2200"/>
                  </a:cubicBezTo>
                  <a:cubicBezTo>
                    <a:pt x="2626" y="1698"/>
                    <a:pt x="4520" y="1196"/>
                    <a:pt x="6415" y="671"/>
                  </a:cubicBezTo>
                  <a:cubicBezTo>
                    <a:pt x="6597" y="625"/>
                    <a:pt x="6712" y="374"/>
                    <a:pt x="6848" y="214"/>
                  </a:cubicBezTo>
                  <a:cubicBezTo>
                    <a:pt x="6668" y="134"/>
                    <a:pt x="6452" y="1"/>
                    <a:pt x="62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6"/>
            <p:cNvSpPr/>
            <p:nvPr/>
          </p:nvSpPr>
          <p:spPr>
            <a:xfrm>
              <a:off x="4792427" y="3466997"/>
              <a:ext cx="222377" cy="420558"/>
            </a:xfrm>
            <a:custGeom>
              <a:avLst/>
              <a:gdLst/>
              <a:ahLst/>
              <a:cxnLst/>
              <a:rect l="l" t="t" r="r" b="b"/>
              <a:pathLst>
                <a:path w="24721" h="30151" extrusionOk="0">
                  <a:moveTo>
                    <a:pt x="12801" y="736"/>
                  </a:moveTo>
                  <a:cubicBezTo>
                    <a:pt x="14560" y="736"/>
                    <a:pt x="16352" y="1151"/>
                    <a:pt x="18147" y="1961"/>
                  </a:cubicBezTo>
                  <a:cubicBezTo>
                    <a:pt x="22027" y="3696"/>
                    <a:pt x="23716" y="7873"/>
                    <a:pt x="22233" y="11890"/>
                  </a:cubicBezTo>
                  <a:cubicBezTo>
                    <a:pt x="21571" y="13694"/>
                    <a:pt x="20566" y="15360"/>
                    <a:pt x="19676" y="17095"/>
                  </a:cubicBezTo>
                  <a:cubicBezTo>
                    <a:pt x="18786" y="18829"/>
                    <a:pt x="17782" y="20541"/>
                    <a:pt x="17850" y="22618"/>
                  </a:cubicBezTo>
                  <a:lnTo>
                    <a:pt x="12966" y="22618"/>
                  </a:lnTo>
                  <a:cubicBezTo>
                    <a:pt x="12189" y="20130"/>
                    <a:pt x="11413" y="17620"/>
                    <a:pt x="10660" y="15200"/>
                  </a:cubicBezTo>
                  <a:cubicBezTo>
                    <a:pt x="11482" y="14789"/>
                    <a:pt x="12258" y="14378"/>
                    <a:pt x="13125" y="13945"/>
                  </a:cubicBezTo>
                  <a:cubicBezTo>
                    <a:pt x="13706" y="14697"/>
                    <a:pt x="14518" y="15039"/>
                    <a:pt x="15493" y="15039"/>
                  </a:cubicBezTo>
                  <a:cubicBezTo>
                    <a:pt x="15820" y="15039"/>
                    <a:pt x="16165" y="15001"/>
                    <a:pt x="16526" y="14926"/>
                  </a:cubicBezTo>
                  <a:lnTo>
                    <a:pt x="16526" y="14926"/>
                  </a:lnTo>
                  <a:cubicBezTo>
                    <a:pt x="16481" y="15771"/>
                    <a:pt x="16435" y="16570"/>
                    <a:pt x="16366" y="17368"/>
                  </a:cubicBezTo>
                  <a:cubicBezTo>
                    <a:pt x="16252" y="18829"/>
                    <a:pt x="16093" y="20290"/>
                    <a:pt x="16001" y="21751"/>
                  </a:cubicBezTo>
                  <a:cubicBezTo>
                    <a:pt x="16001" y="21956"/>
                    <a:pt x="16230" y="22185"/>
                    <a:pt x="16344" y="22413"/>
                  </a:cubicBezTo>
                  <a:cubicBezTo>
                    <a:pt x="16458" y="22207"/>
                    <a:pt x="16663" y="22002"/>
                    <a:pt x="16686" y="21797"/>
                  </a:cubicBezTo>
                  <a:cubicBezTo>
                    <a:pt x="16983" y="18670"/>
                    <a:pt x="17234" y="15520"/>
                    <a:pt x="17485" y="12370"/>
                  </a:cubicBezTo>
                  <a:cubicBezTo>
                    <a:pt x="17508" y="12096"/>
                    <a:pt x="17302" y="11776"/>
                    <a:pt x="17188" y="11480"/>
                  </a:cubicBezTo>
                  <a:cubicBezTo>
                    <a:pt x="17028" y="11753"/>
                    <a:pt x="16823" y="12027"/>
                    <a:pt x="16755" y="12324"/>
                  </a:cubicBezTo>
                  <a:cubicBezTo>
                    <a:pt x="16663" y="12735"/>
                    <a:pt x="16709" y="13191"/>
                    <a:pt x="16640" y="13625"/>
                  </a:cubicBezTo>
                  <a:cubicBezTo>
                    <a:pt x="16618" y="13831"/>
                    <a:pt x="16458" y="14127"/>
                    <a:pt x="16298" y="14150"/>
                  </a:cubicBezTo>
                  <a:cubicBezTo>
                    <a:pt x="16005" y="14235"/>
                    <a:pt x="15708" y="14285"/>
                    <a:pt x="15415" y="14285"/>
                  </a:cubicBezTo>
                  <a:cubicBezTo>
                    <a:pt x="15001" y="14285"/>
                    <a:pt x="14595" y="14185"/>
                    <a:pt x="14221" y="13945"/>
                  </a:cubicBezTo>
                  <a:cubicBezTo>
                    <a:pt x="13605" y="13534"/>
                    <a:pt x="13513" y="13191"/>
                    <a:pt x="13787" y="12507"/>
                  </a:cubicBezTo>
                  <a:cubicBezTo>
                    <a:pt x="14107" y="11731"/>
                    <a:pt x="14312" y="10932"/>
                    <a:pt x="13970" y="10156"/>
                  </a:cubicBezTo>
                  <a:cubicBezTo>
                    <a:pt x="13856" y="9905"/>
                    <a:pt x="13513" y="9608"/>
                    <a:pt x="13262" y="9562"/>
                  </a:cubicBezTo>
                  <a:cubicBezTo>
                    <a:pt x="13256" y="9562"/>
                    <a:pt x="13249" y="9561"/>
                    <a:pt x="13242" y="9561"/>
                  </a:cubicBezTo>
                  <a:cubicBezTo>
                    <a:pt x="13031" y="9561"/>
                    <a:pt x="12645" y="9889"/>
                    <a:pt x="12623" y="10110"/>
                  </a:cubicBezTo>
                  <a:cubicBezTo>
                    <a:pt x="12509" y="10909"/>
                    <a:pt x="12486" y="11753"/>
                    <a:pt x="12532" y="12552"/>
                  </a:cubicBezTo>
                  <a:cubicBezTo>
                    <a:pt x="12577" y="13146"/>
                    <a:pt x="12167" y="13785"/>
                    <a:pt x="11345" y="14127"/>
                  </a:cubicBezTo>
                  <a:cubicBezTo>
                    <a:pt x="11188" y="14195"/>
                    <a:pt x="11049" y="14225"/>
                    <a:pt x="10924" y="14225"/>
                  </a:cubicBezTo>
                  <a:cubicBezTo>
                    <a:pt x="10542" y="14225"/>
                    <a:pt x="10296" y="13941"/>
                    <a:pt x="10090" y="13579"/>
                  </a:cubicBezTo>
                  <a:cubicBezTo>
                    <a:pt x="10021" y="13465"/>
                    <a:pt x="9998" y="13306"/>
                    <a:pt x="9907" y="13237"/>
                  </a:cubicBezTo>
                  <a:cubicBezTo>
                    <a:pt x="9724" y="13100"/>
                    <a:pt x="9496" y="12986"/>
                    <a:pt x="9313" y="12849"/>
                  </a:cubicBezTo>
                  <a:cubicBezTo>
                    <a:pt x="9268" y="13100"/>
                    <a:pt x="9154" y="13351"/>
                    <a:pt x="9222" y="13557"/>
                  </a:cubicBezTo>
                  <a:cubicBezTo>
                    <a:pt x="10226" y="16592"/>
                    <a:pt x="11254" y="19628"/>
                    <a:pt x="12281" y="22732"/>
                  </a:cubicBezTo>
                  <a:cubicBezTo>
                    <a:pt x="11801" y="22801"/>
                    <a:pt x="11391" y="22869"/>
                    <a:pt x="10911" y="22938"/>
                  </a:cubicBezTo>
                  <a:cubicBezTo>
                    <a:pt x="10615" y="21066"/>
                    <a:pt x="9268" y="19993"/>
                    <a:pt x="7990" y="18806"/>
                  </a:cubicBezTo>
                  <a:cubicBezTo>
                    <a:pt x="6597" y="17528"/>
                    <a:pt x="5251" y="16204"/>
                    <a:pt x="4064" y="14744"/>
                  </a:cubicBezTo>
                  <a:cubicBezTo>
                    <a:pt x="822" y="10772"/>
                    <a:pt x="2375" y="5591"/>
                    <a:pt x="5844" y="3103"/>
                  </a:cubicBezTo>
                  <a:cubicBezTo>
                    <a:pt x="8057" y="1509"/>
                    <a:pt x="10400" y="736"/>
                    <a:pt x="12801" y="736"/>
                  </a:cubicBezTo>
                  <a:close/>
                  <a:moveTo>
                    <a:pt x="15648" y="23334"/>
                  </a:moveTo>
                  <a:cubicBezTo>
                    <a:pt x="16798" y="23334"/>
                    <a:pt x="17950" y="23378"/>
                    <a:pt x="19106" y="23440"/>
                  </a:cubicBezTo>
                  <a:cubicBezTo>
                    <a:pt x="19630" y="23463"/>
                    <a:pt x="19699" y="23645"/>
                    <a:pt x="19471" y="24581"/>
                  </a:cubicBezTo>
                  <a:cubicBezTo>
                    <a:pt x="16138" y="24718"/>
                    <a:pt x="12806" y="24855"/>
                    <a:pt x="9428" y="25015"/>
                  </a:cubicBezTo>
                  <a:cubicBezTo>
                    <a:pt x="9085" y="24033"/>
                    <a:pt x="9131" y="23988"/>
                    <a:pt x="10181" y="23782"/>
                  </a:cubicBezTo>
                  <a:cubicBezTo>
                    <a:pt x="12001" y="23446"/>
                    <a:pt x="13822" y="23334"/>
                    <a:pt x="15648" y="23334"/>
                  </a:cubicBezTo>
                  <a:close/>
                  <a:moveTo>
                    <a:pt x="17622" y="25426"/>
                  </a:moveTo>
                  <a:cubicBezTo>
                    <a:pt x="17759" y="25426"/>
                    <a:pt x="17896" y="25608"/>
                    <a:pt x="18033" y="25700"/>
                  </a:cubicBezTo>
                  <a:cubicBezTo>
                    <a:pt x="17896" y="25791"/>
                    <a:pt x="17782" y="25951"/>
                    <a:pt x="17645" y="25951"/>
                  </a:cubicBezTo>
                  <a:cubicBezTo>
                    <a:pt x="16001" y="26042"/>
                    <a:pt x="14335" y="26111"/>
                    <a:pt x="12692" y="26202"/>
                  </a:cubicBezTo>
                  <a:cubicBezTo>
                    <a:pt x="12167" y="26225"/>
                    <a:pt x="11664" y="26293"/>
                    <a:pt x="11139" y="26316"/>
                  </a:cubicBezTo>
                  <a:cubicBezTo>
                    <a:pt x="11062" y="26320"/>
                    <a:pt x="10996" y="26322"/>
                    <a:pt x="10941" y="26322"/>
                  </a:cubicBezTo>
                  <a:cubicBezTo>
                    <a:pt x="10638" y="26322"/>
                    <a:pt x="10641" y="26233"/>
                    <a:pt x="10660" y="25654"/>
                  </a:cubicBezTo>
                  <a:cubicBezTo>
                    <a:pt x="12966" y="25586"/>
                    <a:pt x="15294" y="25494"/>
                    <a:pt x="17622" y="25426"/>
                  </a:cubicBezTo>
                  <a:close/>
                  <a:moveTo>
                    <a:pt x="18186" y="26725"/>
                  </a:moveTo>
                  <a:cubicBezTo>
                    <a:pt x="18351" y="26725"/>
                    <a:pt x="18512" y="26737"/>
                    <a:pt x="18626" y="26818"/>
                  </a:cubicBezTo>
                  <a:cubicBezTo>
                    <a:pt x="18786" y="26909"/>
                    <a:pt x="18900" y="27138"/>
                    <a:pt x="18900" y="27320"/>
                  </a:cubicBezTo>
                  <a:cubicBezTo>
                    <a:pt x="18923" y="27412"/>
                    <a:pt x="18672" y="27594"/>
                    <a:pt x="18512" y="27617"/>
                  </a:cubicBezTo>
                  <a:cubicBezTo>
                    <a:pt x="15956" y="27777"/>
                    <a:pt x="13399" y="27914"/>
                    <a:pt x="10843" y="28051"/>
                  </a:cubicBezTo>
                  <a:cubicBezTo>
                    <a:pt x="10748" y="28057"/>
                    <a:pt x="10665" y="28060"/>
                    <a:pt x="10592" y="28060"/>
                  </a:cubicBezTo>
                  <a:cubicBezTo>
                    <a:pt x="10097" y="28060"/>
                    <a:pt x="10056" y="27896"/>
                    <a:pt x="10135" y="27161"/>
                  </a:cubicBezTo>
                  <a:cubicBezTo>
                    <a:pt x="11094" y="27069"/>
                    <a:pt x="12030" y="26932"/>
                    <a:pt x="12988" y="26887"/>
                  </a:cubicBezTo>
                  <a:cubicBezTo>
                    <a:pt x="14655" y="26795"/>
                    <a:pt x="16321" y="26773"/>
                    <a:pt x="17987" y="26727"/>
                  </a:cubicBezTo>
                  <a:cubicBezTo>
                    <a:pt x="18052" y="26727"/>
                    <a:pt x="18119" y="26725"/>
                    <a:pt x="18186" y="26725"/>
                  </a:cubicBezTo>
                  <a:close/>
                  <a:moveTo>
                    <a:pt x="16503" y="28484"/>
                  </a:moveTo>
                  <a:cubicBezTo>
                    <a:pt x="16035" y="29066"/>
                    <a:pt x="15104" y="29375"/>
                    <a:pt x="14177" y="29375"/>
                  </a:cubicBezTo>
                  <a:cubicBezTo>
                    <a:pt x="13431" y="29375"/>
                    <a:pt x="12688" y="29175"/>
                    <a:pt x="12189" y="28758"/>
                  </a:cubicBezTo>
                  <a:cubicBezTo>
                    <a:pt x="13650" y="28667"/>
                    <a:pt x="15043" y="28576"/>
                    <a:pt x="16503" y="28484"/>
                  </a:cubicBezTo>
                  <a:close/>
                  <a:moveTo>
                    <a:pt x="12764" y="0"/>
                  </a:moveTo>
                  <a:cubicBezTo>
                    <a:pt x="10133" y="0"/>
                    <a:pt x="7587" y="865"/>
                    <a:pt x="5182" y="2669"/>
                  </a:cubicBezTo>
                  <a:cubicBezTo>
                    <a:pt x="1667" y="5340"/>
                    <a:pt x="1" y="10749"/>
                    <a:pt x="3402" y="15177"/>
                  </a:cubicBezTo>
                  <a:cubicBezTo>
                    <a:pt x="4748" y="16935"/>
                    <a:pt x="6369" y="18396"/>
                    <a:pt x="8012" y="19856"/>
                  </a:cubicBezTo>
                  <a:cubicBezTo>
                    <a:pt x="8652" y="20427"/>
                    <a:pt x="9199" y="21089"/>
                    <a:pt x="9724" y="21774"/>
                  </a:cubicBezTo>
                  <a:cubicBezTo>
                    <a:pt x="9953" y="22116"/>
                    <a:pt x="9998" y="22573"/>
                    <a:pt x="10158" y="23006"/>
                  </a:cubicBezTo>
                  <a:cubicBezTo>
                    <a:pt x="9679" y="23098"/>
                    <a:pt x="9336" y="23120"/>
                    <a:pt x="9040" y="23235"/>
                  </a:cubicBezTo>
                  <a:cubicBezTo>
                    <a:pt x="8834" y="23326"/>
                    <a:pt x="8515" y="23508"/>
                    <a:pt x="8515" y="23645"/>
                  </a:cubicBezTo>
                  <a:cubicBezTo>
                    <a:pt x="8537" y="24285"/>
                    <a:pt x="8629" y="24901"/>
                    <a:pt x="8766" y="25517"/>
                  </a:cubicBezTo>
                  <a:cubicBezTo>
                    <a:pt x="8811" y="25677"/>
                    <a:pt x="9154" y="25768"/>
                    <a:pt x="9359" y="25859"/>
                  </a:cubicBezTo>
                  <a:cubicBezTo>
                    <a:pt x="9519" y="25951"/>
                    <a:pt x="9679" y="26019"/>
                    <a:pt x="9838" y="26088"/>
                  </a:cubicBezTo>
                  <a:cubicBezTo>
                    <a:pt x="9747" y="26248"/>
                    <a:pt x="9701" y="26453"/>
                    <a:pt x="9565" y="26567"/>
                  </a:cubicBezTo>
                  <a:cubicBezTo>
                    <a:pt x="8971" y="27138"/>
                    <a:pt x="9336" y="27754"/>
                    <a:pt x="9496" y="28279"/>
                  </a:cubicBezTo>
                  <a:cubicBezTo>
                    <a:pt x="9587" y="28530"/>
                    <a:pt x="10044" y="28667"/>
                    <a:pt x="10363" y="28827"/>
                  </a:cubicBezTo>
                  <a:cubicBezTo>
                    <a:pt x="10683" y="28987"/>
                    <a:pt x="11094" y="29009"/>
                    <a:pt x="11368" y="29238"/>
                  </a:cubicBezTo>
                  <a:cubicBezTo>
                    <a:pt x="12159" y="29837"/>
                    <a:pt x="13203" y="30151"/>
                    <a:pt x="14222" y="30151"/>
                  </a:cubicBezTo>
                  <a:cubicBezTo>
                    <a:pt x="15259" y="30151"/>
                    <a:pt x="16269" y="29826"/>
                    <a:pt x="16960" y="29146"/>
                  </a:cubicBezTo>
                  <a:cubicBezTo>
                    <a:pt x="17527" y="28600"/>
                    <a:pt x="18058" y="28286"/>
                    <a:pt x="18760" y="28286"/>
                  </a:cubicBezTo>
                  <a:cubicBezTo>
                    <a:pt x="18850" y="28286"/>
                    <a:pt x="18942" y="28291"/>
                    <a:pt x="19037" y="28302"/>
                  </a:cubicBezTo>
                  <a:cubicBezTo>
                    <a:pt x="19054" y="28304"/>
                    <a:pt x="19071" y="28305"/>
                    <a:pt x="19088" y="28305"/>
                  </a:cubicBezTo>
                  <a:cubicBezTo>
                    <a:pt x="19239" y="28305"/>
                    <a:pt x="19414" y="28221"/>
                    <a:pt x="19516" y="28119"/>
                  </a:cubicBezTo>
                  <a:cubicBezTo>
                    <a:pt x="19882" y="27754"/>
                    <a:pt x="19630" y="26499"/>
                    <a:pt x="19197" y="26179"/>
                  </a:cubicBezTo>
                  <a:cubicBezTo>
                    <a:pt x="18991" y="26042"/>
                    <a:pt x="18900" y="25768"/>
                    <a:pt x="18695" y="25494"/>
                  </a:cubicBezTo>
                  <a:cubicBezTo>
                    <a:pt x="20338" y="25312"/>
                    <a:pt x="20338" y="25312"/>
                    <a:pt x="20338" y="23965"/>
                  </a:cubicBezTo>
                  <a:cubicBezTo>
                    <a:pt x="20338" y="22824"/>
                    <a:pt x="20338" y="22824"/>
                    <a:pt x="18581" y="22595"/>
                  </a:cubicBezTo>
                  <a:cubicBezTo>
                    <a:pt x="18603" y="22276"/>
                    <a:pt x="18603" y="21956"/>
                    <a:pt x="18649" y="21660"/>
                  </a:cubicBezTo>
                  <a:cubicBezTo>
                    <a:pt x="18946" y="19834"/>
                    <a:pt x="19950" y="18282"/>
                    <a:pt x="20772" y="16661"/>
                  </a:cubicBezTo>
                  <a:cubicBezTo>
                    <a:pt x="21571" y="15086"/>
                    <a:pt x="22438" y="13534"/>
                    <a:pt x="23031" y="11890"/>
                  </a:cubicBezTo>
                  <a:cubicBezTo>
                    <a:pt x="24721" y="7166"/>
                    <a:pt x="22050" y="2829"/>
                    <a:pt x="18466" y="1277"/>
                  </a:cubicBezTo>
                  <a:cubicBezTo>
                    <a:pt x="16536" y="434"/>
                    <a:pt x="14628" y="0"/>
                    <a:pt x="127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6"/>
            <p:cNvSpPr/>
            <p:nvPr/>
          </p:nvSpPr>
          <p:spPr>
            <a:xfrm>
              <a:off x="4939946" y="3199536"/>
              <a:ext cx="171649" cy="134860"/>
            </a:xfrm>
            <a:custGeom>
              <a:avLst/>
              <a:gdLst/>
              <a:ahLst/>
              <a:cxnLst/>
              <a:rect l="l" t="t" r="r" b="b"/>
              <a:pathLst>
                <a:path w="9588" h="7533" extrusionOk="0">
                  <a:moveTo>
                    <a:pt x="252" y="0"/>
                  </a:moveTo>
                  <a:cubicBezTo>
                    <a:pt x="183" y="206"/>
                    <a:pt x="0" y="457"/>
                    <a:pt x="69" y="594"/>
                  </a:cubicBezTo>
                  <a:cubicBezTo>
                    <a:pt x="160" y="799"/>
                    <a:pt x="411" y="1005"/>
                    <a:pt x="640" y="1027"/>
                  </a:cubicBezTo>
                  <a:cubicBezTo>
                    <a:pt x="3630" y="1507"/>
                    <a:pt x="5844" y="3150"/>
                    <a:pt x="7647" y="5410"/>
                  </a:cubicBezTo>
                  <a:cubicBezTo>
                    <a:pt x="8103" y="5980"/>
                    <a:pt x="8446" y="6642"/>
                    <a:pt x="8880" y="7213"/>
                  </a:cubicBezTo>
                  <a:cubicBezTo>
                    <a:pt x="8994" y="7373"/>
                    <a:pt x="9245" y="7441"/>
                    <a:pt x="9450" y="7533"/>
                  </a:cubicBezTo>
                  <a:cubicBezTo>
                    <a:pt x="9473" y="7304"/>
                    <a:pt x="9587" y="7008"/>
                    <a:pt x="9496" y="6848"/>
                  </a:cubicBezTo>
                  <a:cubicBezTo>
                    <a:pt x="8332" y="4816"/>
                    <a:pt x="6848" y="3036"/>
                    <a:pt x="4771" y="1826"/>
                  </a:cubicBezTo>
                  <a:cubicBezTo>
                    <a:pt x="3447" y="1050"/>
                    <a:pt x="2123" y="343"/>
                    <a:pt x="503" y="320"/>
                  </a:cubicBezTo>
                  <a:lnTo>
                    <a:pt x="25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6"/>
            <p:cNvSpPr/>
            <p:nvPr/>
          </p:nvSpPr>
          <p:spPr>
            <a:xfrm>
              <a:off x="5089529" y="3348763"/>
              <a:ext cx="39242" cy="148358"/>
            </a:xfrm>
            <a:custGeom>
              <a:avLst/>
              <a:gdLst/>
              <a:ahLst/>
              <a:cxnLst/>
              <a:rect l="l" t="t" r="r" b="b"/>
              <a:pathLst>
                <a:path w="2192" h="8287" extrusionOk="0">
                  <a:moveTo>
                    <a:pt x="1461" y="0"/>
                  </a:moveTo>
                  <a:cubicBezTo>
                    <a:pt x="1370" y="160"/>
                    <a:pt x="1210" y="343"/>
                    <a:pt x="1233" y="457"/>
                  </a:cubicBezTo>
                  <a:cubicBezTo>
                    <a:pt x="1598" y="1872"/>
                    <a:pt x="1415" y="3264"/>
                    <a:pt x="1073" y="4611"/>
                  </a:cubicBezTo>
                  <a:cubicBezTo>
                    <a:pt x="845" y="5638"/>
                    <a:pt x="388" y="6597"/>
                    <a:pt x="69" y="7601"/>
                  </a:cubicBezTo>
                  <a:cubicBezTo>
                    <a:pt x="0" y="7807"/>
                    <a:pt x="114" y="8058"/>
                    <a:pt x="137" y="8286"/>
                  </a:cubicBezTo>
                  <a:cubicBezTo>
                    <a:pt x="343" y="8149"/>
                    <a:pt x="548" y="8035"/>
                    <a:pt x="731" y="7898"/>
                  </a:cubicBezTo>
                  <a:cubicBezTo>
                    <a:pt x="799" y="7852"/>
                    <a:pt x="822" y="7738"/>
                    <a:pt x="868" y="7670"/>
                  </a:cubicBezTo>
                  <a:cubicBezTo>
                    <a:pt x="1758" y="5889"/>
                    <a:pt x="2100" y="3972"/>
                    <a:pt x="2191" y="1735"/>
                  </a:cubicBezTo>
                  <a:cubicBezTo>
                    <a:pt x="2146" y="1438"/>
                    <a:pt x="2100" y="891"/>
                    <a:pt x="1940" y="343"/>
                  </a:cubicBezTo>
                  <a:cubicBezTo>
                    <a:pt x="1918" y="183"/>
                    <a:pt x="1621" y="115"/>
                    <a:pt x="14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6"/>
            <p:cNvSpPr/>
            <p:nvPr/>
          </p:nvSpPr>
          <p:spPr>
            <a:xfrm>
              <a:off x="4704795" y="3602343"/>
              <a:ext cx="76426" cy="64252"/>
            </a:xfrm>
            <a:custGeom>
              <a:avLst/>
              <a:gdLst/>
              <a:ahLst/>
              <a:cxnLst/>
              <a:rect l="l" t="t" r="r" b="b"/>
              <a:pathLst>
                <a:path w="4269" h="3589" extrusionOk="0">
                  <a:moveTo>
                    <a:pt x="343" y="0"/>
                  </a:moveTo>
                  <a:cubicBezTo>
                    <a:pt x="183" y="114"/>
                    <a:pt x="23" y="183"/>
                    <a:pt x="0" y="251"/>
                  </a:cubicBezTo>
                  <a:cubicBezTo>
                    <a:pt x="0" y="434"/>
                    <a:pt x="23" y="639"/>
                    <a:pt x="114" y="799"/>
                  </a:cubicBezTo>
                  <a:cubicBezTo>
                    <a:pt x="936" y="2054"/>
                    <a:pt x="2123" y="2899"/>
                    <a:pt x="3470" y="3538"/>
                  </a:cubicBezTo>
                  <a:cubicBezTo>
                    <a:pt x="3536" y="3575"/>
                    <a:pt x="3614" y="3588"/>
                    <a:pt x="3699" y="3588"/>
                  </a:cubicBezTo>
                  <a:cubicBezTo>
                    <a:pt x="3877" y="3588"/>
                    <a:pt x="4083" y="3531"/>
                    <a:pt x="4268" y="3515"/>
                  </a:cubicBezTo>
                  <a:cubicBezTo>
                    <a:pt x="4132" y="3310"/>
                    <a:pt x="4017" y="3036"/>
                    <a:pt x="3812" y="2922"/>
                  </a:cubicBezTo>
                  <a:cubicBezTo>
                    <a:pt x="2602" y="2260"/>
                    <a:pt x="1484" y="1530"/>
                    <a:pt x="731" y="365"/>
                  </a:cubicBezTo>
                  <a:cubicBezTo>
                    <a:pt x="639" y="228"/>
                    <a:pt x="479" y="137"/>
                    <a:pt x="3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6"/>
            <p:cNvSpPr/>
            <p:nvPr/>
          </p:nvSpPr>
          <p:spPr>
            <a:xfrm>
              <a:off x="5133247" y="3282237"/>
              <a:ext cx="38831" cy="72272"/>
            </a:xfrm>
            <a:custGeom>
              <a:avLst/>
              <a:gdLst/>
              <a:ahLst/>
              <a:cxnLst/>
              <a:rect l="l" t="t" r="r" b="b"/>
              <a:pathLst>
                <a:path w="2169" h="4037" extrusionOk="0">
                  <a:moveTo>
                    <a:pt x="363" y="0"/>
                  </a:moveTo>
                  <a:cubicBezTo>
                    <a:pt x="267" y="0"/>
                    <a:pt x="168" y="25"/>
                    <a:pt x="115" y="64"/>
                  </a:cubicBezTo>
                  <a:cubicBezTo>
                    <a:pt x="23" y="133"/>
                    <a:pt x="1" y="338"/>
                    <a:pt x="46" y="475"/>
                  </a:cubicBezTo>
                  <a:cubicBezTo>
                    <a:pt x="457" y="1548"/>
                    <a:pt x="868" y="2621"/>
                    <a:pt x="1324" y="3671"/>
                  </a:cubicBezTo>
                  <a:cubicBezTo>
                    <a:pt x="1393" y="3831"/>
                    <a:pt x="1575" y="3922"/>
                    <a:pt x="1712" y="4036"/>
                  </a:cubicBezTo>
                  <a:cubicBezTo>
                    <a:pt x="1849" y="3899"/>
                    <a:pt x="1963" y="3739"/>
                    <a:pt x="2169" y="3534"/>
                  </a:cubicBezTo>
                  <a:cubicBezTo>
                    <a:pt x="1758" y="2507"/>
                    <a:pt x="1370" y="1502"/>
                    <a:pt x="959" y="521"/>
                  </a:cubicBezTo>
                  <a:cubicBezTo>
                    <a:pt x="891" y="316"/>
                    <a:pt x="708" y="156"/>
                    <a:pt x="548" y="42"/>
                  </a:cubicBezTo>
                  <a:cubicBezTo>
                    <a:pt x="501" y="13"/>
                    <a:pt x="433" y="0"/>
                    <a:pt x="3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6"/>
            <p:cNvSpPr/>
            <p:nvPr/>
          </p:nvSpPr>
          <p:spPr>
            <a:xfrm>
              <a:off x="4731427" y="3394012"/>
              <a:ext cx="133230" cy="159941"/>
            </a:xfrm>
            <a:custGeom>
              <a:avLst/>
              <a:gdLst/>
              <a:ahLst/>
              <a:cxnLst/>
              <a:rect l="l" t="t" r="r" b="b"/>
              <a:pathLst>
                <a:path w="7442" h="8934" extrusionOk="0">
                  <a:moveTo>
                    <a:pt x="4951" y="1"/>
                  </a:moveTo>
                  <a:cubicBezTo>
                    <a:pt x="3742" y="1"/>
                    <a:pt x="2881" y="773"/>
                    <a:pt x="2124" y="1650"/>
                  </a:cubicBezTo>
                  <a:cubicBezTo>
                    <a:pt x="1964" y="1810"/>
                    <a:pt x="2032" y="2129"/>
                    <a:pt x="1987" y="2380"/>
                  </a:cubicBezTo>
                  <a:cubicBezTo>
                    <a:pt x="2238" y="2289"/>
                    <a:pt x="2489" y="2220"/>
                    <a:pt x="2694" y="2083"/>
                  </a:cubicBezTo>
                  <a:cubicBezTo>
                    <a:pt x="3333" y="1673"/>
                    <a:pt x="3927" y="1148"/>
                    <a:pt x="4612" y="805"/>
                  </a:cubicBezTo>
                  <a:cubicBezTo>
                    <a:pt x="4772" y="721"/>
                    <a:pt x="4937" y="683"/>
                    <a:pt x="5099" y="683"/>
                  </a:cubicBezTo>
                  <a:cubicBezTo>
                    <a:pt x="5468" y="683"/>
                    <a:pt x="5826" y="883"/>
                    <a:pt x="6095" y="1216"/>
                  </a:cubicBezTo>
                  <a:cubicBezTo>
                    <a:pt x="6483" y="1718"/>
                    <a:pt x="6187" y="2129"/>
                    <a:pt x="5935" y="2540"/>
                  </a:cubicBezTo>
                  <a:cubicBezTo>
                    <a:pt x="5844" y="2677"/>
                    <a:pt x="5753" y="2791"/>
                    <a:pt x="5639" y="2905"/>
                  </a:cubicBezTo>
                  <a:cubicBezTo>
                    <a:pt x="4246" y="4275"/>
                    <a:pt x="3151" y="5804"/>
                    <a:pt x="2443" y="7630"/>
                  </a:cubicBezTo>
                  <a:cubicBezTo>
                    <a:pt x="2300" y="8011"/>
                    <a:pt x="2151" y="8193"/>
                    <a:pt x="1967" y="8193"/>
                  </a:cubicBezTo>
                  <a:cubicBezTo>
                    <a:pt x="1798" y="8193"/>
                    <a:pt x="1599" y="8039"/>
                    <a:pt x="1348" y="7744"/>
                  </a:cubicBezTo>
                  <a:cubicBezTo>
                    <a:pt x="777" y="7059"/>
                    <a:pt x="731" y="6283"/>
                    <a:pt x="960" y="5462"/>
                  </a:cubicBezTo>
                  <a:cubicBezTo>
                    <a:pt x="1005" y="5279"/>
                    <a:pt x="868" y="5051"/>
                    <a:pt x="823" y="4845"/>
                  </a:cubicBezTo>
                  <a:cubicBezTo>
                    <a:pt x="617" y="4982"/>
                    <a:pt x="343" y="5074"/>
                    <a:pt x="275" y="5279"/>
                  </a:cubicBezTo>
                  <a:cubicBezTo>
                    <a:pt x="115" y="5576"/>
                    <a:pt x="115" y="5941"/>
                    <a:pt x="1" y="6443"/>
                  </a:cubicBezTo>
                  <a:cubicBezTo>
                    <a:pt x="138" y="6854"/>
                    <a:pt x="252" y="7379"/>
                    <a:pt x="503" y="7858"/>
                  </a:cubicBezTo>
                  <a:cubicBezTo>
                    <a:pt x="832" y="8407"/>
                    <a:pt x="1287" y="8934"/>
                    <a:pt x="1991" y="8934"/>
                  </a:cubicBezTo>
                  <a:cubicBezTo>
                    <a:pt x="2019" y="8934"/>
                    <a:pt x="2048" y="8933"/>
                    <a:pt x="2078" y="8931"/>
                  </a:cubicBezTo>
                  <a:cubicBezTo>
                    <a:pt x="2808" y="8908"/>
                    <a:pt x="2991" y="8246"/>
                    <a:pt x="3242" y="7721"/>
                  </a:cubicBezTo>
                  <a:cubicBezTo>
                    <a:pt x="3311" y="7584"/>
                    <a:pt x="3379" y="7447"/>
                    <a:pt x="3448" y="7288"/>
                  </a:cubicBezTo>
                  <a:cubicBezTo>
                    <a:pt x="3904" y="6101"/>
                    <a:pt x="4634" y="5051"/>
                    <a:pt x="5525" y="4115"/>
                  </a:cubicBezTo>
                  <a:cubicBezTo>
                    <a:pt x="5981" y="3658"/>
                    <a:pt x="6415" y="3156"/>
                    <a:pt x="6734" y="2631"/>
                  </a:cubicBezTo>
                  <a:cubicBezTo>
                    <a:pt x="7442" y="1490"/>
                    <a:pt x="6849" y="280"/>
                    <a:pt x="5502" y="52"/>
                  </a:cubicBezTo>
                  <a:cubicBezTo>
                    <a:pt x="5310" y="17"/>
                    <a:pt x="5127" y="1"/>
                    <a:pt x="4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6"/>
            <p:cNvSpPr/>
            <p:nvPr/>
          </p:nvSpPr>
          <p:spPr>
            <a:xfrm>
              <a:off x="5027407" y="3342640"/>
              <a:ext cx="26173" cy="64574"/>
            </a:xfrm>
            <a:custGeom>
              <a:avLst/>
              <a:gdLst/>
              <a:ahLst/>
              <a:cxnLst/>
              <a:rect l="l" t="t" r="r" b="b"/>
              <a:pathLst>
                <a:path w="1462" h="3607" extrusionOk="0">
                  <a:moveTo>
                    <a:pt x="161" y="0"/>
                  </a:moveTo>
                  <a:cubicBezTo>
                    <a:pt x="115" y="183"/>
                    <a:pt x="1" y="388"/>
                    <a:pt x="24" y="571"/>
                  </a:cubicBezTo>
                  <a:cubicBezTo>
                    <a:pt x="183" y="1415"/>
                    <a:pt x="366" y="2260"/>
                    <a:pt x="571" y="3082"/>
                  </a:cubicBezTo>
                  <a:cubicBezTo>
                    <a:pt x="617" y="3287"/>
                    <a:pt x="822" y="3424"/>
                    <a:pt x="959" y="3606"/>
                  </a:cubicBezTo>
                  <a:cubicBezTo>
                    <a:pt x="1074" y="3424"/>
                    <a:pt x="1211" y="3241"/>
                    <a:pt x="1302" y="3059"/>
                  </a:cubicBezTo>
                  <a:cubicBezTo>
                    <a:pt x="1347" y="2967"/>
                    <a:pt x="1325" y="2830"/>
                    <a:pt x="1325" y="2739"/>
                  </a:cubicBezTo>
                  <a:cubicBezTo>
                    <a:pt x="1370" y="2716"/>
                    <a:pt x="1416" y="2693"/>
                    <a:pt x="1462" y="2693"/>
                  </a:cubicBezTo>
                  <a:cubicBezTo>
                    <a:pt x="1211" y="1895"/>
                    <a:pt x="982" y="1073"/>
                    <a:pt x="686" y="274"/>
                  </a:cubicBezTo>
                  <a:cubicBezTo>
                    <a:pt x="640" y="137"/>
                    <a:pt x="343" y="91"/>
                    <a:pt x="1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6"/>
            <p:cNvSpPr/>
            <p:nvPr/>
          </p:nvSpPr>
          <p:spPr>
            <a:xfrm>
              <a:off x="4996758" y="3347546"/>
              <a:ext cx="20051" cy="55587"/>
            </a:xfrm>
            <a:custGeom>
              <a:avLst/>
              <a:gdLst/>
              <a:ahLst/>
              <a:cxnLst/>
              <a:rect l="l" t="t" r="r" b="b"/>
              <a:pathLst>
                <a:path w="1120" h="3105" extrusionOk="0">
                  <a:moveTo>
                    <a:pt x="138" y="0"/>
                  </a:moveTo>
                  <a:cubicBezTo>
                    <a:pt x="92" y="160"/>
                    <a:pt x="1" y="342"/>
                    <a:pt x="24" y="502"/>
                  </a:cubicBezTo>
                  <a:cubicBezTo>
                    <a:pt x="47" y="776"/>
                    <a:pt x="183" y="1050"/>
                    <a:pt x="206" y="1324"/>
                  </a:cubicBezTo>
                  <a:cubicBezTo>
                    <a:pt x="252" y="1758"/>
                    <a:pt x="206" y="2214"/>
                    <a:pt x="275" y="2625"/>
                  </a:cubicBezTo>
                  <a:cubicBezTo>
                    <a:pt x="298" y="2808"/>
                    <a:pt x="480" y="2944"/>
                    <a:pt x="617" y="3104"/>
                  </a:cubicBezTo>
                  <a:cubicBezTo>
                    <a:pt x="731" y="2967"/>
                    <a:pt x="937" y="2830"/>
                    <a:pt x="982" y="2671"/>
                  </a:cubicBezTo>
                  <a:cubicBezTo>
                    <a:pt x="1051" y="2442"/>
                    <a:pt x="1005" y="2191"/>
                    <a:pt x="1005" y="1940"/>
                  </a:cubicBezTo>
                  <a:cubicBezTo>
                    <a:pt x="1028" y="1940"/>
                    <a:pt x="1074" y="1917"/>
                    <a:pt x="1119" y="1917"/>
                  </a:cubicBezTo>
                  <a:cubicBezTo>
                    <a:pt x="982" y="1347"/>
                    <a:pt x="868" y="776"/>
                    <a:pt x="686" y="228"/>
                  </a:cubicBezTo>
                  <a:cubicBezTo>
                    <a:pt x="640" y="114"/>
                    <a:pt x="320" y="68"/>
                    <a:pt x="1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6"/>
            <p:cNvSpPr/>
            <p:nvPr/>
          </p:nvSpPr>
          <p:spPr>
            <a:xfrm>
              <a:off x="4743008" y="3491339"/>
              <a:ext cx="32708" cy="45812"/>
            </a:xfrm>
            <a:custGeom>
              <a:avLst/>
              <a:gdLst/>
              <a:ahLst/>
              <a:cxnLst/>
              <a:rect l="l" t="t" r="r" b="b"/>
              <a:pathLst>
                <a:path w="1827" h="2559" extrusionOk="0">
                  <a:moveTo>
                    <a:pt x="539" y="1"/>
                  </a:moveTo>
                  <a:cubicBezTo>
                    <a:pt x="534" y="1"/>
                    <a:pt x="530" y="1"/>
                    <a:pt x="525" y="2"/>
                  </a:cubicBezTo>
                  <a:cubicBezTo>
                    <a:pt x="366" y="48"/>
                    <a:pt x="251" y="254"/>
                    <a:pt x="0" y="527"/>
                  </a:cubicBezTo>
                  <a:cubicBezTo>
                    <a:pt x="434" y="1189"/>
                    <a:pt x="822" y="1851"/>
                    <a:pt x="1256" y="2468"/>
                  </a:cubicBezTo>
                  <a:cubicBezTo>
                    <a:pt x="1324" y="2559"/>
                    <a:pt x="1598" y="2513"/>
                    <a:pt x="1781" y="2536"/>
                  </a:cubicBezTo>
                  <a:cubicBezTo>
                    <a:pt x="1781" y="2354"/>
                    <a:pt x="1826" y="2125"/>
                    <a:pt x="1758" y="1965"/>
                  </a:cubicBezTo>
                  <a:cubicBezTo>
                    <a:pt x="1507" y="1418"/>
                    <a:pt x="1210" y="893"/>
                    <a:pt x="913" y="345"/>
                  </a:cubicBezTo>
                  <a:cubicBezTo>
                    <a:pt x="848" y="214"/>
                    <a:pt x="638" y="1"/>
                    <a:pt x="5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6"/>
            <p:cNvSpPr/>
            <p:nvPr/>
          </p:nvSpPr>
          <p:spPr>
            <a:xfrm>
              <a:off x="4767517" y="3482566"/>
              <a:ext cx="24544" cy="37345"/>
            </a:xfrm>
            <a:custGeom>
              <a:avLst/>
              <a:gdLst/>
              <a:ahLst/>
              <a:cxnLst/>
              <a:rect l="l" t="t" r="r" b="b"/>
              <a:pathLst>
                <a:path w="1371" h="2086" extrusionOk="0">
                  <a:moveTo>
                    <a:pt x="351" y="1"/>
                  </a:moveTo>
                  <a:cubicBezTo>
                    <a:pt x="329" y="1"/>
                    <a:pt x="310" y="5"/>
                    <a:pt x="298" y="13"/>
                  </a:cubicBezTo>
                  <a:cubicBezTo>
                    <a:pt x="183" y="59"/>
                    <a:pt x="1" y="241"/>
                    <a:pt x="47" y="333"/>
                  </a:cubicBezTo>
                  <a:cubicBezTo>
                    <a:pt x="252" y="903"/>
                    <a:pt x="480" y="1451"/>
                    <a:pt x="754" y="1999"/>
                  </a:cubicBezTo>
                  <a:cubicBezTo>
                    <a:pt x="771" y="2048"/>
                    <a:pt x="906" y="2086"/>
                    <a:pt x="1031" y="2086"/>
                  </a:cubicBezTo>
                  <a:cubicBezTo>
                    <a:pt x="1080" y="2086"/>
                    <a:pt x="1127" y="2080"/>
                    <a:pt x="1165" y="2067"/>
                  </a:cubicBezTo>
                  <a:cubicBezTo>
                    <a:pt x="1256" y="2045"/>
                    <a:pt x="1302" y="1885"/>
                    <a:pt x="1370" y="1771"/>
                  </a:cubicBezTo>
                  <a:cubicBezTo>
                    <a:pt x="1119" y="1200"/>
                    <a:pt x="891" y="652"/>
                    <a:pt x="640" y="127"/>
                  </a:cubicBezTo>
                  <a:cubicBezTo>
                    <a:pt x="603" y="72"/>
                    <a:pt x="445" y="1"/>
                    <a:pt x="3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6"/>
            <p:cNvSpPr/>
            <p:nvPr/>
          </p:nvSpPr>
          <p:spPr>
            <a:xfrm>
              <a:off x="4982060" y="3492592"/>
              <a:ext cx="27391" cy="23381"/>
            </a:xfrm>
            <a:custGeom>
              <a:avLst/>
              <a:gdLst/>
              <a:ahLst/>
              <a:cxnLst/>
              <a:rect l="l" t="t" r="r" b="b"/>
              <a:pathLst>
                <a:path w="1530" h="1306" extrusionOk="0">
                  <a:moveTo>
                    <a:pt x="594" y="1"/>
                  </a:moveTo>
                  <a:cubicBezTo>
                    <a:pt x="388" y="1"/>
                    <a:pt x="0" y="412"/>
                    <a:pt x="23" y="617"/>
                  </a:cubicBezTo>
                  <a:cubicBezTo>
                    <a:pt x="46" y="868"/>
                    <a:pt x="365" y="1279"/>
                    <a:pt x="594" y="1302"/>
                  </a:cubicBezTo>
                  <a:cubicBezTo>
                    <a:pt x="607" y="1305"/>
                    <a:pt x="620" y="1306"/>
                    <a:pt x="633" y="1306"/>
                  </a:cubicBezTo>
                  <a:cubicBezTo>
                    <a:pt x="854" y="1306"/>
                    <a:pt x="1121" y="964"/>
                    <a:pt x="1529" y="663"/>
                  </a:cubicBezTo>
                  <a:cubicBezTo>
                    <a:pt x="1096" y="343"/>
                    <a:pt x="845" y="1"/>
                    <a:pt x="5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6"/>
            <p:cNvSpPr/>
            <p:nvPr/>
          </p:nvSpPr>
          <p:spPr>
            <a:xfrm>
              <a:off x="5015162" y="3474188"/>
              <a:ext cx="22486" cy="17706"/>
            </a:xfrm>
            <a:custGeom>
              <a:avLst/>
              <a:gdLst/>
              <a:ahLst/>
              <a:cxnLst/>
              <a:rect l="l" t="t" r="r" b="b"/>
              <a:pathLst>
                <a:path w="1256" h="989" extrusionOk="0">
                  <a:moveTo>
                    <a:pt x="463" y="0"/>
                  </a:moveTo>
                  <a:cubicBezTo>
                    <a:pt x="328" y="0"/>
                    <a:pt x="153" y="259"/>
                    <a:pt x="0" y="413"/>
                  </a:cubicBezTo>
                  <a:cubicBezTo>
                    <a:pt x="183" y="595"/>
                    <a:pt x="365" y="846"/>
                    <a:pt x="593" y="983"/>
                  </a:cubicBezTo>
                  <a:cubicBezTo>
                    <a:pt x="600" y="987"/>
                    <a:pt x="608" y="988"/>
                    <a:pt x="617" y="988"/>
                  </a:cubicBezTo>
                  <a:cubicBezTo>
                    <a:pt x="723" y="988"/>
                    <a:pt x="960" y="738"/>
                    <a:pt x="1255" y="527"/>
                  </a:cubicBezTo>
                  <a:cubicBezTo>
                    <a:pt x="913" y="276"/>
                    <a:pt x="708" y="47"/>
                    <a:pt x="479" y="2"/>
                  </a:cubicBezTo>
                  <a:cubicBezTo>
                    <a:pt x="474" y="1"/>
                    <a:pt x="468" y="0"/>
                    <a:pt x="4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6"/>
            <p:cNvSpPr/>
            <p:nvPr/>
          </p:nvSpPr>
          <p:spPr>
            <a:xfrm>
              <a:off x="4993088" y="3458255"/>
              <a:ext cx="15128" cy="19657"/>
            </a:xfrm>
            <a:custGeom>
              <a:avLst/>
              <a:gdLst/>
              <a:ahLst/>
              <a:cxnLst/>
              <a:rect l="l" t="t" r="r" b="b"/>
              <a:pathLst>
                <a:path w="845" h="1098" extrusionOk="0">
                  <a:moveTo>
                    <a:pt x="378" y="0"/>
                  </a:moveTo>
                  <a:cubicBezTo>
                    <a:pt x="293" y="0"/>
                    <a:pt x="0" y="236"/>
                    <a:pt x="0" y="367"/>
                  </a:cubicBezTo>
                  <a:cubicBezTo>
                    <a:pt x="0" y="549"/>
                    <a:pt x="183" y="755"/>
                    <a:pt x="366" y="1097"/>
                  </a:cubicBezTo>
                  <a:cubicBezTo>
                    <a:pt x="594" y="778"/>
                    <a:pt x="845" y="595"/>
                    <a:pt x="822" y="435"/>
                  </a:cubicBezTo>
                  <a:cubicBezTo>
                    <a:pt x="822" y="276"/>
                    <a:pt x="571" y="70"/>
                    <a:pt x="388" y="2"/>
                  </a:cubicBezTo>
                  <a:cubicBezTo>
                    <a:pt x="386" y="1"/>
                    <a:pt x="382" y="0"/>
                    <a:pt x="3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4" name="Google Shape;1654;p46"/>
          <p:cNvGrpSpPr/>
          <p:nvPr/>
        </p:nvGrpSpPr>
        <p:grpSpPr>
          <a:xfrm>
            <a:off x="4711584" y="-253598"/>
            <a:ext cx="4090377" cy="2900920"/>
            <a:chOff x="5894840" y="2604871"/>
            <a:chExt cx="2963695" cy="2085588"/>
          </a:xfrm>
        </p:grpSpPr>
        <p:sp>
          <p:nvSpPr>
            <p:cNvPr id="1655" name="Google Shape;1655;p46"/>
            <p:cNvSpPr/>
            <p:nvPr/>
          </p:nvSpPr>
          <p:spPr>
            <a:xfrm>
              <a:off x="6015894" y="3385761"/>
              <a:ext cx="69068" cy="163056"/>
            </a:xfrm>
            <a:custGeom>
              <a:avLst/>
              <a:gdLst/>
              <a:ahLst/>
              <a:cxnLst/>
              <a:rect l="l" t="t" r="r" b="b"/>
              <a:pathLst>
                <a:path w="3858" h="9108" extrusionOk="0">
                  <a:moveTo>
                    <a:pt x="3629" y="0"/>
                  </a:moveTo>
                  <a:cubicBezTo>
                    <a:pt x="3401" y="160"/>
                    <a:pt x="3173" y="320"/>
                    <a:pt x="2945" y="502"/>
                  </a:cubicBezTo>
                  <a:cubicBezTo>
                    <a:pt x="2899" y="548"/>
                    <a:pt x="2876" y="662"/>
                    <a:pt x="2853" y="730"/>
                  </a:cubicBezTo>
                  <a:cubicBezTo>
                    <a:pt x="1963" y="3173"/>
                    <a:pt x="1096" y="5615"/>
                    <a:pt x="206" y="8080"/>
                  </a:cubicBezTo>
                  <a:cubicBezTo>
                    <a:pt x="160" y="8240"/>
                    <a:pt x="91" y="8400"/>
                    <a:pt x="0" y="8674"/>
                  </a:cubicBezTo>
                  <a:cubicBezTo>
                    <a:pt x="91" y="8788"/>
                    <a:pt x="206" y="8948"/>
                    <a:pt x="320" y="9107"/>
                  </a:cubicBezTo>
                  <a:cubicBezTo>
                    <a:pt x="525" y="8970"/>
                    <a:pt x="868" y="8856"/>
                    <a:pt x="936" y="8651"/>
                  </a:cubicBezTo>
                  <a:cubicBezTo>
                    <a:pt x="1918" y="6026"/>
                    <a:pt x="2876" y="3401"/>
                    <a:pt x="3789" y="753"/>
                  </a:cubicBezTo>
                  <a:cubicBezTo>
                    <a:pt x="3858" y="548"/>
                    <a:pt x="3675" y="251"/>
                    <a:pt x="362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6"/>
            <p:cNvSpPr/>
            <p:nvPr/>
          </p:nvSpPr>
          <p:spPr>
            <a:xfrm>
              <a:off x="5993820" y="3561241"/>
              <a:ext cx="28626" cy="48229"/>
            </a:xfrm>
            <a:custGeom>
              <a:avLst/>
              <a:gdLst/>
              <a:ahLst/>
              <a:cxnLst/>
              <a:rect l="l" t="t" r="r" b="b"/>
              <a:pathLst>
                <a:path w="1599" h="2694" extrusionOk="0">
                  <a:moveTo>
                    <a:pt x="1142" y="1"/>
                  </a:moveTo>
                  <a:cubicBezTo>
                    <a:pt x="1014" y="1"/>
                    <a:pt x="795" y="79"/>
                    <a:pt x="777" y="173"/>
                  </a:cubicBezTo>
                  <a:cubicBezTo>
                    <a:pt x="480" y="835"/>
                    <a:pt x="229" y="1519"/>
                    <a:pt x="23" y="2227"/>
                  </a:cubicBezTo>
                  <a:cubicBezTo>
                    <a:pt x="1" y="2341"/>
                    <a:pt x="160" y="2592"/>
                    <a:pt x="297" y="2683"/>
                  </a:cubicBezTo>
                  <a:cubicBezTo>
                    <a:pt x="312" y="2691"/>
                    <a:pt x="331" y="2694"/>
                    <a:pt x="354" y="2694"/>
                  </a:cubicBezTo>
                  <a:cubicBezTo>
                    <a:pt x="476" y="2694"/>
                    <a:pt x="696" y="2601"/>
                    <a:pt x="754" y="2524"/>
                  </a:cubicBezTo>
                  <a:cubicBezTo>
                    <a:pt x="1051" y="1885"/>
                    <a:pt x="1302" y="1223"/>
                    <a:pt x="1598" y="515"/>
                  </a:cubicBezTo>
                  <a:cubicBezTo>
                    <a:pt x="1461" y="332"/>
                    <a:pt x="1370" y="104"/>
                    <a:pt x="1210" y="13"/>
                  </a:cubicBezTo>
                  <a:cubicBezTo>
                    <a:pt x="1194" y="5"/>
                    <a:pt x="1170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6"/>
            <p:cNvSpPr/>
            <p:nvPr/>
          </p:nvSpPr>
          <p:spPr>
            <a:xfrm>
              <a:off x="6388158" y="3115648"/>
              <a:ext cx="112374" cy="268538"/>
            </a:xfrm>
            <a:custGeom>
              <a:avLst/>
              <a:gdLst/>
              <a:ahLst/>
              <a:cxnLst/>
              <a:rect l="l" t="t" r="r" b="b"/>
              <a:pathLst>
                <a:path w="6277" h="15000" extrusionOk="0">
                  <a:moveTo>
                    <a:pt x="6003" y="1"/>
                  </a:moveTo>
                  <a:cubicBezTo>
                    <a:pt x="5820" y="1"/>
                    <a:pt x="5569" y="115"/>
                    <a:pt x="5455" y="252"/>
                  </a:cubicBezTo>
                  <a:cubicBezTo>
                    <a:pt x="5318" y="411"/>
                    <a:pt x="5273" y="640"/>
                    <a:pt x="5181" y="845"/>
                  </a:cubicBezTo>
                  <a:cubicBezTo>
                    <a:pt x="3629" y="5182"/>
                    <a:pt x="2054" y="9519"/>
                    <a:pt x="502" y="13856"/>
                  </a:cubicBezTo>
                  <a:cubicBezTo>
                    <a:pt x="365" y="14221"/>
                    <a:pt x="0" y="14746"/>
                    <a:pt x="571" y="14951"/>
                  </a:cubicBezTo>
                  <a:cubicBezTo>
                    <a:pt x="657" y="14984"/>
                    <a:pt x="731" y="14999"/>
                    <a:pt x="796" y="14999"/>
                  </a:cubicBezTo>
                  <a:cubicBezTo>
                    <a:pt x="1173" y="14999"/>
                    <a:pt x="1207" y="14487"/>
                    <a:pt x="1324" y="14175"/>
                  </a:cubicBezTo>
                  <a:cubicBezTo>
                    <a:pt x="2922" y="9793"/>
                    <a:pt x="4497" y="5387"/>
                    <a:pt x="6094" y="982"/>
                  </a:cubicBezTo>
                  <a:cubicBezTo>
                    <a:pt x="6140" y="822"/>
                    <a:pt x="6209" y="663"/>
                    <a:pt x="6277" y="411"/>
                  </a:cubicBezTo>
                  <a:cubicBezTo>
                    <a:pt x="6209" y="274"/>
                    <a:pt x="6117" y="23"/>
                    <a:pt x="60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6"/>
            <p:cNvSpPr/>
            <p:nvPr/>
          </p:nvSpPr>
          <p:spPr>
            <a:xfrm>
              <a:off x="6341164" y="3414190"/>
              <a:ext cx="48229" cy="106860"/>
            </a:xfrm>
            <a:custGeom>
              <a:avLst/>
              <a:gdLst/>
              <a:ahLst/>
              <a:cxnLst/>
              <a:rect l="l" t="t" r="r" b="b"/>
              <a:pathLst>
                <a:path w="2694" h="5969" extrusionOk="0">
                  <a:moveTo>
                    <a:pt x="2252" y="0"/>
                  </a:moveTo>
                  <a:cubicBezTo>
                    <a:pt x="1981" y="0"/>
                    <a:pt x="1873" y="321"/>
                    <a:pt x="1780" y="580"/>
                  </a:cubicBezTo>
                  <a:cubicBezTo>
                    <a:pt x="1233" y="2087"/>
                    <a:pt x="685" y="3616"/>
                    <a:pt x="137" y="5146"/>
                  </a:cubicBezTo>
                  <a:cubicBezTo>
                    <a:pt x="91" y="5260"/>
                    <a:pt x="69" y="5351"/>
                    <a:pt x="0" y="5579"/>
                  </a:cubicBezTo>
                  <a:cubicBezTo>
                    <a:pt x="88" y="5689"/>
                    <a:pt x="261" y="5968"/>
                    <a:pt x="314" y="5968"/>
                  </a:cubicBezTo>
                  <a:cubicBezTo>
                    <a:pt x="316" y="5968"/>
                    <a:pt x="318" y="5968"/>
                    <a:pt x="320" y="5967"/>
                  </a:cubicBezTo>
                  <a:cubicBezTo>
                    <a:pt x="548" y="5876"/>
                    <a:pt x="822" y="5739"/>
                    <a:pt x="913" y="5556"/>
                  </a:cubicBezTo>
                  <a:cubicBezTo>
                    <a:pt x="1507" y="3981"/>
                    <a:pt x="2077" y="2429"/>
                    <a:pt x="2602" y="832"/>
                  </a:cubicBezTo>
                  <a:cubicBezTo>
                    <a:pt x="2694" y="603"/>
                    <a:pt x="2602" y="124"/>
                    <a:pt x="2465" y="55"/>
                  </a:cubicBezTo>
                  <a:cubicBezTo>
                    <a:pt x="2384" y="17"/>
                    <a:pt x="2314" y="0"/>
                    <a:pt x="2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6"/>
            <p:cNvSpPr/>
            <p:nvPr/>
          </p:nvSpPr>
          <p:spPr>
            <a:xfrm>
              <a:off x="6600202" y="3098111"/>
              <a:ext cx="2258333" cy="1592348"/>
            </a:xfrm>
            <a:custGeom>
              <a:avLst/>
              <a:gdLst/>
              <a:ahLst/>
              <a:cxnLst/>
              <a:rect l="l" t="t" r="r" b="b"/>
              <a:pathLst>
                <a:path w="37663" h="31984" extrusionOk="0">
                  <a:moveTo>
                    <a:pt x="32291" y="0"/>
                  </a:moveTo>
                  <a:cubicBezTo>
                    <a:pt x="31583" y="0"/>
                    <a:pt x="30868" y="21"/>
                    <a:pt x="30153" y="21"/>
                  </a:cubicBezTo>
                  <a:lnTo>
                    <a:pt x="26729" y="44"/>
                  </a:lnTo>
                  <a:cubicBezTo>
                    <a:pt x="22095" y="89"/>
                    <a:pt x="17485" y="112"/>
                    <a:pt x="12851" y="135"/>
                  </a:cubicBezTo>
                  <a:lnTo>
                    <a:pt x="5981" y="181"/>
                  </a:lnTo>
                  <a:cubicBezTo>
                    <a:pt x="4816" y="203"/>
                    <a:pt x="3652" y="203"/>
                    <a:pt x="2465" y="203"/>
                  </a:cubicBezTo>
                  <a:cubicBezTo>
                    <a:pt x="2418" y="203"/>
                    <a:pt x="2370" y="203"/>
                    <a:pt x="2321" y="203"/>
                  </a:cubicBezTo>
                  <a:cubicBezTo>
                    <a:pt x="1657" y="203"/>
                    <a:pt x="836" y="223"/>
                    <a:pt x="411" y="797"/>
                  </a:cubicBezTo>
                  <a:cubicBezTo>
                    <a:pt x="160" y="1139"/>
                    <a:pt x="160" y="1527"/>
                    <a:pt x="160" y="1938"/>
                  </a:cubicBezTo>
                  <a:cubicBezTo>
                    <a:pt x="69" y="1984"/>
                    <a:pt x="0" y="2075"/>
                    <a:pt x="23" y="2212"/>
                  </a:cubicBezTo>
                  <a:cubicBezTo>
                    <a:pt x="229" y="6686"/>
                    <a:pt x="480" y="11182"/>
                    <a:pt x="776" y="15633"/>
                  </a:cubicBezTo>
                  <a:cubicBezTo>
                    <a:pt x="913" y="17847"/>
                    <a:pt x="1073" y="20061"/>
                    <a:pt x="1233" y="22253"/>
                  </a:cubicBezTo>
                  <a:cubicBezTo>
                    <a:pt x="1393" y="24467"/>
                    <a:pt x="1507" y="26703"/>
                    <a:pt x="1781" y="28895"/>
                  </a:cubicBezTo>
                  <a:cubicBezTo>
                    <a:pt x="1849" y="29648"/>
                    <a:pt x="2055" y="30401"/>
                    <a:pt x="2717" y="30858"/>
                  </a:cubicBezTo>
                  <a:cubicBezTo>
                    <a:pt x="3447" y="31383"/>
                    <a:pt x="4497" y="31337"/>
                    <a:pt x="5387" y="31383"/>
                  </a:cubicBezTo>
                  <a:cubicBezTo>
                    <a:pt x="7670" y="31565"/>
                    <a:pt x="9975" y="31679"/>
                    <a:pt x="12280" y="31793"/>
                  </a:cubicBezTo>
                  <a:cubicBezTo>
                    <a:pt x="15515" y="31923"/>
                    <a:pt x="18749" y="31983"/>
                    <a:pt x="21991" y="31983"/>
                  </a:cubicBezTo>
                  <a:cubicBezTo>
                    <a:pt x="23326" y="31983"/>
                    <a:pt x="24661" y="31973"/>
                    <a:pt x="25998" y="31953"/>
                  </a:cubicBezTo>
                  <a:cubicBezTo>
                    <a:pt x="28281" y="31908"/>
                    <a:pt x="30586" y="31816"/>
                    <a:pt x="32892" y="31725"/>
                  </a:cubicBezTo>
                  <a:cubicBezTo>
                    <a:pt x="33439" y="31679"/>
                    <a:pt x="33987" y="31657"/>
                    <a:pt x="34558" y="31634"/>
                  </a:cubicBezTo>
                  <a:cubicBezTo>
                    <a:pt x="35060" y="31588"/>
                    <a:pt x="35608" y="31611"/>
                    <a:pt x="36110" y="31520"/>
                  </a:cubicBezTo>
                  <a:cubicBezTo>
                    <a:pt x="37114" y="31314"/>
                    <a:pt x="37183" y="30219"/>
                    <a:pt x="37320" y="29420"/>
                  </a:cubicBezTo>
                  <a:cubicBezTo>
                    <a:pt x="37662" y="27320"/>
                    <a:pt x="37662" y="25197"/>
                    <a:pt x="37616" y="23074"/>
                  </a:cubicBezTo>
                  <a:cubicBezTo>
                    <a:pt x="37571" y="20792"/>
                    <a:pt x="37502" y="18532"/>
                    <a:pt x="37365" y="16272"/>
                  </a:cubicBezTo>
                  <a:cubicBezTo>
                    <a:pt x="37114" y="11867"/>
                    <a:pt x="36795" y="7462"/>
                    <a:pt x="36384" y="3079"/>
                  </a:cubicBezTo>
                  <a:cubicBezTo>
                    <a:pt x="36315" y="2280"/>
                    <a:pt x="36178" y="1436"/>
                    <a:pt x="35608" y="820"/>
                  </a:cubicBezTo>
                  <a:cubicBezTo>
                    <a:pt x="35014" y="226"/>
                    <a:pt x="34147" y="66"/>
                    <a:pt x="33348" y="21"/>
                  </a:cubicBezTo>
                  <a:cubicBezTo>
                    <a:pt x="32998" y="6"/>
                    <a:pt x="32646" y="0"/>
                    <a:pt x="3229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2" name="Google Shape;1662;p46"/>
            <p:cNvSpPr/>
            <p:nvPr/>
          </p:nvSpPr>
          <p:spPr>
            <a:xfrm>
              <a:off x="6546060" y="3038053"/>
              <a:ext cx="2289266" cy="812496"/>
            </a:xfrm>
            <a:custGeom>
              <a:avLst/>
              <a:gdLst/>
              <a:ahLst/>
              <a:cxnLst/>
              <a:rect l="l" t="t" r="r" b="b"/>
              <a:pathLst>
                <a:path w="46302" h="36888" extrusionOk="0">
                  <a:moveTo>
                    <a:pt x="24913" y="0"/>
                  </a:moveTo>
                  <a:cubicBezTo>
                    <a:pt x="20911" y="0"/>
                    <a:pt x="16910" y="19"/>
                    <a:pt x="12908" y="57"/>
                  </a:cubicBezTo>
                  <a:cubicBezTo>
                    <a:pt x="11744" y="80"/>
                    <a:pt x="10557" y="102"/>
                    <a:pt x="9393" y="102"/>
                  </a:cubicBezTo>
                  <a:cubicBezTo>
                    <a:pt x="8914" y="125"/>
                    <a:pt x="8914" y="833"/>
                    <a:pt x="9393" y="833"/>
                  </a:cubicBezTo>
                  <a:cubicBezTo>
                    <a:pt x="14432" y="757"/>
                    <a:pt x="19477" y="723"/>
                    <a:pt x="24522" y="723"/>
                  </a:cubicBezTo>
                  <a:cubicBezTo>
                    <a:pt x="28642" y="723"/>
                    <a:pt x="32760" y="746"/>
                    <a:pt x="36875" y="787"/>
                  </a:cubicBezTo>
                  <a:cubicBezTo>
                    <a:pt x="39157" y="810"/>
                    <a:pt x="41440" y="833"/>
                    <a:pt x="43722" y="856"/>
                  </a:cubicBezTo>
                  <a:cubicBezTo>
                    <a:pt x="44224" y="878"/>
                    <a:pt x="44886" y="764"/>
                    <a:pt x="45023" y="1381"/>
                  </a:cubicBezTo>
                  <a:cubicBezTo>
                    <a:pt x="45160" y="1860"/>
                    <a:pt x="45092" y="2431"/>
                    <a:pt x="45115" y="2933"/>
                  </a:cubicBezTo>
                  <a:cubicBezTo>
                    <a:pt x="45160" y="4074"/>
                    <a:pt x="45206" y="5215"/>
                    <a:pt x="45229" y="6356"/>
                  </a:cubicBezTo>
                  <a:cubicBezTo>
                    <a:pt x="45366" y="10785"/>
                    <a:pt x="45457" y="15235"/>
                    <a:pt x="45525" y="19686"/>
                  </a:cubicBezTo>
                  <a:cubicBezTo>
                    <a:pt x="45571" y="24069"/>
                    <a:pt x="45640" y="28451"/>
                    <a:pt x="45320" y="32834"/>
                  </a:cubicBezTo>
                  <a:cubicBezTo>
                    <a:pt x="45274" y="33382"/>
                    <a:pt x="45229" y="33907"/>
                    <a:pt x="45183" y="34432"/>
                  </a:cubicBezTo>
                  <a:cubicBezTo>
                    <a:pt x="45137" y="34865"/>
                    <a:pt x="45183" y="35596"/>
                    <a:pt x="44818" y="35915"/>
                  </a:cubicBezTo>
                  <a:cubicBezTo>
                    <a:pt x="44521" y="36166"/>
                    <a:pt x="44042" y="36166"/>
                    <a:pt x="43677" y="36166"/>
                  </a:cubicBezTo>
                  <a:cubicBezTo>
                    <a:pt x="43106" y="36166"/>
                    <a:pt x="42535" y="36143"/>
                    <a:pt x="41965" y="36143"/>
                  </a:cubicBezTo>
                  <a:cubicBezTo>
                    <a:pt x="39682" y="36121"/>
                    <a:pt x="37400" y="36098"/>
                    <a:pt x="35117" y="36075"/>
                  </a:cubicBezTo>
                  <a:cubicBezTo>
                    <a:pt x="30552" y="36006"/>
                    <a:pt x="25987" y="35915"/>
                    <a:pt x="21445" y="35824"/>
                  </a:cubicBezTo>
                  <a:cubicBezTo>
                    <a:pt x="16880" y="35710"/>
                    <a:pt x="12315" y="35687"/>
                    <a:pt x="7772" y="35367"/>
                  </a:cubicBezTo>
                  <a:cubicBezTo>
                    <a:pt x="6631" y="35276"/>
                    <a:pt x="5490" y="35185"/>
                    <a:pt x="4371" y="35025"/>
                  </a:cubicBezTo>
                  <a:cubicBezTo>
                    <a:pt x="3892" y="34957"/>
                    <a:pt x="3344" y="34934"/>
                    <a:pt x="2911" y="34751"/>
                  </a:cubicBezTo>
                  <a:cubicBezTo>
                    <a:pt x="2317" y="34523"/>
                    <a:pt x="2317" y="33861"/>
                    <a:pt x="2249" y="33336"/>
                  </a:cubicBezTo>
                  <a:cubicBezTo>
                    <a:pt x="1998" y="31168"/>
                    <a:pt x="1883" y="28999"/>
                    <a:pt x="1746" y="26831"/>
                  </a:cubicBezTo>
                  <a:cubicBezTo>
                    <a:pt x="1473" y="22403"/>
                    <a:pt x="1222" y="17952"/>
                    <a:pt x="948" y="13524"/>
                  </a:cubicBezTo>
                  <a:cubicBezTo>
                    <a:pt x="879" y="12451"/>
                    <a:pt x="811" y="11378"/>
                    <a:pt x="742" y="10305"/>
                  </a:cubicBezTo>
                  <a:cubicBezTo>
                    <a:pt x="731" y="10077"/>
                    <a:pt x="542" y="9963"/>
                    <a:pt x="360" y="9963"/>
                  </a:cubicBezTo>
                  <a:cubicBezTo>
                    <a:pt x="177" y="9963"/>
                    <a:pt x="0" y="10077"/>
                    <a:pt x="12" y="10305"/>
                  </a:cubicBezTo>
                  <a:lnTo>
                    <a:pt x="856" y="24251"/>
                  </a:lnTo>
                  <a:cubicBezTo>
                    <a:pt x="993" y="26557"/>
                    <a:pt x="1107" y="28862"/>
                    <a:pt x="1290" y="31145"/>
                  </a:cubicBezTo>
                  <a:cubicBezTo>
                    <a:pt x="1381" y="32172"/>
                    <a:pt x="1404" y="33290"/>
                    <a:pt x="1655" y="34295"/>
                  </a:cubicBezTo>
                  <a:cubicBezTo>
                    <a:pt x="1929" y="35322"/>
                    <a:pt x="2774" y="35504"/>
                    <a:pt x="3732" y="35641"/>
                  </a:cubicBezTo>
                  <a:cubicBezTo>
                    <a:pt x="8343" y="36372"/>
                    <a:pt x="13068" y="36326"/>
                    <a:pt x="17747" y="36440"/>
                  </a:cubicBezTo>
                  <a:cubicBezTo>
                    <a:pt x="22540" y="36577"/>
                    <a:pt x="27356" y="36668"/>
                    <a:pt x="32150" y="36760"/>
                  </a:cubicBezTo>
                  <a:cubicBezTo>
                    <a:pt x="34569" y="36783"/>
                    <a:pt x="36966" y="36828"/>
                    <a:pt x="39363" y="36851"/>
                  </a:cubicBezTo>
                  <a:cubicBezTo>
                    <a:pt x="40550" y="36851"/>
                    <a:pt x="41714" y="36874"/>
                    <a:pt x="42878" y="36874"/>
                  </a:cubicBezTo>
                  <a:cubicBezTo>
                    <a:pt x="43130" y="36874"/>
                    <a:pt x="43405" y="36887"/>
                    <a:pt x="43683" y="36887"/>
                  </a:cubicBezTo>
                  <a:cubicBezTo>
                    <a:pt x="44287" y="36887"/>
                    <a:pt x="44906" y="36823"/>
                    <a:pt x="45343" y="36417"/>
                  </a:cubicBezTo>
                  <a:cubicBezTo>
                    <a:pt x="45662" y="36143"/>
                    <a:pt x="45754" y="35755"/>
                    <a:pt x="45822" y="35367"/>
                  </a:cubicBezTo>
                  <a:cubicBezTo>
                    <a:pt x="45891" y="34820"/>
                    <a:pt x="45936" y="34272"/>
                    <a:pt x="45982" y="33724"/>
                  </a:cubicBezTo>
                  <a:cubicBezTo>
                    <a:pt x="46073" y="32560"/>
                    <a:pt x="46142" y="31419"/>
                    <a:pt x="46187" y="30277"/>
                  </a:cubicBezTo>
                  <a:cubicBezTo>
                    <a:pt x="46301" y="27995"/>
                    <a:pt x="46301" y="25712"/>
                    <a:pt x="46301" y="23430"/>
                  </a:cubicBezTo>
                  <a:cubicBezTo>
                    <a:pt x="46279" y="18751"/>
                    <a:pt x="46187" y="14094"/>
                    <a:pt x="46073" y="9415"/>
                  </a:cubicBezTo>
                  <a:cubicBezTo>
                    <a:pt x="46005" y="7064"/>
                    <a:pt x="45936" y="4736"/>
                    <a:pt x="45845" y="2385"/>
                  </a:cubicBezTo>
                  <a:cubicBezTo>
                    <a:pt x="45822" y="1632"/>
                    <a:pt x="45868" y="627"/>
                    <a:pt x="45000" y="285"/>
                  </a:cubicBezTo>
                  <a:cubicBezTo>
                    <a:pt x="44711" y="163"/>
                    <a:pt x="44361" y="143"/>
                    <a:pt x="44018" y="143"/>
                  </a:cubicBezTo>
                  <a:cubicBezTo>
                    <a:pt x="43847" y="143"/>
                    <a:pt x="43677" y="148"/>
                    <a:pt x="43517" y="148"/>
                  </a:cubicBezTo>
                  <a:cubicBezTo>
                    <a:pt x="42901" y="125"/>
                    <a:pt x="42284" y="125"/>
                    <a:pt x="41668" y="102"/>
                  </a:cubicBezTo>
                  <a:cubicBezTo>
                    <a:pt x="36083" y="36"/>
                    <a:pt x="30498" y="0"/>
                    <a:pt x="249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6"/>
            <p:cNvSpPr/>
            <p:nvPr/>
          </p:nvSpPr>
          <p:spPr>
            <a:xfrm>
              <a:off x="5894840" y="3078704"/>
              <a:ext cx="665180" cy="733232"/>
            </a:xfrm>
            <a:custGeom>
              <a:avLst/>
              <a:gdLst/>
              <a:ahLst/>
              <a:cxnLst/>
              <a:rect l="l" t="t" r="r" b="b"/>
              <a:pathLst>
                <a:path w="35889" h="48508" extrusionOk="0">
                  <a:moveTo>
                    <a:pt x="17541" y="1"/>
                  </a:moveTo>
                  <a:cubicBezTo>
                    <a:pt x="16991" y="1"/>
                    <a:pt x="16432" y="220"/>
                    <a:pt x="16122" y="658"/>
                  </a:cubicBezTo>
                  <a:cubicBezTo>
                    <a:pt x="16030" y="681"/>
                    <a:pt x="15939" y="750"/>
                    <a:pt x="15893" y="887"/>
                  </a:cubicBezTo>
                  <a:cubicBezTo>
                    <a:pt x="11762" y="11706"/>
                    <a:pt x="7653" y="22525"/>
                    <a:pt x="3522" y="33367"/>
                  </a:cubicBezTo>
                  <a:cubicBezTo>
                    <a:pt x="2381" y="36380"/>
                    <a:pt x="1240" y="39393"/>
                    <a:pt x="98" y="42429"/>
                  </a:cubicBezTo>
                  <a:cubicBezTo>
                    <a:pt x="0" y="42674"/>
                    <a:pt x="231" y="42873"/>
                    <a:pt x="462" y="42873"/>
                  </a:cubicBezTo>
                  <a:cubicBezTo>
                    <a:pt x="553" y="42873"/>
                    <a:pt x="644" y="42842"/>
                    <a:pt x="715" y="42771"/>
                  </a:cubicBezTo>
                  <a:cubicBezTo>
                    <a:pt x="1217" y="42292"/>
                    <a:pt x="1742" y="41835"/>
                    <a:pt x="2335" y="41424"/>
                  </a:cubicBezTo>
                  <a:cubicBezTo>
                    <a:pt x="2799" y="41108"/>
                    <a:pt x="3576" y="40499"/>
                    <a:pt x="4195" y="40499"/>
                  </a:cubicBezTo>
                  <a:cubicBezTo>
                    <a:pt x="4246" y="40499"/>
                    <a:pt x="4296" y="40503"/>
                    <a:pt x="4344" y="40511"/>
                  </a:cubicBezTo>
                  <a:cubicBezTo>
                    <a:pt x="4983" y="40625"/>
                    <a:pt x="5280" y="41356"/>
                    <a:pt x="5371" y="41926"/>
                  </a:cubicBezTo>
                  <a:cubicBezTo>
                    <a:pt x="5462" y="42634"/>
                    <a:pt x="5417" y="43364"/>
                    <a:pt x="5599" y="44072"/>
                  </a:cubicBezTo>
                  <a:cubicBezTo>
                    <a:pt x="5637" y="44222"/>
                    <a:pt x="5782" y="44341"/>
                    <a:pt x="5946" y="44341"/>
                  </a:cubicBezTo>
                  <a:cubicBezTo>
                    <a:pt x="5982" y="44341"/>
                    <a:pt x="6019" y="44335"/>
                    <a:pt x="6056" y="44323"/>
                  </a:cubicBezTo>
                  <a:cubicBezTo>
                    <a:pt x="6581" y="44186"/>
                    <a:pt x="6992" y="43889"/>
                    <a:pt x="7425" y="43570"/>
                  </a:cubicBezTo>
                  <a:cubicBezTo>
                    <a:pt x="7813" y="43250"/>
                    <a:pt x="8247" y="42794"/>
                    <a:pt x="8749" y="42702"/>
                  </a:cubicBezTo>
                  <a:cubicBezTo>
                    <a:pt x="8799" y="42694"/>
                    <a:pt x="8847" y="42690"/>
                    <a:pt x="8893" y="42690"/>
                  </a:cubicBezTo>
                  <a:cubicBezTo>
                    <a:pt x="9485" y="42690"/>
                    <a:pt x="9806" y="43336"/>
                    <a:pt x="9890" y="43844"/>
                  </a:cubicBezTo>
                  <a:cubicBezTo>
                    <a:pt x="10004" y="44597"/>
                    <a:pt x="9868" y="45350"/>
                    <a:pt x="10050" y="46103"/>
                  </a:cubicBezTo>
                  <a:cubicBezTo>
                    <a:pt x="10084" y="46271"/>
                    <a:pt x="10251" y="46376"/>
                    <a:pt x="10411" y="46376"/>
                  </a:cubicBezTo>
                  <a:cubicBezTo>
                    <a:pt x="10469" y="46376"/>
                    <a:pt x="10526" y="46362"/>
                    <a:pt x="10575" y="46332"/>
                  </a:cubicBezTo>
                  <a:cubicBezTo>
                    <a:pt x="11808" y="45624"/>
                    <a:pt x="12812" y="44163"/>
                    <a:pt x="14341" y="44118"/>
                  </a:cubicBezTo>
                  <a:cubicBezTo>
                    <a:pt x="14361" y="44117"/>
                    <a:pt x="14381" y="44117"/>
                    <a:pt x="14401" y="44117"/>
                  </a:cubicBezTo>
                  <a:cubicBezTo>
                    <a:pt x="16094" y="44117"/>
                    <a:pt x="15867" y="46048"/>
                    <a:pt x="15597" y="47176"/>
                  </a:cubicBezTo>
                  <a:cubicBezTo>
                    <a:pt x="15534" y="47426"/>
                    <a:pt x="15738" y="47639"/>
                    <a:pt x="15983" y="47639"/>
                  </a:cubicBezTo>
                  <a:cubicBezTo>
                    <a:pt x="16006" y="47639"/>
                    <a:pt x="16029" y="47637"/>
                    <a:pt x="16053" y="47633"/>
                  </a:cubicBezTo>
                  <a:cubicBezTo>
                    <a:pt x="17057" y="47382"/>
                    <a:pt x="17674" y="46400"/>
                    <a:pt x="18678" y="46172"/>
                  </a:cubicBezTo>
                  <a:cubicBezTo>
                    <a:pt x="18760" y="46152"/>
                    <a:pt x="18840" y="46142"/>
                    <a:pt x="18920" y="46142"/>
                  </a:cubicBezTo>
                  <a:cubicBezTo>
                    <a:pt x="19640" y="46142"/>
                    <a:pt x="20239" y="46934"/>
                    <a:pt x="20116" y="47633"/>
                  </a:cubicBezTo>
                  <a:cubicBezTo>
                    <a:pt x="20070" y="47770"/>
                    <a:pt x="20025" y="47907"/>
                    <a:pt x="19979" y="48066"/>
                  </a:cubicBezTo>
                  <a:cubicBezTo>
                    <a:pt x="19889" y="48322"/>
                    <a:pt x="20125" y="48508"/>
                    <a:pt x="20349" y="48508"/>
                  </a:cubicBezTo>
                  <a:cubicBezTo>
                    <a:pt x="20465" y="48508"/>
                    <a:pt x="20579" y="48457"/>
                    <a:pt x="20641" y="48340"/>
                  </a:cubicBezTo>
                  <a:cubicBezTo>
                    <a:pt x="20732" y="48181"/>
                    <a:pt x="20801" y="47998"/>
                    <a:pt x="20824" y="47838"/>
                  </a:cubicBezTo>
                  <a:cubicBezTo>
                    <a:pt x="23791" y="39416"/>
                    <a:pt x="26918" y="31039"/>
                    <a:pt x="30228" y="22730"/>
                  </a:cubicBezTo>
                  <a:cubicBezTo>
                    <a:pt x="31049" y="20653"/>
                    <a:pt x="31894" y="18576"/>
                    <a:pt x="32761" y="16499"/>
                  </a:cubicBezTo>
                  <a:cubicBezTo>
                    <a:pt x="33583" y="14490"/>
                    <a:pt x="34450" y="12482"/>
                    <a:pt x="35067" y="10405"/>
                  </a:cubicBezTo>
                  <a:cubicBezTo>
                    <a:pt x="35386" y="9378"/>
                    <a:pt x="35637" y="8350"/>
                    <a:pt x="35774" y="7278"/>
                  </a:cubicBezTo>
                  <a:cubicBezTo>
                    <a:pt x="35820" y="6912"/>
                    <a:pt x="35888" y="6524"/>
                    <a:pt x="35660" y="6205"/>
                  </a:cubicBezTo>
                  <a:cubicBezTo>
                    <a:pt x="35409" y="5863"/>
                    <a:pt x="34998" y="5771"/>
                    <a:pt x="34610" y="5680"/>
                  </a:cubicBezTo>
                  <a:cubicBezTo>
                    <a:pt x="32465" y="5155"/>
                    <a:pt x="30319" y="4561"/>
                    <a:pt x="28196" y="3900"/>
                  </a:cubicBezTo>
                  <a:cubicBezTo>
                    <a:pt x="25822" y="3146"/>
                    <a:pt x="23494" y="2302"/>
                    <a:pt x="21189" y="1343"/>
                  </a:cubicBezTo>
                  <a:cubicBezTo>
                    <a:pt x="20595" y="1092"/>
                    <a:pt x="20002" y="841"/>
                    <a:pt x="19408" y="590"/>
                  </a:cubicBezTo>
                  <a:cubicBezTo>
                    <a:pt x="18929" y="384"/>
                    <a:pt x="18473" y="133"/>
                    <a:pt x="17948" y="42"/>
                  </a:cubicBezTo>
                  <a:cubicBezTo>
                    <a:pt x="17815" y="15"/>
                    <a:pt x="17678" y="1"/>
                    <a:pt x="175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0" name="Google Shape;1660;p46"/>
            <p:cNvSpPr/>
            <p:nvPr/>
          </p:nvSpPr>
          <p:spPr>
            <a:xfrm>
              <a:off x="5912507" y="2604871"/>
              <a:ext cx="767838" cy="1463762"/>
            </a:xfrm>
            <a:custGeom>
              <a:avLst/>
              <a:gdLst/>
              <a:ahLst/>
              <a:cxnLst/>
              <a:rect l="l" t="t" r="r" b="b"/>
              <a:pathLst>
                <a:path w="42890" h="81763" extrusionOk="0">
                  <a:moveTo>
                    <a:pt x="26513" y="1100"/>
                  </a:moveTo>
                  <a:cubicBezTo>
                    <a:pt x="31960" y="1100"/>
                    <a:pt x="36744" y="3112"/>
                    <a:pt x="41109" y="6437"/>
                  </a:cubicBezTo>
                  <a:cubicBezTo>
                    <a:pt x="35334" y="5501"/>
                    <a:pt x="29856" y="3629"/>
                    <a:pt x="24538" y="1187"/>
                  </a:cubicBezTo>
                  <a:cubicBezTo>
                    <a:pt x="25206" y="1129"/>
                    <a:pt x="25864" y="1100"/>
                    <a:pt x="26513" y="1100"/>
                  </a:cubicBezTo>
                  <a:close/>
                  <a:moveTo>
                    <a:pt x="23237" y="1689"/>
                  </a:moveTo>
                  <a:cubicBezTo>
                    <a:pt x="29171" y="4382"/>
                    <a:pt x="35220" y="6482"/>
                    <a:pt x="41679" y="7532"/>
                  </a:cubicBezTo>
                  <a:cubicBezTo>
                    <a:pt x="41634" y="7669"/>
                    <a:pt x="41565" y="7898"/>
                    <a:pt x="41474" y="8126"/>
                  </a:cubicBezTo>
                  <a:cubicBezTo>
                    <a:pt x="40470" y="10933"/>
                    <a:pt x="39420" y="13764"/>
                    <a:pt x="38438" y="16594"/>
                  </a:cubicBezTo>
                  <a:cubicBezTo>
                    <a:pt x="38251" y="17155"/>
                    <a:pt x="37988" y="17379"/>
                    <a:pt x="37547" y="17379"/>
                  </a:cubicBezTo>
                  <a:cubicBezTo>
                    <a:pt x="37450" y="17379"/>
                    <a:pt x="37344" y="17368"/>
                    <a:pt x="37228" y="17347"/>
                  </a:cubicBezTo>
                  <a:cubicBezTo>
                    <a:pt x="35151" y="16936"/>
                    <a:pt x="33029" y="16708"/>
                    <a:pt x="31020" y="16115"/>
                  </a:cubicBezTo>
                  <a:cubicBezTo>
                    <a:pt x="27710" y="15133"/>
                    <a:pt x="24469" y="13946"/>
                    <a:pt x="21205" y="12782"/>
                  </a:cubicBezTo>
                  <a:cubicBezTo>
                    <a:pt x="19448" y="12143"/>
                    <a:pt x="19493" y="12052"/>
                    <a:pt x="20109" y="10340"/>
                  </a:cubicBezTo>
                  <a:cubicBezTo>
                    <a:pt x="21068" y="7646"/>
                    <a:pt x="22050" y="4930"/>
                    <a:pt x="23031" y="2237"/>
                  </a:cubicBezTo>
                  <a:cubicBezTo>
                    <a:pt x="23100" y="2031"/>
                    <a:pt x="23191" y="1826"/>
                    <a:pt x="23237" y="1689"/>
                  </a:cubicBezTo>
                  <a:close/>
                  <a:moveTo>
                    <a:pt x="19196" y="12896"/>
                  </a:moveTo>
                  <a:cubicBezTo>
                    <a:pt x="25222" y="15361"/>
                    <a:pt x="31203" y="17667"/>
                    <a:pt x="37776" y="18306"/>
                  </a:cubicBezTo>
                  <a:cubicBezTo>
                    <a:pt x="37616" y="18808"/>
                    <a:pt x="37502" y="19287"/>
                    <a:pt x="37251" y="19721"/>
                  </a:cubicBezTo>
                  <a:cubicBezTo>
                    <a:pt x="37191" y="19861"/>
                    <a:pt x="36887" y="19931"/>
                    <a:pt x="36674" y="19931"/>
                  </a:cubicBezTo>
                  <a:cubicBezTo>
                    <a:pt x="36644" y="19931"/>
                    <a:pt x="36615" y="19929"/>
                    <a:pt x="36589" y="19926"/>
                  </a:cubicBezTo>
                  <a:cubicBezTo>
                    <a:pt x="35060" y="19653"/>
                    <a:pt x="33531" y="19401"/>
                    <a:pt x="32024" y="19036"/>
                  </a:cubicBezTo>
                  <a:cubicBezTo>
                    <a:pt x="29536" y="18420"/>
                    <a:pt x="27048" y="17804"/>
                    <a:pt x="24629" y="17005"/>
                  </a:cubicBezTo>
                  <a:cubicBezTo>
                    <a:pt x="22803" y="16411"/>
                    <a:pt x="21091" y="15498"/>
                    <a:pt x="19333" y="14745"/>
                  </a:cubicBezTo>
                  <a:cubicBezTo>
                    <a:pt x="18763" y="14494"/>
                    <a:pt x="18626" y="14129"/>
                    <a:pt x="18923" y="13604"/>
                  </a:cubicBezTo>
                  <a:cubicBezTo>
                    <a:pt x="19037" y="13376"/>
                    <a:pt x="19105" y="13102"/>
                    <a:pt x="19196" y="12896"/>
                  </a:cubicBezTo>
                  <a:close/>
                  <a:moveTo>
                    <a:pt x="18352" y="15202"/>
                  </a:moveTo>
                  <a:cubicBezTo>
                    <a:pt x="21182" y="16959"/>
                    <a:pt x="24241" y="17963"/>
                    <a:pt x="27368" y="18785"/>
                  </a:cubicBezTo>
                  <a:cubicBezTo>
                    <a:pt x="30472" y="19584"/>
                    <a:pt x="33599" y="20269"/>
                    <a:pt x="36772" y="21022"/>
                  </a:cubicBezTo>
                  <a:cubicBezTo>
                    <a:pt x="36772" y="21068"/>
                    <a:pt x="36749" y="21227"/>
                    <a:pt x="36681" y="21387"/>
                  </a:cubicBezTo>
                  <a:cubicBezTo>
                    <a:pt x="36315" y="22460"/>
                    <a:pt x="35882" y="23510"/>
                    <a:pt x="35562" y="24606"/>
                  </a:cubicBezTo>
                  <a:cubicBezTo>
                    <a:pt x="35419" y="25036"/>
                    <a:pt x="35205" y="25184"/>
                    <a:pt x="34866" y="25184"/>
                  </a:cubicBezTo>
                  <a:cubicBezTo>
                    <a:pt x="34773" y="25184"/>
                    <a:pt x="34671" y="25173"/>
                    <a:pt x="34558" y="25153"/>
                  </a:cubicBezTo>
                  <a:cubicBezTo>
                    <a:pt x="29833" y="24332"/>
                    <a:pt x="25268" y="22962"/>
                    <a:pt x="20817" y="21159"/>
                  </a:cubicBezTo>
                  <a:cubicBezTo>
                    <a:pt x="19493" y="20611"/>
                    <a:pt x="18192" y="20041"/>
                    <a:pt x="16800" y="19470"/>
                  </a:cubicBezTo>
                  <a:cubicBezTo>
                    <a:pt x="17348" y="17986"/>
                    <a:pt x="17850" y="16617"/>
                    <a:pt x="18352" y="15202"/>
                  </a:cubicBezTo>
                  <a:close/>
                  <a:moveTo>
                    <a:pt x="16503" y="20292"/>
                  </a:moveTo>
                  <a:cubicBezTo>
                    <a:pt x="17713" y="20817"/>
                    <a:pt x="18808" y="21319"/>
                    <a:pt x="19973" y="21844"/>
                  </a:cubicBezTo>
                  <a:cubicBezTo>
                    <a:pt x="19881" y="22095"/>
                    <a:pt x="19790" y="22300"/>
                    <a:pt x="19721" y="22529"/>
                  </a:cubicBezTo>
                  <a:cubicBezTo>
                    <a:pt x="15499" y="34215"/>
                    <a:pt x="11276" y="45902"/>
                    <a:pt x="7076" y="57588"/>
                  </a:cubicBezTo>
                  <a:cubicBezTo>
                    <a:pt x="6711" y="58615"/>
                    <a:pt x="6483" y="59665"/>
                    <a:pt x="6163" y="60715"/>
                  </a:cubicBezTo>
                  <a:cubicBezTo>
                    <a:pt x="6140" y="60829"/>
                    <a:pt x="6072" y="60943"/>
                    <a:pt x="5889" y="61080"/>
                  </a:cubicBezTo>
                  <a:cubicBezTo>
                    <a:pt x="5844" y="60875"/>
                    <a:pt x="5821" y="60692"/>
                    <a:pt x="5775" y="60487"/>
                  </a:cubicBezTo>
                  <a:cubicBezTo>
                    <a:pt x="5620" y="59693"/>
                    <a:pt x="5177" y="59251"/>
                    <a:pt x="4536" y="59251"/>
                  </a:cubicBezTo>
                  <a:cubicBezTo>
                    <a:pt x="4329" y="59251"/>
                    <a:pt x="4102" y="59297"/>
                    <a:pt x="3858" y="59391"/>
                  </a:cubicBezTo>
                  <a:cubicBezTo>
                    <a:pt x="3264" y="59620"/>
                    <a:pt x="2717" y="60008"/>
                    <a:pt x="2055" y="60396"/>
                  </a:cubicBezTo>
                  <a:cubicBezTo>
                    <a:pt x="6871" y="46997"/>
                    <a:pt x="11664" y="33690"/>
                    <a:pt x="16503" y="20292"/>
                  </a:cubicBezTo>
                  <a:close/>
                  <a:moveTo>
                    <a:pt x="20817" y="22209"/>
                  </a:moveTo>
                  <a:cubicBezTo>
                    <a:pt x="22232" y="22711"/>
                    <a:pt x="23556" y="23190"/>
                    <a:pt x="24971" y="23670"/>
                  </a:cubicBezTo>
                  <a:cubicBezTo>
                    <a:pt x="20269" y="36703"/>
                    <a:pt x="15590" y="49691"/>
                    <a:pt x="10842" y="62792"/>
                  </a:cubicBezTo>
                  <a:cubicBezTo>
                    <a:pt x="10441" y="61620"/>
                    <a:pt x="9968" y="61105"/>
                    <a:pt x="9224" y="61105"/>
                  </a:cubicBezTo>
                  <a:cubicBezTo>
                    <a:pt x="8866" y="61105"/>
                    <a:pt x="8447" y="61223"/>
                    <a:pt x="7944" y="61446"/>
                  </a:cubicBezTo>
                  <a:cubicBezTo>
                    <a:pt x="7510" y="61628"/>
                    <a:pt x="7099" y="61879"/>
                    <a:pt x="6665" y="62108"/>
                  </a:cubicBezTo>
                  <a:cubicBezTo>
                    <a:pt x="6665" y="62039"/>
                    <a:pt x="6620" y="61971"/>
                    <a:pt x="6643" y="61925"/>
                  </a:cubicBezTo>
                  <a:cubicBezTo>
                    <a:pt x="8971" y="55328"/>
                    <a:pt x="11276" y="48732"/>
                    <a:pt x="13627" y="42135"/>
                  </a:cubicBezTo>
                  <a:cubicBezTo>
                    <a:pt x="15887" y="35767"/>
                    <a:pt x="18215" y="29399"/>
                    <a:pt x="20497" y="23054"/>
                  </a:cubicBezTo>
                  <a:cubicBezTo>
                    <a:pt x="20612" y="22780"/>
                    <a:pt x="20703" y="22506"/>
                    <a:pt x="20817" y="22209"/>
                  </a:cubicBezTo>
                  <a:close/>
                  <a:moveTo>
                    <a:pt x="25816" y="23944"/>
                  </a:moveTo>
                  <a:cubicBezTo>
                    <a:pt x="27345" y="24377"/>
                    <a:pt x="28783" y="24788"/>
                    <a:pt x="30290" y="25222"/>
                  </a:cubicBezTo>
                  <a:cubicBezTo>
                    <a:pt x="25633" y="38141"/>
                    <a:pt x="20977" y="51037"/>
                    <a:pt x="16320" y="63979"/>
                  </a:cubicBezTo>
                  <a:cubicBezTo>
                    <a:pt x="15865" y="63263"/>
                    <a:pt x="15479" y="62930"/>
                    <a:pt x="14898" y="62930"/>
                  </a:cubicBezTo>
                  <a:cubicBezTo>
                    <a:pt x="14664" y="62930"/>
                    <a:pt x="14398" y="62984"/>
                    <a:pt x="14084" y="63089"/>
                  </a:cubicBezTo>
                  <a:cubicBezTo>
                    <a:pt x="13308" y="63340"/>
                    <a:pt x="12600" y="63774"/>
                    <a:pt x="11870" y="64162"/>
                  </a:cubicBezTo>
                  <a:cubicBezTo>
                    <a:pt x="11641" y="64253"/>
                    <a:pt x="11459" y="64413"/>
                    <a:pt x="11139" y="64641"/>
                  </a:cubicBezTo>
                  <a:cubicBezTo>
                    <a:pt x="16069" y="50992"/>
                    <a:pt x="20931" y="37502"/>
                    <a:pt x="25816" y="23944"/>
                  </a:cubicBezTo>
                  <a:close/>
                  <a:moveTo>
                    <a:pt x="31180" y="25427"/>
                  </a:moveTo>
                  <a:cubicBezTo>
                    <a:pt x="32458" y="25656"/>
                    <a:pt x="33668" y="25884"/>
                    <a:pt x="34992" y="26135"/>
                  </a:cubicBezTo>
                  <a:cubicBezTo>
                    <a:pt x="30198" y="39351"/>
                    <a:pt x="25451" y="52521"/>
                    <a:pt x="20840" y="65303"/>
                  </a:cubicBezTo>
                  <a:cubicBezTo>
                    <a:pt x="20589" y="65166"/>
                    <a:pt x="20246" y="64915"/>
                    <a:pt x="19858" y="64847"/>
                  </a:cubicBezTo>
                  <a:cubicBezTo>
                    <a:pt x="19712" y="64825"/>
                    <a:pt x="19561" y="64814"/>
                    <a:pt x="19409" y="64814"/>
                  </a:cubicBezTo>
                  <a:cubicBezTo>
                    <a:pt x="19087" y="64814"/>
                    <a:pt x="18761" y="64860"/>
                    <a:pt x="18466" y="64938"/>
                  </a:cubicBezTo>
                  <a:cubicBezTo>
                    <a:pt x="17895" y="65098"/>
                    <a:pt x="17348" y="65372"/>
                    <a:pt x="16663" y="65645"/>
                  </a:cubicBezTo>
                  <a:cubicBezTo>
                    <a:pt x="21525" y="52179"/>
                    <a:pt x="26341" y="38826"/>
                    <a:pt x="31180" y="25427"/>
                  </a:cubicBezTo>
                  <a:close/>
                  <a:moveTo>
                    <a:pt x="4446" y="60150"/>
                  </a:moveTo>
                  <a:cubicBezTo>
                    <a:pt x="4772" y="60150"/>
                    <a:pt x="4916" y="60458"/>
                    <a:pt x="4931" y="61126"/>
                  </a:cubicBezTo>
                  <a:cubicBezTo>
                    <a:pt x="4953" y="61811"/>
                    <a:pt x="4862" y="62496"/>
                    <a:pt x="4817" y="63180"/>
                  </a:cubicBezTo>
                  <a:cubicBezTo>
                    <a:pt x="4794" y="63363"/>
                    <a:pt x="4702" y="63546"/>
                    <a:pt x="4725" y="63705"/>
                  </a:cubicBezTo>
                  <a:cubicBezTo>
                    <a:pt x="4794" y="64025"/>
                    <a:pt x="4885" y="64344"/>
                    <a:pt x="4976" y="64664"/>
                  </a:cubicBezTo>
                  <a:cubicBezTo>
                    <a:pt x="5273" y="64504"/>
                    <a:pt x="5638" y="64436"/>
                    <a:pt x="5844" y="64207"/>
                  </a:cubicBezTo>
                  <a:cubicBezTo>
                    <a:pt x="6597" y="63317"/>
                    <a:pt x="7441" y="62564"/>
                    <a:pt x="8560" y="62153"/>
                  </a:cubicBezTo>
                  <a:cubicBezTo>
                    <a:pt x="8833" y="62055"/>
                    <a:pt x="9059" y="62004"/>
                    <a:pt x="9240" y="62004"/>
                  </a:cubicBezTo>
                  <a:cubicBezTo>
                    <a:pt x="9693" y="62004"/>
                    <a:pt x="9871" y="62326"/>
                    <a:pt x="9838" y="63043"/>
                  </a:cubicBezTo>
                  <a:cubicBezTo>
                    <a:pt x="9815" y="63819"/>
                    <a:pt x="9610" y="64595"/>
                    <a:pt x="9587" y="65372"/>
                  </a:cubicBezTo>
                  <a:cubicBezTo>
                    <a:pt x="9587" y="65714"/>
                    <a:pt x="9792" y="66079"/>
                    <a:pt x="9907" y="66444"/>
                  </a:cubicBezTo>
                  <a:cubicBezTo>
                    <a:pt x="10249" y="66330"/>
                    <a:pt x="10614" y="66262"/>
                    <a:pt x="10911" y="66056"/>
                  </a:cubicBezTo>
                  <a:cubicBezTo>
                    <a:pt x="11892" y="65417"/>
                    <a:pt x="12828" y="64687"/>
                    <a:pt x="13855" y="64093"/>
                  </a:cubicBezTo>
                  <a:cubicBezTo>
                    <a:pt x="14040" y="63982"/>
                    <a:pt x="14286" y="63965"/>
                    <a:pt x="14540" y="63965"/>
                  </a:cubicBezTo>
                  <a:cubicBezTo>
                    <a:pt x="14659" y="63965"/>
                    <a:pt x="14780" y="63968"/>
                    <a:pt x="14898" y="63968"/>
                  </a:cubicBezTo>
                  <a:cubicBezTo>
                    <a:pt x="14994" y="63968"/>
                    <a:pt x="15089" y="63966"/>
                    <a:pt x="15179" y="63956"/>
                  </a:cubicBezTo>
                  <a:lnTo>
                    <a:pt x="15179" y="63956"/>
                  </a:lnTo>
                  <a:cubicBezTo>
                    <a:pt x="15179" y="64367"/>
                    <a:pt x="15225" y="64778"/>
                    <a:pt x="15156" y="65189"/>
                  </a:cubicBezTo>
                  <a:cubicBezTo>
                    <a:pt x="15042" y="65782"/>
                    <a:pt x="14837" y="66353"/>
                    <a:pt x="14746" y="66946"/>
                  </a:cubicBezTo>
                  <a:cubicBezTo>
                    <a:pt x="14700" y="67198"/>
                    <a:pt x="14882" y="67494"/>
                    <a:pt x="14951" y="67768"/>
                  </a:cubicBezTo>
                  <a:cubicBezTo>
                    <a:pt x="15225" y="67700"/>
                    <a:pt x="15522" y="67677"/>
                    <a:pt x="15750" y="67540"/>
                  </a:cubicBezTo>
                  <a:cubicBezTo>
                    <a:pt x="16731" y="66969"/>
                    <a:pt x="17644" y="66307"/>
                    <a:pt x="18671" y="65828"/>
                  </a:cubicBezTo>
                  <a:cubicBezTo>
                    <a:pt x="18939" y="65694"/>
                    <a:pt x="19144" y="65626"/>
                    <a:pt x="19296" y="65626"/>
                  </a:cubicBezTo>
                  <a:cubicBezTo>
                    <a:pt x="19613" y="65626"/>
                    <a:pt x="19707" y="65920"/>
                    <a:pt x="19676" y="66536"/>
                  </a:cubicBezTo>
                  <a:cubicBezTo>
                    <a:pt x="19653" y="67198"/>
                    <a:pt x="19584" y="67860"/>
                    <a:pt x="19516" y="68521"/>
                  </a:cubicBezTo>
                  <a:cubicBezTo>
                    <a:pt x="19448" y="69252"/>
                    <a:pt x="19219" y="69891"/>
                    <a:pt x="18671" y="70439"/>
                  </a:cubicBezTo>
                  <a:cubicBezTo>
                    <a:pt x="16366" y="72767"/>
                    <a:pt x="14061" y="75118"/>
                    <a:pt x="11755" y="77469"/>
                  </a:cubicBezTo>
                  <a:cubicBezTo>
                    <a:pt x="11664" y="77560"/>
                    <a:pt x="11573" y="77629"/>
                    <a:pt x="11390" y="77788"/>
                  </a:cubicBezTo>
                  <a:cubicBezTo>
                    <a:pt x="11185" y="77264"/>
                    <a:pt x="11048" y="76830"/>
                    <a:pt x="10820" y="76419"/>
                  </a:cubicBezTo>
                  <a:cubicBezTo>
                    <a:pt x="10140" y="75149"/>
                    <a:pt x="9054" y="74454"/>
                    <a:pt x="7748" y="74454"/>
                  </a:cubicBezTo>
                  <a:cubicBezTo>
                    <a:pt x="7388" y="74454"/>
                    <a:pt x="7010" y="74507"/>
                    <a:pt x="6620" y="74616"/>
                  </a:cubicBezTo>
                  <a:cubicBezTo>
                    <a:pt x="5661" y="74890"/>
                    <a:pt x="4748" y="75346"/>
                    <a:pt x="3812" y="75734"/>
                  </a:cubicBezTo>
                  <a:cubicBezTo>
                    <a:pt x="3607" y="75803"/>
                    <a:pt x="3424" y="75894"/>
                    <a:pt x="3127" y="76031"/>
                  </a:cubicBezTo>
                  <a:cubicBezTo>
                    <a:pt x="2899" y="74616"/>
                    <a:pt x="2648" y="73269"/>
                    <a:pt x="2420" y="71922"/>
                  </a:cubicBezTo>
                  <a:cubicBezTo>
                    <a:pt x="2009" y="69320"/>
                    <a:pt x="1621" y="66741"/>
                    <a:pt x="1233" y="64139"/>
                  </a:cubicBezTo>
                  <a:cubicBezTo>
                    <a:pt x="1187" y="63774"/>
                    <a:pt x="1233" y="63363"/>
                    <a:pt x="1370" y="63043"/>
                  </a:cubicBezTo>
                  <a:cubicBezTo>
                    <a:pt x="1826" y="61925"/>
                    <a:pt x="2625" y="61058"/>
                    <a:pt x="3698" y="60441"/>
                  </a:cubicBezTo>
                  <a:cubicBezTo>
                    <a:pt x="4013" y="60250"/>
                    <a:pt x="4259" y="60150"/>
                    <a:pt x="4446" y="60150"/>
                  </a:cubicBezTo>
                  <a:close/>
                  <a:moveTo>
                    <a:pt x="5319" y="76168"/>
                  </a:moveTo>
                  <a:cubicBezTo>
                    <a:pt x="4748" y="76807"/>
                    <a:pt x="4177" y="77469"/>
                    <a:pt x="3538" y="78177"/>
                  </a:cubicBezTo>
                  <a:cubicBezTo>
                    <a:pt x="3196" y="77035"/>
                    <a:pt x="3196" y="77035"/>
                    <a:pt x="4086" y="76602"/>
                  </a:cubicBezTo>
                  <a:cubicBezTo>
                    <a:pt x="4451" y="76396"/>
                    <a:pt x="4839" y="76236"/>
                    <a:pt x="5319" y="76168"/>
                  </a:cubicBezTo>
                  <a:close/>
                  <a:moveTo>
                    <a:pt x="8469" y="75369"/>
                  </a:moveTo>
                  <a:cubicBezTo>
                    <a:pt x="8514" y="75437"/>
                    <a:pt x="8537" y="75506"/>
                    <a:pt x="8583" y="75597"/>
                  </a:cubicBezTo>
                  <a:cubicBezTo>
                    <a:pt x="7099" y="77104"/>
                    <a:pt x="5638" y="78610"/>
                    <a:pt x="4155" y="80139"/>
                  </a:cubicBezTo>
                  <a:cubicBezTo>
                    <a:pt x="3698" y="79888"/>
                    <a:pt x="3561" y="79546"/>
                    <a:pt x="3881" y="79204"/>
                  </a:cubicBezTo>
                  <a:cubicBezTo>
                    <a:pt x="4999" y="77948"/>
                    <a:pt x="6118" y="76716"/>
                    <a:pt x="7304" y="75529"/>
                  </a:cubicBezTo>
                  <a:cubicBezTo>
                    <a:pt x="7437" y="75396"/>
                    <a:pt x="7677" y="75379"/>
                    <a:pt x="7931" y="75379"/>
                  </a:cubicBezTo>
                  <a:cubicBezTo>
                    <a:pt x="8020" y="75379"/>
                    <a:pt x="8111" y="75381"/>
                    <a:pt x="8199" y="75381"/>
                  </a:cubicBezTo>
                  <a:cubicBezTo>
                    <a:pt x="8293" y="75381"/>
                    <a:pt x="8385" y="75379"/>
                    <a:pt x="8469" y="75369"/>
                  </a:cubicBezTo>
                  <a:close/>
                  <a:moveTo>
                    <a:pt x="9336" y="76099"/>
                  </a:moveTo>
                  <a:cubicBezTo>
                    <a:pt x="10112" y="76647"/>
                    <a:pt x="10112" y="76784"/>
                    <a:pt x="9519" y="77378"/>
                  </a:cubicBezTo>
                  <a:cubicBezTo>
                    <a:pt x="8491" y="78428"/>
                    <a:pt x="7441" y="79455"/>
                    <a:pt x="6437" y="80528"/>
                  </a:cubicBezTo>
                  <a:cubicBezTo>
                    <a:pt x="6258" y="80716"/>
                    <a:pt x="6089" y="80781"/>
                    <a:pt x="5916" y="80781"/>
                  </a:cubicBezTo>
                  <a:cubicBezTo>
                    <a:pt x="5648" y="80781"/>
                    <a:pt x="5369" y="80625"/>
                    <a:pt x="5022" y="80528"/>
                  </a:cubicBezTo>
                  <a:cubicBezTo>
                    <a:pt x="6528" y="78998"/>
                    <a:pt x="7944" y="77537"/>
                    <a:pt x="9336" y="76099"/>
                  </a:cubicBezTo>
                  <a:close/>
                  <a:moveTo>
                    <a:pt x="10454" y="77971"/>
                  </a:moveTo>
                  <a:lnTo>
                    <a:pt x="10454" y="77971"/>
                  </a:lnTo>
                  <a:cubicBezTo>
                    <a:pt x="10705" y="78268"/>
                    <a:pt x="10705" y="78565"/>
                    <a:pt x="10340" y="78884"/>
                  </a:cubicBezTo>
                  <a:cubicBezTo>
                    <a:pt x="9770" y="79409"/>
                    <a:pt x="9245" y="79934"/>
                    <a:pt x="8742" y="80505"/>
                  </a:cubicBezTo>
                  <a:cubicBezTo>
                    <a:pt x="8522" y="80753"/>
                    <a:pt x="8284" y="80860"/>
                    <a:pt x="8005" y="80860"/>
                  </a:cubicBezTo>
                  <a:cubicBezTo>
                    <a:pt x="7822" y="80860"/>
                    <a:pt x="7621" y="80814"/>
                    <a:pt x="7396" y="80733"/>
                  </a:cubicBezTo>
                  <a:cubicBezTo>
                    <a:pt x="8400" y="79820"/>
                    <a:pt x="9404" y="78907"/>
                    <a:pt x="10454" y="77971"/>
                  </a:cubicBezTo>
                  <a:close/>
                  <a:moveTo>
                    <a:pt x="26341" y="0"/>
                  </a:moveTo>
                  <a:cubicBezTo>
                    <a:pt x="25336" y="137"/>
                    <a:pt x="24332" y="274"/>
                    <a:pt x="23328" y="365"/>
                  </a:cubicBezTo>
                  <a:cubicBezTo>
                    <a:pt x="22849" y="411"/>
                    <a:pt x="22643" y="662"/>
                    <a:pt x="22483" y="1096"/>
                  </a:cubicBezTo>
                  <a:cubicBezTo>
                    <a:pt x="20132" y="7646"/>
                    <a:pt x="17781" y="14197"/>
                    <a:pt x="15407" y="20748"/>
                  </a:cubicBezTo>
                  <a:cubicBezTo>
                    <a:pt x="11870" y="30563"/>
                    <a:pt x="8332" y="40378"/>
                    <a:pt x="4771" y="50193"/>
                  </a:cubicBezTo>
                  <a:cubicBezTo>
                    <a:pt x="3264" y="54370"/>
                    <a:pt x="1712" y="58547"/>
                    <a:pt x="183" y="62724"/>
                  </a:cubicBezTo>
                  <a:cubicBezTo>
                    <a:pt x="92" y="62975"/>
                    <a:pt x="0" y="63272"/>
                    <a:pt x="46" y="63500"/>
                  </a:cubicBezTo>
                  <a:cubicBezTo>
                    <a:pt x="229" y="64367"/>
                    <a:pt x="503" y="65212"/>
                    <a:pt x="639" y="66056"/>
                  </a:cubicBezTo>
                  <a:cubicBezTo>
                    <a:pt x="1347" y="70439"/>
                    <a:pt x="2055" y="74798"/>
                    <a:pt x="2694" y="79181"/>
                  </a:cubicBezTo>
                  <a:cubicBezTo>
                    <a:pt x="2854" y="80322"/>
                    <a:pt x="3401" y="81075"/>
                    <a:pt x="4520" y="81304"/>
                  </a:cubicBezTo>
                  <a:cubicBezTo>
                    <a:pt x="5661" y="81555"/>
                    <a:pt x="6848" y="81669"/>
                    <a:pt x="8035" y="81760"/>
                  </a:cubicBezTo>
                  <a:cubicBezTo>
                    <a:pt x="8057" y="81762"/>
                    <a:pt x="8079" y="81762"/>
                    <a:pt x="8102" y="81762"/>
                  </a:cubicBezTo>
                  <a:cubicBezTo>
                    <a:pt x="8437" y="81762"/>
                    <a:pt x="8873" y="81607"/>
                    <a:pt x="9108" y="81372"/>
                  </a:cubicBezTo>
                  <a:cubicBezTo>
                    <a:pt x="12372" y="78154"/>
                    <a:pt x="15590" y="74890"/>
                    <a:pt x="18808" y="71649"/>
                  </a:cubicBezTo>
                  <a:cubicBezTo>
                    <a:pt x="19288" y="71146"/>
                    <a:pt x="19813" y="70644"/>
                    <a:pt x="20132" y="70051"/>
                  </a:cubicBezTo>
                  <a:cubicBezTo>
                    <a:pt x="20475" y="69457"/>
                    <a:pt x="20566" y="68750"/>
                    <a:pt x="20817" y="68088"/>
                  </a:cubicBezTo>
                  <a:cubicBezTo>
                    <a:pt x="22712" y="62769"/>
                    <a:pt x="24652" y="57451"/>
                    <a:pt x="26569" y="52133"/>
                  </a:cubicBezTo>
                  <a:cubicBezTo>
                    <a:pt x="31910" y="37274"/>
                    <a:pt x="37251" y="22392"/>
                    <a:pt x="42638" y="7532"/>
                  </a:cubicBezTo>
                  <a:cubicBezTo>
                    <a:pt x="42889" y="6848"/>
                    <a:pt x="42661" y="6437"/>
                    <a:pt x="42227" y="6072"/>
                  </a:cubicBezTo>
                  <a:cubicBezTo>
                    <a:pt x="41542" y="5501"/>
                    <a:pt x="40789" y="4976"/>
                    <a:pt x="40013" y="4474"/>
                  </a:cubicBezTo>
                  <a:cubicBezTo>
                    <a:pt x="35882" y="1735"/>
                    <a:pt x="31362" y="183"/>
                    <a:pt x="263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1" name="Google Shape;1671;p46"/>
          <p:cNvSpPr txBox="1"/>
          <p:nvPr/>
        </p:nvSpPr>
        <p:spPr>
          <a:xfrm>
            <a:off x="1495201" y="727800"/>
            <a:ext cx="3039081" cy="59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2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Ayuda a formarse una </a:t>
            </a:r>
            <a:r>
              <a:rPr lang="en" sz="1200" b="1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visión panorpamica </a:t>
            </a:r>
            <a:r>
              <a:rPr lang="en" sz="1200" dirty="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rPr>
              <a:t>del conjunto del saber humano. Tradicionalmente se ha dicho que la filosofía ofrece una perspectiva sobre la totalidad de lo real, de manera que podamos entender qué lugar corresponde a cada cosa en el conjunto. Esta “perspectiva de totalidades” es una característica propia del saber filosófico</a:t>
            </a:r>
            <a:endParaRPr sz="12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</p:txBody>
      </p:sp>
      <p:grpSp>
        <p:nvGrpSpPr>
          <p:cNvPr id="1676" name="Google Shape;1676;p46"/>
          <p:cNvGrpSpPr/>
          <p:nvPr/>
        </p:nvGrpSpPr>
        <p:grpSpPr>
          <a:xfrm rot="2695203">
            <a:off x="5314899" y="2841133"/>
            <a:ext cx="953555" cy="553085"/>
            <a:chOff x="-583650" y="3109250"/>
            <a:chExt cx="570275" cy="272025"/>
          </a:xfrm>
        </p:grpSpPr>
        <p:sp>
          <p:nvSpPr>
            <p:cNvPr id="1677" name="Google Shape;1677;p46"/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46"/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46"/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46"/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46"/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46"/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46"/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46"/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46"/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46"/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46"/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46"/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46"/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0" name="Google Shape;1690;p46"/>
          <p:cNvGrpSpPr/>
          <p:nvPr/>
        </p:nvGrpSpPr>
        <p:grpSpPr>
          <a:xfrm>
            <a:off x="1281791" y="4748833"/>
            <a:ext cx="1745583" cy="230173"/>
            <a:chOff x="1394800" y="3522000"/>
            <a:chExt cx="1048650" cy="138275"/>
          </a:xfrm>
        </p:grpSpPr>
        <p:sp>
          <p:nvSpPr>
            <p:cNvPr id="1691" name="Google Shape;1691;p46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46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46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46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46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46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46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46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46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" name="Google Shape;1662;p46">
            <a:extLst>
              <a:ext uri="{FF2B5EF4-FFF2-40B4-BE49-F238E27FC236}">
                <a16:creationId xmlns:a16="http://schemas.microsoft.com/office/drawing/2014/main" id="{0D4FA175-242D-425B-A51C-7B4C8A21D668}"/>
              </a:ext>
            </a:extLst>
          </p:cNvPr>
          <p:cNvSpPr/>
          <p:nvPr/>
        </p:nvSpPr>
        <p:spPr>
          <a:xfrm>
            <a:off x="5638770" y="1592310"/>
            <a:ext cx="3159556" cy="1066297"/>
          </a:xfrm>
          <a:custGeom>
            <a:avLst/>
            <a:gdLst/>
            <a:ahLst/>
            <a:cxnLst/>
            <a:rect l="l" t="t" r="r" b="b"/>
            <a:pathLst>
              <a:path w="46302" h="36888" extrusionOk="0">
                <a:moveTo>
                  <a:pt x="24913" y="0"/>
                </a:moveTo>
                <a:cubicBezTo>
                  <a:pt x="20911" y="0"/>
                  <a:pt x="16910" y="19"/>
                  <a:pt x="12908" y="57"/>
                </a:cubicBezTo>
                <a:cubicBezTo>
                  <a:pt x="11744" y="80"/>
                  <a:pt x="10557" y="102"/>
                  <a:pt x="9393" y="102"/>
                </a:cubicBezTo>
                <a:cubicBezTo>
                  <a:pt x="8914" y="125"/>
                  <a:pt x="8914" y="833"/>
                  <a:pt x="9393" y="833"/>
                </a:cubicBezTo>
                <a:cubicBezTo>
                  <a:pt x="14432" y="757"/>
                  <a:pt x="19477" y="723"/>
                  <a:pt x="24522" y="723"/>
                </a:cubicBezTo>
                <a:cubicBezTo>
                  <a:pt x="28642" y="723"/>
                  <a:pt x="32760" y="746"/>
                  <a:pt x="36875" y="787"/>
                </a:cubicBezTo>
                <a:cubicBezTo>
                  <a:pt x="39157" y="810"/>
                  <a:pt x="41440" y="833"/>
                  <a:pt x="43722" y="856"/>
                </a:cubicBezTo>
                <a:cubicBezTo>
                  <a:pt x="44224" y="878"/>
                  <a:pt x="44886" y="764"/>
                  <a:pt x="45023" y="1381"/>
                </a:cubicBezTo>
                <a:cubicBezTo>
                  <a:pt x="45160" y="1860"/>
                  <a:pt x="45092" y="2431"/>
                  <a:pt x="45115" y="2933"/>
                </a:cubicBezTo>
                <a:cubicBezTo>
                  <a:pt x="45160" y="4074"/>
                  <a:pt x="45206" y="5215"/>
                  <a:pt x="45229" y="6356"/>
                </a:cubicBezTo>
                <a:cubicBezTo>
                  <a:pt x="45366" y="10785"/>
                  <a:pt x="45457" y="15235"/>
                  <a:pt x="45525" y="19686"/>
                </a:cubicBezTo>
                <a:cubicBezTo>
                  <a:pt x="45571" y="24069"/>
                  <a:pt x="45640" y="28451"/>
                  <a:pt x="45320" y="32834"/>
                </a:cubicBezTo>
                <a:cubicBezTo>
                  <a:pt x="45274" y="33382"/>
                  <a:pt x="45229" y="33907"/>
                  <a:pt x="45183" y="34432"/>
                </a:cubicBezTo>
                <a:cubicBezTo>
                  <a:pt x="45137" y="34865"/>
                  <a:pt x="45183" y="35596"/>
                  <a:pt x="44818" y="35915"/>
                </a:cubicBezTo>
                <a:cubicBezTo>
                  <a:pt x="44521" y="36166"/>
                  <a:pt x="44042" y="36166"/>
                  <a:pt x="43677" y="36166"/>
                </a:cubicBezTo>
                <a:cubicBezTo>
                  <a:pt x="43106" y="36166"/>
                  <a:pt x="42535" y="36143"/>
                  <a:pt x="41965" y="36143"/>
                </a:cubicBezTo>
                <a:cubicBezTo>
                  <a:pt x="39682" y="36121"/>
                  <a:pt x="37400" y="36098"/>
                  <a:pt x="35117" y="36075"/>
                </a:cubicBezTo>
                <a:cubicBezTo>
                  <a:pt x="30552" y="36006"/>
                  <a:pt x="25987" y="35915"/>
                  <a:pt x="21445" y="35824"/>
                </a:cubicBezTo>
                <a:cubicBezTo>
                  <a:pt x="16880" y="35710"/>
                  <a:pt x="12315" y="35687"/>
                  <a:pt x="7772" y="35367"/>
                </a:cubicBezTo>
                <a:cubicBezTo>
                  <a:pt x="6631" y="35276"/>
                  <a:pt x="5490" y="35185"/>
                  <a:pt x="4371" y="35025"/>
                </a:cubicBezTo>
                <a:cubicBezTo>
                  <a:pt x="3892" y="34957"/>
                  <a:pt x="3344" y="34934"/>
                  <a:pt x="2911" y="34751"/>
                </a:cubicBezTo>
                <a:cubicBezTo>
                  <a:pt x="2317" y="34523"/>
                  <a:pt x="2317" y="33861"/>
                  <a:pt x="2249" y="33336"/>
                </a:cubicBezTo>
                <a:cubicBezTo>
                  <a:pt x="1998" y="31168"/>
                  <a:pt x="1883" y="28999"/>
                  <a:pt x="1746" y="26831"/>
                </a:cubicBezTo>
                <a:cubicBezTo>
                  <a:pt x="1473" y="22403"/>
                  <a:pt x="1222" y="17952"/>
                  <a:pt x="948" y="13524"/>
                </a:cubicBezTo>
                <a:cubicBezTo>
                  <a:pt x="879" y="12451"/>
                  <a:pt x="811" y="11378"/>
                  <a:pt x="742" y="10305"/>
                </a:cubicBezTo>
                <a:cubicBezTo>
                  <a:pt x="731" y="10077"/>
                  <a:pt x="542" y="9963"/>
                  <a:pt x="360" y="9963"/>
                </a:cubicBezTo>
                <a:cubicBezTo>
                  <a:pt x="177" y="9963"/>
                  <a:pt x="0" y="10077"/>
                  <a:pt x="12" y="10305"/>
                </a:cubicBezTo>
                <a:lnTo>
                  <a:pt x="856" y="24251"/>
                </a:lnTo>
                <a:cubicBezTo>
                  <a:pt x="993" y="26557"/>
                  <a:pt x="1107" y="28862"/>
                  <a:pt x="1290" y="31145"/>
                </a:cubicBezTo>
                <a:cubicBezTo>
                  <a:pt x="1381" y="32172"/>
                  <a:pt x="1404" y="33290"/>
                  <a:pt x="1655" y="34295"/>
                </a:cubicBezTo>
                <a:cubicBezTo>
                  <a:pt x="1929" y="35322"/>
                  <a:pt x="2774" y="35504"/>
                  <a:pt x="3732" y="35641"/>
                </a:cubicBezTo>
                <a:cubicBezTo>
                  <a:pt x="8343" y="36372"/>
                  <a:pt x="13068" y="36326"/>
                  <a:pt x="17747" y="36440"/>
                </a:cubicBezTo>
                <a:cubicBezTo>
                  <a:pt x="22540" y="36577"/>
                  <a:pt x="27356" y="36668"/>
                  <a:pt x="32150" y="36760"/>
                </a:cubicBezTo>
                <a:cubicBezTo>
                  <a:pt x="34569" y="36783"/>
                  <a:pt x="36966" y="36828"/>
                  <a:pt x="39363" y="36851"/>
                </a:cubicBezTo>
                <a:cubicBezTo>
                  <a:pt x="40550" y="36851"/>
                  <a:pt x="41714" y="36874"/>
                  <a:pt x="42878" y="36874"/>
                </a:cubicBezTo>
                <a:cubicBezTo>
                  <a:pt x="43130" y="36874"/>
                  <a:pt x="43405" y="36887"/>
                  <a:pt x="43683" y="36887"/>
                </a:cubicBezTo>
                <a:cubicBezTo>
                  <a:pt x="44287" y="36887"/>
                  <a:pt x="44906" y="36823"/>
                  <a:pt x="45343" y="36417"/>
                </a:cubicBezTo>
                <a:cubicBezTo>
                  <a:pt x="45662" y="36143"/>
                  <a:pt x="45754" y="35755"/>
                  <a:pt x="45822" y="35367"/>
                </a:cubicBezTo>
                <a:cubicBezTo>
                  <a:pt x="45891" y="34820"/>
                  <a:pt x="45936" y="34272"/>
                  <a:pt x="45982" y="33724"/>
                </a:cubicBezTo>
                <a:cubicBezTo>
                  <a:pt x="46073" y="32560"/>
                  <a:pt x="46142" y="31419"/>
                  <a:pt x="46187" y="30277"/>
                </a:cubicBezTo>
                <a:cubicBezTo>
                  <a:pt x="46301" y="27995"/>
                  <a:pt x="46301" y="25712"/>
                  <a:pt x="46301" y="23430"/>
                </a:cubicBezTo>
                <a:cubicBezTo>
                  <a:pt x="46279" y="18751"/>
                  <a:pt x="46187" y="14094"/>
                  <a:pt x="46073" y="9415"/>
                </a:cubicBezTo>
                <a:cubicBezTo>
                  <a:pt x="46005" y="7064"/>
                  <a:pt x="45936" y="4736"/>
                  <a:pt x="45845" y="2385"/>
                </a:cubicBezTo>
                <a:cubicBezTo>
                  <a:pt x="45822" y="1632"/>
                  <a:pt x="45868" y="627"/>
                  <a:pt x="45000" y="285"/>
                </a:cubicBezTo>
                <a:cubicBezTo>
                  <a:pt x="44711" y="163"/>
                  <a:pt x="44361" y="143"/>
                  <a:pt x="44018" y="143"/>
                </a:cubicBezTo>
                <a:cubicBezTo>
                  <a:pt x="43847" y="143"/>
                  <a:pt x="43677" y="148"/>
                  <a:pt x="43517" y="148"/>
                </a:cubicBezTo>
                <a:cubicBezTo>
                  <a:pt x="42901" y="125"/>
                  <a:pt x="42284" y="125"/>
                  <a:pt x="41668" y="102"/>
                </a:cubicBezTo>
                <a:cubicBezTo>
                  <a:pt x="36083" y="36"/>
                  <a:pt x="30498" y="0"/>
                  <a:pt x="2491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34C5058-DFF2-40B6-9EFC-FF6C72310CC5}"/>
              </a:ext>
            </a:extLst>
          </p:cNvPr>
          <p:cNvSpPr txBox="1"/>
          <p:nvPr/>
        </p:nvSpPr>
        <p:spPr>
          <a:xfrm>
            <a:off x="5692477" y="463241"/>
            <a:ext cx="30499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100" dirty="0">
                <a:latin typeface="Muli"/>
              </a:rPr>
              <a:t>Estimula una </a:t>
            </a:r>
            <a:r>
              <a:rPr lang="es-CL" sz="1100" b="1" dirty="0">
                <a:latin typeface="Muli"/>
              </a:rPr>
              <a:t>actitud reflexiva y crítica</a:t>
            </a:r>
            <a:r>
              <a:rPr lang="es-CL" sz="1100" dirty="0">
                <a:latin typeface="Muli"/>
              </a:rPr>
              <a:t> frente a la realidad, las tradiciones y costumbres heredadas, las visiones del mundo presentes en nuestra sociedad, los mensajes que transmiten los medios de comunicación, entre otros.</a:t>
            </a:r>
          </a:p>
        </p:txBody>
      </p:sp>
      <p:sp>
        <p:nvSpPr>
          <p:cNvPr id="115" name="CuadroTexto 114">
            <a:extLst>
              <a:ext uri="{FF2B5EF4-FFF2-40B4-BE49-F238E27FC236}">
                <a16:creationId xmlns:a16="http://schemas.microsoft.com/office/drawing/2014/main" id="{EF899C2C-4758-4DE2-8754-70EF8AF16140}"/>
              </a:ext>
            </a:extLst>
          </p:cNvPr>
          <p:cNvSpPr txBox="1"/>
          <p:nvPr/>
        </p:nvSpPr>
        <p:spPr>
          <a:xfrm>
            <a:off x="5692477" y="1638137"/>
            <a:ext cx="304990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100" dirty="0">
                <a:latin typeface="Muli"/>
              </a:rPr>
              <a:t>Desarrolla la </a:t>
            </a:r>
            <a:r>
              <a:rPr lang="es-CL" sz="1100" b="1" dirty="0">
                <a:latin typeface="Muli"/>
              </a:rPr>
              <a:t>capacidad de análisis</a:t>
            </a:r>
            <a:r>
              <a:rPr lang="es-CL" sz="1100" dirty="0">
                <a:latin typeface="Muli"/>
              </a:rPr>
              <a:t>, lo que permite señalar semejanzas y diferencias, distinguir lo esencial de lo accesorio, descubrir errores, comprender la complejidad del mundo, de la mente, etc.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A3FE8F4-68FE-4C22-A689-50BB72073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5107" y="641244"/>
            <a:ext cx="7523154" cy="929100"/>
          </a:xfrm>
        </p:spPr>
        <p:txBody>
          <a:bodyPr/>
          <a:lstStyle/>
          <a:p>
            <a:r>
              <a:rPr lang="es-CL" dirty="0"/>
              <a:t>Immanuel Kant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148FDBC-DF6F-4D7F-B6C8-6D4D80E23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594" y="1950852"/>
            <a:ext cx="8102380" cy="17784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s-CL" sz="2400" dirty="0">
                <a:latin typeface="Modern Love Caps" panose="04070805081001020A01" pitchFamily="82" charset="0"/>
              </a:rPr>
              <a:t>Kant se refiere a la emancipación que el uso de la razón significa para el ser humano.</a:t>
            </a:r>
          </a:p>
        </p:txBody>
      </p:sp>
      <p:grpSp>
        <p:nvGrpSpPr>
          <p:cNvPr id="25" name="Google Shape;1004;p34">
            <a:extLst>
              <a:ext uri="{FF2B5EF4-FFF2-40B4-BE49-F238E27FC236}">
                <a16:creationId xmlns:a16="http://schemas.microsoft.com/office/drawing/2014/main" id="{36B03E26-9BC4-4A08-B83A-178F052EF625}"/>
              </a:ext>
            </a:extLst>
          </p:cNvPr>
          <p:cNvGrpSpPr/>
          <p:nvPr/>
        </p:nvGrpSpPr>
        <p:grpSpPr>
          <a:xfrm rot="372491" flipH="1">
            <a:off x="7732650" y="4078549"/>
            <a:ext cx="595061" cy="675849"/>
            <a:chOff x="5464100" y="4208075"/>
            <a:chExt cx="494625" cy="579650"/>
          </a:xfrm>
        </p:grpSpPr>
        <p:sp>
          <p:nvSpPr>
            <p:cNvPr id="26" name="Google Shape;1005;p34">
              <a:extLst>
                <a:ext uri="{FF2B5EF4-FFF2-40B4-BE49-F238E27FC236}">
                  <a16:creationId xmlns:a16="http://schemas.microsoft.com/office/drawing/2014/main" id="{EFD95C48-D6F5-4ABB-8999-D9E5A3F8D909}"/>
                </a:ext>
              </a:extLst>
            </p:cNvPr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6;p34">
              <a:extLst>
                <a:ext uri="{FF2B5EF4-FFF2-40B4-BE49-F238E27FC236}">
                  <a16:creationId xmlns:a16="http://schemas.microsoft.com/office/drawing/2014/main" id="{58C35D78-77F0-4E11-9A70-8AB372BBEFA0}"/>
                </a:ext>
              </a:extLst>
            </p:cNvPr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7;p34">
              <a:extLst>
                <a:ext uri="{FF2B5EF4-FFF2-40B4-BE49-F238E27FC236}">
                  <a16:creationId xmlns:a16="http://schemas.microsoft.com/office/drawing/2014/main" id="{F3BCEE69-C1B2-4F73-86C2-D8CA965941B2}"/>
                </a:ext>
              </a:extLst>
            </p:cNvPr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8;p34">
              <a:extLst>
                <a:ext uri="{FF2B5EF4-FFF2-40B4-BE49-F238E27FC236}">
                  <a16:creationId xmlns:a16="http://schemas.microsoft.com/office/drawing/2014/main" id="{B50DADC7-B404-4FEA-9E44-B00E0CB2225C}"/>
                </a:ext>
              </a:extLst>
            </p:cNvPr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9;p34">
              <a:extLst>
                <a:ext uri="{FF2B5EF4-FFF2-40B4-BE49-F238E27FC236}">
                  <a16:creationId xmlns:a16="http://schemas.microsoft.com/office/drawing/2014/main" id="{74BE9941-A944-4851-B379-B152F87DDC61}"/>
                </a:ext>
              </a:extLst>
            </p:cNvPr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0;p34">
              <a:extLst>
                <a:ext uri="{FF2B5EF4-FFF2-40B4-BE49-F238E27FC236}">
                  <a16:creationId xmlns:a16="http://schemas.microsoft.com/office/drawing/2014/main" id="{89B3844C-25EF-4D69-ACD6-11C058884023}"/>
                </a:ext>
              </a:extLst>
            </p:cNvPr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1;p34">
              <a:extLst>
                <a:ext uri="{FF2B5EF4-FFF2-40B4-BE49-F238E27FC236}">
                  <a16:creationId xmlns:a16="http://schemas.microsoft.com/office/drawing/2014/main" id="{725AF821-6E09-46B7-9ED6-48184B854D3B}"/>
                </a:ext>
              </a:extLst>
            </p:cNvPr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2;p34">
              <a:extLst>
                <a:ext uri="{FF2B5EF4-FFF2-40B4-BE49-F238E27FC236}">
                  <a16:creationId xmlns:a16="http://schemas.microsoft.com/office/drawing/2014/main" id="{7E1399EC-C36B-40BF-9A47-4B7BAA387F21}"/>
                </a:ext>
              </a:extLst>
            </p:cNvPr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3;p34">
              <a:extLst>
                <a:ext uri="{FF2B5EF4-FFF2-40B4-BE49-F238E27FC236}">
                  <a16:creationId xmlns:a16="http://schemas.microsoft.com/office/drawing/2014/main" id="{9EB3D8D1-EED0-4A78-B4E8-DA658C509125}"/>
                </a:ext>
              </a:extLst>
            </p:cNvPr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34">
              <a:extLst>
                <a:ext uri="{FF2B5EF4-FFF2-40B4-BE49-F238E27FC236}">
                  <a16:creationId xmlns:a16="http://schemas.microsoft.com/office/drawing/2014/main" id="{3E74FE13-0153-4A78-8EA8-F026A4930C81}"/>
                </a:ext>
              </a:extLst>
            </p:cNvPr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5;p34">
              <a:extLst>
                <a:ext uri="{FF2B5EF4-FFF2-40B4-BE49-F238E27FC236}">
                  <a16:creationId xmlns:a16="http://schemas.microsoft.com/office/drawing/2014/main" id="{24592ECF-7DAA-40E1-82D9-240D8C170F1B}"/>
                </a:ext>
              </a:extLst>
            </p:cNvPr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6;p34">
              <a:extLst>
                <a:ext uri="{FF2B5EF4-FFF2-40B4-BE49-F238E27FC236}">
                  <a16:creationId xmlns:a16="http://schemas.microsoft.com/office/drawing/2014/main" id="{0C832908-A422-4BA3-9023-9EAD2F6D377F}"/>
                </a:ext>
              </a:extLst>
            </p:cNvPr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676;p46">
            <a:extLst>
              <a:ext uri="{FF2B5EF4-FFF2-40B4-BE49-F238E27FC236}">
                <a16:creationId xmlns:a16="http://schemas.microsoft.com/office/drawing/2014/main" id="{CD82F67C-BBBE-4615-A048-72B51F3B934C}"/>
              </a:ext>
            </a:extLst>
          </p:cNvPr>
          <p:cNvGrpSpPr/>
          <p:nvPr/>
        </p:nvGrpSpPr>
        <p:grpSpPr>
          <a:xfrm rot="2695203">
            <a:off x="119441" y="302523"/>
            <a:ext cx="953555" cy="553085"/>
            <a:chOff x="-583650" y="3109250"/>
            <a:chExt cx="570275" cy="272025"/>
          </a:xfrm>
        </p:grpSpPr>
        <p:sp>
          <p:nvSpPr>
            <p:cNvPr id="39" name="Google Shape;1677;p46">
              <a:extLst>
                <a:ext uri="{FF2B5EF4-FFF2-40B4-BE49-F238E27FC236}">
                  <a16:creationId xmlns:a16="http://schemas.microsoft.com/office/drawing/2014/main" id="{F67DFB62-010F-44EB-B47F-0A8A8E066749}"/>
                </a:ext>
              </a:extLst>
            </p:cNvPr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78;p46">
              <a:extLst>
                <a:ext uri="{FF2B5EF4-FFF2-40B4-BE49-F238E27FC236}">
                  <a16:creationId xmlns:a16="http://schemas.microsoft.com/office/drawing/2014/main" id="{95FED4FC-9718-4A86-8A56-042C2E381065}"/>
                </a:ext>
              </a:extLst>
            </p:cNvPr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79;p46">
              <a:extLst>
                <a:ext uri="{FF2B5EF4-FFF2-40B4-BE49-F238E27FC236}">
                  <a16:creationId xmlns:a16="http://schemas.microsoft.com/office/drawing/2014/main" id="{C2883B47-8ED9-4301-8F30-0B7F2320C2BB}"/>
                </a:ext>
              </a:extLst>
            </p:cNvPr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80;p46">
              <a:extLst>
                <a:ext uri="{FF2B5EF4-FFF2-40B4-BE49-F238E27FC236}">
                  <a16:creationId xmlns:a16="http://schemas.microsoft.com/office/drawing/2014/main" id="{F5321237-08E0-41B2-BCCF-4083BB9EAE6F}"/>
                </a:ext>
              </a:extLst>
            </p:cNvPr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81;p46">
              <a:extLst>
                <a:ext uri="{FF2B5EF4-FFF2-40B4-BE49-F238E27FC236}">
                  <a16:creationId xmlns:a16="http://schemas.microsoft.com/office/drawing/2014/main" id="{BAA04A1B-0B9F-4B9C-A75F-9B47DB111B98}"/>
                </a:ext>
              </a:extLst>
            </p:cNvPr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2;p46">
              <a:extLst>
                <a:ext uri="{FF2B5EF4-FFF2-40B4-BE49-F238E27FC236}">
                  <a16:creationId xmlns:a16="http://schemas.microsoft.com/office/drawing/2014/main" id="{5AC95D1B-1CF9-4013-B1DC-A4E04EBC17A8}"/>
                </a:ext>
              </a:extLst>
            </p:cNvPr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83;p46">
              <a:extLst>
                <a:ext uri="{FF2B5EF4-FFF2-40B4-BE49-F238E27FC236}">
                  <a16:creationId xmlns:a16="http://schemas.microsoft.com/office/drawing/2014/main" id="{79FC2CCE-42D2-4ADC-8987-13EA9EB165F3}"/>
                </a:ext>
              </a:extLst>
            </p:cNvPr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84;p46">
              <a:extLst>
                <a:ext uri="{FF2B5EF4-FFF2-40B4-BE49-F238E27FC236}">
                  <a16:creationId xmlns:a16="http://schemas.microsoft.com/office/drawing/2014/main" id="{EBB8E9C3-0E87-4AAD-BA04-F14094562057}"/>
                </a:ext>
              </a:extLst>
            </p:cNvPr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85;p46">
              <a:extLst>
                <a:ext uri="{FF2B5EF4-FFF2-40B4-BE49-F238E27FC236}">
                  <a16:creationId xmlns:a16="http://schemas.microsoft.com/office/drawing/2014/main" id="{EAA16F0C-609D-455D-B6C0-C26FB538EFA7}"/>
                </a:ext>
              </a:extLst>
            </p:cNvPr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86;p46">
              <a:extLst>
                <a:ext uri="{FF2B5EF4-FFF2-40B4-BE49-F238E27FC236}">
                  <a16:creationId xmlns:a16="http://schemas.microsoft.com/office/drawing/2014/main" id="{F0711D9C-4E9F-4990-9393-FA3CA78FCEFF}"/>
                </a:ext>
              </a:extLst>
            </p:cNvPr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87;p46">
              <a:extLst>
                <a:ext uri="{FF2B5EF4-FFF2-40B4-BE49-F238E27FC236}">
                  <a16:creationId xmlns:a16="http://schemas.microsoft.com/office/drawing/2014/main" id="{1AD0447B-CB16-4966-93D4-D9D081241DDB}"/>
                </a:ext>
              </a:extLst>
            </p:cNvPr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88;p46">
              <a:extLst>
                <a:ext uri="{FF2B5EF4-FFF2-40B4-BE49-F238E27FC236}">
                  <a16:creationId xmlns:a16="http://schemas.microsoft.com/office/drawing/2014/main" id="{47D665D6-29CD-48A2-A055-121A94FA98BA}"/>
                </a:ext>
              </a:extLst>
            </p:cNvPr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89;p46">
              <a:extLst>
                <a:ext uri="{FF2B5EF4-FFF2-40B4-BE49-F238E27FC236}">
                  <a16:creationId xmlns:a16="http://schemas.microsoft.com/office/drawing/2014/main" id="{C6FC1281-BA30-426B-B244-4814792AF4F9}"/>
                </a:ext>
              </a:extLst>
            </p:cNvPr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382;p42">
            <a:extLst>
              <a:ext uri="{FF2B5EF4-FFF2-40B4-BE49-F238E27FC236}">
                <a16:creationId xmlns:a16="http://schemas.microsoft.com/office/drawing/2014/main" id="{8EF384BD-8BC3-478E-B165-984F9FB114A9}"/>
              </a:ext>
            </a:extLst>
          </p:cNvPr>
          <p:cNvGrpSpPr/>
          <p:nvPr/>
        </p:nvGrpSpPr>
        <p:grpSpPr>
          <a:xfrm rot="2210750">
            <a:off x="796047" y="3391740"/>
            <a:ext cx="976434" cy="1313229"/>
            <a:chOff x="5941025" y="1169275"/>
            <a:chExt cx="976375" cy="1313150"/>
          </a:xfrm>
        </p:grpSpPr>
        <p:sp>
          <p:nvSpPr>
            <p:cNvPr id="53" name="Google Shape;1383;p42">
              <a:extLst>
                <a:ext uri="{FF2B5EF4-FFF2-40B4-BE49-F238E27FC236}">
                  <a16:creationId xmlns:a16="http://schemas.microsoft.com/office/drawing/2014/main" id="{F92C98B0-86FA-4ED8-B7D4-C9A56DDA9668}"/>
                </a:ext>
              </a:extLst>
            </p:cNvPr>
            <p:cNvSpPr/>
            <p:nvPr/>
          </p:nvSpPr>
          <p:spPr>
            <a:xfrm>
              <a:off x="5957175" y="1169275"/>
              <a:ext cx="960225" cy="1294975"/>
            </a:xfrm>
            <a:custGeom>
              <a:avLst/>
              <a:gdLst/>
              <a:ahLst/>
              <a:cxnLst/>
              <a:rect l="l" t="t" r="r" b="b"/>
              <a:pathLst>
                <a:path w="38409" h="51799" extrusionOk="0">
                  <a:moveTo>
                    <a:pt x="24906" y="11400"/>
                  </a:moveTo>
                  <a:cubicBezTo>
                    <a:pt x="26915" y="11400"/>
                    <a:pt x="28559" y="13330"/>
                    <a:pt x="29437" y="15627"/>
                  </a:cubicBezTo>
                  <a:lnTo>
                    <a:pt x="29437" y="15627"/>
                  </a:lnTo>
                  <a:cubicBezTo>
                    <a:pt x="28804" y="15759"/>
                    <a:pt x="28165" y="15830"/>
                    <a:pt x="27538" y="15830"/>
                  </a:cubicBezTo>
                  <a:cubicBezTo>
                    <a:pt x="25304" y="15830"/>
                    <a:pt x="23217" y="14928"/>
                    <a:pt x="22048" y="12679"/>
                  </a:cubicBezTo>
                  <a:lnTo>
                    <a:pt x="22048" y="12679"/>
                  </a:lnTo>
                  <a:cubicBezTo>
                    <a:pt x="23050" y="11780"/>
                    <a:pt x="24014" y="11400"/>
                    <a:pt x="24906" y="11400"/>
                  </a:cubicBezTo>
                  <a:close/>
                  <a:moveTo>
                    <a:pt x="16098" y="22002"/>
                  </a:moveTo>
                  <a:cubicBezTo>
                    <a:pt x="17912" y="22002"/>
                    <a:pt x="19841" y="23543"/>
                    <a:pt x="20924" y="24766"/>
                  </a:cubicBezTo>
                  <a:cubicBezTo>
                    <a:pt x="21653" y="25600"/>
                    <a:pt x="22307" y="26598"/>
                    <a:pt x="22544" y="27617"/>
                  </a:cubicBezTo>
                  <a:lnTo>
                    <a:pt x="22544" y="27617"/>
                  </a:lnTo>
                  <a:cubicBezTo>
                    <a:pt x="22079" y="27689"/>
                    <a:pt x="21602" y="27724"/>
                    <a:pt x="21120" y="27724"/>
                  </a:cubicBezTo>
                  <a:cubicBezTo>
                    <a:pt x="18809" y="27724"/>
                    <a:pt x="16382" y="26930"/>
                    <a:pt x="14579" y="25702"/>
                  </a:cubicBezTo>
                  <a:cubicBezTo>
                    <a:pt x="14054" y="25314"/>
                    <a:pt x="13323" y="24789"/>
                    <a:pt x="13323" y="24081"/>
                  </a:cubicBezTo>
                  <a:cubicBezTo>
                    <a:pt x="13323" y="23145"/>
                    <a:pt x="14556" y="22301"/>
                    <a:pt x="15355" y="22095"/>
                  </a:cubicBezTo>
                  <a:cubicBezTo>
                    <a:pt x="15599" y="22032"/>
                    <a:pt x="15847" y="22002"/>
                    <a:pt x="16098" y="22002"/>
                  </a:cubicBezTo>
                  <a:close/>
                  <a:moveTo>
                    <a:pt x="9232" y="31775"/>
                  </a:moveTo>
                  <a:cubicBezTo>
                    <a:pt x="10916" y="31775"/>
                    <a:pt x="13002" y="32678"/>
                    <a:pt x="14389" y="33975"/>
                  </a:cubicBezTo>
                  <a:lnTo>
                    <a:pt x="14389" y="33975"/>
                  </a:lnTo>
                  <a:cubicBezTo>
                    <a:pt x="13462" y="34171"/>
                    <a:pt x="12527" y="34290"/>
                    <a:pt x="11580" y="34290"/>
                  </a:cubicBezTo>
                  <a:cubicBezTo>
                    <a:pt x="11227" y="34290"/>
                    <a:pt x="10872" y="34274"/>
                    <a:pt x="10516" y="34238"/>
                  </a:cubicBezTo>
                  <a:cubicBezTo>
                    <a:pt x="9785" y="34170"/>
                    <a:pt x="5585" y="33051"/>
                    <a:pt x="7822" y="32047"/>
                  </a:cubicBezTo>
                  <a:cubicBezTo>
                    <a:pt x="8233" y="31861"/>
                    <a:pt x="8713" y="31775"/>
                    <a:pt x="9232" y="31775"/>
                  </a:cubicBezTo>
                  <a:close/>
                  <a:moveTo>
                    <a:pt x="33094" y="0"/>
                  </a:moveTo>
                  <a:cubicBezTo>
                    <a:pt x="32622" y="0"/>
                    <a:pt x="32308" y="765"/>
                    <a:pt x="32816" y="1142"/>
                  </a:cubicBezTo>
                  <a:cubicBezTo>
                    <a:pt x="35076" y="2831"/>
                    <a:pt x="37381" y="5273"/>
                    <a:pt x="37130" y="8355"/>
                  </a:cubicBezTo>
                  <a:cubicBezTo>
                    <a:pt x="36947" y="10660"/>
                    <a:pt x="35327" y="12646"/>
                    <a:pt x="33455" y="13901"/>
                  </a:cubicBezTo>
                  <a:cubicBezTo>
                    <a:pt x="32631" y="14469"/>
                    <a:pt x="31697" y="14940"/>
                    <a:pt x="30720" y="15274"/>
                  </a:cubicBezTo>
                  <a:lnTo>
                    <a:pt x="30720" y="15274"/>
                  </a:lnTo>
                  <a:cubicBezTo>
                    <a:pt x="30421" y="14430"/>
                    <a:pt x="30015" y="13627"/>
                    <a:pt x="29506" y="12897"/>
                  </a:cubicBezTo>
                  <a:cubicBezTo>
                    <a:pt x="28280" y="11170"/>
                    <a:pt x="26642" y="10280"/>
                    <a:pt x="24956" y="10280"/>
                  </a:cubicBezTo>
                  <a:cubicBezTo>
                    <a:pt x="23568" y="10280"/>
                    <a:pt x="22149" y="10884"/>
                    <a:pt x="20901" y="12121"/>
                  </a:cubicBezTo>
                  <a:cubicBezTo>
                    <a:pt x="20696" y="12326"/>
                    <a:pt x="20696" y="12600"/>
                    <a:pt x="20810" y="12851"/>
                  </a:cubicBezTo>
                  <a:cubicBezTo>
                    <a:pt x="22100" y="15817"/>
                    <a:pt x="24703" y="17013"/>
                    <a:pt x="27487" y="17013"/>
                  </a:cubicBezTo>
                  <a:cubicBezTo>
                    <a:pt x="28251" y="17013"/>
                    <a:pt x="29030" y="16923"/>
                    <a:pt x="29799" y="16754"/>
                  </a:cubicBezTo>
                  <a:lnTo>
                    <a:pt x="29799" y="16754"/>
                  </a:lnTo>
                  <a:cubicBezTo>
                    <a:pt x="30098" y="17897"/>
                    <a:pt x="30206" y="19066"/>
                    <a:pt x="30077" y="20087"/>
                  </a:cubicBezTo>
                  <a:cubicBezTo>
                    <a:pt x="29643" y="23556"/>
                    <a:pt x="27178" y="26090"/>
                    <a:pt x="23983" y="27254"/>
                  </a:cubicBezTo>
                  <a:cubicBezTo>
                    <a:pt x="23891" y="27287"/>
                    <a:pt x="23798" y="27318"/>
                    <a:pt x="23704" y="27348"/>
                  </a:cubicBezTo>
                  <a:lnTo>
                    <a:pt x="23704" y="27348"/>
                  </a:lnTo>
                  <a:cubicBezTo>
                    <a:pt x="23640" y="27081"/>
                    <a:pt x="23551" y="26806"/>
                    <a:pt x="23435" y="26523"/>
                  </a:cubicBezTo>
                  <a:cubicBezTo>
                    <a:pt x="22361" y="23931"/>
                    <a:pt x="19065" y="20836"/>
                    <a:pt x="16037" y="20836"/>
                  </a:cubicBezTo>
                  <a:cubicBezTo>
                    <a:pt x="14879" y="20836"/>
                    <a:pt x="13761" y="21288"/>
                    <a:pt x="12821" y="22392"/>
                  </a:cubicBezTo>
                  <a:cubicBezTo>
                    <a:pt x="9785" y="25953"/>
                    <a:pt x="16884" y="28235"/>
                    <a:pt x="19235" y="28692"/>
                  </a:cubicBezTo>
                  <a:cubicBezTo>
                    <a:pt x="19868" y="28814"/>
                    <a:pt x="20509" y="28873"/>
                    <a:pt x="21148" y="28873"/>
                  </a:cubicBezTo>
                  <a:cubicBezTo>
                    <a:pt x="21640" y="28873"/>
                    <a:pt x="22131" y="28838"/>
                    <a:pt x="22617" y="28769"/>
                  </a:cubicBezTo>
                  <a:lnTo>
                    <a:pt x="22617" y="28769"/>
                  </a:lnTo>
                  <a:cubicBezTo>
                    <a:pt x="22543" y="29373"/>
                    <a:pt x="22277" y="29966"/>
                    <a:pt x="21746" y="30518"/>
                  </a:cubicBezTo>
                  <a:cubicBezTo>
                    <a:pt x="20239" y="32070"/>
                    <a:pt x="18002" y="32960"/>
                    <a:pt x="15948" y="33576"/>
                  </a:cubicBezTo>
                  <a:cubicBezTo>
                    <a:pt x="15872" y="33599"/>
                    <a:pt x="15796" y="33621"/>
                    <a:pt x="15720" y="33642"/>
                  </a:cubicBezTo>
                  <a:lnTo>
                    <a:pt x="15720" y="33642"/>
                  </a:lnTo>
                  <a:cubicBezTo>
                    <a:pt x="14484" y="32339"/>
                    <a:pt x="12654" y="31465"/>
                    <a:pt x="11018" y="31020"/>
                  </a:cubicBezTo>
                  <a:cubicBezTo>
                    <a:pt x="10410" y="30851"/>
                    <a:pt x="9597" y="30690"/>
                    <a:pt x="8797" y="30690"/>
                  </a:cubicBezTo>
                  <a:cubicBezTo>
                    <a:pt x="7764" y="30690"/>
                    <a:pt x="6752" y="30957"/>
                    <a:pt x="6225" y="31819"/>
                  </a:cubicBezTo>
                  <a:cubicBezTo>
                    <a:pt x="5426" y="33074"/>
                    <a:pt x="6590" y="34238"/>
                    <a:pt x="7685" y="34741"/>
                  </a:cubicBezTo>
                  <a:cubicBezTo>
                    <a:pt x="8836" y="35291"/>
                    <a:pt x="10132" y="35499"/>
                    <a:pt x="11432" y="35499"/>
                  </a:cubicBezTo>
                  <a:cubicBezTo>
                    <a:pt x="12503" y="35499"/>
                    <a:pt x="13578" y="35358"/>
                    <a:pt x="14579" y="35151"/>
                  </a:cubicBezTo>
                  <a:cubicBezTo>
                    <a:pt x="14799" y="35105"/>
                    <a:pt x="15030" y="35052"/>
                    <a:pt x="15268" y="34994"/>
                  </a:cubicBezTo>
                  <a:lnTo>
                    <a:pt x="15268" y="34994"/>
                  </a:lnTo>
                  <a:cubicBezTo>
                    <a:pt x="15743" y="35703"/>
                    <a:pt x="15988" y="36474"/>
                    <a:pt x="15880" y="37251"/>
                  </a:cubicBezTo>
                  <a:cubicBezTo>
                    <a:pt x="15423" y="40629"/>
                    <a:pt x="11223" y="43323"/>
                    <a:pt x="8712" y="45103"/>
                  </a:cubicBezTo>
                  <a:cubicBezTo>
                    <a:pt x="5996" y="47043"/>
                    <a:pt x="3006" y="48664"/>
                    <a:pt x="450" y="50810"/>
                  </a:cubicBezTo>
                  <a:cubicBezTo>
                    <a:pt x="0" y="51205"/>
                    <a:pt x="415" y="51799"/>
                    <a:pt x="901" y="51799"/>
                  </a:cubicBezTo>
                  <a:cubicBezTo>
                    <a:pt x="1032" y="51799"/>
                    <a:pt x="1168" y="51756"/>
                    <a:pt x="1294" y="51654"/>
                  </a:cubicBezTo>
                  <a:cubicBezTo>
                    <a:pt x="4764" y="48732"/>
                    <a:pt x="8895" y="46678"/>
                    <a:pt x="12410" y="43779"/>
                  </a:cubicBezTo>
                  <a:cubicBezTo>
                    <a:pt x="14807" y="41771"/>
                    <a:pt x="18482" y="38301"/>
                    <a:pt x="16610" y="34855"/>
                  </a:cubicBezTo>
                  <a:cubicBezTo>
                    <a:pt x="16574" y="34789"/>
                    <a:pt x="16537" y="34724"/>
                    <a:pt x="16499" y="34659"/>
                  </a:cubicBezTo>
                  <a:lnTo>
                    <a:pt x="16499" y="34659"/>
                  </a:lnTo>
                  <a:cubicBezTo>
                    <a:pt x="19757" y="33680"/>
                    <a:pt x="23709" y="31734"/>
                    <a:pt x="23827" y="28524"/>
                  </a:cubicBezTo>
                  <a:lnTo>
                    <a:pt x="23827" y="28524"/>
                  </a:lnTo>
                  <a:cubicBezTo>
                    <a:pt x="26264" y="27880"/>
                    <a:pt x="28468" y="26370"/>
                    <a:pt x="29872" y="24172"/>
                  </a:cubicBezTo>
                  <a:cubicBezTo>
                    <a:pt x="31306" y="21905"/>
                    <a:pt x="31667" y="19032"/>
                    <a:pt x="31053" y="16408"/>
                  </a:cubicBezTo>
                  <a:lnTo>
                    <a:pt x="31053" y="16408"/>
                  </a:lnTo>
                  <a:cubicBezTo>
                    <a:pt x="32330" y="15981"/>
                    <a:pt x="33542" y="15346"/>
                    <a:pt x="34574" y="14563"/>
                  </a:cubicBezTo>
                  <a:cubicBezTo>
                    <a:pt x="36628" y="13011"/>
                    <a:pt x="38271" y="10706"/>
                    <a:pt x="38340" y="8058"/>
                  </a:cubicBezTo>
                  <a:cubicBezTo>
                    <a:pt x="38408" y="4657"/>
                    <a:pt x="35966" y="2009"/>
                    <a:pt x="33409" y="115"/>
                  </a:cubicBezTo>
                  <a:cubicBezTo>
                    <a:pt x="33302" y="35"/>
                    <a:pt x="33194" y="0"/>
                    <a:pt x="3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84;p42">
              <a:extLst>
                <a:ext uri="{FF2B5EF4-FFF2-40B4-BE49-F238E27FC236}">
                  <a16:creationId xmlns:a16="http://schemas.microsoft.com/office/drawing/2014/main" id="{74A301AF-1FC0-4D43-B604-71C9388AA23B}"/>
                </a:ext>
              </a:extLst>
            </p:cNvPr>
            <p:cNvSpPr/>
            <p:nvPr/>
          </p:nvSpPr>
          <p:spPr>
            <a:xfrm>
              <a:off x="5941025" y="2320575"/>
              <a:ext cx="182525" cy="161850"/>
            </a:xfrm>
            <a:custGeom>
              <a:avLst/>
              <a:gdLst/>
              <a:ahLst/>
              <a:cxnLst/>
              <a:rect l="l" t="t" r="r" b="b"/>
              <a:pathLst>
                <a:path w="7301" h="6474" extrusionOk="0">
                  <a:moveTo>
                    <a:pt x="2509" y="1"/>
                  </a:moveTo>
                  <a:cubicBezTo>
                    <a:pt x="2274" y="1"/>
                    <a:pt x="2039" y="120"/>
                    <a:pt x="1940" y="398"/>
                  </a:cubicBezTo>
                  <a:cubicBezTo>
                    <a:pt x="1347" y="2133"/>
                    <a:pt x="662" y="3844"/>
                    <a:pt x="91" y="5602"/>
                  </a:cubicBezTo>
                  <a:cubicBezTo>
                    <a:pt x="0" y="5876"/>
                    <a:pt x="206" y="6287"/>
                    <a:pt x="502" y="6332"/>
                  </a:cubicBezTo>
                  <a:cubicBezTo>
                    <a:pt x="1173" y="6430"/>
                    <a:pt x="1849" y="6474"/>
                    <a:pt x="2524" y="6474"/>
                  </a:cubicBezTo>
                  <a:cubicBezTo>
                    <a:pt x="3895" y="6474"/>
                    <a:pt x="5266" y="6296"/>
                    <a:pt x="6597" y="6036"/>
                  </a:cubicBezTo>
                  <a:cubicBezTo>
                    <a:pt x="7301" y="5886"/>
                    <a:pt x="7067" y="4879"/>
                    <a:pt x="6437" y="4879"/>
                  </a:cubicBezTo>
                  <a:cubicBezTo>
                    <a:pt x="6393" y="4879"/>
                    <a:pt x="6347" y="4884"/>
                    <a:pt x="6300" y="4894"/>
                  </a:cubicBezTo>
                  <a:cubicBezTo>
                    <a:pt x="5084" y="5131"/>
                    <a:pt x="3792" y="5303"/>
                    <a:pt x="2514" y="5303"/>
                  </a:cubicBezTo>
                  <a:cubicBezTo>
                    <a:pt x="2157" y="5303"/>
                    <a:pt x="1801" y="5289"/>
                    <a:pt x="1448" y="5260"/>
                  </a:cubicBezTo>
                  <a:lnTo>
                    <a:pt x="1448" y="5260"/>
                  </a:lnTo>
                  <a:cubicBezTo>
                    <a:pt x="1970" y="3743"/>
                    <a:pt x="2561" y="2239"/>
                    <a:pt x="3082" y="717"/>
                  </a:cubicBezTo>
                  <a:cubicBezTo>
                    <a:pt x="3234" y="287"/>
                    <a:pt x="2873" y="1"/>
                    <a:pt x="2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244;p40">
            <a:extLst>
              <a:ext uri="{FF2B5EF4-FFF2-40B4-BE49-F238E27FC236}">
                <a16:creationId xmlns:a16="http://schemas.microsoft.com/office/drawing/2014/main" id="{303AF52E-4E8E-4E53-9CE7-9768E22CDF9C}"/>
              </a:ext>
            </a:extLst>
          </p:cNvPr>
          <p:cNvGrpSpPr/>
          <p:nvPr/>
        </p:nvGrpSpPr>
        <p:grpSpPr>
          <a:xfrm rot="407923">
            <a:off x="4244339" y="3628743"/>
            <a:ext cx="2334292" cy="2244899"/>
            <a:chOff x="1857000" y="3245400"/>
            <a:chExt cx="1233825" cy="1186575"/>
          </a:xfrm>
        </p:grpSpPr>
        <p:sp>
          <p:nvSpPr>
            <p:cNvPr id="68" name="Google Shape;1245;p40">
              <a:extLst>
                <a:ext uri="{FF2B5EF4-FFF2-40B4-BE49-F238E27FC236}">
                  <a16:creationId xmlns:a16="http://schemas.microsoft.com/office/drawing/2014/main" id="{FB261AB9-1629-4F37-A179-374C13994AE2}"/>
                </a:ext>
              </a:extLst>
            </p:cNvPr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46;p40">
              <a:extLst>
                <a:ext uri="{FF2B5EF4-FFF2-40B4-BE49-F238E27FC236}">
                  <a16:creationId xmlns:a16="http://schemas.microsoft.com/office/drawing/2014/main" id="{F6A9A7AD-637D-41E8-AE1F-CA3E3FC71D73}"/>
                </a:ext>
              </a:extLst>
            </p:cNvPr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7;p40">
              <a:extLst>
                <a:ext uri="{FF2B5EF4-FFF2-40B4-BE49-F238E27FC236}">
                  <a16:creationId xmlns:a16="http://schemas.microsoft.com/office/drawing/2014/main" id="{C0C7DA08-877F-4B36-AFA7-DDBA1B39ED55}"/>
                </a:ext>
              </a:extLst>
            </p:cNvPr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48;p40">
              <a:extLst>
                <a:ext uri="{FF2B5EF4-FFF2-40B4-BE49-F238E27FC236}">
                  <a16:creationId xmlns:a16="http://schemas.microsoft.com/office/drawing/2014/main" id="{6219D154-532C-4C4F-A4C1-275DDEF70157}"/>
                </a:ext>
              </a:extLst>
            </p:cNvPr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9;p40">
              <a:extLst>
                <a:ext uri="{FF2B5EF4-FFF2-40B4-BE49-F238E27FC236}">
                  <a16:creationId xmlns:a16="http://schemas.microsoft.com/office/drawing/2014/main" id="{477AD6F2-4435-43FB-BBC0-C26D08A7CAA0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0;p40">
              <a:extLst>
                <a:ext uri="{FF2B5EF4-FFF2-40B4-BE49-F238E27FC236}">
                  <a16:creationId xmlns:a16="http://schemas.microsoft.com/office/drawing/2014/main" id="{23B6FAD6-B5AE-4F5F-9720-0AF755B4053E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2109;p51">
            <a:extLst>
              <a:ext uri="{FF2B5EF4-FFF2-40B4-BE49-F238E27FC236}">
                <a16:creationId xmlns:a16="http://schemas.microsoft.com/office/drawing/2014/main" id="{8F8AEAF3-A405-4D72-8805-A5B42467A395}"/>
              </a:ext>
            </a:extLst>
          </p:cNvPr>
          <p:cNvGrpSpPr/>
          <p:nvPr/>
        </p:nvGrpSpPr>
        <p:grpSpPr>
          <a:xfrm rot="20560234">
            <a:off x="2405484" y="3221043"/>
            <a:ext cx="3474315" cy="1373174"/>
            <a:chOff x="3809875" y="1963175"/>
            <a:chExt cx="1923600" cy="492150"/>
          </a:xfrm>
        </p:grpSpPr>
        <p:sp>
          <p:nvSpPr>
            <p:cNvPr id="75" name="Google Shape;2110;p51">
              <a:extLst>
                <a:ext uri="{FF2B5EF4-FFF2-40B4-BE49-F238E27FC236}">
                  <a16:creationId xmlns:a16="http://schemas.microsoft.com/office/drawing/2014/main" id="{29651337-FF49-4261-AF02-B9E2314E79A7}"/>
                </a:ext>
              </a:extLst>
            </p:cNvPr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11;p51">
              <a:extLst>
                <a:ext uri="{FF2B5EF4-FFF2-40B4-BE49-F238E27FC236}">
                  <a16:creationId xmlns:a16="http://schemas.microsoft.com/office/drawing/2014/main" id="{278C43B7-D23E-41A3-AA94-122CB89AEF62}"/>
                </a:ext>
              </a:extLst>
            </p:cNvPr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12;p51">
              <a:extLst>
                <a:ext uri="{FF2B5EF4-FFF2-40B4-BE49-F238E27FC236}">
                  <a16:creationId xmlns:a16="http://schemas.microsoft.com/office/drawing/2014/main" id="{454CFACF-C8A6-4EDB-BDED-FF4C7E992F18}"/>
                </a:ext>
              </a:extLst>
            </p:cNvPr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3;p51">
              <a:extLst>
                <a:ext uri="{FF2B5EF4-FFF2-40B4-BE49-F238E27FC236}">
                  <a16:creationId xmlns:a16="http://schemas.microsoft.com/office/drawing/2014/main" id="{A85D3515-6546-446B-B0FB-621B79C23D43}"/>
                </a:ext>
              </a:extLst>
            </p:cNvPr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14;p51">
              <a:extLst>
                <a:ext uri="{FF2B5EF4-FFF2-40B4-BE49-F238E27FC236}">
                  <a16:creationId xmlns:a16="http://schemas.microsoft.com/office/drawing/2014/main" id="{00D4CF99-CF2A-4FBA-8540-8B9029C1D4A6}"/>
                </a:ext>
              </a:extLst>
            </p:cNvPr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5;p51">
              <a:extLst>
                <a:ext uri="{FF2B5EF4-FFF2-40B4-BE49-F238E27FC236}">
                  <a16:creationId xmlns:a16="http://schemas.microsoft.com/office/drawing/2014/main" id="{743D25E4-CD55-4DD4-90CA-4258C4CC3C0D}"/>
                </a:ext>
              </a:extLst>
            </p:cNvPr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6;p51">
              <a:extLst>
                <a:ext uri="{FF2B5EF4-FFF2-40B4-BE49-F238E27FC236}">
                  <a16:creationId xmlns:a16="http://schemas.microsoft.com/office/drawing/2014/main" id="{CEF6B0D8-1E46-46DB-B5AA-07CCAA5F1A6D}"/>
                </a:ext>
              </a:extLst>
            </p:cNvPr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7;p51">
              <a:extLst>
                <a:ext uri="{FF2B5EF4-FFF2-40B4-BE49-F238E27FC236}">
                  <a16:creationId xmlns:a16="http://schemas.microsoft.com/office/drawing/2014/main" id="{C15B1210-61EB-4D44-BEEE-52398D1DD436}"/>
                </a:ext>
              </a:extLst>
            </p:cNvPr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8;p51">
              <a:extLst>
                <a:ext uri="{FF2B5EF4-FFF2-40B4-BE49-F238E27FC236}">
                  <a16:creationId xmlns:a16="http://schemas.microsoft.com/office/drawing/2014/main" id="{D3A6A806-86FB-42EF-8EBC-18E79A4A22ED}"/>
                </a:ext>
              </a:extLst>
            </p:cNvPr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9;p51">
              <a:extLst>
                <a:ext uri="{FF2B5EF4-FFF2-40B4-BE49-F238E27FC236}">
                  <a16:creationId xmlns:a16="http://schemas.microsoft.com/office/drawing/2014/main" id="{9319C581-E28D-4BC7-86AC-7CBEB18F4625}"/>
                </a:ext>
              </a:extLst>
            </p:cNvPr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20;p51">
              <a:extLst>
                <a:ext uri="{FF2B5EF4-FFF2-40B4-BE49-F238E27FC236}">
                  <a16:creationId xmlns:a16="http://schemas.microsoft.com/office/drawing/2014/main" id="{BEFDC0D3-2C67-43DD-B1C0-D1EE1E76C89B}"/>
                </a:ext>
              </a:extLst>
            </p:cNvPr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56731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6"/>
          <p:cNvGrpSpPr/>
          <p:nvPr/>
        </p:nvGrpSpPr>
        <p:grpSpPr>
          <a:xfrm flipH="1">
            <a:off x="719922" y="934457"/>
            <a:ext cx="3253287" cy="176025"/>
            <a:chOff x="4345425" y="2175475"/>
            <a:chExt cx="800750" cy="176025"/>
          </a:xfrm>
        </p:grpSpPr>
        <p:sp>
          <p:nvSpPr>
            <p:cNvPr id="1081" name="Google Shape;1081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9" name="Google Shape;1089;p36"/>
          <p:cNvSpPr txBox="1">
            <a:spLocks noGrp="1"/>
          </p:cNvSpPr>
          <p:nvPr>
            <p:ph type="title"/>
          </p:nvPr>
        </p:nvSpPr>
        <p:spPr>
          <a:xfrm>
            <a:off x="361150" y="555604"/>
            <a:ext cx="3457815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L</a:t>
            </a:r>
            <a:r>
              <a:rPr lang="en" dirty="0"/>
              <a:t>a Filosofía como</a:t>
            </a:r>
            <a:br>
              <a:rPr lang="en" dirty="0"/>
            </a:br>
            <a:r>
              <a:rPr lang="en" dirty="0"/>
              <a:t>mayoría de edad</a:t>
            </a:r>
            <a:endParaRPr dirty="0"/>
          </a:p>
        </p:txBody>
      </p:sp>
      <p:sp>
        <p:nvSpPr>
          <p:cNvPr id="1090" name="Google Shape;1090;p36"/>
          <p:cNvSpPr txBox="1">
            <a:spLocks noGrp="1"/>
          </p:cNvSpPr>
          <p:nvPr>
            <p:ph type="body" idx="1"/>
          </p:nvPr>
        </p:nvSpPr>
        <p:spPr>
          <a:xfrm>
            <a:off x="265347" y="1611461"/>
            <a:ext cx="3502828" cy="318789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10287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ilustración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liberación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culpable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incapacidad. </a:t>
            </a:r>
          </a:p>
          <a:p>
            <a:pPr marL="0" marR="10287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s-ES" sz="1400" spc="-15" dirty="0">
              <a:solidFill>
                <a:srgbClr val="06737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0287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incapacidad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significa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imposibilidad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servirse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</a:t>
            </a:r>
            <a:r>
              <a:rPr lang="es-ES" sz="14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guía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otro.</a:t>
            </a:r>
          </a:p>
          <a:p>
            <a:pPr marL="0" marR="10287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s-ES" sz="1400" spc="-70" dirty="0">
              <a:solidFill>
                <a:srgbClr val="06737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02870" indent="0" algn="just">
              <a:lnSpc>
                <a:spcPct val="100000"/>
              </a:lnSpc>
              <a:spcAft>
                <a:spcPts val="0"/>
              </a:spcAft>
              <a:buNone/>
            </a:pP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incapacidad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culpable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porque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causa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reside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falta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inteligencia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sino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decisión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valor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servirse por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sí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mismo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 la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tutela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otro.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102870" indent="0" algn="just">
              <a:lnSpc>
                <a:spcPct val="100000"/>
              </a:lnSpc>
              <a:spcAft>
                <a:spcPts val="0"/>
              </a:spcAft>
              <a:buNone/>
            </a:pPr>
            <a:endParaRPr lang="es-ES" sz="1400" spc="-110" dirty="0">
              <a:solidFill>
                <a:srgbClr val="067377"/>
              </a:solidFill>
              <a:latin typeface="Calibri" panose="020F0502020204030204" pitchFamily="34" charset="0"/>
            </a:endParaRPr>
          </a:p>
          <a:p>
            <a:pPr marL="0" marR="102870" indent="0" algn="just">
              <a:lnSpc>
                <a:spcPct val="100000"/>
              </a:lnSpc>
              <a:buNone/>
            </a:pPr>
            <a:r>
              <a:rPr lang="es-ES" sz="1400" b="1" i="1" spc="-1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¡</a:t>
            </a:r>
            <a:r>
              <a:rPr lang="es-ES" sz="1400" b="1" i="1" spc="-15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Sapere</a:t>
            </a:r>
            <a:r>
              <a:rPr lang="es-ES" sz="1400" b="1" i="1" spc="-11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b="1" i="1" dirty="0" err="1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aude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!</a:t>
            </a:r>
            <a:r>
              <a:rPr lang="es-ES" sz="1400" b="1" spc="-10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¡Ten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valor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servirte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propia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razón!: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ahí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lema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ilustración.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102870" indent="0" algn="just">
              <a:lnSpc>
                <a:spcPct val="100000"/>
              </a:lnSpc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091" name="Google Shape;1091;p36"/>
          <p:cNvSpPr txBox="1">
            <a:spLocks noGrp="1"/>
          </p:cNvSpPr>
          <p:nvPr>
            <p:ph type="body" idx="2"/>
          </p:nvPr>
        </p:nvSpPr>
        <p:spPr>
          <a:xfrm>
            <a:off x="5170793" y="626873"/>
            <a:ext cx="3720990" cy="431204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39700" indent="0">
              <a:spcBef>
                <a:spcPts val="50"/>
              </a:spcBef>
              <a:buNone/>
            </a:pPr>
            <a: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39700" indent="0" algn="just">
              <a:spcBef>
                <a:spcPts val="10"/>
              </a:spcBef>
              <a:buNone/>
            </a:pPr>
            <a:r>
              <a:rPr lang="es-ES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pereza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cobardía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son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causa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una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tan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gran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parte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los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hombres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continúe</a:t>
            </a:r>
            <a:r>
              <a:rPr lang="es-ES" sz="14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gusto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estado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pupilo,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pesar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tiempo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Naturaleza los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liberó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ajena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tutela (</a:t>
            </a:r>
            <a:r>
              <a:rPr lang="es-ES" sz="1400" i="1" spc="-10" dirty="0" err="1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naturaliter</a:t>
            </a:r>
            <a:r>
              <a:rPr lang="es-ES" sz="1400" i="1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i="1" spc="-15" dirty="0" err="1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majorennes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);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también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lo</a:t>
            </a:r>
            <a:r>
              <a:rPr lang="es-ES" sz="14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son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4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</a:t>
            </a:r>
            <a:r>
              <a:rPr lang="es-ES" sz="14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haga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tan</a:t>
            </a:r>
            <a:r>
              <a:rPr lang="es-ES" sz="14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fácil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</a:t>
            </a:r>
            <a:r>
              <a:rPr lang="es-ES" sz="14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erigirse</a:t>
            </a:r>
            <a:r>
              <a:rPr lang="es-ES" sz="14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4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tutores. </a:t>
            </a:r>
          </a:p>
          <a:p>
            <a:pPr marL="0" marR="102870" indent="0">
              <a:lnSpc>
                <a:spcPct val="97000"/>
              </a:lnSpc>
              <a:spcAft>
                <a:spcPts val="0"/>
              </a:spcAft>
              <a:buNone/>
            </a:pPr>
            <a:endParaRPr lang="es-ES" sz="1400" spc="-15" dirty="0">
              <a:solidFill>
                <a:srgbClr val="06737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02870" indent="0">
              <a:lnSpc>
                <a:spcPct val="97000"/>
              </a:lnSpc>
              <a:spcAft>
                <a:spcPts val="0"/>
              </a:spcAft>
              <a:buNone/>
            </a:pP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s-ES" sz="1400" b="1" spc="-6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tan</a:t>
            </a:r>
            <a:r>
              <a:rPr lang="es-ES" sz="1400" b="1" spc="-6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cómodo</a:t>
            </a:r>
            <a:r>
              <a:rPr lang="es-ES" sz="1400" b="1" spc="-6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</a:t>
            </a:r>
            <a:r>
              <a:rPr lang="es-ES" sz="1400" b="1" spc="-6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b="1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estar</a:t>
            </a:r>
            <a:r>
              <a:rPr lang="es-ES" sz="1400" b="1" spc="-60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b="1" spc="-1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emancipado.</a:t>
            </a:r>
            <a:r>
              <a:rPr lang="es-ES" sz="1400" b="1" spc="-95" dirty="0">
                <a:solidFill>
                  <a:schemeClr val="accent6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0" marR="102870" indent="0">
              <a:lnSpc>
                <a:spcPct val="97000"/>
              </a:lnSpc>
              <a:spcAft>
                <a:spcPts val="0"/>
              </a:spcAft>
              <a:buNone/>
            </a:pPr>
            <a:endParaRPr lang="es-ES" sz="1400" spc="-95" dirty="0">
              <a:solidFill>
                <a:srgbClr val="067377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102870" indent="0">
              <a:lnSpc>
                <a:spcPct val="97000"/>
              </a:lnSpc>
              <a:spcAft>
                <a:spcPts val="0"/>
              </a:spcAft>
              <a:buNone/>
            </a:pPr>
            <a:r>
              <a:rPr lang="es-ES" sz="1400" spc="-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Tengo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disposición</a:t>
            </a:r>
            <a:r>
              <a:rPr lang="es-ES" sz="1400" spc="-6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es-ES" sz="1400" spc="-6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libro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me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presta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inteligencia, un cura de almas que me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ofrece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conciencia,</a:t>
            </a:r>
            <a:r>
              <a:rPr lang="es-ES" sz="14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médico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prescribe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dietas,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etc.,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etc.,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así</a:t>
            </a:r>
            <a:r>
              <a:rPr lang="es-ES" sz="14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necesito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molestarme.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puedo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pagar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hace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falta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pensar: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ya habrá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otros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tomen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cargo,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mi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nombre,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tan</a:t>
            </a:r>
            <a:r>
              <a:rPr lang="es-ES" sz="1400" spc="-10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fastidiosa</a:t>
            </a:r>
            <a:r>
              <a:rPr lang="es-ES" sz="14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4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tarea.</a:t>
            </a:r>
            <a:endParaRPr lang="es-CL" sz="1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1768475" indent="0">
              <a:spcBef>
                <a:spcPts val="555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Kant,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I.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¿Qué</a:t>
            </a:r>
            <a:r>
              <a:rPr lang="es-ES" sz="1200" i="1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s-ES" sz="1200" i="1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i="1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ilustración?</a:t>
            </a:r>
            <a:r>
              <a:rPr lang="es-ES" sz="1200" i="1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(1784)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620" marR="979805" indent="0" algn="just">
              <a:lnSpc>
                <a:spcPct val="97000"/>
              </a:lnSpc>
              <a:spcAft>
                <a:spcPts val="0"/>
              </a:spcAft>
              <a:buNone/>
            </a:pPr>
            <a:endParaRPr lang="es-CL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grpSp>
        <p:nvGrpSpPr>
          <p:cNvPr id="1094" name="Google Shape;1094;p36"/>
          <p:cNvGrpSpPr/>
          <p:nvPr/>
        </p:nvGrpSpPr>
        <p:grpSpPr>
          <a:xfrm flipH="1">
            <a:off x="719986" y="1396579"/>
            <a:ext cx="2997127" cy="176025"/>
            <a:chOff x="4345425" y="2175475"/>
            <a:chExt cx="800750" cy="176025"/>
          </a:xfrm>
        </p:grpSpPr>
        <p:sp>
          <p:nvSpPr>
            <p:cNvPr id="1095" name="Google Shape;1095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816;p59">
            <a:extLst>
              <a:ext uri="{FF2B5EF4-FFF2-40B4-BE49-F238E27FC236}">
                <a16:creationId xmlns:a16="http://schemas.microsoft.com/office/drawing/2014/main" id="{540758DE-7972-4626-84F7-A0D8D62C5365}"/>
              </a:ext>
            </a:extLst>
          </p:cNvPr>
          <p:cNvGrpSpPr/>
          <p:nvPr/>
        </p:nvGrpSpPr>
        <p:grpSpPr>
          <a:xfrm>
            <a:off x="5221855" y="4633990"/>
            <a:ext cx="1800976" cy="359748"/>
            <a:chOff x="1816609" y="3851001"/>
            <a:chExt cx="1093674" cy="222193"/>
          </a:xfrm>
          <a:solidFill>
            <a:schemeClr val="accent1">
              <a:lumMod val="75000"/>
            </a:schemeClr>
          </a:solidFill>
        </p:grpSpPr>
        <p:sp>
          <p:nvSpPr>
            <p:cNvPr id="48" name="Google Shape;2817;p59">
              <a:extLst>
                <a:ext uri="{FF2B5EF4-FFF2-40B4-BE49-F238E27FC236}">
                  <a16:creationId xmlns:a16="http://schemas.microsoft.com/office/drawing/2014/main" id="{76AD9361-BA8E-41CD-9FB9-12C9656E0280}"/>
                </a:ext>
              </a:extLst>
            </p:cNvPr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8;p59">
              <a:extLst>
                <a:ext uri="{FF2B5EF4-FFF2-40B4-BE49-F238E27FC236}">
                  <a16:creationId xmlns:a16="http://schemas.microsoft.com/office/drawing/2014/main" id="{C1EFB999-D24F-4A98-823F-D11A0932DAED}"/>
                </a:ext>
              </a:extLst>
            </p:cNvPr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9;p59">
              <a:extLst>
                <a:ext uri="{FF2B5EF4-FFF2-40B4-BE49-F238E27FC236}">
                  <a16:creationId xmlns:a16="http://schemas.microsoft.com/office/drawing/2014/main" id="{F62A43BA-BEFE-4537-963C-B6558C8DC7F3}"/>
                </a:ext>
              </a:extLst>
            </p:cNvPr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20;p59">
              <a:extLst>
                <a:ext uri="{FF2B5EF4-FFF2-40B4-BE49-F238E27FC236}">
                  <a16:creationId xmlns:a16="http://schemas.microsoft.com/office/drawing/2014/main" id="{9263A907-1E20-4AA0-9879-85BF1B582A7D}"/>
                </a:ext>
              </a:extLst>
            </p:cNvPr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21;p59">
              <a:extLst>
                <a:ext uri="{FF2B5EF4-FFF2-40B4-BE49-F238E27FC236}">
                  <a16:creationId xmlns:a16="http://schemas.microsoft.com/office/drawing/2014/main" id="{EF8459E3-FDEB-4685-8560-1457562A2AD8}"/>
                </a:ext>
              </a:extLst>
            </p:cNvPr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2;p59">
              <a:extLst>
                <a:ext uri="{FF2B5EF4-FFF2-40B4-BE49-F238E27FC236}">
                  <a16:creationId xmlns:a16="http://schemas.microsoft.com/office/drawing/2014/main" id="{F6F6B34F-F07C-4CD7-B994-520B5CB42B36}"/>
                </a:ext>
              </a:extLst>
            </p:cNvPr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3;p59">
              <a:extLst>
                <a:ext uri="{FF2B5EF4-FFF2-40B4-BE49-F238E27FC236}">
                  <a16:creationId xmlns:a16="http://schemas.microsoft.com/office/drawing/2014/main" id="{0B02908E-32D6-4CFB-A44B-E983A7CD04F7}"/>
                </a:ext>
              </a:extLst>
            </p:cNvPr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4;p59">
              <a:extLst>
                <a:ext uri="{FF2B5EF4-FFF2-40B4-BE49-F238E27FC236}">
                  <a16:creationId xmlns:a16="http://schemas.microsoft.com/office/drawing/2014/main" id="{83D7D8C8-B120-40FC-9BBA-7B4885F81530}"/>
                </a:ext>
              </a:extLst>
            </p:cNvPr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5;p59">
              <a:extLst>
                <a:ext uri="{FF2B5EF4-FFF2-40B4-BE49-F238E27FC236}">
                  <a16:creationId xmlns:a16="http://schemas.microsoft.com/office/drawing/2014/main" id="{2088FCFF-4138-4695-8417-035F3704A3EE}"/>
                </a:ext>
              </a:extLst>
            </p:cNvPr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" name="Google Shape;1598;p46">
            <a:extLst>
              <a:ext uri="{FF2B5EF4-FFF2-40B4-BE49-F238E27FC236}">
                <a16:creationId xmlns:a16="http://schemas.microsoft.com/office/drawing/2014/main" id="{A208E807-0ACC-4598-883B-E11859B0F346}"/>
              </a:ext>
            </a:extLst>
          </p:cNvPr>
          <p:cNvGrpSpPr/>
          <p:nvPr/>
        </p:nvGrpSpPr>
        <p:grpSpPr>
          <a:xfrm>
            <a:off x="-363562" y="4590740"/>
            <a:ext cx="4254014" cy="1105519"/>
            <a:chOff x="2339874" y="2236099"/>
            <a:chExt cx="3639686" cy="2080253"/>
          </a:xfrm>
        </p:grpSpPr>
        <p:sp>
          <p:nvSpPr>
            <p:cNvPr id="31" name="Google Shape;1599;p46">
              <a:extLst>
                <a:ext uri="{FF2B5EF4-FFF2-40B4-BE49-F238E27FC236}">
                  <a16:creationId xmlns:a16="http://schemas.microsoft.com/office/drawing/2014/main" id="{7163A1AE-F2F9-44D3-A611-6FFFE971CED6}"/>
                </a:ext>
              </a:extLst>
            </p:cNvPr>
            <p:cNvSpPr/>
            <p:nvPr/>
          </p:nvSpPr>
          <p:spPr>
            <a:xfrm>
              <a:off x="2339874" y="2236099"/>
              <a:ext cx="3639686" cy="2080253"/>
            </a:xfrm>
            <a:custGeom>
              <a:avLst/>
              <a:gdLst/>
              <a:ahLst/>
              <a:cxnLst/>
              <a:rect l="l" t="t" r="r" b="b"/>
              <a:pathLst>
                <a:path w="203306" h="116199" extrusionOk="0">
                  <a:moveTo>
                    <a:pt x="3489" y="84365"/>
                  </a:moveTo>
                  <a:cubicBezTo>
                    <a:pt x="3961" y="84365"/>
                    <a:pt x="4369" y="84688"/>
                    <a:pt x="4748" y="85021"/>
                  </a:cubicBezTo>
                  <a:cubicBezTo>
                    <a:pt x="5341" y="85546"/>
                    <a:pt x="5478" y="86528"/>
                    <a:pt x="5113" y="87281"/>
                  </a:cubicBezTo>
                  <a:cubicBezTo>
                    <a:pt x="4748" y="87988"/>
                    <a:pt x="4086" y="88285"/>
                    <a:pt x="3287" y="88331"/>
                  </a:cubicBezTo>
                  <a:lnTo>
                    <a:pt x="3104" y="88331"/>
                  </a:lnTo>
                  <a:cubicBezTo>
                    <a:pt x="2283" y="88308"/>
                    <a:pt x="1575" y="88034"/>
                    <a:pt x="1187" y="87212"/>
                  </a:cubicBezTo>
                  <a:cubicBezTo>
                    <a:pt x="845" y="86436"/>
                    <a:pt x="1004" y="85569"/>
                    <a:pt x="1666" y="84998"/>
                  </a:cubicBezTo>
                  <a:cubicBezTo>
                    <a:pt x="1872" y="84816"/>
                    <a:pt x="2191" y="84770"/>
                    <a:pt x="2465" y="84679"/>
                  </a:cubicBezTo>
                  <a:cubicBezTo>
                    <a:pt x="2486" y="84674"/>
                    <a:pt x="2508" y="84672"/>
                    <a:pt x="2530" y="84672"/>
                  </a:cubicBezTo>
                  <a:cubicBezTo>
                    <a:pt x="2569" y="84672"/>
                    <a:pt x="2609" y="84677"/>
                    <a:pt x="2642" y="84677"/>
                  </a:cubicBezTo>
                  <a:cubicBezTo>
                    <a:pt x="2673" y="84677"/>
                    <a:pt x="2700" y="84673"/>
                    <a:pt x="2716" y="84656"/>
                  </a:cubicBezTo>
                  <a:cubicBezTo>
                    <a:pt x="2993" y="84448"/>
                    <a:pt x="3249" y="84365"/>
                    <a:pt x="3489" y="84365"/>
                  </a:cubicBezTo>
                  <a:close/>
                  <a:moveTo>
                    <a:pt x="112657" y="1"/>
                  </a:moveTo>
                  <a:cubicBezTo>
                    <a:pt x="112087" y="1"/>
                    <a:pt x="111512" y="22"/>
                    <a:pt x="110931" y="66"/>
                  </a:cubicBezTo>
                  <a:cubicBezTo>
                    <a:pt x="105316" y="499"/>
                    <a:pt x="100203" y="2280"/>
                    <a:pt x="95547" y="5224"/>
                  </a:cubicBezTo>
                  <a:cubicBezTo>
                    <a:pt x="90251" y="8602"/>
                    <a:pt x="86485" y="13418"/>
                    <a:pt x="83427" y="18714"/>
                  </a:cubicBezTo>
                  <a:cubicBezTo>
                    <a:pt x="80003" y="24648"/>
                    <a:pt x="78063" y="31131"/>
                    <a:pt x="76944" y="37864"/>
                  </a:cubicBezTo>
                  <a:cubicBezTo>
                    <a:pt x="76237" y="42132"/>
                    <a:pt x="75392" y="46355"/>
                    <a:pt x="74137" y="50509"/>
                  </a:cubicBezTo>
                  <a:cubicBezTo>
                    <a:pt x="72950" y="54390"/>
                    <a:pt x="71443" y="58156"/>
                    <a:pt x="69184" y="61602"/>
                  </a:cubicBezTo>
                  <a:cubicBezTo>
                    <a:pt x="65509" y="67149"/>
                    <a:pt x="60259" y="70618"/>
                    <a:pt x="54005" y="72696"/>
                  </a:cubicBezTo>
                  <a:cubicBezTo>
                    <a:pt x="50441" y="73884"/>
                    <a:pt x="46759" y="74267"/>
                    <a:pt x="43043" y="74267"/>
                  </a:cubicBezTo>
                  <a:cubicBezTo>
                    <a:pt x="42119" y="74267"/>
                    <a:pt x="41192" y="74243"/>
                    <a:pt x="40264" y="74202"/>
                  </a:cubicBezTo>
                  <a:cubicBezTo>
                    <a:pt x="36018" y="73997"/>
                    <a:pt x="31773" y="73768"/>
                    <a:pt x="27505" y="73540"/>
                  </a:cubicBezTo>
                  <a:cubicBezTo>
                    <a:pt x="25359" y="73631"/>
                    <a:pt x="23168" y="73745"/>
                    <a:pt x="20999" y="73837"/>
                  </a:cubicBezTo>
                  <a:cubicBezTo>
                    <a:pt x="15635" y="74065"/>
                    <a:pt x="10842" y="75777"/>
                    <a:pt x="6620" y="78995"/>
                  </a:cubicBezTo>
                  <a:cubicBezTo>
                    <a:pt x="5341" y="79954"/>
                    <a:pt x="3995" y="80890"/>
                    <a:pt x="3310" y="82373"/>
                  </a:cubicBezTo>
                  <a:cubicBezTo>
                    <a:pt x="2945" y="83172"/>
                    <a:pt x="2488" y="83697"/>
                    <a:pt x="1666" y="84085"/>
                  </a:cubicBezTo>
                  <a:cubicBezTo>
                    <a:pt x="457" y="84610"/>
                    <a:pt x="0" y="86048"/>
                    <a:pt x="411" y="87304"/>
                  </a:cubicBezTo>
                  <a:cubicBezTo>
                    <a:pt x="789" y="88395"/>
                    <a:pt x="1861" y="89100"/>
                    <a:pt x="3132" y="89100"/>
                  </a:cubicBezTo>
                  <a:cubicBezTo>
                    <a:pt x="3243" y="89100"/>
                    <a:pt x="3356" y="89095"/>
                    <a:pt x="3470" y="89084"/>
                  </a:cubicBezTo>
                  <a:cubicBezTo>
                    <a:pt x="4839" y="88970"/>
                    <a:pt x="5843" y="88057"/>
                    <a:pt x="6003" y="86779"/>
                  </a:cubicBezTo>
                  <a:cubicBezTo>
                    <a:pt x="6186" y="85386"/>
                    <a:pt x="5638" y="84451"/>
                    <a:pt x="4154" y="83789"/>
                  </a:cubicBezTo>
                  <a:cubicBezTo>
                    <a:pt x="3675" y="83583"/>
                    <a:pt x="3561" y="83332"/>
                    <a:pt x="3835" y="82944"/>
                  </a:cubicBezTo>
                  <a:cubicBezTo>
                    <a:pt x="4268" y="82351"/>
                    <a:pt x="4634" y="81666"/>
                    <a:pt x="5182" y="81164"/>
                  </a:cubicBezTo>
                  <a:cubicBezTo>
                    <a:pt x="8765" y="77923"/>
                    <a:pt x="12919" y="75663"/>
                    <a:pt x="17804" y="74932"/>
                  </a:cubicBezTo>
                  <a:cubicBezTo>
                    <a:pt x="20691" y="74494"/>
                    <a:pt x="23585" y="74354"/>
                    <a:pt x="26485" y="74354"/>
                  </a:cubicBezTo>
                  <a:cubicBezTo>
                    <a:pt x="29019" y="74354"/>
                    <a:pt x="31558" y="74461"/>
                    <a:pt x="34101" y="74567"/>
                  </a:cubicBezTo>
                  <a:cubicBezTo>
                    <a:pt x="37367" y="74692"/>
                    <a:pt x="40634" y="74893"/>
                    <a:pt x="43917" y="74893"/>
                  </a:cubicBezTo>
                  <a:cubicBezTo>
                    <a:pt x="44236" y="74893"/>
                    <a:pt x="44555" y="74891"/>
                    <a:pt x="44875" y="74887"/>
                  </a:cubicBezTo>
                  <a:cubicBezTo>
                    <a:pt x="49303" y="74818"/>
                    <a:pt x="53571" y="73905"/>
                    <a:pt x="57657" y="72079"/>
                  </a:cubicBezTo>
                  <a:cubicBezTo>
                    <a:pt x="63386" y="69523"/>
                    <a:pt x="67746" y="65597"/>
                    <a:pt x="70873" y="60324"/>
                  </a:cubicBezTo>
                  <a:cubicBezTo>
                    <a:pt x="72973" y="56786"/>
                    <a:pt x="74365" y="52952"/>
                    <a:pt x="75324" y="49003"/>
                  </a:cubicBezTo>
                  <a:cubicBezTo>
                    <a:pt x="76442" y="44324"/>
                    <a:pt x="77378" y="39599"/>
                    <a:pt x="78314" y="34874"/>
                  </a:cubicBezTo>
                  <a:cubicBezTo>
                    <a:pt x="79797" y="27433"/>
                    <a:pt x="82628" y="20585"/>
                    <a:pt x="87170" y="14423"/>
                  </a:cubicBezTo>
                  <a:cubicBezTo>
                    <a:pt x="91279" y="8853"/>
                    <a:pt x="96414" y="4653"/>
                    <a:pt x="103125" y="2394"/>
                  </a:cubicBezTo>
                  <a:cubicBezTo>
                    <a:pt x="106357" y="1322"/>
                    <a:pt x="109631" y="754"/>
                    <a:pt x="112980" y="754"/>
                  </a:cubicBezTo>
                  <a:cubicBezTo>
                    <a:pt x="113911" y="754"/>
                    <a:pt x="114849" y="798"/>
                    <a:pt x="115793" y="887"/>
                  </a:cubicBezTo>
                  <a:cubicBezTo>
                    <a:pt x="118988" y="1207"/>
                    <a:pt x="121910" y="2371"/>
                    <a:pt x="124786" y="3626"/>
                  </a:cubicBezTo>
                  <a:cubicBezTo>
                    <a:pt x="126247" y="4243"/>
                    <a:pt x="127685" y="5041"/>
                    <a:pt x="128963" y="5977"/>
                  </a:cubicBezTo>
                  <a:cubicBezTo>
                    <a:pt x="133323" y="9150"/>
                    <a:pt x="136541" y="13213"/>
                    <a:pt x="138915" y="17961"/>
                  </a:cubicBezTo>
                  <a:cubicBezTo>
                    <a:pt x="140558" y="21247"/>
                    <a:pt x="142316" y="24466"/>
                    <a:pt x="144142" y="27661"/>
                  </a:cubicBezTo>
                  <a:cubicBezTo>
                    <a:pt x="144713" y="28666"/>
                    <a:pt x="145557" y="29533"/>
                    <a:pt x="146425" y="30309"/>
                  </a:cubicBezTo>
                  <a:cubicBezTo>
                    <a:pt x="149323" y="32934"/>
                    <a:pt x="152838" y="34463"/>
                    <a:pt x="156650" y="35353"/>
                  </a:cubicBezTo>
                  <a:cubicBezTo>
                    <a:pt x="158453" y="35764"/>
                    <a:pt x="160234" y="36244"/>
                    <a:pt x="161969" y="36814"/>
                  </a:cubicBezTo>
                  <a:cubicBezTo>
                    <a:pt x="162904" y="37111"/>
                    <a:pt x="163840" y="37545"/>
                    <a:pt x="164593" y="38138"/>
                  </a:cubicBezTo>
                  <a:cubicBezTo>
                    <a:pt x="165917" y="39234"/>
                    <a:pt x="167310" y="40375"/>
                    <a:pt x="168314" y="41744"/>
                  </a:cubicBezTo>
                  <a:cubicBezTo>
                    <a:pt x="171966" y="46720"/>
                    <a:pt x="172628" y="52153"/>
                    <a:pt x="170186" y="57791"/>
                  </a:cubicBezTo>
                  <a:cubicBezTo>
                    <a:pt x="168793" y="61055"/>
                    <a:pt x="166785" y="64045"/>
                    <a:pt x="164593" y="66898"/>
                  </a:cubicBezTo>
                  <a:cubicBezTo>
                    <a:pt x="160348" y="72467"/>
                    <a:pt x="156148" y="78082"/>
                    <a:pt x="152747" y="84199"/>
                  </a:cubicBezTo>
                  <a:cubicBezTo>
                    <a:pt x="150487" y="88262"/>
                    <a:pt x="149346" y="92553"/>
                    <a:pt x="149962" y="97164"/>
                  </a:cubicBezTo>
                  <a:cubicBezTo>
                    <a:pt x="150807" y="103532"/>
                    <a:pt x="153980" y="108463"/>
                    <a:pt x="159846" y="111498"/>
                  </a:cubicBezTo>
                  <a:cubicBezTo>
                    <a:pt x="165050" y="114192"/>
                    <a:pt x="170597" y="115927"/>
                    <a:pt x="176577" y="116155"/>
                  </a:cubicBezTo>
                  <a:cubicBezTo>
                    <a:pt x="177232" y="116182"/>
                    <a:pt x="177887" y="116198"/>
                    <a:pt x="178541" y="116198"/>
                  </a:cubicBezTo>
                  <a:cubicBezTo>
                    <a:pt x="181207" y="116198"/>
                    <a:pt x="183848" y="115926"/>
                    <a:pt x="186414" y="114991"/>
                  </a:cubicBezTo>
                  <a:cubicBezTo>
                    <a:pt x="187784" y="114489"/>
                    <a:pt x="189176" y="113986"/>
                    <a:pt x="190569" y="113461"/>
                  </a:cubicBezTo>
                  <a:cubicBezTo>
                    <a:pt x="195636" y="111544"/>
                    <a:pt x="199630" y="108257"/>
                    <a:pt x="202826" y="104012"/>
                  </a:cubicBezTo>
                  <a:cubicBezTo>
                    <a:pt x="203008" y="103784"/>
                    <a:pt x="203191" y="103510"/>
                    <a:pt x="203260" y="103213"/>
                  </a:cubicBezTo>
                  <a:cubicBezTo>
                    <a:pt x="203305" y="103076"/>
                    <a:pt x="203123" y="102893"/>
                    <a:pt x="203054" y="102711"/>
                  </a:cubicBezTo>
                  <a:cubicBezTo>
                    <a:pt x="202894" y="102802"/>
                    <a:pt x="202666" y="102825"/>
                    <a:pt x="202575" y="102939"/>
                  </a:cubicBezTo>
                  <a:cubicBezTo>
                    <a:pt x="201936" y="103806"/>
                    <a:pt x="201365" y="104742"/>
                    <a:pt x="200635" y="105541"/>
                  </a:cubicBezTo>
                  <a:cubicBezTo>
                    <a:pt x="197256" y="109284"/>
                    <a:pt x="193079" y="111772"/>
                    <a:pt x="188286" y="113598"/>
                  </a:cubicBezTo>
                  <a:cubicBezTo>
                    <a:pt x="184892" y="114875"/>
                    <a:pt x="181489" y="115405"/>
                    <a:pt x="178042" y="115405"/>
                  </a:cubicBezTo>
                  <a:cubicBezTo>
                    <a:pt x="176064" y="115405"/>
                    <a:pt x="174071" y="115230"/>
                    <a:pt x="172057" y="114922"/>
                  </a:cubicBezTo>
                  <a:cubicBezTo>
                    <a:pt x="168565" y="114374"/>
                    <a:pt x="165301" y="113142"/>
                    <a:pt x="162083" y="111750"/>
                  </a:cubicBezTo>
                  <a:cubicBezTo>
                    <a:pt x="158590" y="110243"/>
                    <a:pt x="155669" y="108143"/>
                    <a:pt x="153592" y="104925"/>
                  </a:cubicBezTo>
                  <a:cubicBezTo>
                    <a:pt x="151629" y="101912"/>
                    <a:pt x="150602" y="98671"/>
                    <a:pt x="150533" y="95133"/>
                  </a:cubicBezTo>
                  <a:cubicBezTo>
                    <a:pt x="150465" y="91344"/>
                    <a:pt x="151583" y="87851"/>
                    <a:pt x="153432" y="84519"/>
                  </a:cubicBezTo>
                  <a:cubicBezTo>
                    <a:pt x="156285" y="79383"/>
                    <a:pt x="159686" y="74590"/>
                    <a:pt x="163247" y="69934"/>
                  </a:cubicBezTo>
                  <a:cubicBezTo>
                    <a:pt x="165666" y="66784"/>
                    <a:pt x="167949" y="63565"/>
                    <a:pt x="169912" y="60119"/>
                  </a:cubicBezTo>
                  <a:cubicBezTo>
                    <a:pt x="172833" y="54960"/>
                    <a:pt x="173244" y="49619"/>
                    <a:pt x="170688" y="44232"/>
                  </a:cubicBezTo>
                  <a:cubicBezTo>
                    <a:pt x="168862" y="40352"/>
                    <a:pt x="165986" y="37385"/>
                    <a:pt x="161717" y="35924"/>
                  </a:cubicBezTo>
                  <a:cubicBezTo>
                    <a:pt x="160531" y="35536"/>
                    <a:pt x="159298" y="35194"/>
                    <a:pt x="158088" y="34920"/>
                  </a:cubicBezTo>
                  <a:cubicBezTo>
                    <a:pt x="155669" y="34372"/>
                    <a:pt x="153272" y="33756"/>
                    <a:pt x="151081" y="32592"/>
                  </a:cubicBezTo>
                  <a:cubicBezTo>
                    <a:pt x="148753" y="31359"/>
                    <a:pt x="146493" y="29989"/>
                    <a:pt x="145078" y="27753"/>
                  </a:cubicBezTo>
                  <a:cubicBezTo>
                    <a:pt x="143594" y="25379"/>
                    <a:pt x="142247" y="22914"/>
                    <a:pt x="140969" y="20426"/>
                  </a:cubicBezTo>
                  <a:cubicBezTo>
                    <a:pt x="139303" y="17230"/>
                    <a:pt x="137797" y="13966"/>
                    <a:pt x="135446" y="11136"/>
                  </a:cubicBezTo>
                  <a:cubicBezTo>
                    <a:pt x="132273" y="7301"/>
                    <a:pt x="128575" y="4197"/>
                    <a:pt x="123805" y="2371"/>
                  </a:cubicBezTo>
                  <a:cubicBezTo>
                    <a:pt x="120182" y="977"/>
                    <a:pt x="116542" y="1"/>
                    <a:pt x="1126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600;p46">
              <a:extLst>
                <a:ext uri="{FF2B5EF4-FFF2-40B4-BE49-F238E27FC236}">
                  <a16:creationId xmlns:a16="http://schemas.microsoft.com/office/drawing/2014/main" id="{12B2F43D-C542-4F33-B437-178EAF9C51F9}"/>
                </a:ext>
              </a:extLst>
            </p:cNvPr>
            <p:cNvSpPr/>
            <p:nvPr/>
          </p:nvSpPr>
          <p:spPr>
            <a:xfrm>
              <a:off x="2874936" y="3490132"/>
              <a:ext cx="238622" cy="151759"/>
            </a:xfrm>
            <a:custGeom>
              <a:avLst/>
              <a:gdLst/>
              <a:ahLst/>
              <a:cxnLst/>
              <a:rect l="l" t="t" r="r" b="b"/>
              <a:pathLst>
                <a:path w="13329" h="8477" extrusionOk="0">
                  <a:moveTo>
                    <a:pt x="7316" y="1"/>
                  </a:moveTo>
                  <a:cubicBezTo>
                    <a:pt x="7191" y="1"/>
                    <a:pt x="7069" y="55"/>
                    <a:pt x="7020" y="173"/>
                  </a:cubicBezTo>
                  <a:cubicBezTo>
                    <a:pt x="6130" y="2136"/>
                    <a:pt x="5765" y="4236"/>
                    <a:pt x="5149" y="6267"/>
                  </a:cubicBezTo>
                  <a:cubicBezTo>
                    <a:pt x="5080" y="6496"/>
                    <a:pt x="5012" y="6724"/>
                    <a:pt x="4920" y="6975"/>
                  </a:cubicBezTo>
                  <a:cubicBezTo>
                    <a:pt x="4897" y="7021"/>
                    <a:pt x="4852" y="7295"/>
                    <a:pt x="4783" y="7340"/>
                  </a:cubicBezTo>
                  <a:cubicBezTo>
                    <a:pt x="4740" y="7383"/>
                    <a:pt x="4738" y="7406"/>
                    <a:pt x="4738" y="7406"/>
                  </a:cubicBezTo>
                  <a:cubicBezTo>
                    <a:pt x="4738" y="7406"/>
                    <a:pt x="4740" y="7378"/>
                    <a:pt x="4692" y="7317"/>
                  </a:cubicBezTo>
                  <a:cubicBezTo>
                    <a:pt x="4555" y="7112"/>
                    <a:pt x="4487" y="6701"/>
                    <a:pt x="4395" y="6473"/>
                  </a:cubicBezTo>
                  <a:cubicBezTo>
                    <a:pt x="4304" y="6199"/>
                    <a:pt x="4213" y="5925"/>
                    <a:pt x="4121" y="5651"/>
                  </a:cubicBezTo>
                  <a:cubicBezTo>
                    <a:pt x="3733" y="4556"/>
                    <a:pt x="3345" y="3437"/>
                    <a:pt x="2980" y="2342"/>
                  </a:cubicBezTo>
                  <a:cubicBezTo>
                    <a:pt x="2913" y="2181"/>
                    <a:pt x="2744" y="2075"/>
                    <a:pt x="2584" y="2075"/>
                  </a:cubicBezTo>
                  <a:cubicBezTo>
                    <a:pt x="2470" y="2075"/>
                    <a:pt x="2361" y="2128"/>
                    <a:pt x="2295" y="2250"/>
                  </a:cubicBezTo>
                  <a:cubicBezTo>
                    <a:pt x="1519" y="3643"/>
                    <a:pt x="812" y="5035"/>
                    <a:pt x="127" y="6473"/>
                  </a:cubicBezTo>
                  <a:cubicBezTo>
                    <a:pt x="1" y="6756"/>
                    <a:pt x="266" y="7018"/>
                    <a:pt x="503" y="7018"/>
                  </a:cubicBezTo>
                  <a:cubicBezTo>
                    <a:pt x="609" y="7018"/>
                    <a:pt x="710" y="6965"/>
                    <a:pt x="766" y="6838"/>
                  </a:cubicBezTo>
                  <a:cubicBezTo>
                    <a:pt x="1337" y="5651"/>
                    <a:pt x="1930" y="4487"/>
                    <a:pt x="2546" y="3346"/>
                  </a:cubicBezTo>
                  <a:cubicBezTo>
                    <a:pt x="2912" y="4396"/>
                    <a:pt x="3277" y="5446"/>
                    <a:pt x="3642" y="6496"/>
                  </a:cubicBezTo>
                  <a:cubicBezTo>
                    <a:pt x="3802" y="6975"/>
                    <a:pt x="3893" y="7660"/>
                    <a:pt x="4304" y="8025"/>
                  </a:cubicBezTo>
                  <a:cubicBezTo>
                    <a:pt x="4441" y="8152"/>
                    <a:pt x="4608" y="8212"/>
                    <a:pt x="4771" y="8212"/>
                  </a:cubicBezTo>
                  <a:cubicBezTo>
                    <a:pt x="4989" y="8212"/>
                    <a:pt x="5201" y="8106"/>
                    <a:pt x="5331" y="7911"/>
                  </a:cubicBezTo>
                  <a:cubicBezTo>
                    <a:pt x="5651" y="7432"/>
                    <a:pt x="5788" y="6747"/>
                    <a:pt x="5925" y="6222"/>
                  </a:cubicBezTo>
                  <a:cubicBezTo>
                    <a:pt x="6107" y="5583"/>
                    <a:pt x="6267" y="4944"/>
                    <a:pt x="6450" y="4327"/>
                  </a:cubicBezTo>
                  <a:cubicBezTo>
                    <a:pt x="6655" y="3437"/>
                    <a:pt x="6906" y="2570"/>
                    <a:pt x="7203" y="1702"/>
                  </a:cubicBezTo>
                  <a:cubicBezTo>
                    <a:pt x="7363" y="2638"/>
                    <a:pt x="7522" y="3574"/>
                    <a:pt x="7705" y="4510"/>
                  </a:cubicBezTo>
                  <a:cubicBezTo>
                    <a:pt x="7819" y="5172"/>
                    <a:pt x="7910" y="5811"/>
                    <a:pt x="8047" y="6473"/>
                  </a:cubicBezTo>
                  <a:cubicBezTo>
                    <a:pt x="8162" y="6998"/>
                    <a:pt x="8253" y="7683"/>
                    <a:pt x="8527" y="8185"/>
                  </a:cubicBezTo>
                  <a:cubicBezTo>
                    <a:pt x="8643" y="8378"/>
                    <a:pt x="8831" y="8477"/>
                    <a:pt x="9023" y="8477"/>
                  </a:cubicBezTo>
                  <a:cubicBezTo>
                    <a:pt x="9171" y="8477"/>
                    <a:pt x="9320" y="8418"/>
                    <a:pt x="9440" y="8299"/>
                  </a:cubicBezTo>
                  <a:cubicBezTo>
                    <a:pt x="9851" y="7865"/>
                    <a:pt x="10056" y="7180"/>
                    <a:pt x="10307" y="6655"/>
                  </a:cubicBezTo>
                  <a:cubicBezTo>
                    <a:pt x="10764" y="5720"/>
                    <a:pt x="11197" y="4784"/>
                    <a:pt x="11745" y="3894"/>
                  </a:cubicBezTo>
                  <a:cubicBezTo>
                    <a:pt x="11951" y="4350"/>
                    <a:pt x="11973" y="4966"/>
                    <a:pt x="12087" y="5423"/>
                  </a:cubicBezTo>
                  <a:lnTo>
                    <a:pt x="12544" y="7569"/>
                  </a:lnTo>
                  <a:cubicBezTo>
                    <a:pt x="12590" y="7753"/>
                    <a:pt x="12733" y="7833"/>
                    <a:pt x="12881" y="7833"/>
                  </a:cubicBezTo>
                  <a:cubicBezTo>
                    <a:pt x="13099" y="7833"/>
                    <a:pt x="13329" y="7658"/>
                    <a:pt x="13274" y="7386"/>
                  </a:cubicBezTo>
                  <a:cubicBezTo>
                    <a:pt x="13092" y="6541"/>
                    <a:pt x="12909" y="5720"/>
                    <a:pt x="12727" y="4875"/>
                  </a:cubicBezTo>
                  <a:cubicBezTo>
                    <a:pt x="12567" y="4213"/>
                    <a:pt x="12498" y="3460"/>
                    <a:pt x="11996" y="2958"/>
                  </a:cubicBezTo>
                  <a:cubicBezTo>
                    <a:pt x="11918" y="2880"/>
                    <a:pt x="11823" y="2843"/>
                    <a:pt x="11730" y="2843"/>
                  </a:cubicBezTo>
                  <a:cubicBezTo>
                    <a:pt x="11604" y="2843"/>
                    <a:pt x="11481" y="2909"/>
                    <a:pt x="11403" y="3026"/>
                  </a:cubicBezTo>
                  <a:cubicBezTo>
                    <a:pt x="10878" y="3780"/>
                    <a:pt x="10467" y="4601"/>
                    <a:pt x="10079" y="5423"/>
                  </a:cubicBezTo>
                  <a:cubicBezTo>
                    <a:pt x="9896" y="5811"/>
                    <a:pt x="9714" y="6199"/>
                    <a:pt x="9531" y="6587"/>
                  </a:cubicBezTo>
                  <a:cubicBezTo>
                    <a:pt x="9417" y="6815"/>
                    <a:pt x="9303" y="7044"/>
                    <a:pt x="9211" y="7249"/>
                  </a:cubicBezTo>
                  <a:cubicBezTo>
                    <a:pt x="9166" y="7295"/>
                    <a:pt x="9120" y="7454"/>
                    <a:pt x="9052" y="7569"/>
                  </a:cubicBezTo>
                  <a:cubicBezTo>
                    <a:pt x="9006" y="7386"/>
                    <a:pt x="8960" y="7112"/>
                    <a:pt x="8938" y="7021"/>
                  </a:cubicBezTo>
                  <a:cubicBezTo>
                    <a:pt x="8869" y="6747"/>
                    <a:pt x="8801" y="6473"/>
                    <a:pt x="8755" y="6199"/>
                  </a:cubicBezTo>
                  <a:cubicBezTo>
                    <a:pt x="8618" y="5537"/>
                    <a:pt x="8504" y="4898"/>
                    <a:pt x="8390" y="4236"/>
                  </a:cubicBezTo>
                  <a:cubicBezTo>
                    <a:pt x="8162" y="2912"/>
                    <a:pt x="7933" y="1588"/>
                    <a:pt x="7682" y="264"/>
                  </a:cubicBezTo>
                  <a:cubicBezTo>
                    <a:pt x="7656" y="96"/>
                    <a:pt x="7482" y="1"/>
                    <a:pt x="73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601;p46">
              <a:extLst>
                <a:ext uri="{FF2B5EF4-FFF2-40B4-BE49-F238E27FC236}">
                  <a16:creationId xmlns:a16="http://schemas.microsoft.com/office/drawing/2014/main" id="{758D37FE-D0D8-4304-A655-F8AEDD220465}"/>
                </a:ext>
              </a:extLst>
            </p:cNvPr>
            <p:cNvSpPr/>
            <p:nvPr/>
          </p:nvSpPr>
          <p:spPr>
            <a:xfrm>
              <a:off x="4941958" y="2748127"/>
              <a:ext cx="263220" cy="196569"/>
            </a:xfrm>
            <a:custGeom>
              <a:avLst/>
              <a:gdLst/>
              <a:ahLst/>
              <a:cxnLst/>
              <a:rect l="l" t="t" r="r" b="b"/>
              <a:pathLst>
                <a:path w="14703" h="10980" extrusionOk="0">
                  <a:moveTo>
                    <a:pt x="5483" y="0"/>
                  </a:moveTo>
                  <a:cubicBezTo>
                    <a:pt x="4872" y="0"/>
                    <a:pt x="3928" y="566"/>
                    <a:pt x="3610" y="717"/>
                  </a:cubicBezTo>
                  <a:cubicBezTo>
                    <a:pt x="2491" y="1265"/>
                    <a:pt x="1396" y="1859"/>
                    <a:pt x="346" y="2520"/>
                  </a:cubicBezTo>
                  <a:cubicBezTo>
                    <a:pt x="0" y="2732"/>
                    <a:pt x="203" y="3217"/>
                    <a:pt x="521" y="3217"/>
                  </a:cubicBezTo>
                  <a:cubicBezTo>
                    <a:pt x="581" y="3217"/>
                    <a:pt x="645" y="3200"/>
                    <a:pt x="711" y="3160"/>
                  </a:cubicBezTo>
                  <a:cubicBezTo>
                    <a:pt x="1578" y="2612"/>
                    <a:pt x="2446" y="2110"/>
                    <a:pt x="3359" y="1653"/>
                  </a:cubicBezTo>
                  <a:cubicBezTo>
                    <a:pt x="3815" y="1402"/>
                    <a:pt x="4272" y="1197"/>
                    <a:pt x="4751" y="991"/>
                  </a:cubicBezTo>
                  <a:cubicBezTo>
                    <a:pt x="4842" y="946"/>
                    <a:pt x="4956" y="900"/>
                    <a:pt x="5048" y="831"/>
                  </a:cubicBezTo>
                  <a:cubicBezTo>
                    <a:pt x="5116" y="809"/>
                    <a:pt x="5162" y="786"/>
                    <a:pt x="5207" y="763"/>
                  </a:cubicBezTo>
                  <a:cubicBezTo>
                    <a:pt x="5237" y="723"/>
                    <a:pt x="5254" y="705"/>
                    <a:pt x="5260" y="705"/>
                  </a:cubicBezTo>
                  <a:lnTo>
                    <a:pt x="5260" y="705"/>
                  </a:lnTo>
                  <a:cubicBezTo>
                    <a:pt x="5267" y="705"/>
                    <a:pt x="5256" y="734"/>
                    <a:pt x="5230" y="786"/>
                  </a:cubicBezTo>
                  <a:cubicBezTo>
                    <a:pt x="5253" y="968"/>
                    <a:pt x="5070" y="1311"/>
                    <a:pt x="5002" y="1470"/>
                  </a:cubicBezTo>
                  <a:cubicBezTo>
                    <a:pt x="4340" y="3251"/>
                    <a:pt x="3404" y="4963"/>
                    <a:pt x="2993" y="6834"/>
                  </a:cubicBezTo>
                  <a:cubicBezTo>
                    <a:pt x="2938" y="7074"/>
                    <a:pt x="3136" y="7284"/>
                    <a:pt x="3370" y="7284"/>
                  </a:cubicBezTo>
                  <a:cubicBezTo>
                    <a:pt x="3426" y="7284"/>
                    <a:pt x="3484" y="7272"/>
                    <a:pt x="3541" y="7245"/>
                  </a:cubicBezTo>
                  <a:cubicBezTo>
                    <a:pt x="5915" y="5990"/>
                    <a:pt x="7604" y="3799"/>
                    <a:pt x="9864" y="2383"/>
                  </a:cubicBezTo>
                  <a:lnTo>
                    <a:pt x="9864" y="2383"/>
                  </a:lnTo>
                  <a:lnTo>
                    <a:pt x="6486" y="9459"/>
                  </a:lnTo>
                  <a:cubicBezTo>
                    <a:pt x="6361" y="9729"/>
                    <a:pt x="6519" y="10017"/>
                    <a:pt x="6805" y="10017"/>
                  </a:cubicBezTo>
                  <a:cubicBezTo>
                    <a:pt x="6834" y="10017"/>
                    <a:pt x="6865" y="10013"/>
                    <a:pt x="6897" y="10007"/>
                  </a:cubicBezTo>
                  <a:cubicBezTo>
                    <a:pt x="7924" y="9756"/>
                    <a:pt x="8723" y="9071"/>
                    <a:pt x="9521" y="8455"/>
                  </a:cubicBezTo>
                  <a:cubicBezTo>
                    <a:pt x="10503" y="7679"/>
                    <a:pt x="11484" y="6926"/>
                    <a:pt x="12466" y="6195"/>
                  </a:cubicBezTo>
                  <a:cubicBezTo>
                    <a:pt x="12656" y="6069"/>
                    <a:pt x="13550" y="5336"/>
                    <a:pt x="13791" y="5336"/>
                  </a:cubicBezTo>
                  <a:cubicBezTo>
                    <a:pt x="13810" y="5336"/>
                    <a:pt x="13825" y="5341"/>
                    <a:pt x="13835" y="5351"/>
                  </a:cubicBezTo>
                  <a:cubicBezTo>
                    <a:pt x="13904" y="5442"/>
                    <a:pt x="13630" y="6058"/>
                    <a:pt x="13607" y="6150"/>
                  </a:cubicBezTo>
                  <a:cubicBezTo>
                    <a:pt x="13539" y="6424"/>
                    <a:pt x="13447" y="6720"/>
                    <a:pt x="13356" y="6994"/>
                  </a:cubicBezTo>
                  <a:cubicBezTo>
                    <a:pt x="13037" y="8181"/>
                    <a:pt x="12694" y="9368"/>
                    <a:pt x="12329" y="10532"/>
                  </a:cubicBezTo>
                  <a:cubicBezTo>
                    <a:pt x="12261" y="10804"/>
                    <a:pt x="12485" y="10979"/>
                    <a:pt x="12706" y="10979"/>
                  </a:cubicBezTo>
                  <a:cubicBezTo>
                    <a:pt x="12856" y="10979"/>
                    <a:pt x="13004" y="10899"/>
                    <a:pt x="13059" y="10715"/>
                  </a:cubicBezTo>
                  <a:cubicBezTo>
                    <a:pt x="13447" y="9368"/>
                    <a:pt x="13835" y="8021"/>
                    <a:pt x="14223" y="6675"/>
                  </a:cubicBezTo>
                  <a:cubicBezTo>
                    <a:pt x="14360" y="6195"/>
                    <a:pt x="14703" y="5511"/>
                    <a:pt x="14566" y="5008"/>
                  </a:cubicBezTo>
                  <a:cubicBezTo>
                    <a:pt x="14461" y="4678"/>
                    <a:pt x="14187" y="4535"/>
                    <a:pt x="13895" y="4535"/>
                  </a:cubicBezTo>
                  <a:cubicBezTo>
                    <a:pt x="13744" y="4535"/>
                    <a:pt x="13588" y="4573"/>
                    <a:pt x="13447" y="4643"/>
                  </a:cubicBezTo>
                  <a:cubicBezTo>
                    <a:pt x="12831" y="4940"/>
                    <a:pt x="12283" y="5442"/>
                    <a:pt x="11758" y="5830"/>
                  </a:cubicBezTo>
                  <a:cubicBezTo>
                    <a:pt x="11210" y="6241"/>
                    <a:pt x="10663" y="6652"/>
                    <a:pt x="10115" y="7063"/>
                  </a:cubicBezTo>
                  <a:cubicBezTo>
                    <a:pt x="9293" y="7679"/>
                    <a:pt x="8471" y="8501"/>
                    <a:pt x="7513" y="8980"/>
                  </a:cubicBezTo>
                  <a:lnTo>
                    <a:pt x="11005" y="1676"/>
                  </a:lnTo>
                  <a:cubicBezTo>
                    <a:pt x="11137" y="1412"/>
                    <a:pt x="10943" y="1133"/>
                    <a:pt x="10678" y="1133"/>
                  </a:cubicBezTo>
                  <a:cubicBezTo>
                    <a:pt x="10622" y="1133"/>
                    <a:pt x="10563" y="1146"/>
                    <a:pt x="10503" y="1174"/>
                  </a:cubicBezTo>
                  <a:cubicBezTo>
                    <a:pt x="7992" y="2406"/>
                    <a:pt x="6257" y="4666"/>
                    <a:pt x="3929" y="6172"/>
                  </a:cubicBezTo>
                  <a:cubicBezTo>
                    <a:pt x="4180" y="5305"/>
                    <a:pt x="4523" y="4483"/>
                    <a:pt x="4888" y="3662"/>
                  </a:cubicBezTo>
                  <a:cubicBezTo>
                    <a:pt x="5116" y="3137"/>
                    <a:pt x="5344" y="2612"/>
                    <a:pt x="5550" y="2087"/>
                  </a:cubicBezTo>
                  <a:cubicBezTo>
                    <a:pt x="5732" y="1630"/>
                    <a:pt x="6052" y="1060"/>
                    <a:pt x="6029" y="557"/>
                  </a:cubicBezTo>
                  <a:cubicBezTo>
                    <a:pt x="6014" y="144"/>
                    <a:pt x="5791" y="0"/>
                    <a:pt x="54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02;p46">
              <a:extLst>
                <a:ext uri="{FF2B5EF4-FFF2-40B4-BE49-F238E27FC236}">
                  <a16:creationId xmlns:a16="http://schemas.microsoft.com/office/drawing/2014/main" id="{BE08784E-418B-4E61-B89D-663FBD739F79}"/>
                </a:ext>
              </a:extLst>
            </p:cNvPr>
            <p:cNvSpPr/>
            <p:nvPr/>
          </p:nvSpPr>
          <p:spPr>
            <a:xfrm>
              <a:off x="5033942" y="4055475"/>
              <a:ext cx="189229" cy="224837"/>
            </a:xfrm>
            <a:custGeom>
              <a:avLst/>
              <a:gdLst/>
              <a:ahLst/>
              <a:cxnLst/>
              <a:rect l="l" t="t" r="r" b="b"/>
              <a:pathLst>
                <a:path w="10570" h="12559" extrusionOk="0">
                  <a:moveTo>
                    <a:pt x="4798" y="1"/>
                  </a:moveTo>
                  <a:cubicBezTo>
                    <a:pt x="4790" y="1"/>
                    <a:pt x="4781" y="1"/>
                    <a:pt x="4771" y="2"/>
                  </a:cubicBezTo>
                  <a:cubicBezTo>
                    <a:pt x="3356" y="93"/>
                    <a:pt x="1964" y="344"/>
                    <a:pt x="640" y="801"/>
                  </a:cubicBezTo>
                  <a:cubicBezTo>
                    <a:pt x="229" y="944"/>
                    <a:pt x="336" y="1531"/>
                    <a:pt x="694" y="1531"/>
                  </a:cubicBezTo>
                  <a:cubicBezTo>
                    <a:pt x="734" y="1531"/>
                    <a:pt x="777" y="1524"/>
                    <a:pt x="823" y="1508"/>
                  </a:cubicBezTo>
                  <a:cubicBezTo>
                    <a:pt x="1827" y="1166"/>
                    <a:pt x="2877" y="938"/>
                    <a:pt x="3927" y="801"/>
                  </a:cubicBezTo>
                  <a:lnTo>
                    <a:pt x="3927" y="801"/>
                  </a:lnTo>
                  <a:cubicBezTo>
                    <a:pt x="2717" y="2239"/>
                    <a:pt x="1462" y="3654"/>
                    <a:pt x="161" y="5046"/>
                  </a:cubicBezTo>
                  <a:cubicBezTo>
                    <a:pt x="1" y="5206"/>
                    <a:pt x="24" y="5503"/>
                    <a:pt x="229" y="5617"/>
                  </a:cubicBezTo>
                  <a:cubicBezTo>
                    <a:pt x="482" y="5733"/>
                    <a:pt x="735" y="5780"/>
                    <a:pt x="989" y="5780"/>
                  </a:cubicBezTo>
                  <a:cubicBezTo>
                    <a:pt x="1287" y="5780"/>
                    <a:pt x="1588" y="5715"/>
                    <a:pt x="1895" y="5617"/>
                  </a:cubicBezTo>
                  <a:cubicBezTo>
                    <a:pt x="2557" y="5388"/>
                    <a:pt x="3197" y="5115"/>
                    <a:pt x="3836" y="4863"/>
                  </a:cubicBezTo>
                  <a:cubicBezTo>
                    <a:pt x="5251" y="4361"/>
                    <a:pt x="6666" y="3859"/>
                    <a:pt x="8104" y="3448"/>
                  </a:cubicBezTo>
                  <a:cubicBezTo>
                    <a:pt x="8150" y="3425"/>
                    <a:pt x="8218" y="3403"/>
                    <a:pt x="8287" y="3380"/>
                  </a:cubicBezTo>
                  <a:lnTo>
                    <a:pt x="8287" y="3380"/>
                  </a:lnTo>
                  <a:cubicBezTo>
                    <a:pt x="8218" y="3494"/>
                    <a:pt x="8013" y="3654"/>
                    <a:pt x="7921" y="3745"/>
                  </a:cubicBezTo>
                  <a:cubicBezTo>
                    <a:pt x="7670" y="3996"/>
                    <a:pt x="7419" y="4247"/>
                    <a:pt x="7168" y="4498"/>
                  </a:cubicBezTo>
                  <a:cubicBezTo>
                    <a:pt x="6597" y="5046"/>
                    <a:pt x="6050" y="5594"/>
                    <a:pt x="5479" y="6142"/>
                  </a:cubicBezTo>
                  <a:cubicBezTo>
                    <a:pt x="4406" y="7214"/>
                    <a:pt x="3356" y="8264"/>
                    <a:pt x="2283" y="9314"/>
                  </a:cubicBezTo>
                  <a:cubicBezTo>
                    <a:pt x="2062" y="9536"/>
                    <a:pt x="2214" y="9954"/>
                    <a:pt x="2504" y="9954"/>
                  </a:cubicBezTo>
                  <a:cubicBezTo>
                    <a:pt x="2543" y="9954"/>
                    <a:pt x="2583" y="9947"/>
                    <a:pt x="2626" y="9931"/>
                  </a:cubicBezTo>
                  <a:cubicBezTo>
                    <a:pt x="3858" y="9474"/>
                    <a:pt x="5091" y="9040"/>
                    <a:pt x="6346" y="8584"/>
                  </a:cubicBezTo>
                  <a:cubicBezTo>
                    <a:pt x="6940" y="8379"/>
                    <a:pt x="7533" y="8150"/>
                    <a:pt x="8150" y="7945"/>
                  </a:cubicBezTo>
                  <a:cubicBezTo>
                    <a:pt x="8424" y="7831"/>
                    <a:pt x="8720" y="7739"/>
                    <a:pt x="8994" y="7625"/>
                  </a:cubicBezTo>
                  <a:cubicBezTo>
                    <a:pt x="9177" y="7557"/>
                    <a:pt x="9382" y="7466"/>
                    <a:pt x="9588" y="7443"/>
                  </a:cubicBezTo>
                  <a:lnTo>
                    <a:pt x="9588" y="7443"/>
                  </a:lnTo>
                  <a:cubicBezTo>
                    <a:pt x="8766" y="8972"/>
                    <a:pt x="7967" y="10501"/>
                    <a:pt x="7145" y="12031"/>
                  </a:cubicBezTo>
                  <a:cubicBezTo>
                    <a:pt x="6990" y="12310"/>
                    <a:pt x="7237" y="12558"/>
                    <a:pt x="7482" y="12558"/>
                  </a:cubicBezTo>
                  <a:cubicBezTo>
                    <a:pt x="7597" y="12558"/>
                    <a:pt x="7712" y="12504"/>
                    <a:pt x="7784" y="12373"/>
                  </a:cubicBezTo>
                  <a:cubicBezTo>
                    <a:pt x="8675" y="10707"/>
                    <a:pt x="9588" y="9018"/>
                    <a:pt x="10478" y="7351"/>
                  </a:cubicBezTo>
                  <a:cubicBezTo>
                    <a:pt x="10569" y="7192"/>
                    <a:pt x="10523" y="6941"/>
                    <a:pt x="10341" y="6849"/>
                  </a:cubicBezTo>
                  <a:cubicBezTo>
                    <a:pt x="10139" y="6753"/>
                    <a:pt x="9944" y="6714"/>
                    <a:pt x="9751" y="6714"/>
                  </a:cubicBezTo>
                  <a:cubicBezTo>
                    <a:pt x="9441" y="6714"/>
                    <a:pt x="9135" y="6814"/>
                    <a:pt x="8812" y="6941"/>
                  </a:cubicBezTo>
                  <a:cubicBezTo>
                    <a:pt x="8104" y="7192"/>
                    <a:pt x="7374" y="7443"/>
                    <a:pt x="6666" y="7717"/>
                  </a:cubicBezTo>
                  <a:cubicBezTo>
                    <a:pt x="5753" y="8036"/>
                    <a:pt x="4863" y="8356"/>
                    <a:pt x="3973" y="8675"/>
                  </a:cubicBezTo>
                  <a:cubicBezTo>
                    <a:pt x="4771" y="7876"/>
                    <a:pt x="5593" y="7078"/>
                    <a:pt x="6392" y="6279"/>
                  </a:cubicBezTo>
                  <a:lnTo>
                    <a:pt x="8195" y="4498"/>
                  </a:lnTo>
                  <a:cubicBezTo>
                    <a:pt x="8560" y="4133"/>
                    <a:pt x="9405" y="3562"/>
                    <a:pt x="9085" y="2969"/>
                  </a:cubicBezTo>
                  <a:cubicBezTo>
                    <a:pt x="8957" y="2721"/>
                    <a:pt x="8738" y="2641"/>
                    <a:pt x="8494" y="2641"/>
                  </a:cubicBezTo>
                  <a:cubicBezTo>
                    <a:pt x="8175" y="2641"/>
                    <a:pt x="7815" y="2777"/>
                    <a:pt x="7556" y="2855"/>
                  </a:cubicBezTo>
                  <a:cubicBezTo>
                    <a:pt x="6757" y="3106"/>
                    <a:pt x="5958" y="3357"/>
                    <a:pt x="5159" y="3631"/>
                  </a:cubicBezTo>
                  <a:cubicBezTo>
                    <a:pt x="4383" y="3905"/>
                    <a:pt x="3585" y="4202"/>
                    <a:pt x="2808" y="4498"/>
                  </a:cubicBezTo>
                  <a:cubicBezTo>
                    <a:pt x="2352" y="4658"/>
                    <a:pt x="1690" y="5023"/>
                    <a:pt x="1119" y="5069"/>
                  </a:cubicBezTo>
                  <a:cubicBezTo>
                    <a:pt x="2466" y="3631"/>
                    <a:pt x="3767" y="2147"/>
                    <a:pt x="5023" y="618"/>
                  </a:cubicBezTo>
                  <a:cubicBezTo>
                    <a:pt x="5200" y="396"/>
                    <a:pt x="5119" y="1"/>
                    <a:pt x="47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34837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1" name="Google Shape;2221;p53"/>
          <p:cNvGrpSpPr/>
          <p:nvPr/>
        </p:nvGrpSpPr>
        <p:grpSpPr>
          <a:xfrm>
            <a:off x="3513147" y="1398494"/>
            <a:ext cx="2857730" cy="2983189"/>
            <a:chOff x="1282190" y="1486412"/>
            <a:chExt cx="1838815" cy="2706778"/>
          </a:xfrm>
        </p:grpSpPr>
        <p:grpSp>
          <p:nvGrpSpPr>
            <p:cNvPr id="2222" name="Google Shape;2222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23" name="Google Shape;2223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4" name="Google Shape;2224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25" name="Google Shape;2225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26" name="Google Shape;2226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7" name="Google Shape;2227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28" name="Google Shape;2228;p53"/>
          <p:cNvGrpSpPr/>
          <p:nvPr/>
        </p:nvGrpSpPr>
        <p:grpSpPr>
          <a:xfrm>
            <a:off x="6562712" y="1408445"/>
            <a:ext cx="2105514" cy="2984703"/>
            <a:chOff x="1282190" y="1486412"/>
            <a:chExt cx="1838815" cy="2706778"/>
          </a:xfrm>
        </p:grpSpPr>
        <p:grpSp>
          <p:nvGrpSpPr>
            <p:cNvPr id="2229" name="Google Shape;2229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30" name="Google Shape;2230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1" name="Google Shape;2231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2" name="Google Shape;2232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33" name="Google Shape;2233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4" name="Google Shape;2234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235" name="Google Shape;2235;p53"/>
          <p:cNvGrpSpPr/>
          <p:nvPr/>
        </p:nvGrpSpPr>
        <p:grpSpPr>
          <a:xfrm>
            <a:off x="1037346" y="1398494"/>
            <a:ext cx="2339720" cy="2880646"/>
            <a:chOff x="1282190" y="1486412"/>
            <a:chExt cx="1838815" cy="2706778"/>
          </a:xfrm>
        </p:grpSpPr>
        <p:grpSp>
          <p:nvGrpSpPr>
            <p:cNvPr id="2236" name="Google Shape;2236;p53"/>
            <p:cNvGrpSpPr/>
            <p:nvPr/>
          </p:nvGrpSpPr>
          <p:grpSpPr>
            <a:xfrm>
              <a:off x="1282190" y="1776851"/>
              <a:ext cx="1838815" cy="2416338"/>
              <a:chOff x="3109075" y="715403"/>
              <a:chExt cx="1313439" cy="1136566"/>
            </a:xfrm>
          </p:grpSpPr>
          <p:sp>
            <p:nvSpPr>
              <p:cNvPr id="2237" name="Google Shape;2237;p53"/>
              <p:cNvSpPr/>
              <p:nvPr/>
            </p:nvSpPr>
            <p:spPr>
              <a:xfrm>
                <a:off x="3116665" y="722234"/>
                <a:ext cx="1305849" cy="1124992"/>
              </a:xfrm>
              <a:custGeom>
                <a:avLst/>
                <a:gdLst/>
                <a:ahLst/>
                <a:cxnLst/>
                <a:rect l="l" t="t" r="r" b="b"/>
                <a:pathLst>
                  <a:path w="34412" h="29646" extrusionOk="0">
                    <a:moveTo>
                      <a:pt x="26988" y="0"/>
                    </a:moveTo>
                    <a:cubicBezTo>
                      <a:pt x="18118" y="0"/>
                      <a:pt x="9252" y="106"/>
                      <a:pt x="402" y="146"/>
                    </a:cubicBezTo>
                    <a:cubicBezTo>
                      <a:pt x="101" y="4908"/>
                      <a:pt x="1" y="9720"/>
                      <a:pt x="1" y="14507"/>
                    </a:cubicBezTo>
                    <a:cubicBezTo>
                      <a:pt x="1" y="17289"/>
                      <a:pt x="51" y="20071"/>
                      <a:pt x="126" y="22828"/>
                    </a:cubicBezTo>
                    <a:cubicBezTo>
                      <a:pt x="151" y="24106"/>
                      <a:pt x="51" y="25535"/>
                      <a:pt x="326" y="26788"/>
                    </a:cubicBezTo>
                    <a:cubicBezTo>
                      <a:pt x="652" y="28342"/>
                      <a:pt x="2031" y="29570"/>
                      <a:pt x="3635" y="29645"/>
                    </a:cubicBezTo>
                    <a:lnTo>
                      <a:pt x="3835" y="29645"/>
                    </a:lnTo>
                    <a:cubicBezTo>
                      <a:pt x="3885" y="29595"/>
                      <a:pt x="3936" y="29520"/>
                      <a:pt x="4036" y="29520"/>
                    </a:cubicBezTo>
                    <a:cubicBezTo>
                      <a:pt x="8161" y="29188"/>
                      <a:pt x="12323" y="29075"/>
                      <a:pt x="16491" y="29075"/>
                    </a:cubicBezTo>
                    <a:cubicBezTo>
                      <a:pt x="21438" y="29075"/>
                      <a:pt x="26393" y="29233"/>
                      <a:pt x="31304" y="29369"/>
                    </a:cubicBezTo>
                    <a:cubicBezTo>
                      <a:pt x="31329" y="29369"/>
                      <a:pt x="31354" y="29395"/>
                      <a:pt x="31354" y="29395"/>
                    </a:cubicBezTo>
                    <a:cubicBezTo>
                      <a:pt x="34412" y="28116"/>
                      <a:pt x="33560" y="23154"/>
                      <a:pt x="33535" y="20422"/>
                    </a:cubicBezTo>
                    <a:cubicBezTo>
                      <a:pt x="33510" y="17916"/>
                      <a:pt x="33510" y="15409"/>
                      <a:pt x="33485" y="12928"/>
                    </a:cubicBezTo>
                    <a:cubicBezTo>
                      <a:pt x="33434" y="8617"/>
                      <a:pt x="33384" y="4332"/>
                      <a:pt x="33384" y="21"/>
                    </a:cubicBezTo>
                    <a:cubicBezTo>
                      <a:pt x="31252" y="6"/>
                      <a:pt x="29120" y="0"/>
                      <a:pt x="26988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8" name="Google Shape;2238;p53"/>
              <p:cNvSpPr/>
              <p:nvPr/>
            </p:nvSpPr>
            <p:spPr>
              <a:xfrm>
                <a:off x="3109075" y="715403"/>
                <a:ext cx="1294427" cy="1136566"/>
              </a:xfrm>
              <a:custGeom>
                <a:avLst/>
                <a:gdLst/>
                <a:ahLst/>
                <a:cxnLst/>
                <a:rect l="l" t="t" r="r" b="b"/>
                <a:pathLst>
                  <a:path w="34111" h="29951" extrusionOk="0">
                    <a:moveTo>
                      <a:pt x="33386" y="402"/>
                    </a:moveTo>
                    <a:lnTo>
                      <a:pt x="33559" y="20602"/>
                    </a:lnTo>
                    <a:cubicBezTo>
                      <a:pt x="33584" y="22256"/>
                      <a:pt x="33785" y="23885"/>
                      <a:pt x="33634" y="25489"/>
                    </a:cubicBezTo>
                    <a:cubicBezTo>
                      <a:pt x="33584" y="26291"/>
                      <a:pt x="33434" y="27093"/>
                      <a:pt x="33108" y="27795"/>
                    </a:cubicBezTo>
                    <a:cubicBezTo>
                      <a:pt x="32782" y="28522"/>
                      <a:pt x="32231" y="29123"/>
                      <a:pt x="31504" y="29399"/>
                    </a:cubicBezTo>
                    <a:lnTo>
                      <a:pt x="31454" y="29399"/>
                    </a:lnTo>
                    <a:lnTo>
                      <a:pt x="31354" y="29374"/>
                    </a:lnTo>
                    <a:lnTo>
                      <a:pt x="30702" y="29374"/>
                    </a:lnTo>
                    <a:lnTo>
                      <a:pt x="29850" y="29349"/>
                    </a:lnTo>
                    <a:lnTo>
                      <a:pt x="28121" y="29274"/>
                    </a:lnTo>
                    <a:lnTo>
                      <a:pt x="24662" y="29199"/>
                    </a:lnTo>
                    <a:cubicBezTo>
                      <a:pt x="22381" y="29148"/>
                      <a:pt x="20075" y="29098"/>
                      <a:pt x="17770" y="29098"/>
                    </a:cubicBezTo>
                    <a:cubicBezTo>
                      <a:pt x="17225" y="29092"/>
                      <a:pt x="16681" y="29089"/>
                      <a:pt x="16137" y="29089"/>
                    </a:cubicBezTo>
                    <a:cubicBezTo>
                      <a:pt x="14377" y="29089"/>
                      <a:pt x="12620" y="29122"/>
                      <a:pt x="10877" y="29199"/>
                    </a:cubicBezTo>
                    <a:lnTo>
                      <a:pt x="7419" y="29374"/>
                    </a:lnTo>
                    <a:lnTo>
                      <a:pt x="5689" y="29474"/>
                    </a:lnTo>
                    <a:lnTo>
                      <a:pt x="4837" y="29549"/>
                    </a:lnTo>
                    <a:lnTo>
                      <a:pt x="4411" y="29575"/>
                    </a:lnTo>
                    <a:cubicBezTo>
                      <a:pt x="4336" y="29575"/>
                      <a:pt x="4286" y="29575"/>
                      <a:pt x="4186" y="29600"/>
                    </a:cubicBezTo>
                    <a:cubicBezTo>
                      <a:pt x="4093" y="29600"/>
                      <a:pt x="4028" y="29655"/>
                      <a:pt x="3980" y="29724"/>
                    </a:cubicBezTo>
                    <a:lnTo>
                      <a:pt x="3980" y="29724"/>
                    </a:lnTo>
                    <a:cubicBezTo>
                      <a:pt x="3357" y="29708"/>
                      <a:pt x="2759" y="29511"/>
                      <a:pt x="2231" y="29199"/>
                    </a:cubicBezTo>
                    <a:cubicBezTo>
                      <a:pt x="1704" y="28848"/>
                      <a:pt x="1253" y="28372"/>
                      <a:pt x="953" y="27820"/>
                    </a:cubicBezTo>
                    <a:cubicBezTo>
                      <a:pt x="652" y="27244"/>
                      <a:pt x="552" y="26617"/>
                      <a:pt x="501" y="25965"/>
                    </a:cubicBezTo>
                    <a:cubicBezTo>
                      <a:pt x="451" y="25314"/>
                      <a:pt x="476" y="24662"/>
                      <a:pt x="476" y="24011"/>
                    </a:cubicBezTo>
                    <a:cubicBezTo>
                      <a:pt x="476" y="21354"/>
                      <a:pt x="426" y="18747"/>
                      <a:pt x="376" y="16091"/>
                    </a:cubicBezTo>
                    <a:cubicBezTo>
                      <a:pt x="351" y="13484"/>
                      <a:pt x="376" y="10853"/>
                      <a:pt x="451" y="8221"/>
                    </a:cubicBezTo>
                    <a:cubicBezTo>
                      <a:pt x="500" y="5648"/>
                      <a:pt x="621" y="3074"/>
                      <a:pt x="767" y="501"/>
                    </a:cubicBezTo>
                    <a:lnTo>
                      <a:pt x="767" y="501"/>
                    </a:lnTo>
                    <a:lnTo>
                      <a:pt x="33386" y="402"/>
                    </a:lnTo>
                    <a:close/>
                    <a:moveTo>
                      <a:pt x="33584" y="0"/>
                    </a:moveTo>
                    <a:lnTo>
                      <a:pt x="602" y="126"/>
                    </a:lnTo>
                    <a:lnTo>
                      <a:pt x="426" y="151"/>
                    </a:lnTo>
                    <a:lnTo>
                      <a:pt x="401" y="301"/>
                    </a:lnTo>
                    <a:cubicBezTo>
                      <a:pt x="251" y="2933"/>
                      <a:pt x="151" y="5564"/>
                      <a:pt x="100" y="8196"/>
                    </a:cubicBezTo>
                    <a:cubicBezTo>
                      <a:pt x="50" y="10828"/>
                      <a:pt x="0" y="13484"/>
                      <a:pt x="50" y="16116"/>
                    </a:cubicBezTo>
                    <a:lnTo>
                      <a:pt x="176" y="24011"/>
                    </a:lnTo>
                    <a:cubicBezTo>
                      <a:pt x="176" y="24662"/>
                      <a:pt x="176" y="25314"/>
                      <a:pt x="226" y="25991"/>
                    </a:cubicBezTo>
                    <a:cubicBezTo>
                      <a:pt x="301" y="26642"/>
                      <a:pt x="401" y="27319"/>
                      <a:pt x="727" y="27945"/>
                    </a:cubicBezTo>
                    <a:cubicBezTo>
                      <a:pt x="1053" y="28547"/>
                      <a:pt x="1529" y="29048"/>
                      <a:pt x="2105" y="29399"/>
                    </a:cubicBezTo>
                    <a:cubicBezTo>
                      <a:pt x="2682" y="29775"/>
                      <a:pt x="3384" y="29950"/>
                      <a:pt x="4035" y="29950"/>
                    </a:cubicBezTo>
                    <a:lnTo>
                      <a:pt x="4136" y="29950"/>
                    </a:lnTo>
                    <a:lnTo>
                      <a:pt x="4161" y="29875"/>
                    </a:lnTo>
                    <a:cubicBezTo>
                      <a:pt x="4161" y="29850"/>
                      <a:pt x="4186" y="29825"/>
                      <a:pt x="4236" y="29825"/>
                    </a:cubicBezTo>
                    <a:lnTo>
                      <a:pt x="4436" y="29800"/>
                    </a:lnTo>
                    <a:lnTo>
                      <a:pt x="4862" y="29775"/>
                    </a:lnTo>
                    <a:lnTo>
                      <a:pt x="5714" y="29700"/>
                    </a:lnTo>
                    <a:lnTo>
                      <a:pt x="7444" y="29600"/>
                    </a:lnTo>
                    <a:cubicBezTo>
                      <a:pt x="8572" y="29524"/>
                      <a:pt x="9725" y="29499"/>
                      <a:pt x="10877" y="29474"/>
                    </a:cubicBezTo>
                    <a:cubicBezTo>
                      <a:pt x="13183" y="29449"/>
                      <a:pt x="15464" y="29424"/>
                      <a:pt x="17770" y="29424"/>
                    </a:cubicBezTo>
                    <a:cubicBezTo>
                      <a:pt x="20075" y="29449"/>
                      <a:pt x="22356" y="29474"/>
                      <a:pt x="24662" y="29549"/>
                    </a:cubicBezTo>
                    <a:lnTo>
                      <a:pt x="31529" y="29725"/>
                    </a:lnTo>
                    <a:lnTo>
                      <a:pt x="31629" y="29725"/>
                    </a:lnTo>
                    <a:cubicBezTo>
                      <a:pt x="32431" y="29399"/>
                      <a:pt x="33058" y="28722"/>
                      <a:pt x="33409" y="27945"/>
                    </a:cubicBezTo>
                    <a:cubicBezTo>
                      <a:pt x="33760" y="27168"/>
                      <a:pt x="33910" y="26341"/>
                      <a:pt x="33985" y="25514"/>
                    </a:cubicBezTo>
                    <a:cubicBezTo>
                      <a:pt x="34111" y="23860"/>
                      <a:pt x="33910" y="22231"/>
                      <a:pt x="33885" y="20602"/>
                    </a:cubicBezTo>
                    <a:lnTo>
                      <a:pt x="33760" y="201"/>
                    </a:lnTo>
                    <a:lnTo>
                      <a:pt x="3376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9" name="Google Shape;2239;p53"/>
            <p:cNvGrpSpPr/>
            <p:nvPr/>
          </p:nvGrpSpPr>
          <p:grpSpPr>
            <a:xfrm>
              <a:off x="1303598" y="1486412"/>
              <a:ext cx="1776231" cy="362376"/>
              <a:chOff x="3124292" y="481000"/>
              <a:chExt cx="1268737" cy="258840"/>
            </a:xfrm>
          </p:grpSpPr>
          <p:sp>
            <p:nvSpPr>
              <p:cNvPr id="2240" name="Google Shape;2240;p53"/>
              <p:cNvSpPr/>
              <p:nvPr/>
            </p:nvSpPr>
            <p:spPr>
              <a:xfrm>
                <a:off x="3131882" y="487679"/>
                <a:ext cx="1254506" cy="245938"/>
              </a:xfrm>
              <a:custGeom>
                <a:avLst/>
                <a:gdLst/>
                <a:ahLst/>
                <a:cxnLst/>
                <a:rect l="l" t="t" r="r" b="b"/>
                <a:pathLst>
                  <a:path w="33059" h="6481" extrusionOk="0">
                    <a:moveTo>
                      <a:pt x="5062" y="1"/>
                    </a:moveTo>
                    <a:cubicBezTo>
                      <a:pt x="3698" y="1"/>
                      <a:pt x="2334" y="120"/>
                      <a:pt x="1329" y="1164"/>
                    </a:cubicBezTo>
                    <a:cubicBezTo>
                      <a:pt x="477" y="2067"/>
                      <a:pt x="251" y="3119"/>
                      <a:pt x="1" y="4272"/>
                    </a:cubicBezTo>
                    <a:cubicBezTo>
                      <a:pt x="51" y="4322"/>
                      <a:pt x="101" y="4372"/>
                      <a:pt x="101" y="4473"/>
                    </a:cubicBezTo>
                    <a:cubicBezTo>
                      <a:pt x="51" y="4949"/>
                      <a:pt x="26" y="5826"/>
                      <a:pt x="1" y="6327"/>
                    </a:cubicBezTo>
                    <a:cubicBezTo>
                      <a:pt x="5595" y="6404"/>
                      <a:pt x="11234" y="6481"/>
                      <a:pt x="16867" y="6481"/>
                    </a:cubicBezTo>
                    <a:cubicBezTo>
                      <a:pt x="22262" y="6481"/>
                      <a:pt x="27649" y="6410"/>
                      <a:pt x="32983" y="6202"/>
                    </a:cubicBezTo>
                    <a:cubicBezTo>
                      <a:pt x="32958" y="5550"/>
                      <a:pt x="32958" y="4272"/>
                      <a:pt x="32958" y="3620"/>
                    </a:cubicBezTo>
                    <a:cubicBezTo>
                      <a:pt x="32958" y="3520"/>
                      <a:pt x="32983" y="3445"/>
                      <a:pt x="33059" y="3395"/>
                    </a:cubicBezTo>
                    <a:cubicBezTo>
                      <a:pt x="33041" y="466"/>
                      <a:pt x="29686" y="41"/>
                      <a:pt x="26728" y="41"/>
                    </a:cubicBezTo>
                    <a:cubicBezTo>
                      <a:pt x="25517" y="41"/>
                      <a:pt x="24372" y="112"/>
                      <a:pt x="23551" y="112"/>
                    </a:cubicBezTo>
                    <a:cubicBezTo>
                      <a:pt x="23511" y="112"/>
                      <a:pt x="23472" y="112"/>
                      <a:pt x="23434" y="112"/>
                    </a:cubicBezTo>
                    <a:cubicBezTo>
                      <a:pt x="20652" y="112"/>
                      <a:pt x="17870" y="87"/>
                      <a:pt x="15088" y="62"/>
                    </a:cubicBezTo>
                    <a:cubicBezTo>
                      <a:pt x="12131" y="62"/>
                      <a:pt x="9199" y="36"/>
                      <a:pt x="6266" y="11"/>
                    </a:cubicBezTo>
                    <a:cubicBezTo>
                      <a:pt x="5871" y="11"/>
                      <a:pt x="5467" y="1"/>
                      <a:pt x="50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1" name="Google Shape;2241;p53"/>
              <p:cNvSpPr/>
              <p:nvPr/>
            </p:nvSpPr>
            <p:spPr>
              <a:xfrm>
                <a:off x="3124292" y="481000"/>
                <a:ext cx="1268737" cy="258840"/>
              </a:xfrm>
              <a:custGeom>
                <a:avLst/>
                <a:gdLst/>
                <a:ahLst/>
                <a:cxnLst/>
                <a:rect l="l" t="t" r="r" b="b"/>
                <a:pathLst>
                  <a:path w="33434" h="6821" extrusionOk="0">
                    <a:moveTo>
                      <a:pt x="4787" y="363"/>
                    </a:moveTo>
                    <a:cubicBezTo>
                      <a:pt x="5539" y="363"/>
                      <a:pt x="6341" y="388"/>
                      <a:pt x="7093" y="388"/>
                    </a:cubicBezTo>
                    <a:lnTo>
                      <a:pt x="16391" y="463"/>
                    </a:lnTo>
                    <a:lnTo>
                      <a:pt x="21028" y="488"/>
                    </a:lnTo>
                    <a:cubicBezTo>
                      <a:pt x="21649" y="488"/>
                      <a:pt x="22271" y="492"/>
                      <a:pt x="22893" y="492"/>
                    </a:cubicBezTo>
                    <a:cubicBezTo>
                      <a:pt x="23825" y="492"/>
                      <a:pt x="24757" y="483"/>
                      <a:pt x="25690" y="438"/>
                    </a:cubicBezTo>
                    <a:cubicBezTo>
                      <a:pt x="26183" y="422"/>
                      <a:pt x="26679" y="408"/>
                      <a:pt x="27174" y="408"/>
                    </a:cubicBezTo>
                    <a:cubicBezTo>
                      <a:pt x="28214" y="408"/>
                      <a:pt x="29250" y="468"/>
                      <a:pt x="30251" y="689"/>
                    </a:cubicBezTo>
                    <a:cubicBezTo>
                      <a:pt x="31003" y="864"/>
                      <a:pt x="31705" y="1140"/>
                      <a:pt x="32256" y="1616"/>
                    </a:cubicBezTo>
                    <a:cubicBezTo>
                      <a:pt x="32791" y="2102"/>
                      <a:pt x="33066" y="2800"/>
                      <a:pt x="33082" y="3504"/>
                    </a:cubicBezTo>
                    <a:lnTo>
                      <a:pt x="33082" y="3504"/>
                    </a:lnTo>
                    <a:cubicBezTo>
                      <a:pt x="33016" y="3593"/>
                      <a:pt x="32983" y="3695"/>
                      <a:pt x="32983" y="3796"/>
                    </a:cubicBezTo>
                    <a:lnTo>
                      <a:pt x="33006" y="6233"/>
                    </a:lnTo>
                    <a:lnTo>
                      <a:pt x="33006" y="6233"/>
                    </a:lnTo>
                    <a:cubicBezTo>
                      <a:pt x="30324" y="6330"/>
                      <a:pt x="27618" y="6379"/>
                      <a:pt x="24913" y="6428"/>
                    </a:cubicBezTo>
                    <a:lnTo>
                      <a:pt x="20802" y="6478"/>
                    </a:lnTo>
                    <a:cubicBezTo>
                      <a:pt x="19424" y="6478"/>
                      <a:pt x="18045" y="6478"/>
                      <a:pt x="16692" y="6528"/>
                    </a:cubicBezTo>
                    <a:cubicBezTo>
                      <a:pt x="16233" y="6537"/>
                      <a:pt x="15773" y="6539"/>
                      <a:pt x="15314" y="6539"/>
                    </a:cubicBezTo>
                    <a:cubicBezTo>
                      <a:pt x="14395" y="6539"/>
                      <a:pt x="13476" y="6528"/>
                      <a:pt x="12557" y="6528"/>
                    </a:cubicBezTo>
                    <a:lnTo>
                      <a:pt x="8446" y="6453"/>
                    </a:lnTo>
                    <a:lnTo>
                      <a:pt x="364" y="6330"/>
                    </a:lnTo>
                    <a:lnTo>
                      <a:pt x="364" y="6330"/>
                    </a:lnTo>
                    <a:lnTo>
                      <a:pt x="426" y="5476"/>
                    </a:lnTo>
                    <a:lnTo>
                      <a:pt x="451" y="4949"/>
                    </a:lnTo>
                    <a:lnTo>
                      <a:pt x="476" y="4674"/>
                    </a:lnTo>
                    <a:cubicBezTo>
                      <a:pt x="476" y="4649"/>
                      <a:pt x="476" y="4548"/>
                      <a:pt x="451" y="4473"/>
                    </a:cubicBezTo>
                    <a:cubicBezTo>
                      <a:pt x="438" y="4435"/>
                      <a:pt x="419" y="4402"/>
                      <a:pt x="396" y="4374"/>
                    </a:cubicBezTo>
                    <a:lnTo>
                      <a:pt x="396" y="4374"/>
                    </a:lnTo>
                    <a:cubicBezTo>
                      <a:pt x="542" y="3655"/>
                      <a:pt x="717" y="2941"/>
                      <a:pt x="1053" y="2318"/>
                    </a:cubicBezTo>
                    <a:cubicBezTo>
                      <a:pt x="1404" y="1666"/>
                      <a:pt x="1930" y="1115"/>
                      <a:pt x="2607" y="789"/>
                    </a:cubicBezTo>
                    <a:cubicBezTo>
                      <a:pt x="3258" y="488"/>
                      <a:pt x="4035" y="388"/>
                      <a:pt x="4787" y="363"/>
                    </a:cubicBezTo>
                    <a:close/>
                    <a:moveTo>
                      <a:pt x="5564" y="1"/>
                    </a:moveTo>
                    <a:cubicBezTo>
                      <a:pt x="5305" y="1"/>
                      <a:pt x="5046" y="4"/>
                      <a:pt x="4787" y="12"/>
                    </a:cubicBezTo>
                    <a:cubicBezTo>
                      <a:pt x="4010" y="37"/>
                      <a:pt x="3183" y="112"/>
                      <a:pt x="2456" y="463"/>
                    </a:cubicBezTo>
                    <a:cubicBezTo>
                      <a:pt x="1704" y="814"/>
                      <a:pt x="1128" y="1441"/>
                      <a:pt x="727" y="2142"/>
                    </a:cubicBezTo>
                    <a:cubicBezTo>
                      <a:pt x="351" y="2869"/>
                      <a:pt x="201" y="3646"/>
                      <a:pt x="25" y="4398"/>
                    </a:cubicBezTo>
                    <a:lnTo>
                      <a:pt x="25" y="4473"/>
                    </a:lnTo>
                    <a:lnTo>
                      <a:pt x="100" y="4573"/>
                    </a:lnTo>
                    <a:cubicBezTo>
                      <a:pt x="125" y="4598"/>
                      <a:pt x="125" y="4598"/>
                      <a:pt x="125" y="4649"/>
                    </a:cubicBezTo>
                    <a:lnTo>
                      <a:pt x="100" y="4924"/>
                    </a:lnTo>
                    <a:lnTo>
                      <a:pt x="75" y="5451"/>
                    </a:lnTo>
                    <a:lnTo>
                      <a:pt x="25" y="6478"/>
                    </a:lnTo>
                    <a:lnTo>
                      <a:pt x="0" y="6654"/>
                    </a:lnTo>
                    <a:lnTo>
                      <a:pt x="176" y="6679"/>
                    </a:lnTo>
                    <a:cubicBezTo>
                      <a:pt x="2933" y="6704"/>
                      <a:pt x="5689" y="6729"/>
                      <a:pt x="8446" y="6754"/>
                    </a:cubicBezTo>
                    <a:lnTo>
                      <a:pt x="12557" y="6754"/>
                    </a:lnTo>
                    <a:cubicBezTo>
                      <a:pt x="13246" y="6754"/>
                      <a:pt x="13935" y="6748"/>
                      <a:pt x="14624" y="6748"/>
                    </a:cubicBezTo>
                    <a:cubicBezTo>
                      <a:pt x="15314" y="6748"/>
                      <a:pt x="16003" y="6754"/>
                      <a:pt x="16692" y="6779"/>
                    </a:cubicBezTo>
                    <a:cubicBezTo>
                      <a:pt x="17485" y="6808"/>
                      <a:pt x="18286" y="6820"/>
                      <a:pt x="19091" y="6820"/>
                    </a:cubicBezTo>
                    <a:cubicBezTo>
                      <a:pt x="19660" y="6820"/>
                      <a:pt x="20231" y="6814"/>
                      <a:pt x="20802" y="6804"/>
                    </a:cubicBezTo>
                    <a:lnTo>
                      <a:pt x="24938" y="6779"/>
                    </a:lnTo>
                    <a:cubicBezTo>
                      <a:pt x="27670" y="6729"/>
                      <a:pt x="30426" y="6654"/>
                      <a:pt x="33183" y="6553"/>
                    </a:cubicBezTo>
                    <a:lnTo>
                      <a:pt x="33334" y="6553"/>
                    </a:lnTo>
                    <a:lnTo>
                      <a:pt x="33334" y="6378"/>
                    </a:lnTo>
                    <a:lnTo>
                      <a:pt x="33309" y="3796"/>
                    </a:lnTo>
                    <a:cubicBezTo>
                      <a:pt x="33309" y="3746"/>
                      <a:pt x="33334" y="3721"/>
                      <a:pt x="33359" y="3696"/>
                    </a:cubicBezTo>
                    <a:lnTo>
                      <a:pt x="33409" y="3646"/>
                    </a:lnTo>
                    <a:lnTo>
                      <a:pt x="33409" y="3571"/>
                    </a:lnTo>
                    <a:cubicBezTo>
                      <a:pt x="33434" y="2769"/>
                      <a:pt x="33108" y="1917"/>
                      <a:pt x="32482" y="1365"/>
                    </a:cubicBezTo>
                    <a:cubicBezTo>
                      <a:pt x="31880" y="814"/>
                      <a:pt x="31103" y="538"/>
                      <a:pt x="30326" y="363"/>
                    </a:cubicBezTo>
                    <a:cubicBezTo>
                      <a:pt x="29217" y="108"/>
                      <a:pt x="28081" y="38"/>
                      <a:pt x="26947" y="38"/>
                    </a:cubicBezTo>
                    <a:cubicBezTo>
                      <a:pt x="26519" y="38"/>
                      <a:pt x="26091" y="48"/>
                      <a:pt x="25664" y="62"/>
                    </a:cubicBezTo>
                    <a:cubicBezTo>
                      <a:pt x="24999" y="94"/>
                      <a:pt x="24337" y="104"/>
                      <a:pt x="23676" y="104"/>
                    </a:cubicBezTo>
                    <a:cubicBezTo>
                      <a:pt x="22796" y="104"/>
                      <a:pt x="21916" y="87"/>
                      <a:pt x="21028" y="87"/>
                    </a:cubicBezTo>
                    <a:lnTo>
                      <a:pt x="16391" y="37"/>
                    </a:lnTo>
                    <a:lnTo>
                      <a:pt x="7118" y="12"/>
                    </a:lnTo>
                    <a:cubicBezTo>
                      <a:pt x="6600" y="12"/>
                      <a:pt x="6082" y="1"/>
                      <a:pt x="556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49" name="Google Shape;2249;p5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824600" cy="642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Vocabulario</a:t>
            </a:r>
            <a:endParaRPr dirty="0"/>
          </a:p>
        </p:txBody>
      </p:sp>
      <p:grpSp>
        <p:nvGrpSpPr>
          <p:cNvPr id="2250" name="Google Shape;2250;p53"/>
          <p:cNvGrpSpPr/>
          <p:nvPr/>
        </p:nvGrpSpPr>
        <p:grpSpPr>
          <a:xfrm flipH="1">
            <a:off x="722814" y="938650"/>
            <a:ext cx="2036227" cy="176025"/>
            <a:chOff x="4345425" y="2175475"/>
            <a:chExt cx="800750" cy="176025"/>
          </a:xfrm>
        </p:grpSpPr>
        <p:sp>
          <p:nvSpPr>
            <p:cNvPr id="2251" name="Google Shape;2251;p5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5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3" name="Google Shape;2253;p53"/>
          <p:cNvSpPr txBox="1"/>
          <p:nvPr/>
        </p:nvSpPr>
        <p:spPr>
          <a:xfrm>
            <a:off x="3660896" y="2048973"/>
            <a:ext cx="2380414" cy="171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>
                <a:solidFill>
                  <a:schemeClr val="dk2"/>
                </a:solidFill>
                <a:latin typeface="Modern Love Grunge" panose="04070805081005020601" pitchFamily="82" charset="0"/>
                <a:ea typeface="Muli"/>
                <a:cs typeface="Muli"/>
                <a:sym typeface="Muli"/>
              </a:rPr>
              <a:t>“Mayoría de edad natural”</a:t>
            </a:r>
            <a:endParaRPr sz="1600" dirty="0">
              <a:solidFill>
                <a:schemeClr val="dk2"/>
              </a:solidFill>
              <a:latin typeface="Modern Love Grunge" panose="04070805081005020601" pitchFamily="82" charset="0"/>
              <a:ea typeface="Muli"/>
              <a:cs typeface="Muli"/>
              <a:sym typeface="Muli"/>
            </a:endParaRPr>
          </a:p>
        </p:txBody>
      </p:sp>
      <p:sp>
        <p:nvSpPr>
          <p:cNvPr id="2254" name="Google Shape;2254;p53"/>
          <p:cNvSpPr txBox="1"/>
          <p:nvPr/>
        </p:nvSpPr>
        <p:spPr>
          <a:xfrm>
            <a:off x="6737130" y="2108373"/>
            <a:ext cx="1726200" cy="15589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uli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600" dirty="0">
                <a:solidFill>
                  <a:schemeClr val="dk2"/>
                </a:solidFill>
                <a:latin typeface="Modern Love Grunge" panose="04070805081005020601" pitchFamily="82" charset="0"/>
                <a:ea typeface="Muli"/>
                <a:cs typeface="Muli"/>
                <a:sym typeface="Muli"/>
              </a:rPr>
              <a:t>Liberado de toda clase de subordinación o dependencia</a:t>
            </a:r>
            <a:endParaRPr sz="1600" dirty="0">
              <a:solidFill>
                <a:schemeClr val="dk2"/>
              </a:solidFill>
              <a:latin typeface="Modern Love Grunge" panose="04070805081005020601" pitchFamily="82" charset="0"/>
              <a:ea typeface="Muli"/>
              <a:cs typeface="Muli"/>
              <a:sym typeface="Muli"/>
            </a:endParaRPr>
          </a:p>
        </p:txBody>
      </p:sp>
      <p:sp>
        <p:nvSpPr>
          <p:cNvPr id="2255" name="Google Shape;2255;p53"/>
          <p:cNvSpPr txBox="1"/>
          <p:nvPr/>
        </p:nvSpPr>
        <p:spPr>
          <a:xfrm>
            <a:off x="3667751" y="1373142"/>
            <a:ext cx="2509221" cy="380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6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Naturaliter majorennes</a:t>
            </a:r>
            <a:endParaRPr sz="19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256" name="Google Shape;2256;p53"/>
          <p:cNvSpPr txBox="1"/>
          <p:nvPr/>
        </p:nvSpPr>
        <p:spPr>
          <a:xfrm>
            <a:off x="6904268" y="1428469"/>
            <a:ext cx="1438881" cy="272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6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Emancipado</a:t>
            </a:r>
            <a:endParaRPr sz="19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257" name="Google Shape;2257;p53"/>
          <p:cNvSpPr txBox="1"/>
          <p:nvPr/>
        </p:nvSpPr>
        <p:spPr>
          <a:xfrm>
            <a:off x="1343794" y="1367897"/>
            <a:ext cx="1616884" cy="385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760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¡Sapere Aude!</a:t>
            </a:r>
            <a:endParaRPr sz="2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258" name="Google Shape;2258;p53"/>
          <p:cNvSpPr txBox="1"/>
          <p:nvPr/>
        </p:nvSpPr>
        <p:spPr>
          <a:xfrm>
            <a:off x="1050867" y="1904383"/>
            <a:ext cx="2218087" cy="1579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25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dk2"/>
              </a:solidFill>
              <a:latin typeface="Modern Love Grunge" panose="04070805081005020601" pitchFamily="82" charset="0"/>
              <a:ea typeface="Muli"/>
              <a:cs typeface="Muli"/>
              <a:sym typeface="Muli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dk2"/>
                </a:solidFill>
                <a:latin typeface="Modern Love Grunge" panose="04070805081005020601" pitchFamily="82" charset="0"/>
                <a:ea typeface="Muli"/>
                <a:cs typeface="Muli"/>
                <a:sym typeface="Muli"/>
              </a:rPr>
              <a:t>“Atrévete a Saber”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L" sz="1600" dirty="0">
              <a:solidFill>
                <a:schemeClr val="dk2"/>
              </a:solidFill>
              <a:latin typeface="Modern Love Grunge" panose="04070805081005020601" pitchFamily="82" charset="0"/>
              <a:ea typeface="Muli"/>
              <a:cs typeface="Muli"/>
              <a:sym typeface="Mul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CL" sz="1600" dirty="0">
              <a:solidFill>
                <a:schemeClr val="dk2"/>
              </a:solidFill>
              <a:latin typeface="Modern Love Grunge" panose="04070805081005020601" pitchFamily="82" charset="0"/>
              <a:ea typeface="Muli"/>
              <a:cs typeface="Muli"/>
              <a:sym typeface="Muli"/>
            </a:endParaRPr>
          </a:p>
          <a:p>
            <a:pPr marL="285750" marR="0" lvl="0" indent="-28575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es-CL" sz="1600" dirty="0">
                <a:solidFill>
                  <a:schemeClr val="dk2"/>
                </a:solidFill>
                <a:latin typeface="Modern Love Grunge" panose="04070805081005020601" pitchFamily="82" charset="0"/>
                <a:ea typeface="Muli"/>
                <a:cs typeface="Muli"/>
                <a:sym typeface="Muli"/>
              </a:rPr>
              <a:t>“Atrévete a servirte de tu propia Razón”</a:t>
            </a:r>
            <a:endParaRPr sz="1600" dirty="0">
              <a:solidFill>
                <a:schemeClr val="dk2"/>
              </a:solidFill>
              <a:latin typeface="Modern Love Grunge" panose="04070805081005020601" pitchFamily="82" charset="0"/>
              <a:ea typeface="Muli"/>
              <a:cs typeface="Muli"/>
              <a:sym typeface="Muli"/>
            </a:endParaRPr>
          </a:p>
        </p:txBody>
      </p:sp>
      <p:grpSp>
        <p:nvGrpSpPr>
          <p:cNvPr id="2259" name="Google Shape;2259;p53"/>
          <p:cNvGrpSpPr/>
          <p:nvPr/>
        </p:nvGrpSpPr>
        <p:grpSpPr>
          <a:xfrm>
            <a:off x="5950990" y="750352"/>
            <a:ext cx="1745583" cy="230173"/>
            <a:chOff x="1394800" y="3522000"/>
            <a:chExt cx="1048650" cy="138275"/>
          </a:xfrm>
        </p:grpSpPr>
        <p:sp>
          <p:nvSpPr>
            <p:cNvPr id="2260" name="Google Shape;2260;p5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5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5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5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5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5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5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5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5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69" name="Google Shape;2269;p53"/>
          <p:cNvSpPr/>
          <p:nvPr/>
        </p:nvSpPr>
        <p:spPr>
          <a:xfrm rot="-7512252">
            <a:off x="424828" y="4273371"/>
            <a:ext cx="740141" cy="406780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74" name="Google Shape;2274;p54"/>
          <p:cNvGrpSpPr/>
          <p:nvPr/>
        </p:nvGrpSpPr>
        <p:grpSpPr>
          <a:xfrm flipH="1">
            <a:off x="720009" y="1860988"/>
            <a:ext cx="1333249" cy="176025"/>
            <a:chOff x="4345425" y="2175475"/>
            <a:chExt cx="800750" cy="176025"/>
          </a:xfrm>
        </p:grpSpPr>
        <p:sp>
          <p:nvSpPr>
            <p:cNvPr id="2275" name="Google Shape;2275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7" name="Google Shape;2277;p54"/>
          <p:cNvGrpSpPr/>
          <p:nvPr/>
        </p:nvGrpSpPr>
        <p:grpSpPr>
          <a:xfrm rot="-166874" flipH="1">
            <a:off x="723402" y="2303425"/>
            <a:ext cx="1481932" cy="176021"/>
            <a:chOff x="4345425" y="2175475"/>
            <a:chExt cx="800750" cy="176025"/>
          </a:xfrm>
        </p:grpSpPr>
        <p:sp>
          <p:nvSpPr>
            <p:cNvPr id="2278" name="Google Shape;2278;p5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5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0" name="Google Shape;2280;p54"/>
          <p:cNvSpPr txBox="1">
            <a:spLocks noGrp="1"/>
          </p:cNvSpPr>
          <p:nvPr>
            <p:ph type="subTitle" idx="1"/>
          </p:nvPr>
        </p:nvSpPr>
        <p:spPr>
          <a:xfrm>
            <a:off x="676007" y="2642011"/>
            <a:ext cx="2707079" cy="1594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Modern Love Grunge" panose="04070805081005020601" pitchFamily="82" charset="0"/>
              </a:rPr>
              <a:t>Por favor, escriba a mi correo institucional</a:t>
            </a:r>
            <a:endParaRPr sz="1800" dirty="0">
              <a:latin typeface="Modern Love Grunge" panose="04070805081005020601" pitchFamily="82" charset="0"/>
            </a:endParaRPr>
          </a:p>
        </p:txBody>
      </p:sp>
      <p:sp>
        <p:nvSpPr>
          <p:cNvPr id="2281" name="Google Shape;2281;p54"/>
          <p:cNvSpPr txBox="1">
            <a:spLocks noGrp="1"/>
          </p:cNvSpPr>
          <p:nvPr>
            <p:ph type="title"/>
          </p:nvPr>
        </p:nvSpPr>
        <p:spPr>
          <a:xfrm>
            <a:off x="876935" y="1408047"/>
            <a:ext cx="2637923" cy="9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Ante cualquier duda</a:t>
            </a:r>
            <a:endParaRPr dirty="0"/>
          </a:p>
        </p:txBody>
      </p:sp>
      <p:grpSp>
        <p:nvGrpSpPr>
          <p:cNvPr id="2282" name="Google Shape;2282;p54"/>
          <p:cNvGrpSpPr/>
          <p:nvPr/>
        </p:nvGrpSpPr>
        <p:grpSpPr>
          <a:xfrm>
            <a:off x="5197397" y="1289616"/>
            <a:ext cx="3366800" cy="2564249"/>
            <a:chOff x="3578510" y="1419647"/>
            <a:chExt cx="4021500" cy="3062887"/>
          </a:xfrm>
        </p:grpSpPr>
        <p:sp>
          <p:nvSpPr>
            <p:cNvPr id="2283" name="Google Shape;2283;p54"/>
            <p:cNvSpPr/>
            <p:nvPr/>
          </p:nvSpPr>
          <p:spPr>
            <a:xfrm>
              <a:off x="3716658" y="1548119"/>
              <a:ext cx="3748500" cy="22857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54"/>
            <p:cNvSpPr/>
            <p:nvPr/>
          </p:nvSpPr>
          <p:spPr>
            <a:xfrm>
              <a:off x="35785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54"/>
            <p:cNvSpPr/>
            <p:nvPr/>
          </p:nvSpPr>
          <p:spPr>
            <a:xfrm>
              <a:off x="49009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2286" name="Google Shape;2286;p54"/>
            <p:cNvCxnSpPr/>
            <p:nvPr/>
          </p:nvCxnSpPr>
          <p:spPr>
            <a:xfrm>
              <a:off x="49157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2287" name="Google Shape;2287;p54"/>
          <p:cNvPicPr preferRelativeResize="0"/>
          <p:nvPr/>
        </p:nvPicPr>
        <p:blipFill rotWithShape="1">
          <a:blip r:embed="rId3">
            <a:alphaModFix/>
          </a:blip>
          <a:srcRect l="4395" r="4404"/>
          <a:stretch/>
        </p:blipFill>
        <p:spPr>
          <a:xfrm>
            <a:off x="5338571" y="1379890"/>
            <a:ext cx="3150749" cy="1943274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88" name="Google Shape;2288;p54"/>
          <p:cNvSpPr/>
          <p:nvPr/>
        </p:nvSpPr>
        <p:spPr>
          <a:xfrm>
            <a:off x="3123650" y="984825"/>
            <a:ext cx="585156" cy="660932"/>
          </a:xfrm>
          <a:custGeom>
            <a:avLst/>
            <a:gdLst/>
            <a:ahLst/>
            <a:cxnLst/>
            <a:rect l="l" t="t" r="r" b="b"/>
            <a:pathLst>
              <a:path w="16286" h="18395" extrusionOk="0">
                <a:moveTo>
                  <a:pt x="8339" y="894"/>
                </a:moveTo>
                <a:cubicBezTo>
                  <a:pt x="7947" y="1051"/>
                  <a:pt x="7555" y="1223"/>
                  <a:pt x="7163" y="1427"/>
                </a:cubicBezTo>
                <a:cubicBezTo>
                  <a:pt x="7461" y="1255"/>
                  <a:pt x="7759" y="1098"/>
                  <a:pt x="8057" y="957"/>
                </a:cubicBezTo>
                <a:cubicBezTo>
                  <a:pt x="8151" y="941"/>
                  <a:pt x="8245" y="910"/>
                  <a:pt x="8339" y="894"/>
                </a:cubicBezTo>
                <a:close/>
                <a:moveTo>
                  <a:pt x="10017" y="731"/>
                </a:moveTo>
                <a:cubicBezTo>
                  <a:pt x="10247" y="731"/>
                  <a:pt x="10476" y="746"/>
                  <a:pt x="10706" y="769"/>
                </a:cubicBezTo>
                <a:cubicBezTo>
                  <a:pt x="10800" y="784"/>
                  <a:pt x="10894" y="800"/>
                  <a:pt x="10988" y="816"/>
                </a:cubicBezTo>
                <a:cubicBezTo>
                  <a:pt x="9875" y="847"/>
                  <a:pt x="8699" y="1129"/>
                  <a:pt x="7743" y="1474"/>
                </a:cubicBezTo>
                <a:cubicBezTo>
                  <a:pt x="8402" y="1160"/>
                  <a:pt x="9091" y="957"/>
                  <a:pt x="9765" y="737"/>
                </a:cubicBezTo>
                <a:cubicBezTo>
                  <a:pt x="9849" y="733"/>
                  <a:pt x="9933" y="731"/>
                  <a:pt x="10017" y="731"/>
                </a:cubicBezTo>
                <a:close/>
                <a:moveTo>
                  <a:pt x="9985" y="4327"/>
                </a:moveTo>
                <a:lnTo>
                  <a:pt x="9985" y="4327"/>
                </a:lnTo>
                <a:cubicBezTo>
                  <a:pt x="10173" y="4436"/>
                  <a:pt x="10345" y="4593"/>
                  <a:pt x="10471" y="4828"/>
                </a:cubicBezTo>
                <a:cubicBezTo>
                  <a:pt x="10471" y="4860"/>
                  <a:pt x="10471" y="4891"/>
                  <a:pt x="10471" y="4922"/>
                </a:cubicBezTo>
                <a:cubicBezTo>
                  <a:pt x="10345" y="4687"/>
                  <a:pt x="10173" y="4483"/>
                  <a:pt x="9985" y="4327"/>
                </a:cubicBezTo>
                <a:close/>
                <a:moveTo>
                  <a:pt x="6286" y="1615"/>
                </a:moveTo>
                <a:cubicBezTo>
                  <a:pt x="5596" y="2085"/>
                  <a:pt x="4953" y="2618"/>
                  <a:pt x="4358" y="3167"/>
                </a:cubicBezTo>
                <a:cubicBezTo>
                  <a:pt x="3590" y="3872"/>
                  <a:pt x="2900" y="4672"/>
                  <a:pt x="2304" y="5518"/>
                </a:cubicBezTo>
                <a:cubicBezTo>
                  <a:pt x="2931" y="4295"/>
                  <a:pt x="3825" y="3214"/>
                  <a:pt x="5000" y="2367"/>
                </a:cubicBezTo>
                <a:cubicBezTo>
                  <a:pt x="5408" y="2085"/>
                  <a:pt x="5831" y="1834"/>
                  <a:pt x="6286" y="1615"/>
                </a:cubicBezTo>
                <a:close/>
                <a:moveTo>
                  <a:pt x="2038" y="6521"/>
                </a:moveTo>
                <a:cubicBezTo>
                  <a:pt x="1756" y="7101"/>
                  <a:pt x="1521" y="7728"/>
                  <a:pt x="1348" y="8371"/>
                </a:cubicBezTo>
                <a:cubicBezTo>
                  <a:pt x="1411" y="7994"/>
                  <a:pt x="1505" y="7634"/>
                  <a:pt x="1599" y="7258"/>
                </a:cubicBezTo>
                <a:cubicBezTo>
                  <a:pt x="1740" y="7007"/>
                  <a:pt x="1881" y="6756"/>
                  <a:pt x="2038" y="6521"/>
                </a:cubicBezTo>
                <a:close/>
                <a:moveTo>
                  <a:pt x="8784" y="3487"/>
                </a:moveTo>
                <a:cubicBezTo>
                  <a:pt x="8978" y="3487"/>
                  <a:pt x="9171" y="3505"/>
                  <a:pt x="9358" y="3543"/>
                </a:cubicBezTo>
                <a:cubicBezTo>
                  <a:pt x="9296" y="3539"/>
                  <a:pt x="9233" y="3537"/>
                  <a:pt x="9170" y="3537"/>
                </a:cubicBezTo>
                <a:cubicBezTo>
                  <a:pt x="7833" y="3537"/>
                  <a:pt x="6157" y="4454"/>
                  <a:pt x="5439" y="5157"/>
                </a:cubicBezTo>
                <a:cubicBezTo>
                  <a:pt x="4938" y="5659"/>
                  <a:pt x="4499" y="6333"/>
                  <a:pt x="4138" y="7085"/>
                </a:cubicBezTo>
                <a:cubicBezTo>
                  <a:pt x="3887" y="7524"/>
                  <a:pt x="3684" y="7979"/>
                  <a:pt x="3511" y="8433"/>
                </a:cubicBezTo>
                <a:cubicBezTo>
                  <a:pt x="3652" y="7650"/>
                  <a:pt x="3934" y="6913"/>
                  <a:pt x="4405" y="6223"/>
                </a:cubicBezTo>
                <a:cubicBezTo>
                  <a:pt x="5063" y="5267"/>
                  <a:pt x="5988" y="4436"/>
                  <a:pt x="7038" y="3919"/>
                </a:cubicBezTo>
                <a:cubicBezTo>
                  <a:pt x="7560" y="3658"/>
                  <a:pt x="8180" y="3487"/>
                  <a:pt x="8784" y="3487"/>
                </a:cubicBezTo>
                <a:close/>
                <a:moveTo>
                  <a:pt x="11380" y="6176"/>
                </a:moveTo>
                <a:lnTo>
                  <a:pt x="11380" y="6176"/>
                </a:lnTo>
                <a:cubicBezTo>
                  <a:pt x="11427" y="6396"/>
                  <a:pt x="11458" y="6599"/>
                  <a:pt x="11474" y="6803"/>
                </a:cubicBezTo>
                <a:cubicBezTo>
                  <a:pt x="11646" y="7932"/>
                  <a:pt x="11725" y="9123"/>
                  <a:pt x="12007" y="10252"/>
                </a:cubicBezTo>
                <a:cubicBezTo>
                  <a:pt x="12148" y="10816"/>
                  <a:pt x="12477" y="11192"/>
                  <a:pt x="12900" y="11396"/>
                </a:cubicBezTo>
                <a:cubicBezTo>
                  <a:pt x="12743" y="11380"/>
                  <a:pt x="12618" y="11349"/>
                  <a:pt x="12493" y="11302"/>
                </a:cubicBezTo>
                <a:cubicBezTo>
                  <a:pt x="12399" y="11208"/>
                  <a:pt x="12305" y="11082"/>
                  <a:pt x="12226" y="10957"/>
                </a:cubicBezTo>
                <a:cubicBezTo>
                  <a:pt x="11944" y="10471"/>
                  <a:pt x="11866" y="9907"/>
                  <a:pt x="11803" y="9374"/>
                </a:cubicBezTo>
                <a:cubicBezTo>
                  <a:pt x="11693" y="8543"/>
                  <a:pt x="11599" y="7681"/>
                  <a:pt x="11427" y="6850"/>
                </a:cubicBezTo>
                <a:cubicBezTo>
                  <a:pt x="11411" y="6631"/>
                  <a:pt x="11411" y="6411"/>
                  <a:pt x="11380" y="6176"/>
                </a:cubicBezTo>
                <a:close/>
                <a:moveTo>
                  <a:pt x="4671" y="10158"/>
                </a:moveTo>
                <a:cubicBezTo>
                  <a:pt x="4671" y="10220"/>
                  <a:pt x="4687" y="10283"/>
                  <a:pt x="4687" y="10346"/>
                </a:cubicBezTo>
                <a:cubicBezTo>
                  <a:pt x="4734" y="10816"/>
                  <a:pt x="4797" y="11317"/>
                  <a:pt x="4953" y="11788"/>
                </a:cubicBezTo>
                <a:cubicBezTo>
                  <a:pt x="4749" y="11317"/>
                  <a:pt x="4671" y="10753"/>
                  <a:pt x="4671" y="10158"/>
                </a:cubicBezTo>
                <a:close/>
                <a:moveTo>
                  <a:pt x="11536" y="10863"/>
                </a:moveTo>
                <a:lnTo>
                  <a:pt x="11536" y="10863"/>
                </a:lnTo>
                <a:cubicBezTo>
                  <a:pt x="11740" y="11176"/>
                  <a:pt x="11991" y="11411"/>
                  <a:pt x="12273" y="11553"/>
                </a:cubicBezTo>
                <a:cubicBezTo>
                  <a:pt x="12367" y="11647"/>
                  <a:pt x="12461" y="11725"/>
                  <a:pt x="12555" y="11803"/>
                </a:cubicBezTo>
                <a:cubicBezTo>
                  <a:pt x="12038" y="11662"/>
                  <a:pt x="11725" y="11317"/>
                  <a:pt x="11536" y="10863"/>
                </a:cubicBezTo>
                <a:close/>
                <a:moveTo>
                  <a:pt x="14703" y="11051"/>
                </a:moveTo>
                <a:lnTo>
                  <a:pt x="14703" y="11051"/>
                </a:lnTo>
                <a:cubicBezTo>
                  <a:pt x="14358" y="11490"/>
                  <a:pt x="13888" y="11803"/>
                  <a:pt x="13229" y="11850"/>
                </a:cubicBezTo>
                <a:cubicBezTo>
                  <a:pt x="13214" y="11835"/>
                  <a:pt x="13214" y="11819"/>
                  <a:pt x="13198" y="11803"/>
                </a:cubicBezTo>
                <a:cubicBezTo>
                  <a:pt x="13167" y="11788"/>
                  <a:pt x="13135" y="11772"/>
                  <a:pt x="13120" y="11756"/>
                </a:cubicBezTo>
                <a:cubicBezTo>
                  <a:pt x="13480" y="11756"/>
                  <a:pt x="13856" y="11631"/>
                  <a:pt x="14201" y="11380"/>
                </a:cubicBezTo>
                <a:cubicBezTo>
                  <a:pt x="14374" y="11302"/>
                  <a:pt x="14546" y="11192"/>
                  <a:pt x="14703" y="11051"/>
                </a:cubicBezTo>
                <a:close/>
                <a:moveTo>
                  <a:pt x="8584" y="4456"/>
                </a:moveTo>
                <a:cubicBezTo>
                  <a:pt x="9393" y="4456"/>
                  <a:pt x="10099" y="4942"/>
                  <a:pt x="10439" y="6255"/>
                </a:cubicBezTo>
                <a:cubicBezTo>
                  <a:pt x="10455" y="6302"/>
                  <a:pt x="10471" y="6364"/>
                  <a:pt x="10486" y="6427"/>
                </a:cubicBezTo>
                <a:cubicBezTo>
                  <a:pt x="10502" y="7023"/>
                  <a:pt x="10518" y="7618"/>
                  <a:pt x="10549" y="8214"/>
                </a:cubicBezTo>
                <a:cubicBezTo>
                  <a:pt x="10455" y="9045"/>
                  <a:pt x="10220" y="9875"/>
                  <a:pt x="9891" y="10565"/>
                </a:cubicBezTo>
                <a:cubicBezTo>
                  <a:pt x="9373" y="11694"/>
                  <a:pt x="8010" y="13042"/>
                  <a:pt x="6771" y="13120"/>
                </a:cubicBezTo>
                <a:cubicBezTo>
                  <a:pt x="6411" y="13042"/>
                  <a:pt x="6066" y="12885"/>
                  <a:pt x="5768" y="12524"/>
                </a:cubicBezTo>
                <a:cubicBezTo>
                  <a:pt x="5141" y="11772"/>
                  <a:pt x="5032" y="10628"/>
                  <a:pt x="5000" y="9687"/>
                </a:cubicBezTo>
                <a:cubicBezTo>
                  <a:pt x="4969" y="9045"/>
                  <a:pt x="5016" y="8418"/>
                  <a:pt x="5141" y="7822"/>
                </a:cubicBezTo>
                <a:cubicBezTo>
                  <a:pt x="5565" y="6646"/>
                  <a:pt x="6286" y="5549"/>
                  <a:pt x="7163" y="4860"/>
                </a:cubicBezTo>
                <a:cubicBezTo>
                  <a:pt x="7638" y="4611"/>
                  <a:pt x="8128" y="4456"/>
                  <a:pt x="8584" y="4456"/>
                </a:cubicBezTo>
                <a:close/>
                <a:moveTo>
                  <a:pt x="5126" y="6584"/>
                </a:moveTo>
                <a:lnTo>
                  <a:pt x="5126" y="6584"/>
                </a:lnTo>
                <a:cubicBezTo>
                  <a:pt x="5016" y="6866"/>
                  <a:pt x="4938" y="7164"/>
                  <a:pt x="4859" y="7462"/>
                </a:cubicBezTo>
                <a:cubicBezTo>
                  <a:pt x="4561" y="8245"/>
                  <a:pt x="4389" y="9092"/>
                  <a:pt x="4326" y="9907"/>
                </a:cubicBezTo>
                <a:cubicBezTo>
                  <a:pt x="4217" y="11082"/>
                  <a:pt x="4530" y="12524"/>
                  <a:pt x="5518" y="13230"/>
                </a:cubicBezTo>
                <a:cubicBezTo>
                  <a:pt x="3480" y="12383"/>
                  <a:pt x="3919" y="9217"/>
                  <a:pt x="4624" y="7524"/>
                </a:cubicBezTo>
                <a:cubicBezTo>
                  <a:pt x="4734" y="7258"/>
                  <a:pt x="4859" y="6991"/>
                  <a:pt x="5000" y="6741"/>
                </a:cubicBezTo>
                <a:cubicBezTo>
                  <a:pt x="5016" y="6725"/>
                  <a:pt x="5032" y="6694"/>
                  <a:pt x="5047" y="6678"/>
                </a:cubicBezTo>
                <a:cubicBezTo>
                  <a:pt x="5079" y="6646"/>
                  <a:pt x="5110" y="6615"/>
                  <a:pt x="5126" y="6584"/>
                </a:cubicBezTo>
                <a:close/>
                <a:moveTo>
                  <a:pt x="800" y="7728"/>
                </a:moveTo>
                <a:cubicBezTo>
                  <a:pt x="392" y="9578"/>
                  <a:pt x="439" y="11568"/>
                  <a:pt x="1003" y="13355"/>
                </a:cubicBezTo>
                <a:cubicBezTo>
                  <a:pt x="345" y="11584"/>
                  <a:pt x="298" y="9562"/>
                  <a:pt x="800" y="7728"/>
                </a:cubicBezTo>
                <a:close/>
                <a:moveTo>
                  <a:pt x="2743" y="15314"/>
                </a:moveTo>
                <a:lnTo>
                  <a:pt x="2743" y="15314"/>
                </a:lnTo>
                <a:cubicBezTo>
                  <a:pt x="2775" y="15346"/>
                  <a:pt x="2790" y="15361"/>
                  <a:pt x="2806" y="15377"/>
                </a:cubicBezTo>
                <a:cubicBezTo>
                  <a:pt x="3386" y="15941"/>
                  <a:pt x="4107" y="16506"/>
                  <a:pt x="4891" y="16945"/>
                </a:cubicBezTo>
                <a:cubicBezTo>
                  <a:pt x="4107" y="16615"/>
                  <a:pt x="3449" y="16161"/>
                  <a:pt x="2900" y="15534"/>
                </a:cubicBezTo>
                <a:cubicBezTo>
                  <a:pt x="2853" y="15471"/>
                  <a:pt x="2790" y="15393"/>
                  <a:pt x="2743" y="15314"/>
                </a:cubicBezTo>
                <a:close/>
                <a:moveTo>
                  <a:pt x="5502" y="16788"/>
                </a:moveTo>
                <a:lnTo>
                  <a:pt x="5502" y="16788"/>
                </a:lnTo>
                <a:cubicBezTo>
                  <a:pt x="6160" y="16992"/>
                  <a:pt x="6834" y="17133"/>
                  <a:pt x="7492" y="17195"/>
                </a:cubicBezTo>
                <a:cubicBezTo>
                  <a:pt x="7670" y="17218"/>
                  <a:pt x="7844" y="17228"/>
                  <a:pt x="8014" y="17228"/>
                </a:cubicBezTo>
                <a:cubicBezTo>
                  <a:pt x="8325" y="17228"/>
                  <a:pt x="8625" y="17193"/>
                  <a:pt x="8919" y="17133"/>
                </a:cubicBezTo>
                <a:lnTo>
                  <a:pt x="8919" y="17133"/>
                </a:lnTo>
                <a:cubicBezTo>
                  <a:pt x="8543" y="17274"/>
                  <a:pt x="8166" y="17383"/>
                  <a:pt x="7759" y="17446"/>
                </a:cubicBezTo>
                <a:cubicBezTo>
                  <a:pt x="7728" y="17446"/>
                  <a:pt x="7696" y="17446"/>
                  <a:pt x="7665" y="17462"/>
                </a:cubicBezTo>
                <a:cubicBezTo>
                  <a:pt x="6928" y="17399"/>
                  <a:pt x="6192" y="17133"/>
                  <a:pt x="5502" y="16788"/>
                </a:cubicBezTo>
                <a:close/>
                <a:moveTo>
                  <a:pt x="10392" y="1"/>
                </a:moveTo>
                <a:cubicBezTo>
                  <a:pt x="10330" y="1"/>
                  <a:pt x="10267" y="16"/>
                  <a:pt x="10220" y="16"/>
                </a:cubicBezTo>
                <a:cubicBezTo>
                  <a:pt x="10155" y="14"/>
                  <a:pt x="10090" y="13"/>
                  <a:pt x="10025" y="13"/>
                </a:cubicBezTo>
                <a:cubicBezTo>
                  <a:pt x="9589" y="13"/>
                  <a:pt x="9152" y="58"/>
                  <a:pt x="8715" y="126"/>
                </a:cubicBezTo>
                <a:cubicBezTo>
                  <a:pt x="8645" y="114"/>
                  <a:pt x="8574" y="109"/>
                  <a:pt x="8502" y="109"/>
                </a:cubicBezTo>
                <a:cubicBezTo>
                  <a:pt x="8092" y="109"/>
                  <a:pt x="7662" y="284"/>
                  <a:pt x="7289" y="471"/>
                </a:cubicBezTo>
                <a:cubicBezTo>
                  <a:pt x="7257" y="486"/>
                  <a:pt x="7226" y="518"/>
                  <a:pt x="7195" y="534"/>
                </a:cubicBezTo>
                <a:cubicBezTo>
                  <a:pt x="5408" y="1160"/>
                  <a:pt x="3778" y="2305"/>
                  <a:pt x="2680" y="3684"/>
                </a:cubicBezTo>
                <a:cubicBezTo>
                  <a:pt x="2367" y="4076"/>
                  <a:pt x="2085" y="4515"/>
                  <a:pt x="1834" y="4969"/>
                </a:cubicBezTo>
                <a:cubicBezTo>
                  <a:pt x="1646" y="5220"/>
                  <a:pt x="1489" y="5487"/>
                  <a:pt x="1332" y="5753"/>
                </a:cubicBezTo>
                <a:cubicBezTo>
                  <a:pt x="768" y="6835"/>
                  <a:pt x="423" y="8042"/>
                  <a:pt x="282" y="9248"/>
                </a:cubicBezTo>
                <a:cubicBezTo>
                  <a:pt x="0" y="11600"/>
                  <a:pt x="549" y="14123"/>
                  <a:pt x="2132" y="15941"/>
                </a:cubicBezTo>
                <a:cubicBezTo>
                  <a:pt x="3384" y="17388"/>
                  <a:pt x="5247" y="18395"/>
                  <a:pt x="7193" y="18395"/>
                </a:cubicBezTo>
                <a:cubicBezTo>
                  <a:pt x="7293" y="18395"/>
                  <a:pt x="7393" y="18392"/>
                  <a:pt x="7492" y="18387"/>
                </a:cubicBezTo>
                <a:cubicBezTo>
                  <a:pt x="7947" y="18355"/>
                  <a:pt x="8386" y="18277"/>
                  <a:pt x="8809" y="18151"/>
                </a:cubicBezTo>
                <a:cubicBezTo>
                  <a:pt x="11113" y="17885"/>
                  <a:pt x="12399" y="16208"/>
                  <a:pt x="13198" y="14076"/>
                </a:cubicBezTo>
                <a:cubicBezTo>
                  <a:pt x="13214" y="14045"/>
                  <a:pt x="13214" y="14013"/>
                  <a:pt x="13198" y="13982"/>
                </a:cubicBezTo>
                <a:cubicBezTo>
                  <a:pt x="13198" y="13966"/>
                  <a:pt x="13198" y="13966"/>
                  <a:pt x="13198" y="13966"/>
                </a:cubicBezTo>
                <a:cubicBezTo>
                  <a:pt x="13198" y="13951"/>
                  <a:pt x="13198" y="13951"/>
                  <a:pt x="13198" y="13951"/>
                </a:cubicBezTo>
                <a:cubicBezTo>
                  <a:pt x="13159" y="13873"/>
                  <a:pt x="13089" y="13817"/>
                  <a:pt x="13004" y="13817"/>
                </a:cubicBezTo>
                <a:cubicBezTo>
                  <a:pt x="12986" y="13817"/>
                  <a:pt x="12967" y="13820"/>
                  <a:pt x="12947" y="13825"/>
                </a:cubicBezTo>
                <a:cubicBezTo>
                  <a:pt x="12919" y="13742"/>
                  <a:pt x="12843" y="13686"/>
                  <a:pt x="12766" y="13686"/>
                </a:cubicBezTo>
                <a:cubicBezTo>
                  <a:pt x="12711" y="13686"/>
                  <a:pt x="12657" y="13714"/>
                  <a:pt x="12618" y="13778"/>
                </a:cubicBezTo>
                <a:cubicBezTo>
                  <a:pt x="12571" y="13841"/>
                  <a:pt x="12524" y="13919"/>
                  <a:pt x="12493" y="13982"/>
                </a:cubicBezTo>
                <a:cubicBezTo>
                  <a:pt x="12461" y="13998"/>
                  <a:pt x="12430" y="14013"/>
                  <a:pt x="12399" y="14045"/>
                </a:cubicBezTo>
                <a:cubicBezTo>
                  <a:pt x="11756" y="14797"/>
                  <a:pt x="11098" y="15550"/>
                  <a:pt x="10283" y="16114"/>
                </a:cubicBezTo>
                <a:cubicBezTo>
                  <a:pt x="9543" y="16619"/>
                  <a:pt x="8794" y="16834"/>
                  <a:pt x="7958" y="16834"/>
                </a:cubicBezTo>
                <a:cubicBezTo>
                  <a:pt x="7732" y="16834"/>
                  <a:pt x="7498" y="16818"/>
                  <a:pt x="7257" y="16788"/>
                </a:cubicBezTo>
                <a:cubicBezTo>
                  <a:pt x="6270" y="16662"/>
                  <a:pt x="5282" y="16459"/>
                  <a:pt x="4405" y="15988"/>
                </a:cubicBezTo>
                <a:cubicBezTo>
                  <a:pt x="3903" y="15738"/>
                  <a:pt x="3464" y="15393"/>
                  <a:pt x="3025" y="15032"/>
                </a:cubicBezTo>
                <a:cubicBezTo>
                  <a:pt x="1944" y="13904"/>
                  <a:pt x="1442" y="12462"/>
                  <a:pt x="1427" y="10800"/>
                </a:cubicBezTo>
                <a:cubicBezTo>
                  <a:pt x="1411" y="9154"/>
                  <a:pt x="1850" y="7509"/>
                  <a:pt x="2680" y="6082"/>
                </a:cubicBezTo>
                <a:cubicBezTo>
                  <a:pt x="4409" y="3085"/>
                  <a:pt x="7763" y="1251"/>
                  <a:pt x="11201" y="1251"/>
                </a:cubicBezTo>
                <a:cubicBezTo>
                  <a:pt x="11287" y="1251"/>
                  <a:pt x="11372" y="1252"/>
                  <a:pt x="11458" y="1255"/>
                </a:cubicBezTo>
                <a:cubicBezTo>
                  <a:pt x="12007" y="1270"/>
                  <a:pt x="12524" y="1349"/>
                  <a:pt x="12979" y="1568"/>
                </a:cubicBezTo>
                <a:cubicBezTo>
                  <a:pt x="13433" y="1881"/>
                  <a:pt x="13825" y="2273"/>
                  <a:pt x="14154" y="2712"/>
                </a:cubicBezTo>
                <a:cubicBezTo>
                  <a:pt x="14468" y="3277"/>
                  <a:pt x="14640" y="3919"/>
                  <a:pt x="14765" y="4530"/>
                </a:cubicBezTo>
                <a:cubicBezTo>
                  <a:pt x="14922" y="5283"/>
                  <a:pt x="15016" y="6035"/>
                  <a:pt x="15079" y="6803"/>
                </a:cubicBezTo>
                <a:cubicBezTo>
                  <a:pt x="15110" y="8089"/>
                  <a:pt x="15189" y="10189"/>
                  <a:pt x="14029" y="11035"/>
                </a:cubicBezTo>
                <a:cubicBezTo>
                  <a:pt x="13935" y="11082"/>
                  <a:pt x="13841" y="11114"/>
                  <a:pt x="13731" y="11145"/>
                </a:cubicBezTo>
                <a:cubicBezTo>
                  <a:pt x="13627" y="11170"/>
                  <a:pt x="13530" y="11182"/>
                  <a:pt x="13437" y="11182"/>
                </a:cubicBezTo>
                <a:cubicBezTo>
                  <a:pt x="12832" y="11182"/>
                  <a:pt x="12472" y="10676"/>
                  <a:pt x="12336" y="10063"/>
                </a:cubicBezTo>
                <a:cubicBezTo>
                  <a:pt x="12085" y="9029"/>
                  <a:pt x="12007" y="7932"/>
                  <a:pt x="11834" y="6866"/>
                </a:cubicBezTo>
                <a:cubicBezTo>
                  <a:pt x="11709" y="6067"/>
                  <a:pt x="11536" y="5063"/>
                  <a:pt x="11051" y="4405"/>
                </a:cubicBezTo>
                <a:cubicBezTo>
                  <a:pt x="11035" y="4342"/>
                  <a:pt x="11019" y="4280"/>
                  <a:pt x="11004" y="4233"/>
                </a:cubicBezTo>
                <a:cubicBezTo>
                  <a:pt x="10960" y="4103"/>
                  <a:pt x="10839" y="4027"/>
                  <a:pt x="10722" y="4027"/>
                </a:cubicBezTo>
                <a:cubicBezTo>
                  <a:pt x="10711" y="4027"/>
                  <a:pt x="10701" y="4028"/>
                  <a:pt x="10690" y="4029"/>
                </a:cubicBezTo>
                <a:cubicBezTo>
                  <a:pt x="10580" y="3951"/>
                  <a:pt x="10471" y="3888"/>
                  <a:pt x="10361" y="3841"/>
                </a:cubicBezTo>
                <a:cubicBezTo>
                  <a:pt x="9908" y="3428"/>
                  <a:pt x="9372" y="3257"/>
                  <a:pt x="8806" y="3257"/>
                </a:cubicBezTo>
                <a:cubicBezTo>
                  <a:pt x="7179" y="3257"/>
                  <a:pt x="5300" y="4673"/>
                  <a:pt x="4405" y="5847"/>
                </a:cubicBezTo>
                <a:cubicBezTo>
                  <a:pt x="3480" y="7070"/>
                  <a:pt x="3151" y="8465"/>
                  <a:pt x="3119" y="9969"/>
                </a:cubicBezTo>
                <a:cubicBezTo>
                  <a:pt x="3057" y="10534"/>
                  <a:pt x="3057" y="11082"/>
                  <a:pt x="3166" y="11584"/>
                </a:cubicBezTo>
                <a:cubicBezTo>
                  <a:pt x="3229" y="12148"/>
                  <a:pt x="3386" y="12681"/>
                  <a:pt x="3762" y="13042"/>
                </a:cubicBezTo>
                <a:cubicBezTo>
                  <a:pt x="4410" y="13966"/>
                  <a:pt x="5402" y="14364"/>
                  <a:pt x="6435" y="14364"/>
                </a:cubicBezTo>
                <a:cubicBezTo>
                  <a:pt x="8452" y="14364"/>
                  <a:pt x="10628" y="12847"/>
                  <a:pt x="10721" y="10753"/>
                </a:cubicBezTo>
                <a:cubicBezTo>
                  <a:pt x="10737" y="10722"/>
                  <a:pt x="10753" y="10690"/>
                  <a:pt x="10768" y="10659"/>
                </a:cubicBezTo>
                <a:cubicBezTo>
                  <a:pt x="10847" y="11051"/>
                  <a:pt x="10988" y="11411"/>
                  <a:pt x="11223" y="11709"/>
                </a:cubicBezTo>
                <a:cubicBezTo>
                  <a:pt x="11651" y="12266"/>
                  <a:pt x="12298" y="12511"/>
                  <a:pt x="12963" y="12511"/>
                </a:cubicBezTo>
                <a:cubicBezTo>
                  <a:pt x="13590" y="12511"/>
                  <a:pt x="14232" y="12293"/>
                  <a:pt x="14718" y="11913"/>
                </a:cubicBezTo>
                <a:cubicBezTo>
                  <a:pt x="16239" y="10737"/>
                  <a:pt x="16286" y="8480"/>
                  <a:pt x="16145" y="6741"/>
                </a:cubicBezTo>
                <a:cubicBezTo>
                  <a:pt x="15972" y="4593"/>
                  <a:pt x="15345" y="2179"/>
                  <a:pt x="13402" y="957"/>
                </a:cubicBezTo>
                <a:cubicBezTo>
                  <a:pt x="12508" y="392"/>
                  <a:pt x="11521" y="110"/>
                  <a:pt x="10502" y="32"/>
                </a:cubicBezTo>
                <a:cubicBezTo>
                  <a:pt x="10471" y="16"/>
                  <a:pt x="10439" y="1"/>
                  <a:pt x="1039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89" name="Google Shape;2289;p54"/>
          <p:cNvGrpSpPr/>
          <p:nvPr/>
        </p:nvGrpSpPr>
        <p:grpSpPr>
          <a:xfrm>
            <a:off x="-152797" y="472609"/>
            <a:ext cx="1745583" cy="230173"/>
            <a:chOff x="1394800" y="3522000"/>
            <a:chExt cx="1048650" cy="138275"/>
          </a:xfrm>
        </p:grpSpPr>
        <p:sp>
          <p:nvSpPr>
            <p:cNvPr id="2290" name="Google Shape;2290;p54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54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54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54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54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54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54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54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54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99" name="Google Shape;2299;p54"/>
          <p:cNvGrpSpPr/>
          <p:nvPr/>
        </p:nvGrpSpPr>
        <p:grpSpPr>
          <a:xfrm>
            <a:off x="5922601" y="4228260"/>
            <a:ext cx="1921912" cy="326735"/>
            <a:chOff x="1816609" y="3851001"/>
            <a:chExt cx="1093674" cy="222193"/>
          </a:xfrm>
        </p:grpSpPr>
        <p:sp>
          <p:nvSpPr>
            <p:cNvPr id="2300" name="Google Shape;2300;p54"/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54"/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54"/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54"/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54"/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54"/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54"/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54"/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54"/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C5931780-E13D-47B7-BE8C-ADFBAD8486A7}"/>
              </a:ext>
            </a:extLst>
          </p:cNvPr>
          <p:cNvSpPr txBox="1"/>
          <p:nvPr/>
        </p:nvSpPr>
        <p:spPr>
          <a:xfrm>
            <a:off x="5951534" y="1947435"/>
            <a:ext cx="2007322" cy="8309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ctr">
            <a:spAutoFit/>
          </a:bodyPr>
          <a:lstStyle/>
          <a:p>
            <a:endParaRPr lang="es-CL" sz="1200" dirty="0"/>
          </a:p>
          <a:p>
            <a:r>
              <a:rPr lang="es-CL" sz="1200" dirty="0">
                <a:hlinkClick r:id="rId4"/>
              </a:rPr>
              <a:t>kfuenzalida@emmanuel.cl</a:t>
            </a:r>
            <a:endParaRPr lang="es-CL" sz="1200" dirty="0"/>
          </a:p>
          <a:p>
            <a:endParaRPr lang="es-CL" sz="1200" dirty="0"/>
          </a:p>
          <a:p>
            <a:endParaRPr lang="es-CL" sz="1200" dirty="0"/>
          </a:p>
        </p:txBody>
      </p:sp>
      <p:sp>
        <p:nvSpPr>
          <p:cNvPr id="38" name="Google Shape;1916;p48">
            <a:extLst>
              <a:ext uri="{FF2B5EF4-FFF2-40B4-BE49-F238E27FC236}">
                <a16:creationId xmlns:a16="http://schemas.microsoft.com/office/drawing/2014/main" id="{8B200CB8-F50B-4081-BF11-02B058D015F6}"/>
              </a:ext>
            </a:extLst>
          </p:cNvPr>
          <p:cNvSpPr/>
          <p:nvPr/>
        </p:nvSpPr>
        <p:spPr>
          <a:xfrm rot="605288">
            <a:off x="6413082" y="1567143"/>
            <a:ext cx="221086" cy="474623"/>
          </a:xfrm>
          <a:custGeom>
            <a:avLst/>
            <a:gdLst/>
            <a:ahLst/>
            <a:cxnLst/>
            <a:rect l="l" t="t" r="r" b="b"/>
            <a:pathLst>
              <a:path w="8183" h="18686" extrusionOk="0">
                <a:moveTo>
                  <a:pt x="5016" y="818"/>
                </a:moveTo>
                <a:cubicBezTo>
                  <a:pt x="4812" y="826"/>
                  <a:pt x="4609" y="830"/>
                  <a:pt x="4405" y="830"/>
                </a:cubicBezTo>
                <a:cubicBezTo>
                  <a:pt x="4201" y="830"/>
                  <a:pt x="3997" y="826"/>
                  <a:pt x="3793" y="818"/>
                </a:cubicBezTo>
                <a:close/>
                <a:moveTo>
                  <a:pt x="1395" y="818"/>
                </a:moveTo>
                <a:cubicBezTo>
                  <a:pt x="1489" y="834"/>
                  <a:pt x="1583" y="834"/>
                  <a:pt x="1677" y="834"/>
                </a:cubicBezTo>
                <a:cubicBezTo>
                  <a:pt x="1646" y="881"/>
                  <a:pt x="1630" y="928"/>
                  <a:pt x="1630" y="991"/>
                </a:cubicBezTo>
                <a:cubicBezTo>
                  <a:pt x="1646" y="1085"/>
                  <a:pt x="1646" y="1179"/>
                  <a:pt x="1646" y="1273"/>
                </a:cubicBezTo>
                <a:cubicBezTo>
                  <a:pt x="1630" y="1288"/>
                  <a:pt x="1615" y="1304"/>
                  <a:pt x="1599" y="1335"/>
                </a:cubicBezTo>
                <a:cubicBezTo>
                  <a:pt x="1552" y="1116"/>
                  <a:pt x="1489" y="944"/>
                  <a:pt x="1395" y="818"/>
                </a:cubicBezTo>
                <a:close/>
                <a:moveTo>
                  <a:pt x="2289" y="1273"/>
                </a:moveTo>
                <a:lnTo>
                  <a:pt x="2289" y="1273"/>
                </a:lnTo>
                <a:cubicBezTo>
                  <a:pt x="2602" y="1304"/>
                  <a:pt x="2916" y="1320"/>
                  <a:pt x="3245" y="1335"/>
                </a:cubicBezTo>
                <a:cubicBezTo>
                  <a:pt x="3182" y="1367"/>
                  <a:pt x="3151" y="1429"/>
                  <a:pt x="3151" y="1523"/>
                </a:cubicBezTo>
                <a:cubicBezTo>
                  <a:pt x="3214" y="2386"/>
                  <a:pt x="3245" y="3248"/>
                  <a:pt x="3261" y="4110"/>
                </a:cubicBezTo>
                <a:cubicBezTo>
                  <a:pt x="3151" y="3279"/>
                  <a:pt x="3025" y="2448"/>
                  <a:pt x="2916" y="1633"/>
                </a:cubicBezTo>
                <a:cubicBezTo>
                  <a:pt x="2901" y="1508"/>
                  <a:pt x="2806" y="1448"/>
                  <a:pt x="2712" y="1448"/>
                </a:cubicBezTo>
                <a:cubicBezTo>
                  <a:pt x="2606" y="1448"/>
                  <a:pt x="2500" y="1523"/>
                  <a:pt x="2508" y="1665"/>
                </a:cubicBezTo>
                <a:cubicBezTo>
                  <a:pt x="2555" y="2307"/>
                  <a:pt x="2634" y="2950"/>
                  <a:pt x="2696" y="3624"/>
                </a:cubicBezTo>
                <a:cubicBezTo>
                  <a:pt x="2571" y="2840"/>
                  <a:pt x="2445" y="2056"/>
                  <a:pt x="2289" y="1273"/>
                </a:cubicBezTo>
                <a:close/>
                <a:moveTo>
                  <a:pt x="3793" y="1335"/>
                </a:moveTo>
                <a:cubicBezTo>
                  <a:pt x="3825" y="2260"/>
                  <a:pt x="3872" y="3185"/>
                  <a:pt x="3888" y="4110"/>
                </a:cubicBezTo>
                <a:cubicBezTo>
                  <a:pt x="3793" y="3232"/>
                  <a:pt x="3699" y="2354"/>
                  <a:pt x="3605" y="1476"/>
                </a:cubicBezTo>
                <a:cubicBezTo>
                  <a:pt x="3605" y="1414"/>
                  <a:pt x="3574" y="1367"/>
                  <a:pt x="3543" y="1335"/>
                </a:cubicBezTo>
                <a:close/>
                <a:moveTo>
                  <a:pt x="4938" y="1288"/>
                </a:moveTo>
                <a:cubicBezTo>
                  <a:pt x="4938" y="1304"/>
                  <a:pt x="4922" y="1320"/>
                  <a:pt x="4922" y="1351"/>
                </a:cubicBezTo>
                <a:cubicBezTo>
                  <a:pt x="4969" y="2260"/>
                  <a:pt x="5047" y="3201"/>
                  <a:pt x="5094" y="4157"/>
                </a:cubicBezTo>
                <a:cubicBezTo>
                  <a:pt x="5000" y="3201"/>
                  <a:pt x="4906" y="2244"/>
                  <a:pt x="4812" y="1288"/>
                </a:cubicBezTo>
                <a:close/>
                <a:moveTo>
                  <a:pt x="4436" y="1320"/>
                </a:moveTo>
                <a:cubicBezTo>
                  <a:pt x="4483" y="2542"/>
                  <a:pt x="4593" y="3812"/>
                  <a:pt x="4577" y="5066"/>
                </a:cubicBezTo>
                <a:cubicBezTo>
                  <a:pt x="4436" y="3828"/>
                  <a:pt x="4295" y="2589"/>
                  <a:pt x="4138" y="1351"/>
                </a:cubicBezTo>
                <a:cubicBezTo>
                  <a:pt x="4232" y="1335"/>
                  <a:pt x="4326" y="1335"/>
                  <a:pt x="4436" y="1320"/>
                </a:cubicBezTo>
                <a:close/>
                <a:moveTo>
                  <a:pt x="2367" y="3922"/>
                </a:moveTo>
                <a:lnTo>
                  <a:pt x="2367" y="3922"/>
                </a:lnTo>
                <a:cubicBezTo>
                  <a:pt x="2414" y="4376"/>
                  <a:pt x="2477" y="4815"/>
                  <a:pt x="2524" y="5270"/>
                </a:cubicBezTo>
                <a:cubicBezTo>
                  <a:pt x="2555" y="5677"/>
                  <a:pt x="2555" y="6085"/>
                  <a:pt x="2555" y="6508"/>
                </a:cubicBezTo>
                <a:cubicBezTo>
                  <a:pt x="2524" y="6383"/>
                  <a:pt x="2508" y="6241"/>
                  <a:pt x="2493" y="6116"/>
                </a:cubicBezTo>
                <a:cubicBezTo>
                  <a:pt x="2445" y="5379"/>
                  <a:pt x="2398" y="4658"/>
                  <a:pt x="2367" y="3922"/>
                </a:cubicBezTo>
                <a:close/>
                <a:moveTo>
                  <a:pt x="6787" y="755"/>
                </a:moveTo>
                <a:lnTo>
                  <a:pt x="6787" y="755"/>
                </a:lnTo>
                <a:cubicBezTo>
                  <a:pt x="6364" y="1257"/>
                  <a:pt x="6333" y="1727"/>
                  <a:pt x="6333" y="2652"/>
                </a:cubicBezTo>
                <a:cubicBezTo>
                  <a:pt x="6317" y="4266"/>
                  <a:pt x="6301" y="5865"/>
                  <a:pt x="6286" y="7480"/>
                </a:cubicBezTo>
                <a:cubicBezTo>
                  <a:pt x="6270" y="7495"/>
                  <a:pt x="6270" y="7511"/>
                  <a:pt x="6270" y="7542"/>
                </a:cubicBezTo>
                <a:cubicBezTo>
                  <a:pt x="6270" y="7605"/>
                  <a:pt x="6270" y="7668"/>
                  <a:pt x="6270" y="7715"/>
                </a:cubicBezTo>
                <a:cubicBezTo>
                  <a:pt x="6239" y="7715"/>
                  <a:pt x="6207" y="7715"/>
                  <a:pt x="6160" y="7730"/>
                </a:cubicBezTo>
                <a:cubicBezTo>
                  <a:pt x="6004" y="7793"/>
                  <a:pt x="5831" y="7825"/>
                  <a:pt x="5643" y="7840"/>
                </a:cubicBezTo>
                <a:cubicBezTo>
                  <a:pt x="5612" y="7840"/>
                  <a:pt x="5565" y="7840"/>
                  <a:pt x="5518" y="7856"/>
                </a:cubicBezTo>
                <a:cubicBezTo>
                  <a:pt x="5392" y="7864"/>
                  <a:pt x="5263" y="7868"/>
                  <a:pt x="5134" y="7868"/>
                </a:cubicBezTo>
                <a:cubicBezTo>
                  <a:pt x="5004" y="7868"/>
                  <a:pt x="4875" y="7864"/>
                  <a:pt x="4750" y="7856"/>
                </a:cubicBezTo>
                <a:cubicBezTo>
                  <a:pt x="4700" y="7826"/>
                  <a:pt x="4644" y="7815"/>
                  <a:pt x="4590" y="7815"/>
                </a:cubicBezTo>
                <a:cubicBezTo>
                  <a:pt x="4558" y="7815"/>
                  <a:pt x="4528" y="7819"/>
                  <a:pt x="4499" y="7825"/>
                </a:cubicBezTo>
                <a:lnTo>
                  <a:pt x="4295" y="7825"/>
                </a:lnTo>
                <a:cubicBezTo>
                  <a:pt x="4295" y="7636"/>
                  <a:pt x="4311" y="7464"/>
                  <a:pt x="4326" y="7292"/>
                </a:cubicBezTo>
                <a:cubicBezTo>
                  <a:pt x="4326" y="7354"/>
                  <a:pt x="4326" y="7417"/>
                  <a:pt x="4342" y="7480"/>
                </a:cubicBezTo>
                <a:cubicBezTo>
                  <a:pt x="4350" y="7630"/>
                  <a:pt x="4479" y="7714"/>
                  <a:pt x="4605" y="7714"/>
                </a:cubicBezTo>
                <a:cubicBezTo>
                  <a:pt x="4715" y="7714"/>
                  <a:pt x="4822" y="7650"/>
                  <a:pt x="4844" y="7511"/>
                </a:cubicBezTo>
                <a:cubicBezTo>
                  <a:pt x="4844" y="7527"/>
                  <a:pt x="4844" y="7558"/>
                  <a:pt x="4859" y="7574"/>
                </a:cubicBezTo>
                <a:cubicBezTo>
                  <a:pt x="4868" y="7738"/>
                  <a:pt x="5001" y="7825"/>
                  <a:pt x="5135" y="7825"/>
                </a:cubicBezTo>
                <a:cubicBezTo>
                  <a:pt x="5256" y="7825"/>
                  <a:pt x="5378" y="7754"/>
                  <a:pt x="5408" y="7605"/>
                </a:cubicBezTo>
                <a:cubicBezTo>
                  <a:pt x="5408" y="7589"/>
                  <a:pt x="5408" y="7558"/>
                  <a:pt x="5408" y="7542"/>
                </a:cubicBezTo>
                <a:cubicBezTo>
                  <a:pt x="5424" y="7542"/>
                  <a:pt x="5424" y="7542"/>
                  <a:pt x="5424" y="7558"/>
                </a:cubicBezTo>
                <a:cubicBezTo>
                  <a:pt x="5436" y="7716"/>
                  <a:pt x="5561" y="7799"/>
                  <a:pt x="5682" y="7799"/>
                </a:cubicBezTo>
                <a:cubicBezTo>
                  <a:pt x="5717" y="7799"/>
                  <a:pt x="5752" y="7792"/>
                  <a:pt x="5784" y="7778"/>
                </a:cubicBezTo>
                <a:cubicBezTo>
                  <a:pt x="5813" y="7785"/>
                  <a:pt x="5843" y="7789"/>
                  <a:pt x="5873" y="7789"/>
                </a:cubicBezTo>
                <a:cubicBezTo>
                  <a:pt x="6024" y="7789"/>
                  <a:pt x="6176" y="7691"/>
                  <a:pt x="6176" y="7495"/>
                </a:cubicBezTo>
                <a:cubicBezTo>
                  <a:pt x="6145" y="5332"/>
                  <a:pt x="6098" y="3169"/>
                  <a:pt x="6113" y="1006"/>
                </a:cubicBezTo>
                <a:cubicBezTo>
                  <a:pt x="6113" y="912"/>
                  <a:pt x="6035" y="834"/>
                  <a:pt x="5957" y="802"/>
                </a:cubicBezTo>
                <a:cubicBezTo>
                  <a:pt x="6223" y="802"/>
                  <a:pt x="6505" y="787"/>
                  <a:pt x="6787" y="755"/>
                </a:cubicBezTo>
                <a:close/>
                <a:moveTo>
                  <a:pt x="3731" y="7558"/>
                </a:moveTo>
                <a:cubicBezTo>
                  <a:pt x="3746" y="7636"/>
                  <a:pt x="3746" y="7715"/>
                  <a:pt x="3762" y="7793"/>
                </a:cubicBezTo>
                <a:lnTo>
                  <a:pt x="3637" y="7793"/>
                </a:lnTo>
                <a:cubicBezTo>
                  <a:pt x="3608" y="7771"/>
                  <a:pt x="3568" y="7760"/>
                  <a:pt x="3528" y="7760"/>
                </a:cubicBezTo>
                <a:cubicBezTo>
                  <a:pt x="3482" y="7760"/>
                  <a:pt x="3435" y="7775"/>
                  <a:pt x="3402" y="7809"/>
                </a:cubicBezTo>
                <a:cubicBezTo>
                  <a:pt x="3292" y="7809"/>
                  <a:pt x="3167" y="7840"/>
                  <a:pt x="3041" y="7872"/>
                </a:cubicBezTo>
                <a:cubicBezTo>
                  <a:pt x="3029" y="7867"/>
                  <a:pt x="3015" y="7865"/>
                  <a:pt x="3001" y="7865"/>
                </a:cubicBezTo>
                <a:cubicBezTo>
                  <a:pt x="2962" y="7865"/>
                  <a:pt x="2919" y="7880"/>
                  <a:pt x="2884" y="7903"/>
                </a:cubicBezTo>
                <a:cubicBezTo>
                  <a:pt x="2869" y="7903"/>
                  <a:pt x="2853" y="7903"/>
                  <a:pt x="2822" y="7919"/>
                </a:cubicBezTo>
                <a:cubicBezTo>
                  <a:pt x="2837" y="7840"/>
                  <a:pt x="2837" y="7778"/>
                  <a:pt x="2853" y="7715"/>
                </a:cubicBezTo>
                <a:cubicBezTo>
                  <a:pt x="2897" y="7748"/>
                  <a:pt x="2953" y="7765"/>
                  <a:pt x="3008" y="7765"/>
                </a:cubicBezTo>
                <a:cubicBezTo>
                  <a:pt x="3110" y="7765"/>
                  <a:pt x="3209" y="7706"/>
                  <a:pt x="3229" y="7574"/>
                </a:cubicBezTo>
                <a:cubicBezTo>
                  <a:pt x="3274" y="7685"/>
                  <a:pt x="3371" y="7737"/>
                  <a:pt x="3470" y="7737"/>
                </a:cubicBezTo>
                <a:cubicBezTo>
                  <a:pt x="3579" y="7737"/>
                  <a:pt x="3690" y="7673"/>
                  <a:pt x="3731" y="7558"/>
                </a:cubicBezTo>
                <a:close/>
                <a:moveTo>
                  <a:pt x="5408" y="8420"/>
                </a:moveTo>
                <a:cubicBezTo>
                  <a:pt x="5424" y="8561"/>
                  <a:pt x="5455" y="8687"/>
                  <a:pt x="5486" y="8812"/>
                </a:cubicBezTo>
                <a:cubicBezTo>
                  <a:pt x="5377" y="8687"/>
                  <a:pt x="5283" y="8546"/>
                  <a:pt x="5173" y="8420"/>
                </a:cubicBezTo>
                <a:close/>
                <a:moveTo>
                  <a:pt x="4405" y="8357"/>
                </a:moveTo>
                <a:cubicBezTo>
                  <a:pt x="4436" y="8640"/>
                  <a:pt x="4452" y="8906"/>
                  <a:pt x="4452" y="9188"/>
                </a:cubicBezTo>
                <a:cubicBezTo>
                  <a:pt x="4389" y="8922"/>
                  <a:pt x="4373" y="8640"/>
                  <a:pt x="4358" y="8357"/>
                </a:cubicBezTo>
                <a:close/>
                <a:moveTo>
                  <a:pt x="3950" y="8342"/>
                </a:moveTo>
                <a:cubicBezTo>
                  <a:pt x="3935" y="8420"/>
                  <a:pt x="3935" y="8483"/>
                  <a:pt x="3935" y="8561"/>
                </a:cubicBezTo>
                <a:cubicBezTo>
                  <a:pt x="3919" y="8828"/>
                  <a:pt x="3872" y="9094"/>
                  <a:pt x="3825" y="9361"/>
                </a:cubicBezTo>
                <a:lnTo>
                  <a:pt x="3809" y="9361"/>
                </a:lnTo>
                <a:cubicBezTo>
                  <a:pt x="3762" y="9031"/>
                  <a:pt x="3731" y="8702"/>
                  <a:pt x="3715" y="8357"/>
                </a:cubicBezTo>
                <a:cubicBezTo>
                  <a:pt x="3793" y="8357"/>
                  <a:pt x="3872" y="8342"/>
                  <a:pt x="3950" y="8342"/>
                </a:cubicBezTo>
                <a:close/>
                <a:moveTo>
                  <a:pt x="4938" y="8969"/>
                </a:moveTo>
                <a:cubicBezTo>
                  <a:pt x="5063" y="9157"/>
                  <a:pt x="5204" y="9345"/>
                  <a:pt x="5345" y="9517"/>
                </a:cubicBezTo>
                <a:cubicBezTo>
                  <a:pt x="5204" y="9517"/>
                  <a:pt x="5079" y="9533"/>
                  <a:pt x="4938" y="9533"/>
                </a:cubicBezTo>
                <a:cubicBezTo>
                  <a:pt x="4938" y="9345"/>
                  <a:pt x="4938" y="9157"/>
                  <a:pt x="4938" y="8969"/>
                </a:cubicBezTo>
                <a:close/>
                <a:moveTo>
                  <a:pt x="6176" y="9267"/>
                </a:moveTo>
                <a:cubicBezTo>
                  <a:pt x="6270" y="9361"/>
                  <a:pt x="6364" y="9470"/>
                  <a:pt x="6458" y="9580"/>
                </a:cubicBezTo>
                <a:cubicBezTo>
                  <a:pt x="6395" y="9564"/>
                  <a:pt x="6333" y="9564"/>
                  <a:pt x="6270" y="9549"/>
                </a:cubicBezTo>
                <a:cubicBezTo>
                  <a:pt x="6239" y="9455"/>
                  <a:pt x="6207" y="9361"/>
                  <a:pt x="6176" y="9267"/>
                </a:cubicBezTo>
                <a:close/>
                <a:moveTo>
                  <a:pt x="2696" y="9643"/>
                </a:moveTo>
                <a:cubicBezTo>
                  <a:pt x="2696" y="9784"/>
                  <a:pt x="2712" y="9909"/>
                  <a:pt x="2712" y="10050"/>
                </a:cubicBezTo>
                <a:cubicBezTo>
                  <a:pt x="2681" y="10066"/>
                  <a:pt x="2665" y="10066"/>
                  <a:pt x="2634" y="10082"/>
                </a:cubicBezTo>
                <a:lnTo>
                  <a:pt x="2524" y="10082"/>
                </a:lnTo>
                <a:cubicBezTo>
                  <a:pt x="2587" y="9941"/>
                  <a:pt x="2649" y="9784"/>
                  <a:pt x="2696" y="9643"/>
                </a:cubicBezTo>
                <a:close/>
                <a:moveTo>
                  <a:pt x="6512" y="0"/>
                </a:moveTo>
                <a:cubicBezTo>
                  <a:pt x="5667" y="0"/>
                  <a:pt x="4808" y="74"/>
                  <a:pt x="3966" y="97"/>
                </a:cubicBezTo>
                <a:cubicBezTo>
                  <a:pt x="2712" y="128"/>
                  <a:pt x="1395" y="66"/>
                  <a:pt x="173" y="317"/>
                </a:cubicBezTo>
                <a:cubicBezTo>
                  <a:pt x="141" y="317"/>
                  <a:pt x="110" y="332"/>
                  <a:pt x="94" y="348"/>
                </a:cubicBezTo>
                <a:cubicBezTo>
                  <a:pt x="47" y="379"/>
                  <a:pt x="16" y="411"/>
                  <a:pt x="16" y="458"/>
                </a:cubicBezTo>
                <a:cubicBezTo>
                  <a:pt x="0" y="552"/>
                  <a:pt x="32" y="646"/>
                  <a:pt x="157" y="661"/>
                </a:cubicBezTo>
                <a:cubicBezTo>
                  <a:pt x="267" y="693"/>
                  <a:pt x="376" y="708"/>
                  <a:pt x="486" y="724"/>
                </a:cubicBezTo>
                <a:cubicBezTo>
                  <a:pt x="753" y="865"/>
                  <a:pt x="1050" y="1038"/>
                  <a:pt x="1160" y="1241"/>
                </a:cubicBezTo>
                <a:cubicBezTo>
                  <a:pt x="1254" y="1461"/>
                  <a:pt x="1207" y="1931"/>
                  <a:pt x="1223" y="2166"/>
                </a:cubicBezTo>
                <a:cubicBezTo>
                  <a:pt x="1270" y="2871"/>
                  <a:pt x="1333" y="3561"/>
                  <a:pt x="1380" y="4251"/>
                </a:cubicBezTo>
                <a:cubicBezTo>
                  <a:pt x="1442" y="5097"/>
                  <a:pt x="1301" y="6226"/>
                  <a:pt x="1568" y="7072"/>
                </a:cubicBezTo>
                <a:cubicBezTo>
                  <a:pt x="1536" y="7307"/>
                  <a:pt x="1536" y="7558"/>
                  <a:pt x="1583" y="7778"/>
                </a:cubicBezTo>
                <a:cubicBezTo>
                  <a:pt x="1568" y="7950"/>
                  <a:pt x="1552" y="8122"/>
                  <a:pt x="1521" y="8279"/>
                </a:cubicBezTo>
                <a:cubicBezTo>
                  <a:pt x="1333" y="8655"/>
                  <a:pt x="1145" y="9031"/>
                  <a:pt x="956" y="9392"/>
                </a:cubicBezTo>
                <a:cubicBezTo>
                  <a:pt x="815" y="9611"/>
                  <a:pt x="674" y="9831"/>
                  <a:pt x="549" y="10082"/>
                </a:cubicBezTo>
                <a:cubicBezTo>
                  <a:pt x="533" y="10129"/>
                  <a:pt x="533" y="10160"/>
                  <a:pt x="549" y="10207"/>
                </a:cubicBezTo>
                <a:cubicBezTo>
                  <a:pt x="486" y="10285"/>
                  <a:pt x="439" y="10379"/>
                  <a:pt x="392" y="10458"/>
                </a:cubicBezTo>
                <a:cubicBezTo>
                  <a:pt x="302" y="10593"/>
                  <a:pt x="443" y="10772"/>
                  <a:pt x="579" y="10772"/>
                </a:cubicBezTo>
                <a:cubicBezTo>
                  <a:pt x="585" y="10772"/>
                  <a:pt x="590" y="10772"/>
                  <a:pt x="596" y="10771"/>
                </a:cubicBezTo>
                <a:lnTo>
                  <a:pt x="627" y="10771"/>
                </a:lnTo>
                <a:cubicBezTo>
                  <a:pt x="690" y="10818"/>
                  <a:pt x="768" y="10865"/>
                  <a:pt x="878" y="10881"/>
                </a:cubicBezTo>
                <a:cubicBezTo>
                  <a:pt x="894" y="10889"/>
                  <a:pt x="913" y="10893"/>
                  <a:pt x="935" y="10893"/>
                </a:cubicBezTo>
                <a:cubicBezTo>
                  <a:pt x="956" y="10893"/>
                  <a:pt x="980" y="10889"/>
                  <a:pt x="1003" y="10881"/>
                </a:cubicBezTo>
                <a:cubicBezTo>
                  <a:pt x="1218" y="10939"/>
                  <a:pt x="1449" y="10961"/>
                  <a:pt x="1686" y="10961"/>
                </a:cubicBezTo>
                <a:cubicBezTo>
                  <a:pt x="2348" y="10961"/>
                  <a:pt x="3064" y="10790"/>
                  <a:pt x="3652" y="10756"/>
                </a:cubicBezTo>
                <a:cubicBezTo>
                  <a:pt x="3778" y="10740"/>
                  <a:pt x="3903" y="10740"/>
                  <a:pt x="4013" y="10724"/>
                </a:cubicBezTo>
                <a:cubicBezTo>
                  <a:pt x="4232" y="12981"/>
                  <a:pt x="4264" y="15380"/>
                  <a:pt x="4765" y="17605"/>
                </a:cubicBezTo>
                <a:cubicBezTo>
                  <a:pt x="4781" y="17887"/>
                  <a:pt x="4797" y="18185"/>
                  <a:pt x="4812" y="18467"/>
                </a:cubicBezTo>
                <a:cubicBezTo>
                  <a:pt x="4821" y="18614"/>
                  <a:pt x="4937" y="18685"/>
                  <a:pt x="5051" y="18685"/>
                </a:cubicBezTo>
                <a:cubicBezTo>
                  <a:pt x="5132" y="18685"/>
                  <a:pt x="5212" y="18649"/>
                  <a:pt x="5251" y="18577"/>
                </a:cubicBezTo>
                <a:cubicBezTo>
                  <a:pt x="5330" y="18546"/>
                  <a:pt x="5392" y="18467"/>
                  <a:pt x="5392" y="18373"/>
                </a:cubicBezTo>
                <a:cubicBezTo>
                  <a:pt x="5314" y="17668"/>
                  <a:pt x="5236" y="16978"/>
                  <a:pt x="5157" y="16289"/>
                </a:cubicBezTo>
                <a:cubicBezTo>
                  <a:pt x="5126" y="15583"/>
                  <a:pt x="5094" y="14862"/>
                  <a:pt x="5079" y="14157"/>
                </a:cubicBezTo>
                <a:cubicBezTo>
                  <a:pt x="5063" y="13091"/>
                  <a:pt x="5283" y="11727"/>
                  <a:pt x="5000" y="10662"/>
                </a:cubicBezTo>
                <a:cubicBezTo>
                  <a:pt x="5508" y="10627"/>
                  <a:pt x="6015" y="10602"/>
                  <a:pt x="6517" y="10602"/>
                </a:cubicBezTo>
                <a:cubicBezTo>
                  <a:pt x="6930" y="10602"/>
                  <a:pt x="7340" y="10619"/>
                  <a:pt x="7743" y="10662"/>
                </a:cubicBezTo>
                <a:cubicBezTo>
                  <a:pt x="7750" y="10662"/>
                  <a:pt x="7757" y="10662"/>
                  <a:pt x="7764" y="10662"/>
                </a:cubicBezTo>
                <a:cubicBezTo>
                  <a:pt x="7962" y="10662"/>
                  <a:pt x="8163" y="10451"/>
                  <a:pt x="8073" y="10270"/>
                </a:cubicBezTo>
                <a:cubicBezTo>
                  <a:pt x="8135" y="10223"/>
                  <a:pt x="8182" y="10144"/>
                  <a:pt x="8182" y="10035"/>
                </a:cubicBezTo>
                <a:cubicBezTo>
                  <a:pt x="8135" y="9533"/>
                  <a:pt x="7790" y="9078"/>
                  <a:pt x="7493" y="8718"/>
                </a:cubicBezTo>
                <a:cubicBezTo>
                  <a:pt x="7258" y="8420"/>
                  <a:pt x="7007" y="8122"/>
                  <a:pt x="6756" y="7840"/>
                </a:cubicBezTo>
                <a:lnTo>
                  <a:pt x="6787" y="4188"/>
                </a:lnTo>
                <a:cubicBezTo>
                  <a:pt x="6803" y="2950"/>
                  <a:pt x="6505" y="1461"/>
                  <a:pt x="7571" y="614"/>
                </a:cubicBezTo>
                <a:cubicBezTo>
                  <a:pt x="7618" y="567"/>
                  <a:pt x="7649" y="505"/>
                  <a:pt x="7649" y="442"/>
                </a:cubicBezTo>
                <a:cubicBezTo>
                  <a:pt x="7712" y="270"/>
                  <a:pt x="7665" y="66"/>
                  <a:pt x="7414" y="34"/>
                </a:cubicBezTo>
                <a:cubicBezTo>
                  <a:pt x="7116" y="10"/>
                  <a:pt x="6815" y="0"/>
                  <a:pt x="65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862;p48">
            <a:extLst>
              <a:ext uri="{FF2B5EF4-FFF2-40B4-BE49-F238E27FC236}">
                <a16:creationId xmlns:a16="http://schemas.microsoft.com/office/drawing/2014/main" id="{E8E9FDC7-1210-45D6-910F-C63F38857802}"/>
              </a:ext>
            </a:extLst>
          </p:cNvPr>
          <p:cNvSpPr/>
          <p:nvPr/>
        </p:nvSpPr>
        <p:spPr>
          <a:xfrm>
            <a:off x="7262175" y="2017263"/>
            <a:ext cx="700150" cy="1014642"/>
          </a:xfrm>
          <a:custGeom>
            <a:avLst/>
            <a:gdLst/>
            <a:ahLst/>
            <a:cxnLst/>
            <a:rect l="l" t="t" r="r" b="b"/>
            <a:pathLst>
              <a:path w="22369" h="35907" extrusionOk="0">
                <a:moveTo>
                  <a:pt x="9321" y="760"/>
                </a:moveTo>
                <a:cubicBezTo>
                  <a:pt x="9805" y="760"/>
                  <a:pt x="10297" y="817"/>
                  <a:pt x="10791" y="939"/>
                </a:cubicBezTo>
                <a:lnTo>
                  <a:pt x="10791" y="939"/>
                </a:lnTo>
                <a:cubicBezTo>
                  <a:pt x="10357" y="885"/>
                  <a:pt x="9921" y="857"/>
                  <a:pt x="9486" y="857"/>
                </a:cubicBezTo>
                <a:cubicBezTo>
                  <a:pt x="8704" y="857"/>
                  <a:pt x="7925" y="947"/>
                  <a:pt x="7164" y="1130"/>
                </a:cubicBezTo>
                <a:cubicBezTo>
                  <a:pt x="7855" y="894"/>
                  <a:pt x="8579" y="760"/>
                  <a:pt x="9321" y="760"/>
                </a:cubicBezTo>
                <a:close/>
                <a:moveTo>
                  <a:pt x="10989" y="832"/>
                </a:moveTo>
                <a:cubicBezTo>
                  <a:pt x="11427" y="926"/>
                  <a:pt x="11866" y="1020"/>
                  <a:pt x="12290" y="1161"/>
                </a:cubicBezTo>
                <a:cubicBezTo>
                  <a:pt x="12948" y="1381"/>
                  <a:pt x="13638" y="1632"/>
                  <a:pt x="14296" y="1929"/>
                </a:cubicBezTo>
                <a:cubicBezTo>
                  <a:pt x="13700" y="1679"/>
                  <a:pt x="13105" y="1475"/>
                  <a:pt x="12525" y="1302"/>
                </a:cubicBezTo>
                <a:cubicBezTo>
                  <a:pt x="11968" y="1139"/>
                  <a:pt x="11403" y="1019"/>
                  <a:pt x="10833" y="945"/>
                </a:cubicBezTo>
                <a:lnTo>
                  <a:pt x="10833" y="945"/>
                </a:lnTo>
                <a:cubicBezTo>
                  <a:pt x="10834" y="945"/>
                  <a:pt x="10835" y="945"/>
                  <a:pt x="10835" y="945"/>
                </a:cubicBezTo>
                <a:cubicBezTo>
                  <a:pt x="10910" y="945"/>
                  <a:pt x="10961" y="900"/>
                  <a:pt x="10989" y="832"/>
                </a:cubicBezTo>
                <a:close/>
                <a:moveTo>
                  <a:pt x="19124" y="10519"/>
                </a:moveTo>
                <a:cubicBezTo>
                  <a:pt x="18747" y="12651"/>
                  <a:pt x="17682" y="14767"/>
                  <a:pt x="16224" y="16366"/>
                </a:cubicBezTo>
                <a:cubicBezTo>
                  <a:pt x="15440" y="17228"/>
                  <a:pt x="14500" y="17808"/>
                  <a:pt x="13481" y="18184"/>
                </a:cubicBezTo>
                <a:cubicBezTo>
                  <a:pt x="13442" y="18129"/>
                  <a:pt x="13387" y="18105"/>
                  <a:pt x="13330" y="18105"/>
                </a:cubicBezTo>
                <a:cubicBezTo>
                  <a:pt x="13273" y="18105"/>
                  <a:pt x="13214" y="18129"/>
                  <a:pt x="13167" y="18168"/>
                </a:cubicBezTo>
                <a:cubicBezTo>
                  <a:pt x="13167" y="18152"/>
                  <a:pt x="13167" y="18137"/>
                  <a:pt x="13152" y="18121"/>
                </a:cubicBezTo>
                <a:cubicBezTo>
                  <a:pt x="13496" y="17949"/>
                  <a:pt x="13826" y="17761"/>
                  <a:pt x="14139" y="17541"/>
                </a:cubicBezTo>
                <a:cubicBezTo>
                  <a:pt x="16240" y="16130"/>
                  <a:pt x="18356" y="13372"/>
                  <a:pt x="19124" y="10519"/>
                </a:cubicBezTo>
                <a:close/>
                <a:moveTo>
                  <a:pt x="9416" y="1591"/>
                </a:moveTo>
                <a:cubicBezTo>
                  <a:pt x="11734" y="1591"/>
                  <a:pt x="14087" y="2393"/>
                  <a:pt x="16051" y="3685"/>
                </a:cubicBezTo>
                <a:cubicBezTo>
                  <a:pt x="20095" y="6350"/>
                  <a:pt x="18700" y="11099"/>
                  <a:pt x="16271" y="14406"/>
                </a:cubicBezTo>
                <a:cubicBezTo>
                  <a:pt x="15033" y="16115"/>
                  <a:pt x="13324" y="17572"/>
                  <a:pt x="11239" y="18090"/>
                </a:cubicBezTo>
                <a:cubicBezTo>
                  <a:pt x="10735" y="18217"/>
                  <a:pt x="10235" y="18277"/>
                  <a:pt x="9742" y="18277"/>
                </a:cubicBezTo>
                <a:cubicBezTo>
                  <a:pt x="7939" y="18277"/>
                  <a:pt x="6234" y="17482"/>
                  <a:pt x="4782" y="16350"/>
                </a:cubicBezTo>
                <a:cubicBezTo>
                  <a:pt x="3716" y="15519"/>
                  <a:pt x="2760" y="14485"/>
                  <a:pt x="2039" y="13325"/>
                </a:cubicBezTo>
                <a:cubicBezTo>
                  <a:pt x="2039" y="13309"/>
                  <a:pt x="2039" y="13278"/>
                  <a:pt x="2023" y="13262"/>
                </a:cubicBezTo>
                <a:cubicBezTo>
                  <a:pt x="1067" y="11350"/>
                  <a:pt x="863" y="9202"/>
                  <a:pt x="1427" y="7274"/>
                </a:cubicBezTo>
                <a:cubicBezTo>
                  <a:pt x="1882" y="6083"/>
                  <a:pt x="2571" y="4955"/>
                  <a:pt x="3355" y="3983"/>
                </a:cubicBezTo>
                <a:cubicBezTo>
                  <a:pt x="3653" y="3685"/>
                  <a:pt x="3967" y="3419"/>
                  <a:pt x="4311" y="3168"/>
                </a:cubicBezTo>
                <a:cubicBezTo>
                  <a:pt x="5861" y="2069"/>
                  <a:pt x="7628" y="1591"/>
                  <a:pt x="9416" y="1591"/>
                </a:cubicBezTo>
                <a:close/>
                <a:moveTo>
                  <a:pt x="14374" y="23732"/>
                </a:moveTo>
                <a:cubicBezTo>
                  <a:pt x="14296" y="23936"/>
                  <a:pt x="14233" y="24140"/>
                  <a:pt x="14155" y="24359"/>
                </a:cubicBezTo>
                <a:cubicBezTo>
                  <a:pt x="14155" y="24375"/>
                  <a:pt x="14155" y="24375"/>
                  <a:pt x="14155" y="24391"/>
                </a:cubicBezTo>
                <a:cubicBezTo>
                  <a:pt x="14061" y="24203"/>
                  <a:pt x="13982" y="24015"/>
                  <a:pt x="13904" y="23842"/>
                </a:cubicBezTo>
                <a:cubicBezTo>
                  <a:pt x="14061" y="23811"/>
                  <a:pt x="14202" y="23764"/>
                  <a:pt x="14359" y="23732"/>
                </a:cubicBezTo>
                <a:close/>
                <a:moveTo>
                  <a:pt x="15440" y="23482"/>
                </a:moveTo>
                <a:lnTo>
                  <a:pt x="15440" y="23482"/>
                </a:lnTo>
                <a:cubicBezTo>
                  <a:pt x="15377" y="23607"/>
                  <a:pt x="15315" y="23717"/>
                  <a:pt x="15252" y="23842"/>
                </a:cubicBezTo>
                <a:cubicBezTo>
                  <a:pt x="15236" y="23779"/>
                  <a:pt x="15221" y="23732"/>
                  <a:pt x="15189" y="23670"/>
                </a:cubicBezTo>
                <a:cubicBezTo>
                  <a:pt x="15189" y="23665"/>
                  <a:pt x="15185" y="23663"/>
                  <a:pt x="15180" y="23663"/>
                </a:cubicBezTo>
                <a:cubicBezTo>
                  <a:pt x="15167" y="23663"/>
                  <a:pt x="15147" y="23674"/>
                  <a:pt x="15158" y="23685"/>
                </a:cubicBezTo>
                <a:cubicBezTo>
                  <a:pt x="15174" y="23764"/>
                  <a:pt x="15189" y="23842"/>
                  <a:pt x="15205" y="23905"/>
                </a:cubicBezTo>
                <a:cubicBezTo>
                  <a:pt x="15111" y="24093"/>
                  <a:pt x="15001" y="24281"/>
                  <a:pt x="14892" y="24469"/>
                </a:cubicBezTo>
                <a:lnTo>
                  <a:pt x="14876" y="24469"/>
                </a:lnTo>
                <a:cubicBezTo>
                  <a:pt x="14970" y="24156"/>
                  <a:pt x="15064" y="23858"/>
                  <a:pt x="15158" y="23544"/>
                </a:cubicBezTo>
                <a:cubicBezTo>
                  <a:pt x="15252" y="23513"/>
                  <a:pt x="15346" y="23497"/>
                  <a:pt x="15440" y="23482"/>
                </a:cubicBezTo>
                <a:close/>
                <a:moveTo>
                  <a:pt x="16004" y="23450"/>
                </a:moveTo>
                <a:cubicBezTo>
                  <a:pt x="15848" y="23811"/>
                  <a:pt x="15691" y="24156"/>
                  <a:pt x="15503" y="24500"/>
                </a:cubicBezTo>
                <a:cubicBezTo>
                  <a:pt x="15487" y="24453"/>
                  <a:pt x="15456" y="24391"/>
                  <a:pt x="15440" y="24328"/>
                </a:cubicBezTo>
                <a:cubicBezTo>
                  <a:pt x="15550" y="24030"/>
                  <a:pt x="15660" y="23732"/>
                  <a:pt x="15769" y="23450"/>
                </a:cubicBezTo>
                <a:close/>
                <a:moveTo>
                  <a:pt x="14562" y="24203"/>
                </a:moveTo>
                <a:cubicBezTo>
                  <a:pt x="14578" y="24250"/>
                  <a:pt x="14594" y="24312"/>
                  <a:pt x="14625" y="24375"/>
                </a:cubicBezTo>
                <a:cubicBezTo>
                  <a:pt x="14562" y="24595"/>
                  <a:pt x="14500" y="24798"/>
                  <a:pt x="14437" y="25018"/>
                </a:cubicBezTo>
                <a:cubicBezTo>
                  <a:pt x="14374" y="24845"/>
                  <a:pt x="14296" y="24689"/>
                  <a:pt x="14218" y="24532"/>
                </a:cubicBezTo>
                <a:lnTo>
                  <a:pt x="14218" y="24532"/>
                </a:lnTo>
                <a:cubicBezTo>
                  <a:pt x="14249" y="24550"/>
                  <a:pt x="14284" y="24562"/>
                  <a:pt x="14318" y="24562"/>
                </a:cubicBezTo>
                <a:cubicBezTo>
                  <a:pt x="14370" y="24562"/>
                  <a:pt x="14418" y="24535"/>
                  <a:pt x="14437" y="24469"/>
                </a:cubicBezTo>
                <a:cubicBezTo>
                  <a:pt x="14484" y="24375"/>
                  <a:pt x="14515" y="24281"/>
                  <a:pt x="14562" y="24203"/>
                </a:cubicBezTo>
                <a:close/>
                <a:moveTo>
                  <a:pt x="16443" y="23450"/>
                </a:moveTo>
                <a:cubicBezTo>
                  <a:pt x="16459" y="23466"/>
                  <a:pt x="16459" y="23482"/>
                  <a:pt x="16475" y="23497"/>
                </a:cubicBezTo>
                <a:cubicBezTo>
                  <a:pt x="16506" y="23607"/>
                  <a:pt x="16537" y="23701"/>
                  <a:pt x="16569" y="23811"/>
                </a:cubicBezTo>
                <a:cubicBezTo>
                  <a:pt x="16545" y="23772"/>
                  <a:pt x="16502" y="23748"/>
                  <a:pt x="16459" y="23748"/>
                </a:cubicBezTo>
                <a:cubicBezTo>
                  <a:pt x="16416" y="23748"/>
                  <a:pt x="16373" y="23772"/>
                  <a:pt x="16349" y="23826"/>
                </a:cubicBezTo>
                <a:cubicBezTo>
                  <a:pt x="16161" y="24265"/>
                  <a:pt x="15957" y="24673"/>
                  <a:pt x="15722" y="25096"/>
                </a:cubicBezTo>
                <a:cubicBezTo>
                  <a:pt x="15707" y="25033"/>
                  <a:pt x="15675" y="24971"/>
                  <a:pt x="15660" y="24908"/>
                </a:cubicBezTo>
                <a:cubicBezTo>
                  <a:pt x="15738" y="24673"/>
                  <a:pt x="15832" y="24438"/>
                  <a:pt x="15926" y="24218"/>
                </a:cubicBezTo>
                <a:cubicBezTo>
                  <a:pt x="16051" y="23968"/>
                  <a:pt x="16161" y="23717"/>
                  <a:pt x="16255" y="23450"/>
                </a:cubicBezTo>
                <a:close/>
                <a:moveTo>
                  <a:pt x="14860" y="25002"/>
                </a:moveTo>
                <a:cubicBezTo>
                  <a:pt x="14876" y="25049"/>
                  <a:pt x="14892" y="25080"/>
                  <a:pt x="14907" y="25127"/>
                </a:cubicBezTo>
                <a:cubicBezTo>
                  <a:pt x="14844" y="25300"/>
                  <a:pt x="14782" y="25488"/>
                  <a:pt x="14719" y="25676"/>
                </a:cubicBezTo>
                <a:cubicBezTo>
                  <a:pt x="14688" y="25566"/>
                  <a:pt x="14641" y="25472"/>
                  <a:pt x="14609" y="25378"/>
                </a:cubicBezTo>
                <a:cubicBezTo>
                  <a:pt x="14688" y="25253"/>
                  <a:pt x="14782" y="25127"/>
                  <a:pt x="14860" y="25002"/>
                </a:cubicBezTo>
                <a:close/>
                <a:moveTo>
                  <a:pt x="16584" y="23842"/>
                </a:moveTo>
                <a:lnTo>
                  <a:pt x="16584" y="23842"/>
                </a:lnTo>
                <a:cubicBezTo>
                  <a:pt x="16678" y="24156"/>
                  <a:pt x="16788" y="24469"/>
                  <a:pt x="16882" y="24783"/>
                </a:cubicBezTo>
                <a:cubicBezTo>
                  <a:pt x="16867" y="24779"/>
                  <a:pt x="16853" y="24777"/>
                  <a:pt x="16840" y="24777"/>
                </a:cubicBezTo>
                <a:cubicBezTo>
                  <a:pt x="16797" y="24777"/>
                  <a:pt x="16761" y="24797"/>
                  <a:pt x="16725" y="24845"/>
                </a:cubicBezTo>
                <a:cubicBezTo>
                  <a:pt x="16506" y="25206"/>
                  <a:pt x="16271" y="25582"/>
                  <a:pt x="16051" y="25958"/>
                </a:cubicBezTo>
                <a:cubicBezTo>
                  <a:pt x="16020" y="25895"/>
                  <a:pt x="16004" y="25848"/>
                  <a:pt x="15989" y="25786"/>
                </a:cubicBezTo>
                <a:cubicBezTo>
                  <a:pt x="16177" y="25174"/>
                  <a:pt x="16381" y="24547"/>
                  <a:pt x="16584" y="23921"/>
                </a:cubicBezTo>
                <a:cubicBezTo>
                  <a:pt x="16600" y="23889"/>
                  <a:pt x="16584" y="23874"/>
                  <a:pt x="16584" y="23842"/>
                </a:cubicBezTo>
                <a:close/>
                <a:moveTo>
                  <a:pt x="16961" y="25033"/>
                </a:moveTo>
                <a:cubicBezTo>
                  <a:pt x="17055" y="25316"/>
                  <a:pt x="17133" y="25598"/>
                  <a:pt x="17211" y="25880"/>
                </a:cubicBezTo>
                <a:cubicBezTo>
                  <a:pt x="17164" y="25880"/>
                  <a:pt x="17102" y="25895"/>
                  <a:pt x="17070" y="25958"/>
                </a:cubicBezTo>
                <a:cubicBezTo>
                  <a:pt x="16866" y="26334"/>
                  <a:pt x="16678" y="26711"/>
                  <a:pt x="16459" y="27071"/>
                </a:cubicBezTo>
                <a:cubicBezTo>
                  <a:pt x="16412" y="26946"/>
                  <a:pt x="16365" y="26820"/>
                  <a:pt x="16318" y="26711"/>
                </a:cubicBezTo>
                <a:cubicBezTo>
                  <a:pt x="16506" y="26146"/>
                  <a:pt x="16725" y="25582"/>
                  <a:pt x="16961" y="25033"/>
                </a:cubicBezTo>
                <a:close/>
                <a:moveTo>
                  <a:pt x="15362" y="26209"/>
                </a:moveTo>
                <a:cubicBezTo>
                  <a:pt x="15409" y="26303"/>
                  <a:pt x="15456" y="26413"/>
                  <a:pt x="15503" y="26522"/>
                </a:cubicBezTo>
                <a:cubicBezTo>
                  <a:pt x="15424" y="26711"/>
                  <a:pt x="15377" y="26899"/>
                  <a:pt x="15299" y="27102"/>
                </a:cubicBezTo>
                <a:cubicBezTo>
                  <a:pt x="15236" y="26930"/>
                  <a:pt x="15174" y="26758"/>
                  <a:pt x="15095" y="26585"/>
                </a:cubicBezTo>
                <a:cubicBezTo>
                  <a:pt x="15189" y="26460"/>
                  <a:pt x="15268" y="26334"/>
                  <a:pt x="15362" y="26209"/>
                </a:cubicBezTo>
                <a:close/>
                <a:moveTo>
                  <a:pt x="15722" y="27040"/>
                </a:moveTo>
                <a:cubicBezTo>
                  <a:pt x="15769" y="27134"/>
                  <a:pt x="15816" y="27228"/>
                  <a:pt x="15848" y="27322"/>
                </a:cubicBezTo>
                <a:cubicBezTo>
                  <a:pt x="15785" y="27541"/>
                  <a:pt x="15722" y="27776"/>
                  <a:pt x="15660" y="28012"/>
                </a:cubicBezTo>
                <a:cubicBezTo>
                  <a:pt x="15597" y="27823"/>
                  <a:pt x="15518" y="27651"/>
                  <a:pt x="15456" y="27463"/>
                </a:cubicBezTo>
                <a:lnTo>
                  <a:pt x="15471" y="27463"/>
                </a:lnTo>
                <a:cubicBezTo>
                  <a:pt x="15550" y="27322"/>
                  <a:pt x="15644" y="27181"/>
                  <a:pt x="15722" y="27040"/>
                </a:cubicBezTo>
                <a:close/>
                <a:moveTo>
                  <a:pt x="16192" y="28043"/>
                </a:moveTo>
                <a:cubicBezTo>
                  <a:pt x="16224" y="28106"/>
                  <a:pt x="16240" y="28168"/>
                  <a:pt x="16271" y="28215"/>
                </a:cubicBezTo>
                <a:cubicBezTo>
                  <a:pt x="16192" y="28497"/>
                  <a:pt x="16130" y="28780"/>
                  <a:pt x="16083" y="29062"/>
                </a:cubicBezTo>
                <a:cubicBezTo>
                  <a:pt x="16004" y="28874"/>
                  <a:pt x="15942" y="28701"/>
                  <a:pt x="15863" y="28513"/>
                </a:cubicBezTo>
                <a:cubicBezTo>
                  <a:pt x="15973" y="28356"/>
                  <a:pt x="16083" y="28200"/>
                  <a:pt x="16192" y="28043"/>
                </a:cubicBezTo>
                <a:close/>
                <a:moveTo>
                  <a:pt x="16584" y="28936"/>
                </a:moveTo>
                <a:cubicBezTo>
                  <a:pt x="16616" y="28983"/>
                  <a:pt x="16631" y="29030"/>
                  <a:pt x="16647" y="29077"/>
                </a:cubicBezTo>
                <a:cubicBezTo>
                  <a:pt x="16584" y="29360"/>
                  <a:pt x="16506" y="29626"/>
                  <a:pt x="16428" y="29908"/>
                </a:cubicBezTo>
                <a:cubicBezTo>
                  <a:pt x="16381" y="29798"/>
                  <a:pt x="16334" y="29689"/>
                  <a:pt x="16287" y="29579"/>
                </a:cubicBezTo>
                <a:cubicBezTo>
                  <a:pt x="16302" y="29579"/>
                  <a:pt x="16302" y="29579"/>
                  <a:pt x="16302" y="29563"/>
                </a:cubicBezTo>
                <a:cubicBezTo>
                  <a:pt x="16396" y="29360"/>
                  <a:pt x="16490" y="29140"/>
                  <a:pt x="16584" y="28936"/>
                </a:cubicBezTo>
                <a:close/>
                <a:moveTo>
                  <a:pt x="16976" y="29830"/>
                </a:moveTo>
                <a:cubicBezTo>
                  <a:pt x="16976" y="29861"/>
                  <a:pt x="16992" y="29892"/>
                  <a:pt x="17008" y="29924"/>
                </a:cubicBezTo>
                <a:cubicBezTo>
                  <a:pt x="16945" y="30222"/>
                  <a:pt x="16882" y="30519"/>
                  <a:pt x="16819" y="30817"/>
                </a:cubicBezTo>
                <a:cubicBezTo>
                  <a:pt x="16772" y="30692"/>
                  <a:pt x="16710" y="30566"/>
                  <a:pt x="16663" y="30441"/>
                </a:cubicBezTo>
                <a:cubicBezTo>
                  <a:pt x="16757" y="30237"/>
                  <a:pt x="16866" y="30034"/>
                  <a:pt x="16976" y="29830"/>
                </a:cubicBezTo>
                <a:close/>
                <a:moveTo>
                  <a:pt x="17368" y="30817"/>
                </a:moveTo>
                <a:cubicBezTo>
                  <a:pt x="17384" y="30864"/>
                  <a:pt x="17399" y="30911"/>
                  <a:pt x="17415" y="30943"/>
                </a:cubicBezTo>
                <a:cubicBezTo>
                  <a:pt x="17368" y="31225"/>
                  <a:pt x="17305" y="31491"/>
                  <a:pt x="17243" y="31773"/>
                </a:cubicBezTo>
                <a:cubicBezTo>
                  <a:pt x="17196" y="31664"/>
                  <a:pt x="17149" y="31554"/>
                  <a:pt x="17102" y="31444"/>
                </a:cubicBezTo>
                <a:cubicBezTo>
                  <a:pt x="17196" y="31225"/>
                  <a:pt x="17274" y="31021"/>
                  <a:pt x="17368" y="30817"/>
                </a:cubicBezTo>
                <a:close/>
                <a:moveTo>
                  <a:pt x="17776" y="31852"/>
                </a:moveTo>
                <a:cubicBezTo>
                  <a:pt x="17791" y="31883"/>
                  <a:pt x="17807" y="31930"/>
                  <a:pt x="17823" y="31961"/>
                </a:cubicBezTo>
                <a:cubicBezTo>
                  <a:pt x="17776" y="32228"/>
                  <a:pt x="17713" y="32479"/>
                  <a:pt x="17650" y="32745"/>
                </a:cubicBezTo>
                <a:cubicBezTo>
                  <a:pt x="17619" y="32635"/>
                  <a:pt x="17572" y="32541"/>
                  <a:pt x="17525" y="32432"/>
                </a:cubicBezTo>
                <a:cubicBezTo>
                  <a:pt x="17619" y="32244"/>
                  <a:pt x="17697" y="32040"/>
                  <a:pt x="17776" y="31852"/>
                </a:cubicBezTo>
                <a:close/>
                <a:moveTo>
                  <a:pt x="16788" y="24234"/>
                </a:moveTo>
                <a:lnTo>
                  <a:pt x="16788" y="24234"/>
                </a:lnTo>
                <a:cubicBezTo>
                  <a:pt x="17180" y="25112"/>
                  <a:pt x="17572" y="26005"/>
                  <a:pt x="17964" y="26883"/>
                </a:cubicBezTo>
                <a:cubicBezTo>
                  <a:pt x="18136" y="27353"/>
                  <a:pt x="18309" y="27823"/>
                  <a:pt x="18481" y="28278"/>
                </a:cubicBezTo>
                <a:cubicBezTo>
                  <a:pt x="18732" y="28905"/>
                  <a:pt x="18983" y="29548"/>
                  <a:pt x="19233" y="30190"/>
                </a:cubicBezTo>
                <a:cubicBezTo>
                  <a:pt x="19421" y="30755"/>
                  <a:pt x="19609" y="31303"/>
                  <a:pt x="19798" y="31867"/>
                </a:cubicBezTo>
                <a:cubicBezTo>
                  <a:pt x="19798" y="31883"/>
                  <a:pt x="19813" y="31914"/>
                  <a:pt x="19813" y="31930"/>
                </a:cubicBezTo>
                <a:cubicBezTo>
                  <a:pt x="19657" y="32259"/>
                  <a:pt x="19484" y="32588"/>
                  <a:pt x="19327" y="32902"/>
                </a:cubicBezTo>
                <a:cubicBezTo>
                  <a:pt x="19437" y="32463"/>
                  <a:pt x="19547" y="32040"/>
                  <a:pt x="19657" y="31601"/>
                </a:cubicBezTo>
                <a:cubicBezTo>
                  <a:pt x="19697" y="31471"/>
                  <a:pt x="19602" y="31379"/>
                  <a:pt x="19504" y="31379"/>
                </a:cubicBezTo>
                <a:cubicBezTo>
                  <a:pt x="19449" y="31379"/>
                  <a:pt x="19393" y="31408"/>
                  <a:pt x="19359" y="31476"/>
                </a:cubicBezTo>
                <a:cubicBezTo>
                  <a:pt x="19186" y="31852"/>
                  <a:pt x="18998" y="32212"/>
                  <a:pt x="18810" y="32588"/>
                </a:cubicBezTo>
                <a:cubicBezTo>
                  <a:pt x="18779" y="32510"/>
                  <a:pt x="18747" y="32432"/>
                  <a:pt x="18716" y="32369"/>
                </a:cubicBezTo>
                <a:cubicBezTo>
                  <a:pt x="18826" y="31852"/>
                  <a:pt x="18935" y="31350"/>
                  <a:pt x="19061" y="30849"/>
                </a:cubicBezTo>
                <a:cubicBezTo>
                  <a:pt x="19090" y="30752"/>
                  <a:pt x="19001" y="30692"/>
                  <a:pt x="18913" y="30692"/>
                </a:cubicBezTo>
                <a:cubicBezTo>
                  <a:pt x="18858" y="30692"/>
                  <a:pt x="18803" y="30716"/>
                  <a:pt x="18779" y="30770"/>
                </a:cubicBezTo>
                <a:cubicBezTo>
                  <a:pt x="18669" y="31084"/>
                  <a:pt x="18528" y="31397"/>
                  <a:pt x="18403" y="31695"/>
                </a:cubicBezTo>
                <a:cubicBezTo>
                  <a:pt x="18371" y="31617"/>
                  <a:pt x="18324" y="31538"/>
                  <a:pt x="18293" y="31460"/>
                </a:cubicBezTo>
                <a:cubicBezTo>
                  <a:pt x="18403" y="30896"/>
                  <a:pt x="18528" y="30331"/>
                  <a:pt x="18638" y="29767"/>
                </a:cubicBezTo>
                <a:cubicBezTo>
                  <a:pt x="18666" y="29655"/>
                  <a:pt x="18577" y="29588"/>
                  <a:pt x="18484" y="29588"/>
                </a:cubicBezTo>
                <a:cubicBezTo>
                  <a:pt x="18421" y="29588"/>
                  <a:pt x="18356" y="29619"/>
                  <a:pt x="18324" y="29689"/>
                </a:cubicBezTo>
                <a:cubicBezTo>
                  <a:pt x="18183" y="30002"/>
                  <a:pt x="18042" y="30300"/>
                  <a:pt x="17901" y="30613"/>
                </a:cubicBezTo>
                <a:cubicBezTo>
                  <a:pt x="17885" y="30566"/>
                  <a:pt x="17854" y="30504"/>
                  <a:pt x="17838" y="30457"/>
                </a:cubicBezTo>
                <a:cubicBezTo>
                  <a:pt x="17917" y="30002"/>
                  <a:pt x="17995" y="29548"/>
                  <a:pt x="18073" y="29093"/>
                </a:cubicBezTo>
                <a:cubicBezTo>
                  <a:pt x="18092" y="29008"/>
                  <a:pt x="18021" y="28958"/>
                  <a:pt x="17950" y="28958"/>
                </a:cubicBezTo>
                <a:cubicBezTo>
                  <a:pt x="17903" y="28958"/>
                  <a:pt x="17857" y="28980"/>
                  <a:pt x="17838" y="29030"/>
                </a:cubicBezTo>
                <a:cubicBezTo>
                  <a:pt x="17729" y="29265"/>
                  <a:pt x="17619" y="29485"/>
                  <a:pt x="17509" y="29720"/>
                </a:cubicBezTo>
                <a:cubicBezTo>
                  <a:pt x="17478" y="29626"/>
                  <a:pt x="17431" y="29548"/>
                  <a:pt x="17399" y="29469"/>
                </a:cubicBezTo>
                <a:cubicBezTo>
                  <a:pt x="17462" y="29171"/>
                  <a:pt x="17525" y="28858"/>
                  <a:pt x="17587" y="28560"/>
                </a:cubicBezTo>
                <a:cubicBezTo>
                  <a:pt x="17606" y="28450"/>
                  <a:pt x="17528" y="28394"/>
                  <a:pt x="17445" y="28394"/>
                </a:cubicBezTo>
                <a:cubicBezTo>
                  <a:pt x="17385" y="28394"/>
                  <a:pt x="17322" y="28423"/>
                  <a:pt x="17290" y="28482"/>
                </a:cubicBezTo>
                <a:cubicBezTo>
                  <a:pt x="17227" y="28591"/>
                  <a:pt x="17180" y="28686"/>
                  <a:pt x="17133" y="28795"/>
                </a:cubicBezTo>
                <a:cubicBezTo>
                  <a:pt x="17102" y="28717"/>
                  <a:pt x="17070" y="28638"/>
                  <a:pt x="17039" y="28576"/>
                </a:cubicBezTo>
                <a:cubicBezTo>
                  <a:pt x="17149" y="28043"/>
                  <a:pt x="17274" y="27526"/>
                  <a:pt x="17415" y="27024"/>
                </a:cubicBezTo>
                <a:cubicBezTo>
                  <a:pt x="17445" y="26924"/>
                  <a:pt x="17366" y="26849"/>
                  <a:pt x="17289" y="26849"/>
                </a:cubicBezTo>
                <a:cubicBezTo>
                  <a:pt x="17246" y="26849"/>
                  <a:pt x="17203" y="26873"/>
                  <a:pt x="17180" y="26930"/>
                </a:cubicBezTo>
                <a:cubicBezTo>
                  <a:pt x="17039" y="27228"/>
                  <a:pt x="16898" y="27526"/>
                  <a:pt x="16741" y="27823"/>
                </a:cubicBezTo>
                <a:cubicBezTo>
                  <a:pt x="16725" y="27776"/>
                  <a:pt x="16710" y="27714"/>
                  <a:pt x="16678" y="27651"/>
                </a:cubicBezTo>
                <a:cubicBezTo>
                  <a:pt x="16804" y="27243"/>
                  <a:pt x="16929" y="26867"/>
                  <a:pt x="17102" y="26475"/>
                </a:cubicBezTo>
                <a:cubicBezTo>
                  <a:pt x="17164" y="26366"/>
                  <a:pt x="17227" y="26240"/>
                  <a:pt x="17274" y="26115"/>
                </a:cubicBezTo>
                <a:cubicBezTo>
                  <a:pt x="17368" y="26428"/>
                  <a:pt x="17462" y="26726"/>
                  <a:pt x="17540" y="27040"/>
                </a:cubicBezTo>
                <a:cubicBezTo>
                  <a:pt x="17547" y="27046"/>
                  <a:pt x="17556" y="27050"/>
                  <a:pt x="17565" y="27050"/>
                </a:cubicBezTo>
                <a:cubicBezTo>
                  <a:pt x="17577" y="27050"/>
                  <a:pt x="17587" y="27042"/>
                  <a:pt x="17587" y="27024"/>
                </a:cubicBezTo>
                <a:cubicBezTo>
                  <a:pt x="17368" y="26084"/>
                  <a:pt x="17117" y="25143"/>
                  <a:pt x="16788" y="24234"/>
                </a:cubicBezTo>
                <a:close/>
                <a:moveTo>
                  <a:pt x="20017" y="32494"/>
                </a:moveTo>
                <a:cubicBezTo>
                  <a:pt x="20142" y="32855"/>
                  <a:pt x="20283" y="33231"/>
                  <a:pt x="20283" y="33560"/>
                </a:cubicBezTo>
                <a:cubicBezTo>
                  <a:pt x="20283" y="33576"/>
                  <a:pt x="20283" y="33592"/>
                  <a:pt x="20283" y="33607"/>
                </a:cubicBezTo>
                <a:cubicBezTo>
                  <a:pt x="20268" y="33623"/>
                  <a:pt x="20236" y="33639"/>
                  <a:pt x="20221" y="33670"/>
                </a:cubicBezTo>
                <a:cubicBezTo>
                  <a:pt x="20127" y="33827"/>
                  <a:pt x="20048" y="33983"/>
                  <a:pt x="19970" y="34140"/>
                </a:cubicBezTo>
                <a:cubicBezTo>
                  <a:pt x="20017" y="33795"/>
                  <a:pt x="20080" y="33451"/>
                  <a:pt x="20127" y="33090"/>
                </a:cubicBezTo>
                <a:cubicBezTo>
                  <a:pt x="20141" y="32959"/>
                  <a:pt x="20021" y="32869"/>
                  <a:pt x="19904" y="32869"/>
                </a:cubicBezTo>
                <a:cubicBezTo>
                  <a:pt x="19894" y="32869"/>
                  <a:pt x="19885" y="32869"/>
                  <a:pt x="19876" y="32871"/>
                </a:cubicBezTo>
                <a:cubicBezTo>
                  <a:pt x="19923" y="32745"/>
                  <a:pt x="19970" y="32620"/>
                  <a:pt x="20017" y="32494"/>
                </a:cubicBezTo>
                <a:close/>
                <a:moveTo>
                  <a:pt x="18622" y="33811"/>
                </a:moveTo>
                <a:cubicBezTo>
                  <a:pt x="18638" y="33842"/>
                  <a:pt x="18653" y="33889"/>
                  <a:pt x="18669" y="33921"/>
                </a:cubicBezTo>
                <a:cubicBezTo>
                  <a:pt x="18606" y="34172"/>
                  <a:pt x="18544" y="34407"/>
                  <a:pt x="18465" y="34642"/>
                </a:cubicBezTo>
                <a:cubicBezTo>
                  <a:pt x="18425" y="34803"/>
                  <a:pt x="18546" y="34918"/>
                  <a:pt x="18670" y="34918"/>
                </a:cubicBezTo>
                <a:cubicBezTo>
                  <a:pt x="18691" y="34918"/>
                  <a:pt x="18712" y="34915"/>
                  <a:pt x="18732" y="34908"/>
                </a:cubicBezTo>
                <a:lnTo>
                  <a:pt x="18732" y="34908"/>
                </a:lnTo>
                <a:cubicBezTo>
                  <a:pt x="18732" y="34908"/>
                  <a:pt x="18732" y="34924"/>
                  <a:pt x="18716" y="34940"/>
                </a:cubicBezTo>
                <a:lnTo>
                  <a:pt x="18653" y="34940"/>
                </a:lnTo>
                <a:cubicBezTo>
                  <a:pt x="18559" y="34955"/>
                  <a:pt x="18497" y="35018"/>
                  <a:pt x="18450" y="35081"/>
                </a:cubicBezTo>
                <a:cubicBezTo>
                  <a:pt x="18403" y="34877"/>
                  <a:pt x="18356" y="34689"/>
                  <a:pt x="18293" y="34501"/>
                </a:cubicBezTo>
                <a:cubicBezTo>
                  <a:pt x="18293" y="34501"/>
                  <a:pt x="18293" y="34485"/>
                  <a:pt x="18293" y="34485"/>
                </a:cubicBezTo>
                <a:cubicBezTo>
                  <a:pt x="18403" y="34266"/>
                  <a:pt x="18512" y="34030"/>
                  <a:pt x="18622" y="33811"/>
                </a:cubicBezTo>
                <a:close/>
                <a:moveTo>
                  <a:pt x="9197" y="1"/>
                </a:moveTo>
                <a:cubicBezTo>
                  <a:pt x="9157" y="1"/>
                  <a:pt x="9117" y="1"/>
                  <a:pt x="9076" y="2"/>
                </a:cubicBezTo>
                <a:cubicBezTo>
                  <a:pt x="6662" y="33"/>
                  <a:pt x="4593" y="1287"/>
                  <a:pt x="2901" y="2948"/>
                </a:cubicBezTo>
                <a:cubicBezTo>
                  <a:pt x="1255" y="4547"/>
                  <a:pt x="17" y="6632"/>
                  <a:pt x="1" y="8983"/>
                </a:cubicBezTo>
                <a:cubicBezTo>
                  <a:pt x="1" y="9673"/>
                  <a:pt x="95" y="10362"/>
                  <a:pt x="267" y="11021"/>
                </a:cubicBezTo>
                <a:cubicBezTo>
                  <a:pt x="581" y="14359"/>
                  <a:pt x="3104" y="17243"/>
                  <a:pt x="6427" y="18497"/>
                </a:cubicBezTo>
                <a:cubicBezTo>
                  <a:pt x="7762" y="19003"/>
                  <a:pt x="9219" y="19299"/>
                  <a:pt x="10667" y="19299"/>
                </a:cubicBezTo>
                <a:cubicBezTo>
                  <a:pt x="11464" y="19299"/>
                  <a:pt x="12258" y="19209"/>
                  <a:pt x="13026" y="19014"/>
                </a:cubicBezTo>
                <a:cubicBezTo>
                  <a:pt x="13387" y="20268"/>
                  <a:pt x="13857" y="21507"/>
                  <a:pt x="14390" y="22714"/>
                </a:cubicBezTo>
                <a:cubicBezTo>
                  <a:pt x="14327" y="22729"/>
                  <a:pt x="14265" y="22745"/>
                  <a:pt x="14202" y="22761"/>
                </a:cubicBezTo>
                <a:cubicBezTo>
                  <a:pt x="13998" y="22808"/>
                  <a:pt x="13794" y="22839"/>
                  <a:pt x="13591" y="22902"/>
                </a:cubicBezTo>
                <a:cubicBezTo>
                  <a:pt x="13559" y="22902"/>
                  <a:pt x="13544" y="22917"/>
                  <a:pt x="13528" y="22917"/>
                </a:cubicBezTo>
                <a:cubicBezTo>
                  <a:pt x="13496" y="22933"/>
                  <a:pt x="13481" y="22933"/>
                  <a:pt x="13449" y="22933"/>
                </a:cubicBezTo>
                <a:cubicBezTo>
                  <a:pt x="13402" y="22949"/>
                  <a:pt x="13371" y="22964"/>
                  <a:pt x="13355" y="22996"/>
                </a:cubicBezTo>
                <a:cubicBezTo>
                  <a:pt x="13261" y="22996"/>
                  <a:pt x="13167" y="23090"/>
                  <a:pt x="13214" y="23215"/>
                </a:cubicBezTo>
                <a:cubicBezTo>
                  <a:pt x="13826" y="25347"/>
                  <a:pt x="14813" y="27400"/>
                  <a:pt x="15628" y="29469"/>
                </a:cubicBezTo>
                <a:cubicBezTo>
                  <a:pt x="16412" y="31476"/>
                  <a:pt x="17023" y="33748"/>
                  <a:pt x="18105" y="35614"/>
                </a:cubicBezTo>
                <a:cubicBezTo>
                  <a:pt x="18073" y="35692"/>
                  <a:pt x="18105" y="35802"/>
                  <a:pt x="18199" y="35817"/>
                </a:cubicBezTo>
                <a:cubicBezTo>
                  <a:pt x="18431" y="35880"/>
                  <a:pt x="18663" y="35907"/>
                  <a:pt x="18892" y="35907"/>
                </a:cubicBezTo>
                <a:cubicBezTo>
                  <a:pt x="19065" y="35907"/>
                  <a:pt x="19237" y="35891"/>
                  <a:pt x="19406" y="35864"/>
                </a:cubicBezTo>
                <a:cubicBezTo>
                  <a:pt x="19501" y="35870"/>
                  <a:pt x="19598" y="35874"/>
                  <a:pt x="19696" y="35874"/>
                </a:cubicBezTo>
                <a:cubicBezTo>
                  <a:pt x="20371" y="35874"/>
                  <a:pt x="21086" y="35722"/>
                  <a:pt x="21537" y="35284"/>
                </a:cubicBezTo>
                <a:cubicBezTo>
                  <a:pt x="22368" y="34516"/>
                  <a:pt x="21428" y="33231"/>
                  <a:pt x="21083" y="32447"/>
                </a:cubicBezTo>
                <a:cubicBezTo>
                  <a:pt x="20127" y="30316"/>
                  <a:pt x="19171" y="28168"/>
                  <a:pt x="18214" y="26021"/>
                </a:cubicBezTo>
                <a:cubicBezTo>
                  <a:pt x="17964" y="25331"/>
                  <a:pt x="17697" y="24657"/>
                  <a:pt x="17462" y="23968"/>
                </a:cubicBezTo>
                <a:cubicBezTo>
                  <a:pt x="17290" y="23482"/>
                  <a:pt x="17149" y="22243"/>
                  <a:pt x="16490" y="22196"/>
                </a:cubicBezTo>
                <a:lnTo>
                  <a:pt x="16459" y="22196"/>
                </a:lnTo>
                <a:cubicBezTo>
                  <a:pt x="16402" y="22129"/>
                  <a:pt x="16322" y="22077"/>
                  <a:pt x="16222" y="22077"/>
                </a:cubicBezTo>
                <a:cubicBezTo>
                  <a:pt x="16184" y="22077"/>
                  <a:pt x="16142" y="22085"/>
                  <a:pt x="16098" y="22102"/>
                </a:cubicBezTo>
                <a:cubicBezTo>
                  <a:pt x="15926" y="22181"/>
                  <a:pt x="15754" y="22259"/>
                  <a:pt x="15581" y="22322"/>
                </a:cubicBezTo>
                <a:cubicBezTo>
                  <a:pt x="15189" y="21068"/>
                  <a:pt x="14672" y="19845"/>
                  <a:pt x="14061" y="18670"/>
                </a:cubicBezTo>
                <a:cubicBezTo>
                  <a:pt x="16036" y="17823"/>
                  <a:pt x="17431" y="16146"/>
                  <a:pt x="18450" y="14265"/>
                </a:cubicBezTo>
                <a:cubicBezTo>
                  <a:pt x="20801" y="9939"/>
                  <a:pt x="20378" y="4641"/>
                  <a:pt x="15832" y="2023"/>
                </a:cubicBezTo>
                <a:cubicBezTo>
                  <a:pt x="13844" y="883"/>
                  <a:pt x="11524" y="1"/>
                  <a:pt x="919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2424;p57">
            <a:extLst>
              <a:ext uri="{FF2B5EF4-FFF2-40B4-BE49-F238E27FC236}">
                <a16:creationId xmlns:a16="http://schemas.microsoft.com/office/drawing/2014/main" id="{3126BF2E-3105-4B2B-A9AF-F52A260488AD}"/>
              </a:ext>
            </a:extLst>
          </p:cNvPr>
          <p:cNvSpPr/>
          <p:nvPr/>
        </p:nvSpPr>
        <p:spPr>
          <a:xfrm rot="857695">
            <a:off x="6141765" y="2560306"/>
            <a:ext cx="371713" cy="316501"/>
          </a:xfrm>
          <a:custGeom>
            <a:avLst/>
            <a:gdLst/>
            <a:ahLst/>
            <a:cxnLst/>
            <a:rect l="l" t="t" r="r" b="b"/>
            <a:pathLst>
              <a:path w="19845" h="18362" extrusionOk="0">
                <a:moveTo>
                  <a:pt x="12101" y="287"/>
                </a:moveTo>
                <a:lnTo>
                  <a:pt x="12101" y="287"/>
                </a:lnTo>
                <a:cubicBezTo>
                  <a:pt x="12885" y="1086"/>
                  <a:pt x="12744" y="2653"/>
                  <a:pt x="12885" y="3735"/>
                </a:cubicBezTo>
                <a:cubicBezTo>
                  <a:pt x="12916" y="3970"/>
                  <a:pt x="12963" y="4221"/>
                  <a:pt x="12994" y="4456"/>
                </a:cubicBezTo>
                <a:cubicBezTo>
                  <a:pt x="12979" y="4425"/>
                  <a:pt x="12979" y="4393"/>
                  <a:pt x="12979" y="4378"/>
                </a:cubicBezTo>
                <a:cubicBezTo>
                  <a:pt x="12822" y="3657"/>
                  <a:pt x="12712" y="2951"/>
                  <a:pt x="12587" y="2230"/>
                </a:cubicBezTo>
                <a:cubicBezTo>
                  <a:pt x="12477" y="1588"/>
                  <a:pt x="12430" y="851"/>
                  <a:pt x="12101" y="287"/>
                </a:cubicBezTo>
                <a:close/>
                <a:moveTo>
                  <a:pt x="862" y="7936"/>
                </a:moveTo>
                <a:lnTo>
                  <a:pt x="862" y="7936"/>
                </a:lnTo>
                <a:cubicBezTo>
                  <a:pt x="2728" y="8923"/>
                  <a:pt x="4593" y="9926"/>
                  <a:pt x="6458" y="10930"/>
                </a:cubicBezTo>
                <a:cubicBezTo>
                  <a:pt x="6458" y="10930"/>
                  <a:pt x="6474" y="10930"/>
                  <a:pt x="6474" y="10945"/>
                </a:cubicBezTo>
                <a:cubicBezTo>
                  <a:pt x="6443" y="11102"/>
                  <a:pt x="6411" y="11259"/>
                  <a:pt x="6380" y="11431"/>
                </a:cubicBezTo>
                <a:cubicBezTo>
                  <a:pt x="6380" y="11431"/>
                  <a:pt x="6380" y="11415"/>
                  <a:pt x="6380" y="11415"/>
                </a:cubicBezTo>
                <a:cubicBezTo>
                  <a:pt x="5627" y="10757"/>
                  <a:pt x="4671" y="10303"/>
                  <a:pt x="3825" y="9785"/>
                </a:cubicBezTo>
                <a:cubicBezTo>
                  <a:pt x="3370" y="9503"/>
                  <a:pt x="2916" y="9237"/>
                  <a:pt x="2446" y="8970"/>
                </a:cubicBezTo>
                <a:cubicBezTo>
                  <a:pt x="2179" y="8798"/>
                  <a:pt x="1051" y="8296"/>
                  <a:pt x="862" y="7936"/>
                </a:cubicBezTo>
                <a:close/>
                <a:moveTo>
                  <a:pt x="18998" y="8751"/>
                </a:moveTo>
                <a:lnTo>
                  <a:pt x="18998" y="8751"/>
                </a:lnTo>
                <a:cubicBezTo>
                  <a:pt x="18559" y="9409"/>
                  <a:pt x="16944" y="10256"/>
                  <a:pt x="16600" y="10506"/>
                </a:cubicBezTo>
                <a:cubicBezTo>
                  <a:pt x="15878" y="10992"/>
                  <a:pt x="15095" y="11431"/>
                  <a:pt x="14452" y="12027"/>
                </a:cubicBezTo>
                <a:cubicBezTo>
                  <a:pt x="14421" y="11886"/>
                  <a:pt x="14405" y="11760"/>
                  <a:pt x="14389" y="11619"/>
                </a:cubicBezTo>
                <a:cubicBezTo>
                  <a:pt x="15988" y="10773"/>
                  <a:pt x="17524" y="9801"/>
                  <a:pt x="18998" y="8751"/>
                </a:cubicBezTo>
                <a:close/>
                <a:moveTo>
                  <a:pt x="14860" y="12199"/>
                </a:moveTo>
                <a:lnTo>
                  <a:pt x="14860" y="12199"/>
                </a:lnTo>
                <a:cubicBezTo>
                  <a:pt x="14766" y="12842"/>
                  <a:pt x="14719" y="13500"/>
                  <a:pt x="14687" y="14143"/>
                </a:cubicBezTo>
                <a:cubicBezTo>
                  <a:pt x="14640" y="13563"/>
                  <a:pt x="14578" y="12967"/>
                  <a:pt x="14499" y="12387"/>
                </a:cubicBezTo>
                <a:lnTo>
                  <a:pt x="14515" y="12387"/>
                </a:lnTo>
                <a:cubicBezTo>
                  <a:pt x="14625" y="12325"/>
                  <a:pt x="14734" y="12262"/>
                  <a:pt x="14860" y="12199"/>
                </a:cubicBezTo>
                <a:close/>
                <a:moveTo>
                  <a:pt x="11913" y="835"/>
                </a:moveTo>
                <a:cubicBezTo>
                  <a:pt x="11882" y="1791"/>
                  <a:pt x="12211" y="2920"/>
                  <a:pt x="12367" y="3782"/>
                </a:cubicBezTo>
                <a:cubicBezTo>
                  <a:pt x="12587" y="4973"/>
                  <a:pt x="12853" y="6196"/>
                  <a:pt x="13183" y="7371"/>
                </a:cubicBezTo>
                <a:cubicBezTo>
                  <a:pt x="13073" y="7403"/>
                  <a:pt x="13041" y="7607"/>
                  <a:pt x="13183" y="7622"/>
                </a:cubicBezTo>
                <a:cubicBezTo>
                  <a:pt x="13198" y="7638"/>
                  <a:pt x="13230" y="7638"/>
                  <a:pt x="13245" y="7638"/>
                </a:cubicBezTo>
                <a:cubicBezTo>
                  <a:pt x="13261" y="7654"/>
                  <a:pt x="13261" y="7654"/>
                  <a:pt x="13261" y="7669"/>
                </a:cubicBezTo>
                <a:cubicBezTo>
                  <a:pt x="13279" y="7723"/>
                  <a:pt x="13322" y="7751"/>
                  <a:pt x="13364" y="7751"/>
                </a:cubicBezTo>
                <a:cubicBezTo>
                  <a:pt x="13397" y="7751"/>
                  <a:pt x="13429" y="7734"/>
                  <a:pt x="13449" y="7701"/>
                </a:cubicBezTo>
                <a:cubicBezTo>
                  <a:pt x="13465" y="7685"/>
                  <a:pt x="13465" y="7685"/>
                  <a:pt x="13465" y="7685"/>
                </a:cubicBezTo>
                <a:cubicBezTo>
                  <a:pt x="13496" y="7685"/>
                  <a:pt x="13543" y="7685"/>
                  <a:pt x="13574" y="7701"/>
                </a:cubicBezTo>
                <a:cubicBezTo>
                  <a:pt x="13614" y="7750"/>
                  <a:pt x="13677" y="7774"/>
                  <a:pt x="13746" y="7774"/>
                </a:cubicBezTo>
                <a:cubicBezTo>
                  <a:pt x="13788" y="7774"/>
                  <a:pt x="13831" y="7765"/>
                  <a:pt x="13872" y="7748"/>
                </a:cubicBezTo>
                <a:cubicBezTo>
                  <a:pt x="15408" y="8030"/>
                  <a:pt x="16960" y="8218"/>
                  <a:pt x="18512" y="8484"/>
                </a:cubicBezTo>
                <a:cubicBezTo>
                  <a:pt x="16960" y="9566"/>
                  <a:pt x="15346" y="10538"/>
                  <a:pt x="13684" y="11431"/>
                </a:cubicBezTo>
                <a:cubicBezTo>
                  <a:pt x="13429" y="11566"/>
                  <a:pt x="13577" y="11903"/>
                  <a:pt x="13810" y="11903"/>
                </a:cubicBezTo>
                <a:cubicBezTo>
                  <a:pt x="13820" y="11903"/>
                  <a:pt x="13830" y="11903"/>
                  <a:pt x="13841" y="11901"/>
                </a:cubicBezTo>
                <a:cubicBezTo>
                  <a:pt x="14029" y="13406"/>
                  <a:pt x="14139" y="14895"/>
                  <a:pt x="14154" y="16416"/>
                </a:cubicBezTo>
                <a:cubicBezTo>
                  <a:pt x="12869" y="15099"/>
                  <a:pt x="11568" y="13767"/>
                  <a:pt x="10220" y="12513"/>
                </a:cubicBezTo>
                <a:cubicBezTo>
                  <a:pt x="10164" y="12457"/>
                  <a:pt x="10096" y="12429"/>
                  <a:pt x="10029" y="12429"/>
                </a:cubicBezTo>
                <a:cubicBezTo>
                  <a:pt x="9946" y="12429"/>
                  <a:pt x="9865" y="12473"/>
                  <a:pt x="9813" y="12560"/>
                </a:cubicBezTo>
                <a:cubicBezTo>
                  <a:pt x="8778" y="14190"/>
                  <a:pt x="7446" y="15616"/>
                  <a:pt x="5941" y="16807"/>
                </a:cubicBezTo>
                <a:cubicBezTo>
                  <a:pt x="6427" y="14864"/>
                  <a:pt x="6866" y="12842"/>
                  <a:pt x="6913" y="10867"/>
                </a:cubicBezTo>
                <a:cubicBezTo>
                  <a:pt x="6913" y="10788"/>
                  <a:pt x="6881" y="10741"/>
                  <a:pt x="6834" y="10710"/>
                </a:cubicBezTo>
                <a:cubicBezTo>
                  <a:pt x="6834" y="10632"/>
                  <a:pt x="6803" y="10553"/>
                  <a:pt x="6709" y="10506"/>
                </a:cubicBezTo>
                <a:cubicBezTo>
                  <a:pt x="4953" y="9582"/>
                  <a:pt x="3198" y="8657"/>
                  <a:pt x="1442" y="7732"/>
                </a:cubicBezTo>
                <a:cubicBezTo>
                  <a:pt x="3621" y="7513"/>
                  <a:pt x="5831" y="7309"/>
                  <a:pt x="8010" y="6980"/>
                </a:cubicBezTo>
                <a:cubicBezTo>
                  <a:pt x="8044" y="7014"/>
                  <a:pt x="8088" y="7039"/>
                  <a:pt x="8134" y="7039"/>
                </a:cubicBezTo>
                <a:cubicBezTo>
                  <a:pt x="8171" y="7039"/>
                  <a:pt x="8210" y="7022"/>
                  <a:pt x="8245" y="6980"/>
                </a:cubicBezTo>
                <a:cubicBezTo>
                  <a:pt x="9092" y="5961"/>
                  <a:pt x="9718" y="4738"/>
                  <a:pt x="10361" y="3594"/>
                </a:cubicBezTo>
                <a:cubicBezTo>
                  <a:pt x="10863" y="2732"/>
                  <a:pt x="11521" y="1807"/>
                  <a:pt x="11913" y="835"/>
                </a:cubicBezTo>
                <a:close/>
                <a:moveTo>
                  <a:pt x="6537" y="17027"/>
                </a:moveTo>
                <a:cubicBezTo>
                  <a:pt x="6270" y="17293"/>
                  <a:pt x="6004" y="17560"/>
                  <a:pt x="5737" y="17826"/>
                </a:cubicBezTo>
                <a:cubicBezTo>
                  <a:pt x="5706" y="17795"/>
                  <a:pt x="5675" y="17748"/>
                  <a:pt x="5659" y="17716"/>
                </a:cubicBezTo>
                <a:cubicBezTo>
                  <a:pt x="5957" y="17497"/>
                  <a:pt x="6254" y="17262"/>
                  <a:pt x="6537" y="17027"/>
                </a:cubicBezTo>
                <a:close/>
                <a:moveTo>
                  <a:pt x="12113" y="1"/>
                </a:moveTo>
                <a:cubicBezTo>
                  <a:pt x="12099" y="1"/>
                  <a:pt x="12083" y="6"/>
                  <a:pt x="12070" y="20"/>
                </a:cubicBezTo>
                <a:cubicBezTo>
                  <a:pt x="11223" y="882"/>
                  <a:pt x="10706" y="2168"/>
                  <a:pt x="10079" y="3202"/>
                </a:cubicBezTo>
                <a:cubicBezTo>
                  <a:pt x="9405" y="4315"/>
                  <a:pt x="8590" y="5412"/>
                  <a:pt x="8026" y="6588"/>
                </a:cubicBezTo>
                <a:lnTo>
                  <a:pt x="8010" y="6588"/>
                </a:lnTo>
                <a:cubicBezTo>
                  <a:pt x="5565" y="6760"/>
                  <a:pt x="3135" y="7105"/>
                  <a:pt x="706" y="7371"/>
                </a:cubicBezTo>
                <a:cubicBezTo>
                  <a:pt x="549" y="7387"/>
                  <a:pt x="424" y="7575"/>
                  <a:pt x="502" y="7716"/>
                </a:cubicBezTo>
                <a:cubicBezTo>
                  <a:pt x="0" y="8249"/>
                  <a:pt x="1693" y="9017"/>
                  <a:pt x="1881" y="9143"/>
                </a:cubicBezTo>
                <a:cubicBezTo>
                  <a:pt x="3261" y="10005"/>
                  <a:pt x="4671" y="11149"/>
                  <a:pt x="6176" y="11745"/>
                </a:cubicBezTo>
                <a:cubicBezTo>
                  <a:pt x="6202" y="11751"/>
                  <a:pt x="6225" y="11755"/>
                  <a:pt x="6247" y="11755"/>
                </a:cubicBezTo>
                <a:cubicBezTo>
                  <a:pt x="6278" y="11755"/>
                  <a:pt x="6305" y="11747"/>
                  <a:pt x="6333" y="11729"/>
                </a:cubicBezTo>
                <a:lnTo>
                  <a:pt x="6333" y="11729"/>
                </a:lnTo>
                <a:cubicBezTo>
                  <a:pt x="5972" y="13641"/>
                  <a:pt x="5690" y="15553"/>
                  <a:pt x="5189" y="17434"/>
                </a:cubicBezTo>
                <a:cubicBezTo>
                  <a:pt x="5173" y="17528"/>
                  <a:pt x="5204" y="17622"/>
                  <a:pt x="5267" y="17701"/>
                </a:cubicBezTo>
                <a:cubicBezTo>
                  <a:pt x="5330" y="17889"/>
                  <a:pt x="5424" y="18077"/>
                  <a:pt x="5518" y="18249"/>
                </a:cubicBezTo>
                <a:cubicBezTo>
                  <a:pt x="5552" y="18327"/>
                  <a:pt x="5620" y="18362"/>
                  <a:pt x="5692" y="18362"/>
                </a:cubicBezTo>
                <a:cubicBezTo>
                  <a:pt x="5751" y="18362"/>
                  <a:pt x="5813" y="18339"/>
                  <a:pt x="5863" y="18296"/>
                </a:cubicBezTo>
                <a:cubicBezTo>
                  <a:pt x="7524" y="16854"/>
                  <a:pt x="9029" y="15193"/>
                  <a:pt x="10424" y="13484"/>
                </a:cubicBezTo>
                <a:cubicBezTo>
                  <a:pt x="11678" y="14817"/>
                  <a:pt x="12979" y="16102"/>
                  <a:pt x="14248" y="17403"/>
                </a:cubicBezTo>
                <a:cubicBezTo>
                  <a:pt x="14311" y="17466"/>
                  <a:pt x="14405" y="17481"/>
                  <a:pt x="14483" y="17481"/>
                </a:cubicBezTo>
                <a:cubicBezTo>
                  <a:pt x="14515" y="17497"/>
                  <a:pt x="14546" y="17513"/>
                  <a:pt x="14593" y="17513"/>
                </a:cubicBezTo>
                <a:lnTo>
                  <a:pt x="14687" y="17513"/>
                </a:lnTo>
                <a:cubicBezTo>
                  <a:pt x="14813" y="17513"/>
                  <a:pt x="14922" y="17434"/>
                  <a:pt x="14954" y="17309"/>
                </a:cubicBezTo>
                <a:cubicBezTo>
                  <a:pt x="15220" y="16572"/>
                  <a:pt x="15110" y="15585"/>
                  <a:pt x="15142" y="14785"/>
                </a:cubicBezTo>
                <a:cubicBezTo>
                  <a:pt x="15173" y="13876"/>
                  <a:pt x="15252" y="12936"/>
                  <a:pt x="15189" y="12027"/>
                </a:cubicBezTo>
                <a:cubicBezTo>
                  <a:pt x="16364" y="11337"/>
                  <a:pt x="17477" y="10381"/>
                  <a:pt x="18574" y="9613"/>
                </a:cubicBezTo>
                <a:cubicBezTo>
                  <a:pt x="19029" y="9299"/>
                  <a:pt x="19844" y="8860"/>
                  <a:pt x="19390" y="8281"/>
                </a:cubicBezTo>
                <a:cubicBezTo>
                  <a:pt x="19374" y="8202"/>
                  <a:pt x="19327" y="8124"/>
                  <a:pt x="19217" y="8108"/>
                </a:cubicBezTo>
                <a:cubicBezTo>
                  <a:pt x="17509" y="7795"/>
                  <a:pt x="15753" y="7465"/>
                  <a:pt x="14013" y="7387"/>
                </a:cubicBezTo>
                <a:cubicBezTo>
                  <a:pt x="13590" y="5553"/>
                  <a:pt x="13292" y="3704"/>
                  <a:pt x="13088" y="1838"/>
                </a:cubicBezTo>
                <a:cubicBezTo>
                  <a:pt x="13045" y="1360"/>
                  <a:pt x="13001" y="89"/>
                  <a:pt x="12324" y="89"/>
                </a:cubicBezTo>
                <a:cubicBezTo>
                  <a:pt x="12270" y="89"/>
                  <a:pt x="12211" y="97"/>
                  <a:pt x="12148" y="114"/>
                </a:cubicBezTo>
                <a:cubicBezTo>
                  <a:pt x="12148" y="99"/>
                  <a:pt x="12164" y="83"/>
                  <a:pt x="12164" y="67"/>
                </a:cubicBezTo>
                <a:cubicBezTo>
                  <a:pt x="12175" y="34"/>
                  <a:pt x="12147" y="1"/>
                  <a:pt x="1211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Picture 70">
            <a:extLst>
              <a:ext uri="{FF2B5EF4-FFF2-40B4-BE49-F238E27FC236}">
                <a16:creationId xmlns:a16="http://schemas.microsoft.com/office/drawing/2014/main" id="{DC17C212-3F1A-4623-9629-34071FBF78E7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4112" y="3106912"/>
            <a:ext cx="1705597" cy="198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5649475" y="860577"/>
            <a:ext cx="2497551" cy="2401906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1061574" y="1371025"/>
            <a:ext cx="3948415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FILOSOFÍA</a:t>
            </a:r>
            <a:endParaRPr dirty="0"/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1"/>
          </p:nvPr>
        </p:nvSpPr>
        <p:spPr>
          <a:xfrm>
            <a:off x="1061574" y="2618975"/>
            <a:ext cx="3765847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2400" dirty="0">
                <a:latin typeface="Modern Love Grunge" panose="04070805081005020601" pitchFamily="82" charset="0"/>
              </a:rPr>
              <a:t>¿Conocen el origen de la palabra FILOSOFÍA?</a:t>
            </a:r>
            <a:endParaRPr sz="2400" dirty="0">
              <a:latin typeface="Modern Love Grunge" panose="04070805081005020601" pitchFamily="82" charset="0"/>
            </a:endParaRPr>
          </a:p>
        </p:txBody>
      </p:sp>
      <p:grpSp>
        <p:nvGrpSpPr>
          <p:cNvPr id="906" name="Google Shape;906;p32"/>
          <p:cNvGrpSpPr/>
          <p:nvPr/>
        </p:nvGrpSpPr>
        <p:grpSpPr>
          <a:xfrm rot="2556023">
            <a:off x="6280455" y="1142182"/>
            <a:ext cx="1144723" cy="1961055"/>
            <a:chOff x="2946668" y="3613769"/>
            <a:chExt cx="640047" cy="1096481"/>
          </a:xfrm>
        </p:grpSpPr>
        <p:sp>
          <p:nvSpPr>
            <p:cNvPr id="907" name="Google Shape;907;p32"/>
            <p:cNvSpPr/>
            <p:nvPr/>
          </p:nvSpPr>
          <p:spPr>
            <a:xfrm rot="1150281">
              <a:off x="3079389" y="3651109"/>
              <a:ext cx="374604" cy="871569"/>
            </a:xfrm>
            <a:custGeom>
              <a:avLst/>
              <a:gdLst/>
              <a:ahLst/>
              <a:cxnLst/>
              <a:rect l="l" t="t" r="r" b="b"/>
              <a:pathLst>
                <a:path w="11600" h="26989" extrusionOk="0">
                  <a:moveTo>
                    <a:pt x="7894" y="394"/>
                  </a:moveTo>
                  <a:cubicBezTo>
                    <a:pt x="7952" y="394"/>
                    <a:pt x="8012" y="398"/>
                    <a:pt x="8072" y="405"/>
                  </a:cubicBezTo>
                  <a:cubicBezTo>
                    <a:pt x="8887" y="468"/>
                    <a:pt x="9608" y="875"/>
                    <a:pt x="10423" y="985"/>
                  </a:cubicBezTo>
                  <a:lnTo>
                    <a:pt x="10439" y="985"/>
                  </a:lnTo>
                  <a:cubicBezTo>
                    <a:pt x="10894" y="1189"/>
                    <a:pt x="11333" y="1518"/>
                    <a:pt x="11254" y="2333"/>
                  </a:cubicBezTo>
                  <a:cubicBezTo>
                    <a:pt x="11160" y="3164"/>
                    <a:pt x="10627" y="4214"/>
                    <a:pt x="10267" y="5044"/>
                  </a:cubicBezTo>
                  <a:cubicBezTo>
                    <a:pt x="10016" y="4684"/>
                    <a:pt x="9655" y="4386"/>
                    <a:pt x="9436" y="4276"/>
                  </a:cubicBezTo>
                  <a:cubicBezTo>
                    <a:pt x="8558" y="3822"/>
                    <a:pt x="7571" y="3571"/>
                    <a:pt x="6630" y="3273"/>
                  </a:cubicBezTo>
                  <a:cubicBezTo>
                    <a:pt x="6416" y="3209"/>
                    <a:pt x="6231" y="3159"/>
                    <a:pt x="6041" y="3159"/>
                  </a:cubicBezTo>
                  <a:cubicBezTo>
                    <a:pt x="5952" y="3159"/>
                    <a:pt x="5863" y="3170"/>
                    <a:pt x="5768" y="3195"/>
                  </a:cubicBezTo>
                  <a:cubicBezTo>
                    <a:pt x="6003" y="2693"/>
                    <a:pt x="6176" y="2176"/>
                    <a:pt x="6395" y="1674"/>
                  </a:cubicBezTo>
                  <a:cubicBezTo>
                    <a:pt x="6781" y="774"/>
                    <a:pt x="7285" y="394"/>
                    <a:pt x="7894" y="394"/>
                  </a:cubicBezTo>
                  <a:close/>
                  <a:moveTo>
                    <a:pt x="5959" y="3426"/>
                  </a:moveTo>
                  <a:cubicBezTo>
                    <a:pt x="6707" y="3426"/>
                    <a:pt x="7540" y="3948"/>
                    <a:pt x="8057" y="4135"/>
                  </a:cubicBezTo>
                  <a:cubicBezTo>
                    <a:pt x="8370" y="4245"/>
                    <a:pt x="11050" y="5154"/>
                    <a:pt x="10016" y="6345"/>
                  </a:cubicBezTo>
                  <a:cubicBezTo>
                    <a:pt x="9702" y="5703"/>
                    <a:pt x="8715" y="5436"/>
                    <a:pt x="8260" y="5264"/>
                  </a:cubicBezTo>
                  <a:cubicBezTo>
                    <a:pt x="7864" y="5132"/>
                    <a:pt x="6564" y="4520"/>
                    <a:pt x="5630" y="4520"/>
                  </a:cubicBezTo>
                  <a:cubicBezTo>
                    <a:pt x="5457" y="4520"/>
                    <a:pt x="5297" y="4541"/>
                    <a:pt x="5157" y="4590"/>
                  </a:cubicBezTo>
                  <a:cubicBezTo>
                    <a:pt x="5063" y="4590"/>
                    <a:pt x="4969" y="4637"/>
                    <a:pt x="4875" y="4684"/>
                  </a:cubicBezTo>
                  <a:cubicBezTo>
                    <a:pt x="4796" y="4480"/>
                    <a:pt x="4796" y="4198"/>
                    <a:pt x="4937" y="3932"/>
                  </a:cubicBezTo>
                  <a:cubicBezTo>
                    <a:pt x="5016" y="3791"/>
                    <a:pt x="5110" y="3696"/>
                    <a:pt x="5204" y="3634"/>
                  </a:cubicBezTo>
                  <a:cubicBezTo>
                    <a:pt x="5213" y="3643"/>
                    <a:pt x="5222" y="3652"/>
                    <a:pt x="5231" y="3652"/>
                  </a:cubicBezTo>
                  <a:cubicBezTo>
                    <a:pt x="5238" y="3652"/>
                    <a:pt x="5244" y="3647"/>
                    <a:pt x="5251" y="3634"/>
                  </a:cubicBezTo>
                  <a:cubicBezTo>
                    <a:pt x="5467" y="3484"/>
                    <a:pt x="5708" y="3426"/>
                    <a:pt x="5959" y="3426"/>
                  </a:cubicBezTo>
                  <a:close/>
                  <a:moveTo>
                    <a:pt x="5331" y="4825"/>
                  </a:moveTo>
                  <a:cubicBezTo>
                    <a:pt x="6116" y="4825"/>
                    <a:pt x="7484" y="5382"/>
                    <a:pt x="7727" y="5468"/>
                  </a:cubicBezTo>
                  <a:cubicBezTo>
                    <a:pt x="8088" y="5577"/>
                    <a:pt x="10361" y="6095"/>
                    <a:pt x="9671" y="7443"/>
                  </a:cubicBezTo>
                  <a:cubicBezTo>
                    <a:pt x="9138" y="6628"/>
                    <a:pt x="7837" y="6361"/>
                    <a:pt x="7148" y="6173"/>
                  </a:cubicBezTo>
                  <a:cubicBezTo>
                    <a:pt x="6773" y="6066"/>
                    <a:pt x="6128" y="5813"/>
                    <a:pt x="5486" y="5813"/>
                  </a:cubicBezTo>
                  <a:cubicBezTo>
                    <a:pt x="5189" y="5813"/>
                    <a:pt x="4892" y="5867"/>
                    <a:pt x="4624" y="6016"/>
                  </a:cubicBezTo>
                  <a:cubicBezTo>
                    <a:pt x="4624" y="5828"/>
                    <a:pt x="4624" y="5656"/>
                    <a:pt x="4718" y="5483"/>
                  </a:cubicBezTo>
                  <a:cubicBezTo>
                    <a:pt x="4796" y="5295"/>
                    <a:pt x="4922" y="5186"/>
                    <a:pt x="5063" y="5076"/>
                  </a:cubicBezTo>
                  <a:cubicBezTo>
                    <a:pt x="5076" y="5063"/>
                    <a:pt x="5078" y="5040"/>
                    <a:pt x="5070" y="5040"/>
                  </a:cubicBezTo>
                  <a:cubicBezTo>
                    <a:pt x="5068" y="5040"/>
                    <a:pt x="5066" y="5041"/>
                    <a:pt x="5063" y="5044"/>
                  </a:cubicBezTo>
                  <a:cubicBezTo>
                    <a:pt x="4718" y="5107"/>
                    <a:pt x="4405" y="5671"/>
                    <a:pt x="4577" y="6032"/>
                  </a:cubicBezTo>
                  <a:cubicBezTo>
                    <a:pt x="4452" y="6110"/>
                    <a:pt x="4342" y="6204"/>
                    <a:pt x="4232" y="6314"/>
                  </a:cubicBezTo>
                  <a:cubicBezTo>
                    <a:pt x="4279" y="5640"/>
                    <a:pt x="4655" y="5154"/>
                    <a:pt x="5126" y="4841"/>
                  </a:cubicBezTo>
                  <a:cubicBezTo>
                    <a:pt x="5188" y="4830"/>
                    <a:pt x="5257" y="4825"/>
                    <a:pt x="5331" y="4825"/>
                  </a:cubicBezTo>
                  <a:close/>
                  <a:moveTo>
                    <a:pt x="4373" y="7160"/>
                  </a:moveTo>
                  <a:cubicBezTo>
                    <a:pt x="4373" y="7223"/>
                    <a:pt x="4373" y="7270"/>
                    <a:pt x="4405" y="7302"/>
                  </a:cubicBezTo>
                  <a:cubicBezTo>
                    <a:pt x="4326" y="7474"/>
                    <a:pt x="4263" y="7646"/>
                    <a:pt x="4201" y="7819"/>
                  </a:cubicBezTo>
                  <a:cubicBezTo>
                    <a:pt x="4201" y="7772"/>
                    <a:pt x="4201" y="7740"/>
                    <a:pt x="4185" y="7709"/>
                  </a:cubicBezTo>
                  <a:cubicBezTo>
                    <a:pt x="4248" y="7505"/>
                    <a:pt x="4310" y="7333"/>
                    <a:pt x="4373" y="7160"/>
                  </a:cubicBezTo>
                  <a:close/>
                  <a:moveTo>
                    <a:pt x="5232" y="6227"/>
                  </a:moveTo>
                  <a:cubicBezTo>
                    <a:pt x="5264" y="6227"/>
                    <a:pt x="5297" y="6230"/>
                    <a:pt x="5329" y="6236"/>
                  </a:cubicBezTo>
                  <a:cubicBezTo>
                    <a:pt x="5517" y="6236"/>
                    <a:pt x="5690" y="6251"/>
                    <a:pt x="5862" y="6283"/>
                  </a:cubicBezTo>
                  <a:cubicBezTo>
                    <a:pt x="6395" y="6361"/>
                    <a:pt x="6897" y="6471"/>
                    <a:pt x="7383" y="6643"/>
                  </a:cubicBezTo>
                  <a:cubicBezTo>
                    <a:pt x="7759" y="6769"/>
                    <a:pt x="8119" y="6925"/>
                    <a:pt x="8480" y="7113"/>
                  </a:cubicBezTo>
                  <a:cubicBezTo>
                    <a:pt x="8762" y="7270"/>
                    <a:pt x="10361" y="8195"/>
                    <a:pt x="9170" y="9277"/>
                  </a:cubicBezTo>
                  <a:cubicBezTo>
                    <a:pt x="9217" y="9151"/>
                    <a:pt x="9248" y="9026"/>
                    <a:pt x="9295" y="8900"/>
                  </a:cubicBezTo>
                  <a:cubicBezTo>
                    <a:pt x="9326" y="8806"/>
                    <a:pt x="9295" y="8775"/>
                    <a:pt x="9248" y="8775"/>
                  </a:cubicBezTo>
                  <a:lnTo>
                    <a:pt x="9217" y="8681"/>
                  </a:lnTo>
                  <a:cubicBezTo>
                    <a:pt x="9232" y="8634"/>
                    <a:pt x="9232" y="8603"/>
                    <a:pt x="9201" y="8571"/>
                  </a:cubicBezTo>
                  <a:cubicBezTo>
                    <a:pt x="7978" y="7443"/>
                    <a:pt x="6160" y="7113"/>
                    <a:pt x="4530" y="6988"/>
                  </a:cubicBezTo>
                  <a:cubicBezTo>
                    <a:pt x="4522" y="6985"/>
                    <a:pt x="4514" y="6984"/>
                    <a:pt x="4506" y="6984"/>
                  </a:cubicBezTo>
                  <a:cubicBezTo>
                    <a:pt x="4472" y="6984"/>
                    <a:pt x="4446" y="7012"/>
                    <a:pt x="4420" y="7051"/>
                  </a:cubicBezTo>
                  <a:cubicBezTo>
                    <a:pt x="4661" y="6498"/>
                    <a:pt x="4928" y="6227"/>
                    <a:pt x="5232" y="6227"/>
                  </a:cubicBezTo>
                  <a:close/>
                  <a:moveTo>
                    <a:pt x="6270" y="7740"/>
                  </a:moveTo>
                  <a:cubicBezTo>
                    <a:pt x="6771" y="7913"/>
                    <a:pt x="7257" y="8101"/>
                    <a:pt x="7759" y="8289"/>
                  </a:cubicBezTo>
                  <a:cubicBezTo>
                    <a:pt x="7759" y="8352"/>
                    <a:pt x="7759" y="8414"/>
                    <a:pt x="7759" y="8461"/>
                  </a:cubicBezTo>
                  <a:cubicBezTo>
                    <a:pt x="6176" y="12082"/>
                    <a:pt x="4812" y="16001"/>
                    <a:pt x="3715" y="19763"/>
                  </a:cubicBezTo>
                  <a:cubicBezTo>
                    <a:pt x="3684" y="19308"/>
                    <a:pt x="3495" y="18963"/>
                    <a:pt x="3182" y="18838"/>
                  </a:cubicBezTo>
                  <a:cubicBezTo>
                    <a:pt x="3121" y="18819"/>
                    <a:pt x="3058" y="18809"/>
                    <a:pt x="2994" y="18809"/>
                  </a:cubicBezTo>
                  <a:cubicBezTo>
                    <a:pt x="2639" y="18809"/>
                    <a:pt x="2233" y="19088"/>
                    <a:pt x="1928" y="19512"/>
                  </a:cubicBezTo>
                  <a:cubicBezTo>
                    <a:pt x="2618" y="17662"/>
                    <a:pt x="3260" y="15797"/>
                    <a:pt x="3903" y="13932"/>
                  </a:cubicBezTo>
                  <a:cubicBezTo>
                    <a:pt x="4248" y="12960"/>
                    <a:pt x="4593" y="11973"/>
                    <a:pt x="4937" y="11001"/>
                  </a:cubicBezTo>
                  <a:cubicBezTo>
                    <a:pt x="5094" y="10562"/>
                    <a:pt x="5235" y="10123"/>
                    <a:pt x="5392" y="9684"/>
                  </a:cubicBezTo>
                  <a:cubicBezTo>
                    <a:pt x="5423" y="9621"/>
                    <a:pt x="5800" y="8430"/>
                    <a:pt x="5956" y="7866"/>
                  </a:cubicBezTo>
                  <a:cubicBezTo>
                    <a:pt x="6066" y="7819"/>
                    <a:pt x="6160" y="7772"/>
                    <a:pt x="6270" y="7740"/>
                  </a:cubicBezTo>
                  <a:close/>
                  <a:moveTo>
                    <a:pt x="8010" y="8399"/>
                  </a:moveTo>
                  <a:cubicBezTo>
                    <a:pt x="8213" y="8477"/>
                    <a:pt x="8433" y="8571"/>
                    <a:pt x="8637" y="8650"/>
                  </a:cubicBezTo>
                  <a:cubicBezTo>
                    <a:pt x="8762" y="8728"/>
                    <a:pt x="8856" y="8853"/>
                    <a:pt x="8919" y="9010"/>
                  </a:cubicBezTo>
                  <a:cubicBezTo>
                    <a:pt x="8934" y="9073"/>
                    <a:pt x="8950" y="9135"/>
                    <a:pt x="8966" y="9198"/>
                  </a:cubicBezTo>
                  <a:cubicBezTo>
                    <a:pt x="8981" y="9230"/>
                    <a:pt x="8981" y="9245"/>
                    <a:pt x="8997" y="9245"/>
                  </a:cubicBezTo>
                  <a:cubicBezTo>
                    <a:pt x="8401" y="10860"/>
                    <a:pt x="7790" y="12490"/>
                    <a:pt x="7195" y="14120"/>
                  </a:cubicBezTo>
                  <a:cubicBezTo>
                    <a:pt x="7492" y="13242"/>
                    <a:pt x="7759" y="12364"/>
                    <a:pt x="8057" y="11502"/>
                  </a:cubicBezTo>
                  <a:cubicBezTo>
                    <a:pt x="8307" y="10687"/>
                    <a:pt x="8715" y="9825"/>
                    <a:pt x="8574" y="8979"/>
                  </a:cubicBezTo>
                  <a:cubicBezTo>
                    <a:pt x="8574" y="8972"/>
                    <a:pt x="8569" y="8968"/>
                    <a:pt x="8562" y="8968"/>
                  </a:cubicBezTo>
                  <a:cubicBezTo>
                    <a:pt x="8553" y="8968"/>
                    <a:pt x="8543" y="8976"/>
                    <a:pt x="8543" y="8994"/>
                  </a:cubicBezTo>
                  <a:cubicBezTo>
                    <a:pt x="8574" y="9982"/>
                    <a:pt x="8213" y="10922"/>
                    <a:pt x="7900" y="11863"/>
                  </a:cubicBezTo>
                  <a:cubicBezTo>
                    <a:pt x="7586" y="12819"/>
                    <a:pt x="7257" y="13791"/>
                    <a:pt x="6944" y="14747"/>
                  </a:cubicBezTo>
                  <a:cubicBezTo>
                    <a:pt x="6850" y="15013"/>
                    <a:pt x="6771" y="15280"/>
                    <a:pt x="6677" y="15546"/>
                  </a:cubicBezTo>
                  <a:cubicBezTo>
                    <a:pt x="6113" y="17161"/>
                    <a:pt x="5549" y="18759"/>
                    <a:pt x="5016" y="20374"/>
                  </a:cubicBezTo>
                  <a:cubicBezTo>
                    <a:pt x="4922" y="20050"/>
                    <a:pt x="4699" y="19875"/>
                    <a:pt x="4429" y="19875"/>
                  </a:cubicBezTo>
                  <a:cubicBezTo>
                    <a:pt x="4203" y="19875"/>
                    <a:pt x="3943" y="19999"/>
                    <a:pt x="3699" y="20264"/>
                  </a:cubicBezTo>
                  <a:cubicBezTo>
                    <a:pt x="5110" y="16314"/>
                    <a:pt x="6568" y="12380"/>
                    <a:pt x="8010" y="8430"/>
                  </a:cubicBezTo>
                  <a:cubicBezTo>
                    <a:pt x="8010" y="8414"/>
                    <a:pt x="8010" y="8414"/>
                    <a:pt x="8010" y="8399"/>
                  </a:cubicBezTo>
                  <a:close/>
                  <a:moveTo>
                    <a:pt x="1630" y="23195"/>
                  </a:moveTo>
                  <a:cubicBezTo>
                    <a:pt x="1724" y="23211"/>
                    <a:pt x="1834" y="23242"/>
                    <a:pt x="1912" y="23305"/>
                  </a:cubicBezTo>
                  <a:cubicBezTo>
                    <a:pt x="1944" y="23321"/>
                    <a:pt x="1959" y="23336"/>
                    <a:pt x="1991" y="23352"/>
                  </a:cubicBezTo>
                  <a:cubicBezTo>
                    <a:pt x="1991" y="23352"/>
                    <a:pt x="2006" y="23368"/>
                    <a:pt x="2006" y="23383"/>
                  </a:cubicBezTo>
                  <a:cubicBezTo>
                    <a:pt x="1897" y="23321"/>
                    <a:pt x="1787" y="23274"/>
                    <a:pt x="1662" y="23242"/>
                  </a:cubicBezTo>
                  <a:cubicBezTo>
                    <a:pt x="1646" y="23227"/>
                    <a:pt x="1646" y="23211"/>
                    <a:pt x="1630" y="23195"/>
                  </a:cubicBezTo>
                  <a:close/>
                  <a:moveTo>
                    <a:pt x="1019" y="23477"/>
                  </a:moveTo>
                  <a:cubicBezTo>
                    <a:pt x="1035" y="23509"/>
                    <a:pt x="1050" y="23556"/>
                    <a:pt x="1066" y="23603"/>
                  </a:cubicBezTo>
                  <a:cubicBezTo>
                    <a:pt x="1050" y="23650"/>
                    <a:pt x="1035" y="23697"/>
                    <a:pt x="1019" y="23744"/>
                  </a:cubicBezTo>
                  <a:cubicBezTo>
                    <a:pt x="1003" y="23760"/>
                    <a:pt x="988" y="23775"/>
                    <a:pt x="972" y="23807"/>
                  </a:cubicBezTo>
                  <a:cubicBezTo>
                    <a:pt x="972" y="23760"/>
                    <a:pt x="972" y="23713"/>
                    <a:pt x="972" y="23666"/>
                  </a:cubicBezTo>
                  <a:cubicBezTo>
                    <a:pt x="988" y="23619"/>
                    <a:pt x="1003" y="23556"/>
                    <a:pt x="1019" y="23493"/>
                  </a:cubicBezTo>
                  <a:cubicBezTo>
                    <a:pt x="1019" y="23493"/>
                    <a:pt x="1019" y="23477"/>
                    <a:pt x="1019" y="23477"/>
                  </a:cubicBezTo>
                  <a:close/>
                  <a:moveTo>
                    <a:pt x="1072" y="18956"/>
                  </a:moveTo>
                  <a:cubicBezTo>
                    <a:pt x="1135" y="18956"/>
                    <a:pt x="1196" y="18969"/>
                    <a:pt x="1254" y="18995"/>
                  </a:cubicBezTo>
                  <a:cubicBezTo>
                    <a:pt x="1630" y="19167"/>
                    <a:pt x="1614" y="19669"/>
                    <a:pt x="1583" y="20202"/>
                  </a:cubicBezTo>
                  <a:cubicBezTo>
                    <a:pt x="1583" y="20263"/>
                    <a:pt x="1623" y="20305"/>
                    <a:pt x="1668" y="20305"/>
                  </a:cubicBezTo>
                  <a:cubicBezTo>
                    <a:pt x="1704" y="20305"/>
                    <a:pt x="1744" y="20279"/>
                    <a:pt x="1771" y="20217"/>
                  </a:cubicBezTo>
                  <a:cubicBezTo>
                    <a:pt x="1803" y="20123"/>
                    <a:pt x="1834" y="20013"/>
                    <a:pt x="1850" y="19919"/>
                  </a:cubicBezTo>
                  <a:cubicBezTo>
                    <a:pt x="2149" y="19427"/>
                    <a:pt x="2521" y="19199"/>
                    <a:pt x="2832" y="19199"/>
                  </a:cubicBezTo>
                  <a:cubicBezTo>
                    <a:pt x="3302" y="19199"/>
                    <a:pt x="3634" y="19719"/>
                    <a:pt x="3370" y="20625"/>
                  </a:cubicBezTo>
                  <a:cubicBezTo>
                    <a:pt x="3337" y="20748"/>
                    <a:pt x="3386" y="20811"/>
                    <a:pt x="3450" y="20811"/>
                  </a:cubicBezTo>
                  <a:cubicBezTo>
                    <a:pt x="3507" y="20811"/>
                    <a:pt x="3575" y="20760"/>
                    <a:pt x="3605" y="20656"/>
                  </a:cubicBezTo>
                  <a:cubicBezTo>
                    <a:pt x="3605" y="20640"/>
                    <a:pt x="3605" y="20640"/>
                    <a:pt x="3621" y="20625"/>
                  </a:cubicBezTo>
                  <a:cubicBezTo>
                    <a:pt x="3621" y="20625"/>
                    <a:pt x="3636" y="20625"/>
                    <a:pt x="3636" y="20609"/>
                  </a:cubicBezTo>
                  <a:cubicBezTo>
                    <a:pt x="3860" y="20314"/>
                    <a:pt x="4092" y="20183"/>
                    <a:pt x="4289" y="20183"/>
                  </a:cubicBezTo>
                  <a:cubicBezTo>
                    <a:pt x="4604" y="20183"/>
                    <a:pt x="4829" y="20517"/>
                    <a:pt x="4781" y="21048"/>
                  </a:cubicBezTo>
                  <a:cubicBezTo>
                    <a:pt x="4781" y="21064"/>
                    <a:pt x="4781" y="21064"/>
                    <a:pt x="4781" y="21079"/>
                  </a:cubicBezTo>
                  <a:cubicBezTo>
                    <a:pt x="4765" y="21079"/>
                    <a:pt x="4765" y="21095"/>
                    <a:pt x="4765" y="21111"/>
                  </a:cubicBezTo>
                  <a:cubicBezTo>
                    <a:pt x="4075" y="22035"/>
                    <a:pt x="3401" y="22976"/>
                    <a:pt x="2712" y="23901"/>
                  </a:cubicBezTo>
                  <a:cubicBezTo>
                    <a:pt x="2696" y="23932"/>
                    <a:pt x="2665" y="23963"/>
                    <a:pt x="2618" y="24010"/>
                  </a:cubicBezTo>
                  <a:cubicBezTo>
                    <a:pt x="2649" y="23979"/>
                    <a:pt x="2649" y="23948"/>
                    <a:pt x="2649" y="23916"/>
                  </a:cubicBezTo>
                  <a:cubicBezTo>
                    <a:pt x="2557" y="23255"/>
                    <a:pt x="2083" y="22825"/>
                    <a:pt x="1552" y="22825"/>
                  </a:cubicBezTo>
                  <a:cubicBezTo>
                    <a:pt x="1177" y="22825"/>
                    <a:pt x="773" y="23040"/>
                    <a:pt x="455" y="23540"/>
                  </a:cubicBezTo>
                  <a:cubicBezTo>
                    <a:pt x="455" y="23462"/>
                    <a:pt x="439" y="23383"/>
                    <a:pt x="439" y="23305"/>
                  </a:cubicBezTo>
                  <a:cubicBezTo>
                    <a:pt x="345" y="22161"/>
                    <a:pt x="266" y="21001"/>
                    <a:pt x="172" y="19857"/>
                  </a:cubicBezTo>
                  <a:cubicBezTo>
                    <a:pt x="157" y="19810"/>
                    <a:pt x="141" y="19778"/>
                    <a:pt x="110" y="19778"/>
                  </a:cubicBezTo>
                  <a:cubicBezTo>
                    <a:pt x="141" y="19731"/>
                    <a:pt x="172" y="19684"/>
                    <a:pt x="204" y="19622"/>
                  </a:cubicBezTo>
                  <a:cubicBezTo>
                    <a:pt x="235" y="19575"/>
                    <a:pt x="235" y="19543"/>
                    <a:pt x="235" y="19512"/>
                  </a:cubicBezTo>
                  <a:cubicBezTo>
                    <a:pt x="478" y="19192"/>
                    <a:pt x="794" y="18956"/>
                    <a:pt x="1072" y="18956"/>
                  </a:cubicBezTo>
                  <a:close/>
                  <a:moveTo>
                    <a:pt x="1567" y="23697"/>
                  </a:moveTo>
                  <a:lnTo>
                    <a:pt x="1646" y="23713"/>
                  </a:lnTo>
                  <a:cubicBezTo>
                    <a:pt x="1583" y="23885"/>
                    <a:pt x="1505" y="24042"/>
                    <a:pt x="1442" y="24214"/>
                  </a:cubicBezTo>
                  <a:cubicBezTo>
                    <a:pt x="1489" y="24042"/>
                    <a:pt x="1536" y="23869"/>
                    <a:pt x="1567" y="23697"/>
                  </a:cubicBezTo>
                  <a:close/>
                  <a:moveTo>
                    <a:pt x="2116" y="23791"/>
                  </a:moveTo>
                  <a:cubicBezTo>
                    <a:pt x="2100" y="23869"/>
                    <a:pt x="2069" y="23932"/>
                    <a:pt x="2038" y="23995"/>
                  </a:cubicBezTo>
                  <a:cubicBezTo>
                    <a:pt x="1991" y="24089"/>
                    <a:pt x="1928" y="24198"/>
                    <a:pt x="1865" y="24293"/>
                  </a:cubicBezTo>
                  <a:cubicBezTo>
                    <a:pt x="1944" y="24120"/>
                    <a:pt x="2022" y="23963"/>
                    <a:pt x="2100" y="23791"/>
                  </a:cubicBezTo>
                  <a:close/>
                  <a:moveTo>
                    <a:pt x="2336" y="23838"/>
                  </a:moveTo>
                  <a:cubicBezTo>
                    <a:pt x="2367" y="23901"/>
                    <a:pt x="2414" y="23963"/>
                    <a:pt x="2461" y="24010"/>
                  </a:cubicBezTo>
                  <a:cubicBezTo>
                    <a:pt x="2449" y="24005"/>
                    <a:pt x="2436" y="24001"/>
                    <a:pt x="2422" y="24001"/>
                  </a:cubicBezTo>
                  <a:cubicBezTo>
                    <a:pt x="2397" y="24001"/>
                    <a:pt x="2371" y="24012"/>
                    <a:pt x="2351" y="24042"/>
                  </a:cubicBezTo>
                  <a:cubicBezTo>
                    <a:pt x="2257" y="24136"/>
                    <a:pt x="2163" y="24246"/>
                    <a:pt x="2085" y="24340"/>
                  </a:cubicBezTo>
                  <a:cubicBezTo>
                    <a:pt x="2116" y="24277"/>
                    <a:pt x="2147" y="24214"/>
                    <a:pt x="2179" y="24136"/>
                  </a:cubicBezTo>
                  <a:cubicBezTo>
                    <a:pt x="2226" y="24057"/>
                    <a:pt x="2257" y="23995"/>
                    <a:pt x="2288" y="23932"/>
                  </a:cubicBezTo>
                  <a:cubicBezTo>
                    <a:pt x="2304" y="23901"/>
                    <a:pt x="2320" y="23869"/>
                    <a:pt x="2336" y="23838"/>
                  </a:cubicBezTo>
                  <a:close/>
                  <a:moveTo>
                    <a:pt x="1865" y="23744"/>
                  </a:moveTo>
                  <a:cubicBezTo>
                    <a:pt x="1881" y="23744"/>
                    <a:pt x="1897" y="23744"/>
                    <a:pt x="1928" y="23760"/>
                  </a:cubicBezTo>
                  <a:cubicBezTo>
                    <a:pt x="1787" y="24057"/>
                    <a:pt x="1630" y="24355"/>
                    <a:pt x="1489" y="24653"/>
                  </a:cubicBezTo>
                  <a:cubicBezTo>
                    <a:pt x="1599" y="24355"/>
                    <a:pt x="1709" y="24042"/>
                    <a:pt x="1818" y="23744"/>
                  </a:cubicBezTo>
                  <a:close/>
                  <a:moveTo>
                    <a:pt x="2602" y="24042"/>
                  </a:moveTo>
                  <a:lnTo>
                    <a:pt x="2602" y="24042"/>
                  </a:lnTo>
                  <a:cubicBezTo>
                    <a:pt x="2351" y="24402"/>
                    <a:pt x="1834" y="25170"/>
                    <a:pt x="1379" y="25703"/>
                  </a:cubicBezTo>
                  <a:cubicBezTo>
                    <a:pt x="1677" y="25139"/>
                    <a:pt x="2038" y="24637"/>
                    <a:pt x="2477" y="24183"/>
                  </a:cubicBezTo>
                  <a:cubicBezTo>
                    <a:pt x="2508" y="24151"/>
                    <a:pt x="2524" y="24104"/>
                    <a:pt x="2508" y="24073"/>
                  </a:cubicBezTo>
                  <a:lnTo>
                    <a:pt x="2508" y="24073"/>
                  </a:lnTo>
                  <a:cubicBezTo>
                    <a:pt x="2512" y="24077"/>
                    <a:pt x="2519" y="24079"/>
                    <a:pt x="2526" y="24079"/>
                  </a:cubicBezTo>
                  <a:cubicBezTo>
                    <a:pt x="2548" y="24079"/>
                    <a:pt x="2579" y="24065"/>
                    <a:pt x="2602" y="24042"/>
                  </a:cubicBezTo>
                  <a:close/>
                  <a:moveTo>
                    <a:pt x="815" y="23383"/>
                  </a:moveTo>
                  <a:cubicBezTo>
                    <a:pt x="815" y="23430"/>
                    <a:pt x="815" y="23477"/>
                    <a:pt x="815" y="23524"/>
                  </a:cubicBezTo>
                  <a:cubicBezTo>
                    <a:pt x="799" y="23572"/>
                    <a:pt x="784" y="23619"/>
                    <a:pt x="784" y="23681"/>
                  </a:cubicBezTo>
                  <a:cubicBezTo>
                    <a:pt x="784" y="23713"/>
                    <a:pt x="799" y="23744"/>
                    <a:pt x="815" y="23760"/>
                  </a:cubicBezTo>
                  <a:cubicBezTo>
                    <a:pt x="815" y="24026"/>
                    <a:pt x="799" y="24293"/>
                    <a:pt x="784" y="24559"/>
                  </a:cubicBezTo>
                  <a:cubicBezTo>
                    <a:pt x="784" y="24230"/>
                    <a:pt x="784" y="23901"/>
                    <a:pt x="768" y="23572"/>
                  </a:cubicBezTo>
                  <a:cubicBezTo>
                    <a:pt x="768" y="23542"/>
                    <a:pt x="747" y="23526"/>
                    <a:pt x="723" y="23526"/>
                  </a:cubicBezTo>
                  <a:cubicBezTo>
                    <a:pt x="697" y="23526"/>
                    <a:pt x="667" y="23546"/>
                    <a:pt x="658" y="23587"/>
                  </a:cubicBezTo>
                  <a:cubicBezTo>
                    <a:pt x="643" y="24418"/>
                    <a:pt x="658" y="25233"/>
                    <a:pt x="658" y="26064"/>
                  </a:cubicBezTo>
                  <a:cubicBezTo>
                    <a:pt x="611" y="25703"/>
                    <a:pt x="580" y="24888"/>
                    <a:pt x="564" y="24778"/>
                  </a:cubicBezTo>
                  <a:cubicBezTo>
                    <a:pt x="533" y="24434"/>
                    <a:pt x="502" y="24104"/>
                    <a:pt x="470" y="23760"/>
                  </a:cubicBezTo>
                  <a:cubicBezTo>
                    <a:pt x="580" y="23603"/>
                    <a:pt x="690" y="23477"/>
                    <a:pt x="815" y="23383"/>
                  </a:cubicBezTo>
                  <a:close/>
                  <a:moveTo>
                    <a:pt x="1176" y="25876"/>
                  </a:moveTo>
                  <a:cubicBezTo>
                    <a:pt x="1176" y="25876"/>
                    <a:pt x="1191" y="25891"/>
                    <a:pt x="1223" y="25891"/>
                  </a:cubicBezTo>
                  <a:cubicBezTo>
                    <a:pt x="1160" y="25954"/>
                    <a:pt x="1113" y="26017"/>
                    <a:pt x="1066" y="26064"/>
                  </a:cubicBezTo>
                  <a:cubicBezTo>
                    <a:pt x="1097" y="26001"/>
                    <a:pt x="1129" y="25938"/>
                    <a:pt x="1176" y="25876"/>
                  </a:cubicBezTo>
                  <a:close/>
                  <a:moveTo>
                    <a:pt x="7911" y="1"/>
                  </a:moveTo>
                  <a:cubicBezTo>
                    <a:pt x="7753" y="1"/>
                    <a:pt x="7588" y="25"/>
                    <a:pt x="7414" y="91"/>
                  </a:cubicBezTo>
                  <a:cubicBezTo>
                    <a:pt x="6395" y="468"/>
                    <a:pt x="5988" y="1988"/>
                    <a:pt x="5674" y="3179"/>
                  </a:cubicBezTo>
                  <a:cubicBezTo>
                    <a:pt x="5658" y="3195"/>
                    <a:pt x="5658" y="3211"/>
                    <a:pt x="5674" y="3226"/>
                  </a:cubicBezTo>
                  <a:cubicBezTo>
                    <a:pt x="5627" y="3242"/>
                    <a:pt x="5596" y="3258"/>
                    <a:pt x="5549" y="3273"/>
                  </a:cubicBezTo>
                  <a:cubicBezTo>
                    <a:pt x="5520" y="3264"/>
                    <a:pt x="5490" y="3260"/>
                    <a:pt x="5460" y="3260"/>
                  </a:cubicBezTo>
                  <a:cubicBezTo>
                    <a:pt x="5222" y="3260"/>
                    <a:pt x="4934" y="3518"/>
                    <a:pt x="4781" y="3838"/>
                  </a:cubicBezTo>
                  <a:cubicBezTo>
                    <a:pt x="4608" y="4182"/>
                    <a:pt x="4608" y="4559"/>
                    <a:pt x="4734" y="4794"/>
                  </a:cubicBezTo>
                  <a:cubicBezTo>
                    <a:pt x="4326" y="5170"/>
                    <a:pt x="4028" y="5922"/>
                    <a:pt x="4091" y="6424"/>
                  </a:cubicBezTo>
                  <a:cubicBezTo>
                    <a:pt x="4091" y="6439"/>
                    <a:pt x="4107" y="6455"/>
                    <a:pt x="4107" y="6455"/>
                  </a:cubicBezTo>
                  <a:cubicBezTo>
                    <a:pt x="3668" y="7082"/>
                    <a:pt x="3699" y="7646"/>
                    <a:pt x="4060" y="7929"/>
                  </a:cubicBezTo>
                  <a:cubicBezTo>
                    <a:pt x="4068" y="7937"/>
                    <a:pt x="4078" y="7941"/>
                    <a:pt x="4089" y="7941"/>
                  </a:cubicBezTo>
                  <a:cubicBezTo>
                    <a:pt x="4116" y="7941"/>
                    <a:pt x="4147" y="7915"/>
                    <a:pt x="4169" y="7882"/>
                  </a:cubicBezTo>
                  <a:lnTo>
                    <a:pt x="4169" y="7882"/>
                  </a:lnTo>
                  <a:cubicBezTo>
                    <a:pt x="2665" y="11581"/>
                    <a:pt x="1301" y="15390"/>
                    <a:pt x="63" y="19167"/>
                  </a:cubicBezTo>
                  <a:cubicBezTo>
                    <a:pt x="63" y="19261"/>
                    <a:pt x="78" y="19371"/>
                    <a:pt x="78" y="19465"/>
                  </a:cubicBezTo>
                  <a:cubicBezTo>
                    <a:pt x="549" y="18775"/>
                    <a:pt x="784" y="17709"/>
                    <a:pt x="1082" y="16879"/>
                  </a:cubicBezTo>
                  <a:cubicBezTo>
                    <a:pt x="1458" y="15781"/>
                    <a:pt x="1850" y="14684"/>
                    <a:pt x="2241" y="13587"/>
                  </a:cubicBezTo>
                  <a:cubicBezTo>
                    <a:pt x="2947" y="11643"/>
                    <a:pt x="3684" y="9700"/>
                    <a:pt x="4405" y="7756"/>
                  </a:cubicBezTo>
                  <a:cubicBezTo>
                    <a:pt x="4420" y="7756"/>
                    <a:pt x="4420" y="7740"/>
                    <a:pt x="4436" y="7740"/>
                  </a:cubicBezTo>
                  <a:cubicBezTo>
                    <a:pt x="4577" y="7552"/>
                    <a:pt x="4749" y="7443"/>
                    <a:pt x="4922" y="7380"/>
                  </a:cubicBezTo>
                  <a:cubicBezTo>
                    <a:pt x="5141" y="7427"/>
                    <a:pt x="5361" y="7474"/>
                    <a:pt x="5580" y="7537"/>
                  </a:cubicBezTo>
                  <a:cubicBezTo>
                    <a:pt x="5658" y="7599"/>
                    <a:pt x="5737" y="7709"/>
                    <a:pt x="5800" y="7819"/>
                  </a:cubicBezTo>
                  <a:cubicBezTo>
                    <a:pt x="5674" y="8070"/>
                    <a:pt x="5611" y="8367"/>
                    <a:pt x="5486" y="8681"/>
                  </a:cubicBezTo>
                  <a:cubicBezTo>
                    <a:pt x="5079" y="9872"/>
                    <a:pt x="4655" y="11079"/>
                    <a:pt x="4248" y="12270"/>
                  </a:cubicBezTo>
                  <a:cubicBezTo>
                    <a:pt x="3433" y="14637"/>
                    <a:pt x="2602" y="16988"/>
                    <a:pt x="1834" y="19339"/>
                  </a:cubicBezTo>
                  <a:cubicBezTo>
                    <a:pt x="1756" y="18995"/>
                    <a:pt x="1552" y="18728"/>
                    <a:pt x="1317" y="18665"/>
                  </a:cubicBezTo>
                  <a:cubicBezTo>
                    <a:pt x="1267" y="18652"/>
                    <a:pt x="1217" y="18646"/>
                    <a:pt x="1165" y="18646"/>
                  </a:cubicBezTo>
                  <a:cubicBezTo>
                    <a:pt x="794" y="18646"/>
                    <a:pt x="385" y="18981"/>
                    <a:pt x="110" y="19449"/>
                  </a:cubicBezTo>
                  <a:cubicBezTo>
                    <a:pt x="94" y="19465"/>
                    <a:pt x="78" y="19465"/>
                    <a:pt x="78" y="19481"/>
                  </a:cubicBezTo>
                  <a:cubicBezTo>
                    <a:pt x="78" y="19778"/>
                    <a:pt x="47" y="20076"/>
                    <a:pt x="0" y="20358"/>
                  </a:cubicBezTo>
                  <a:cubicBezTo>
                    <a:pt x="63" y="22600"/>
                    <a:pt x="266" y="24747"/>
                    <a:pt x="502" y="26879"/>
                  </a:cubicBezTo>
                  <a:cubicBezTo>
                    <a:pt x="510" y="26954"/>
                    <a:pt x="545" y="26989"/>
                    <a:pt x="587" y="26989"/>
                  </a:cubicBezTo>
                  <a:cubicBezTo>
                    <a:pt x="625" y="26989"/>
                    <a:pt x="669" y="26962"/>
                    <a:pt x="705" y="26910"/>
                  </a:cubicBezTo>
                  <a:cubicBezTo>
                    <a:pt x="2163" y="25061"/>
                    <a:pt x="3605" y="23180"/>
                    <a:pt x="4969" y="21220"/>
                  </a:cubicBezTo>
                  <a:cubicBezTo>
                    <a:pt x="5031" y="21142"/>
                    <a:pt x="5031" y="21079"/>
                    <a:pt x="5016" y="21032"/>
                  </a:cubicBezTo>
                  <a:cubicBezTo>
                    <a:pt x="5031" y="20970"/>
                    <a:pt x="5031" y="20923"/>
                    <a:pt x="5047" y="20876"/>
                  </a:cubicBezTo>
                  <a:cubicBezTo>
                    <a:pt x="6474" y="17176"/>
                    <a:pt x="7759" y="13383"/>
                    <a:pt x="9044" y="9637"/>
                  </a:cubicBezTo>
                  <a:cubicBezTo>
                    <a:pt x="9049" y="9642"/>
                    <a:pt x="9055" y="9644"/>
                    <a:pt x="9060" y="9644"/>
                  </a:cubicBezTo>
                  <a:cubicBezTo>
                    <a:pt x="9070" y="9644"/>
                    <a:pt x="9081" y="9637"/>
                    <a:pt x="9091" y="9637"/>
                  </a:cubicBezTo>
                  <a:cubicBezTo>
                    <a:pt x="9655" y="9324"/>
                    <a:pt x="10016" y="8587"/>
                    <a:pt x="9875" y="7897"/>
                  </a:cubicBezTo>
                  <a:cubicBezTo>
                    <a:pt x="9859" y="7819"/>
                    <a:pt x="9828" y="7756"/>
                    <a:pt x="9796" y="7678"/>
                  </a:cubicBezTo>
                  <a:cubicBezTo>
                    <a:pt x="10063" y="7239"/>
                    <a:pt x="10141" y="6894"/>
                    <a:pt x="10094" y="6596"/>
                  </a:cubicBezTo>
                  <a:cubicBezTo>
                    <a:pt x="10565" y="6173"/>
                    <a:pt x="10580" y="5718"/>
                    <a:pt x="10423" y="5311"/>
                  </a:cubicBezTo>
                  <a:cubicBezTo>
                    <a:pt x="10815" y="4339"/>
                    <a:pt x="11599" y="2913"/>
                    <a:pt x="11536" y="1910"/>
                  </a:cubicBezTo>
                  <a:cubicBezTo>
                    <a:pt x="11489" y="1157"/>
                    <a:pt x="11035" y="812"/>
                    <a:pt x="10533" y="687"/>
                  </a:cubicBezTo>
                  <a:cubicBezTo>
                    <a:pt x="9922" y="436"/>
                    <a:pt x="9264" y="279"/>
                    <a:pt x="8637" y="123"/>
                  </a:cubicBezTo>
                  <a:cubicBezTo>
                    <a:pt x="8404" y="65"/>
                    <a:pt x="8166" y="1"/>
                    <a:pt x="79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3380325" y="3719775"/>
              <a:ext cx="23925" cy="52975"/>
            </a:xfrm>
            <a:custGeom>
              <a:avLst/>
              <a:gdLst/>
              <a:ahLst/>
              <a:cxnLst/>
              <a:rect l="l" t="t" r="r" b="b"/>
              <a:pathLst>
                <a:path w="957" h="2119" extrusionOk="0">
                  <a:moveTo>
                    <a:pt x="956" y="0"/>
                  </a:moveTo>
                  <a:lnTo>
                    <a:pt x="956" y="0"/>
                  </a:lnTo>
                  <a:cubicBezTo>
                    <a:pt x="470" y="471"/>
                    <a:pt x="63" y="1348"/>
                    <a:pt x="0" y="2101"/>
                  </a:cubicBezTo>
                  <a:cubicBezTo>
                    <a:pt x="0" y="2110"/>
                    <a:pt x="5" y="2119"/>
                    <a:pt x="13" y="2119"/>
                  </a:cubicBezTo>
                  <a:cubicBezTo>
                    <a:pt x="18" y="2119"/>
                    <a:pt x="25" y="2114"/>
                    <a:pt x="31" y="2101"/>
                  </a:cubicBezTo>
                  <a:cubicBezTo>
                    <a:pt x="220" y="1254"/>
                    <a:pt x="486" y="674"/>
                    <a:pt x="9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3385800" y="3742450"/>
              <a:ext cx="10225" cy="27275"/>
            </a:xfrm>
            <a:custGeom>
              <a:avLst/>
              <a:gdLst/>
              <a:ahLst/>
              <a:cxnLst/>
              <a:rect l="l" t="t" r="r" b="b"/>
              <a:pathLst>
                <a:path w="409" h="1091" extrusionOk="0">
                  <a:moveTo>
                    <a:pt x="395" y="0"/>
                  </a:moveTo>
                  <a:cubicBezTo>
                    <a:pt x="390" y="0"/>
                    <a:pt x="383" y="5"/>
                    <a:pt x="377" y="18"/>
                  </a:cubicBezTo>
                  <a:cubicBezTo>
                    <a:pt x="251" y="363"/>
                    <a:pt x="126" y="708"/>
                    <a:pt x="1" y="1053"/>
                  </a:cubicBezTo>
                  <a:cubicBezTo>
                    <a:pt x="1" y="1079"/>
                    <a:pt x="10" y="1090"/>
                    <a:pt x="21" y="1090"/>
                  </a:cubicBezTo>
                  <a:cubicBezTo>
                    <a:pt x="30" y="1090"/>
                    <a:pt x="41" y="1082"/>
                    <a:pt x="48" y="1068"/>
                  </a:cubicBezTo>
                  <a:cubicBezTo>
                    <a:pt x="173" y="723"/>
                    <a:pt x="283" y="363"/>
                    <a:pt x="408" y="18"/>
                  </a:cubicBezTo>
                  <a:cubicBezTo>
                    <a:pt x="408" y="9"/>
                    <a:pt x="403" y="0"/>
                    <a:pt x="3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3397550" y="3877700"/>
              <a:ext cx="60275" cy="34650"/>
            </a:xfrm>
            <a:custGeom>
              <a:avLst/>
              <a:gdLst/>
              <a:ahLst/>
              <a:cxnLst/>
              <a:rect l="l" t="t" r="r" b="b"/>
              <a:pathLst>
                <a:path w="2411" h="1386" extrusionOk="0">
                  <a:moveTo>
                    <a:pt x="16" y="0"/>
                  </a:moveTo>
                  <a:cubicBezTo>
                    <a:pt x="1" y="0"/>
                    <a:pt x="1" y="16"/>
                    <a:pt x="16" y="16"/>
                  </a:cubicBezTo>
                  <a:cubicBezTo>
                    <a:pt x="487" y="125"/>
                    <a:pt x="1004" y="251"/>
                    <a:pt x="1443" y="470"/>
                  </a:cubicBezTo>
                  <a:cubicBezTo>
                    <a:pt x="1835" y="690"/>
                    <a:pt x="2085" y="1019"/>
                    <a:pt x="2368" y="1379"/>
                  </a:cubicBezTo>
                  <a:cubicBezTo>
                    <a:pt x="2372" y="1384"/>
                    <a:pt x="2378" y="1386"/>
                    <a:pt x="2384" y="1386"/>
                  </a:cubicBezTo>
                  <a:cubicBezTo>
                    <a:pt x="2398" y="1386"/>
                    <a:pt x="2410" y="1375"/>
                    <a:pt x="2399" y="1364"/>
                  </a:cubicBezTo>
                  <a:cubicBezTo>
                    <a:pt x="2132" y="314"/>
                    <a:pt x="832" y="141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2"/>
            <p:cNvSpPr/>
            <p:nvPr/>
          </p:nvSpPr>
          <p:spPr>
            <a:xfrm>
              <a:off x="3423800" y="3854950"/>
              <a:ext cx="38375" cy="26000"/>
            </a:xfrm>
            <a:custGeom>
              <a:avLst/>
              <a:gdLst/>
              <a:ahLst/>
              <a:cxnLst/>
              <a:rect l="l" t="t" r="r" b="b"/>
              <a:pathLst>
                <a:path w="1535" h="1040" extrusionOk="0">
                  <a:moveTo>
                    <a:pt x="46" y="1"/>
                  </a:moveTo>
                  <a:cubicBezTo>
                    <a:pt x="36" y="1"/>
                    <a:pt x="26" y="1"/>
                    <a:pt x="17" y="1"/>
                  </a:cubicBezTo>
                  <a:cubicBezTo>
                    <a:pt x="1" y="1"/>
                    <a:pt x="1" y="17"/>
                    <a:pt x="1" y="17"/>
                  </a:cubicBezTo>
                  <a:cubicBezTo>
                    <a:pt x="314" y="126"/>
                    <a:pt x="612" y="220"/>
                    <a:pt x="879" y="409"/>
                  </a:cubicBezTo>
                  <a:cubicBezTo>
                    <a:pt x="1114" y="581"/>
                    <a:pt x="1271" y="847"/>
                    <a:pt x="1490" y="1035"/>
                  </a:cubicBezTo>
                  <a:cubicBezTo>
                    <a:pt x="1493" y="1038"/>
                    <a:pt x="1497" y="1040"/>
                    <a:pt x="1500" y="1040"/>
                  </a:cubicBezTo>
                  <a:cubicBezTo>
                    <a:pt x="1516" y="1040"/>
                    <a:pt x="1534" y="1017"/>
                    <a:pt x="1521" y="1004"/>
                  </a:cubicBezTo>
                  <a:cubicBezTo>
                    <a:pt x="1321" y="419"/>
                    <a:pt x="592" y="1"/>
                    <a:pt x="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2"/>
            <p:cNvSpPr/>
            <p:nvPr/>
          </p:nvSpPr>
          <p:spPr>
            <a:xfrm>
              <a:off x="3449275" y="3833800"/>
              <a:ext cx="18725" cy="17825"/>
            </a:xfrm>
            <a:custGeom>
              <a:avLst/>
              <a:gdLst/>
              <a:ahLst/>
              <a:cxnLst/>
              <a:rect l="l" t="t" r="r" b="b"/>
              <a:pathLst>
                <a:path w="749" h="713" extrusionOk="0">
                  <a:moveTo>
                    <a:pt x="16" y="1"/>
                  </a:moveTo>
                  <a:cubicBezTo>
                    <a:pt x="1" y="1"/>
                    <a:pt x="1" y="16"/>
                    <a:pt x="1" y="16"/>
                  </a:cubicBezTo>
                  <a:cubicBezTo>
                    <a:pt x="173" y="95"/>
                    <a:pt x="314" y="204"/>
                    <a:pt x="440" y="345"/>
                  </a:cubicBezTo>
                  <a:cubicBezTo>
                    <a:pt x="534" y="455"/>
                    <a:pt x="596" y="612"/>
                    <a:pt x="706" y="706"/>
                  </a:cubicBezTo>
                  <a:cubicBezTo>
                    <a:pt x="711" y="711"/>
                    <a:pt x="717" y="712"/>
                    <a:pt x="722" y="712"/>
                  </a:cubicBezTo>
                  <a:cubicBezTo>
                    <a:pt x="736" y="712"/>
                    <a:pt x="749" y="701"/>
                    <a:pt x="737" y="690"/>
                  </a:cubicBezTo>
                  <a:cubicBezTo>
                    <a:pt x="722" y="502"/>
                    <a:pt x="581" y="361"/>
                    <a:pt x="471" y="251"/>
                  </a:cubicBezTo>
                  <a:cubicBezTo>
                    <a:pt x="346" y="126"/>
                    <a:pt x="189" y="48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3108375" y="4434875"/>
              <a:ext cx="173600" cy="275375"/>
            </a:xfrm>
            <a:custGeom>
              <a:avLst/>
              <a:gdLst/>
              <a:ahLst/>
              <a:cxnLst/>
              <a:rect l="l" t="t" r="r" b="b"/>
              <a:pathLst>
                <a:path w="6944" h="11015" extrusionOk="0">
                  <a:moveTo>
                    <a:pt x="4426" y="1"/>
                  </a:moveTo>
                  <a:cubicBezTo>
                    <a:pt x="3056" y="1"/>
                    <a:pt x="1514" y="1379"/>
                    <a:pt x="894" y="2369"/>
                  </a:cubicBezTo>
                  <a:cubicBezTo>
                    <a:pt x="486" y="3011"/>
                    <a:pt x="0" y="3999"/>
                    <a:pt x="392" y="4751"/>
                  </a:cubicBezTo>
                  <a:cubicBezTo>
                    <a:pt x="684" y="5301"/>
                    <a:pt x="1230" y="5371"/>
                    <a:pt x="1781" y="5371"/>
                  </a:cubicBezTo>
                  <a:cubicBezTo>
                    <a:pt x="1968" y="5371"/>
                    <a:pt x="2156" y="5363"/>
                    <a:pt x="2336" y="5363"/>
                  </a:cubicBezTo>
                  <a:cubicBezTo>
                    <a:pt x="2755" y="5363"/>
                    <a:pt x="3292" y="5274"/>
                    <a:pt x="3770" y="5274"/>
                  </a:cubicBezTo>
                  <a:cubicBezTo>
                    <a:pt x="3989" y="5274"/>
                    <a:pt x="4196" y="5293"/>
                    <a:pt x="4373" y="5347"/>
                  </a:cubicBezTo>
                  <a:lnTo>
                    <a:pt x="4828" y="5347"/>
                  </a:lnTo>
                  <a:cubicBezTo>
                    <a:pt x="5235" y="6115"/>
                    <a:pt x="5141" y="6570"/>
                    <a:pt x="4546" y="6679"/>
                  </a:cubicBezTo>
                  <a:cubicBezTo>
                    <a:pt x="4232" y="6867"/>
                    <a:pt x="3778" y="6977"/>
                    <a:pt x="3433" y="7118"/>
                  </a:cubicBezTo>
                  <a:cubicBezTo>
                    <a:pt x="2586" y="7447"/>
                    <a:pt x="1301" y="7839"/>
                    <a:pt x="690" y="8576"/>
                  </a:cubicBezTo>
                  <a:cubicBezTo>
                    <a:pt x="282" y="9062"/>
                    <a:pt x="220" y="9704"/>
                    <a:pt x="705" y="10175"/>
                  </a:cubicBezTo>
                  <a:cubicBezTo>
                    <a:pt x="1017" y="10465"/>
                    <a:pt x="1373" y="10531"/>
                    <a:pt x="1743" y="10531"/>
                  </a:cubicBezTo>
                  <a:cubicBezTo>
                    <a:pt x="2054" y="10531"/>
                    <a:pt x="2375" y="10484"/>
                    <a:pt x="2686" y="10484"/>
                  </a:cubicBezTo>
                  <a:cubicBezTo>
                    <a:pt x="2822" y="10484"/>
                    <a:pt x="2957" y="10493"/>
                    <a:pt x="3088" y="10519"/>
                  </a:cubicBezTo>
                  <a:cubicBezTo>
                    <a:pt x="3072" y="10566"/>
                    <a:pt x="3072" y="10614"/>
                    <a:pt x="3057" y="10661"/>
                  </a:cubicBezTo>
                  <a:cubicBezTo>
                    <a:pt x="3001" y="10873"/>
                    <a:pt x="3161" y="11014"/>
                    <a:pt x="3331" y="11014"/>
                  </a:cubicBezTo>
                  <a:cubicBezTo>
                    <a:pt x="3399" y="11014"/>
                    <a:pt x="3469" y="10992"/>
                    <a:pt x="3527" y="10943"/>
                  </a:cubicBezTo>
                  <a:cubicBezTo>
                    <a:pt x="3684" y="10802"/>
                    <a:pt x="3840" y="10676"/>
                    <a:pt x="3997" y="10551"/>
                  </a:cubicBezTo>
                  <a:cubicBezTo>
                    <a:pt x="4248" y="10347"/>
                    <a:pt x="4122" y="9940"/>
                    <a:pt x="3903" y="9798"/>
                  </a:cubicBezTo>
                  <a:cubicBezTo>
                    <a:pt x="3621" y="9626"/>
                    <a:pt x="3417" y="9548"/>
                    <a:pt x="3088" y="9516"/>
                  </a:cubicBezTo>
                  <a:cubicBezTo>
                    <a:pt x="3074" y="9514"/>
                    <a:pt x="3057" y="9513"/>
                    <a:pt x="3038" y="9513"/>
                  </a:cubicBezTo>
                  <a:cubicBezTo>
                    <a:pt x="2815" y="9513"/>
                    <a:pt x="2268" y="9640"/>
                    <a:pt x="1980" y="9640"/>
                  </a:cubicBezTo>
                  <a:cubicBezTo>
                    <a:pt x="1905" y="9640"/>
                    <a:pt x="1848" y="9631"/>
                    <a:pt x="1818" y="9610"/>
                  </a:cubicBezTo>
                  <a:cubicBezTo>
                    <a:pt x="737" y="8889"/>
                    <a:pt x="4264" y="7651"/>
                    <a:pt x="4452" y="7588"/>
                  </a:cubicBezTo>
                  <a:cubicBezTo>
                    <a:pt x="5345" y="7228"/>
                    <a:pt x="6944" y="6413"/>
                    <a:pt x="6191" y="5143"/>
                  </a:cubicBezTo>
                  <a:cubicBezTo>
                    <a:pt x="5877" y="4622"/>
                    <a:pt x="5324" y="4477"/>
                    <a:pt x="4692" y="4477"/>
                  </a:cubicBezTo>
                  <a:cubicBezTo>
                    <a:pt x="3899" y="4477"/>
                    <a:pt x="2983" y="4706"/>
                    <a:pt x="2264" y="4706"/>
                  </a:cubicBezTo>
                  <a:cubicBezTo>
                    <a:pt x="2041" y="4706"/>
                    <a:pt x="1837" y="4684"/>
                    <a:pt x="1662" y="4626"/>
                  </a:cubicBezTo>
                  <a:cubicBezTo>
                    <a:pt x="173" y="4124"/>
                    <a:pt x="1740" y="2275"/>
                    <a:pt x="2398" y="1695"/>
                  </a:cubicBezTo>
                  <a:cubicBezTo>
                    <a:pt x="3245" y="974"/>
                    <a:pt x="4311" y="942"/>
                    <a:pt x="5173" y="362"/>
                  </a:cubicBezTo>
                  <a:cubicBezTo>
                    <a:pt x="5235" y="315"/>
                    <a:pt x="5251" y="190"/>
                    <a:pt x="5173" y="159"/>
                  </a:cubicBezTo>
                  <a:cubicBezTo>
                    <a:pt x="4935" y="50"/>
                    <a:pt x="4683" y="1"/>
                    <a:pt x="4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4" name="Google Shape;914;p32"/>
          <p:cNvGrpSpPr/>
          <p:nvPr/>
        </p:nvGrpSpPr>
        <p:grpSpPr>
          <a:xfrm flipH="1">
            <a:off x="1273862" y="2089950"/>
            <a:ext cx="2383432" cy="176025"/>
            <a:chOff x="4345425" y="2175475"/>
            <a:chExt cx="800750" cy="176025"/>
          </a:xfrm>
        </p:grpSpPr>
        <p:sp>
          <p:nvSpPr>
            <p:cNvPr id="915" name="Google Shape;915;p32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7" name="Google Shape;917;p32"/>
          <p:cNvGrpSpPr/>
          <p:nvPr/>
        </p:nvGrpSpPr>
        <p:grpSpPr>
          <a:xfrm rot="674490">
            <a:off x="4321689" y="4071103"/>
            <a:ext cx="3474315" cy="888859"/>
            <a:chOff x="3809875" y="1963175"/>
            <a:chExt cx="1923600" cy="492150"/>
          </a:xfrm>
        </p:grpSpPr>
        <p:sp>
          <p:nvSpPr>
            <p:cNvPr id="918" name="Google Shape;918;p3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9" name="Google Shape;929;p32"/>
          <p:cNvGrpSpPr/>
          <p:nvPr/>
        </p:nvGrpSpPr>
        <p:grpSpPr>
          <a:xfrm rot="1386640">
            <a:off x="3606831" y="807890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8280;p70">
            <a:extLst>
              <a:ext uri="{FF2B5EF4-FFF2-40B4-BE49-F238E27FC236}">
                <a16:creationId xmlns:a16="http://schemas.microsoft.com/office/drawing/2014/main" id="{6DBD0D40-C516-4921-9E17-9E16CBA2C98B}"/>
              </a:ext>
            </a:extLst>
          </p:cNvPr>
          <p:cNvGrpSpPr/>
          <p:nvPr/>
        </p:nvGrpSpPr>
        <p:grpSpPr>
          <a:xfrm rot="20533469">
            <a:off x="621320" y="3845512"/>
            <a:ext cx="1080347" cy="1064371"/>
            <a:chOff x="3015243" y="3208979"/>
            <a:chExt cx="391301" cy="368040"/>
          </a:xfrm>
        </p:grpSpPr>
        <p:sp>
          <p:nvSpPr>
            <p:cNvPr id="45" name="Google Shape;8281;p70">
              <a:extLst>
                <a:ext uri="{FF2B5EF4-FFF2-40B4-BE49-F238E27FC236}">
                  <a16:creationId xmlns:a16="http://schemas.microsoft.com/office/drawing/2014/main" id="{B3253F17-CE54-40D5-B25B-78194A8218EB}"/>
                </a:ext>
              </a:extLst>
            </p:cNvPr>
            <p:cNvSpPr/>
            <p:nvPr/>
          </p:nvSpPr>
          <p:spPr>
            <a:xfrm>
              <a:off x="3022603" y="3214663"/>
              <a:ext cx="380089" cy="356671"/>
            </a:xfrm>
            <a:custGeom>
              <a:avLst/>
              <a:gdLst/>
              <a:ahLst/>
              <a:cxnLst/>
              <a:rect l="l" t="t" r="r" b="b"/>
              <a:pathLst>
                <a:path w="14510" h="13616" extrusionOk="0">
                  <a:moveTo>
                    <a:pt x="7257" y="0"/>
                  </a:moveTo>
                  <a:cubicBezTo>
                    <a:pt x="7119" y="0"/>
                    <a:pt x="6981" y="75"/>
                    <a:pt x="6916" y="224"/>
                  </a:cubicBezTo>
                  <a:lnTo>
                    <a:pt x="5079" y="4490"/>
                  </a:lnTo>
                  <a:lnTo>
                    <a:pt x="453" y="4919"/>
                  </a:lnTo>
                  <a:cubicBezTo>
                    <a:pt x="131" y="4950"/>
                    <a:pt x="0" y="5351"/>
                    <a:pt x="244" y="5566"/>
                  </a:cubicBezTo>
                  <a:lnTo>
                    <a:pt x="3732" y="8633"/>
                  </a:lnTo>
                  <a:lnTo>
                    <a:pt x="2711" y="13164"/>
                  </a:lnTo>
                  <a:cubicBezTo>
                    <a:pt x="2655" y="13409"/>
                    <a:pt x="2850" y="13615"/>
                    <a:pt x="3072" y="13615"/>
                  </a:cubicBezTo>
                  <a:cubicBezTo>
                    <a:pt x="3135" y="13615"/>
                    <a:pt x="3201" y="13598"/>
                    <a:pt x="3263" y="13561"/>
                  </a:cubicBezTo>
                  <a:lnTo>
                    <a:pt x="7255" y="11190"/>
                  </a:lnTo>
                  <a:lnTo>
                    <a:pt x="11247" y="13561"/>
                  </a:lnTo>
                  <a:cubicBezTo>
                    <a:pt x="11309" y="13598"/>
                    <a:pt x="11375" y="13615"/>
                    <a:pt x="11438" y="13615"/>
                  </a:cubicBezTo>
                  <a:cubicBezTo>
                    <a:pt x="11660" y="13615"/>
                    <a:pt x="11855" y="13409"/>
                    <a:pt x="11799" y="13164"/>
                  </a:cubicBezTo>
                  <a:lnTo>
                    <a:pt x="10778" y="8633"/>
                  </a:lnTo>
                  <a:lnTo>
                    <a:pt x="14266" y="5566"/>
                  </a:lnTo>
                  <a:cubicBezTo>
                    <a:pt x="14509" y="5354"/>
                    <a:pt x="14383" y="4953"/>
                    <a:pt x="14061" y="4919"/>
                  </a:cubicBezTo>
                  <a:lnTo>
                    <a:pt x="9434" y="4490"/>
                  </a:lnTo>
                  <a:lnTo>
                    <a:pt x="7598" y="224"/>
                  </a:lnTo>
                  <a:cubicBezTo>
                    <a:pt x="7533" y="75"/>
                    <a:pt x="7395" y="0"/>
                    <a:pt x="7257" y="0"/>
                  </a:cubicBezTo>
                  <a:close/>
                </a:path>
              </a:pathLst>
            </a:custGeom>
            <a:solidFill>
              <a:srgbClr val="B8C6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282;p70">
              <a:extLst>
                <a:ext uri="{FF2B5EF4-FFF2-40B4-BE49-F238E27FC236}">
                  <a16:creationId xmlns:a16="http://schemas.microsoft.com/office/drawing/2014/main" id="{04DE9F05-F95D-4CD8-8A8A-6AFF9E1D3147}"/>
                </a:ext>
              </a:extLst>
            </p:cNvPr>
            <p:cNvSpPr/>
            <p:nvPr/>
          </p:nvSpPr>
          <p:spPr>
            <a:xfrm>
              <a:off x="3022603" y="3214663"/>
              <a:ext cx="222815" cy="356671"/>
            </a:xfrm>
            <a:custGeom>
              <a:avLst/>
              <a:gdLst/>
              <a:ahLst/>
              <a:cxnLst/>
              <a:rect l="l" t="t" r="r" b="b"/>
              <a:pathLst>
                <a:path w="8506" h="13616" extrusionOk="0">
                  <a:moveTo>
                    <a:pt x="7257" y="0"/>
                  </a:moveTo>
                  <a:cubicBezTo>
                    <a:pt x="7119" y="0"/>
                    <a:pt x="6981" y="75"/>
                    <a:pt x="6916" y="224"/>
                  </a:cubicBezTo>
                  <a:lnTo>
                    <a:pt x="5079" y="4490"/>
                  </a:lnTo>
                  <a:lnTo>
                    <a:pt x="453" y="4919"/>
                  </a:lnTo>
                  <a:cubicBezTo>
                    <a:pt x="131" y="4950"/>
                    <a:pt x="0" y="5351"/>
                    <a:pt x="244" y="5566"/>
                  </a:cubicBezTo>
                  <a:lnTo>
                    <a:pt x="3732" y="8630"/>
                  </a:lnTo>
                  <a:lnTo>
                    <a:pt x="2711" y="13164"/>
                  </a:lnTo>
                  <a:cubicBezTo>
                    <a:pt x="2655" y="13409"/>
                    <a:pt x="2850" y="13615"/>
                    <a:pt x="3072" y="13615"/>
                  </a:cubicBezTo>
                  <a:cubicBezTo>
                    <a:pt x="3135" y="13615"/>
                    <a:pt x="3201" y="13598"/>
                    <a:pt x="3263" y="13561"/>
                  </a:cubicBezTo>
                  <a:lnTo>
                    <a:pt x="4154" y="13033"/>
                  </a:lnTo>
                  <a:cubicBezTo>
                    <a:pt x="4277" y="7955"/>
                    <a:pt x="6638" y="4381"/>
                    <a:pt x="8506" y="2335"/>
                  </a:cubicBezTo>
                  <a:lnTo>
                    <a:pt x="7598" y="224"/>
                  </a:lnTo>
                  <a:cubicBezTo>
                    <a:pt x="7533" y="75"/>
                    <a:pt x="7395" y="0"/>
                    <a:pt x="7257" y="0"/>
                  </a:cubicBezTo>
                  <a:close/>
                </a:path>
              </a:pathLst>
            </a:custGeom>
            <a:solidFill>
              <a:srgbClr val="AAB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283;p70">
              <a:extLst>
                <a:ext uri="{FF2B5EF4-FFF2-40B4-BE49-F238E27FC236}">
                  <a16:creationId xmlns:a16="http://schemas.microsoft.com/office/drawing/2014/main" id="{E18B720C-B3FC-44C2-9DCE-6CCD57C5EAEC}"/>
                </a:ext>
              </a:extLst>
            </p:cNvPr>
            <p:cNvSpPr/>
            <p:nvPr/>
          </p:nvSpPr>
          <p:spPr>
            <a:xfrm>
              <a:off x="3085917" y="3269306"/>
              <a:ext cx="320627" cy="307713"/>
            </a:xfrm>
            <a:custGeom>
              <a:avLst/>
              <a:gdLst/>
              <a:ahLst/>
              <a:cxnLst/>
              <a:rect l="l" t="t" r="r" b="b"/>
              <a:pathLst>
                <a:path w="12240" h="11747" extrusionOk="0">
                  <a:moveTo>
                    <a:pt x="6082" y="1"/>
                  </a:moveTo>
                  <a:cubicBezTo>
                    <a:pt x="5943" y="1"/>
                    <a:pt x="5803" y="133"/>
                    <a:pt x="5876" y="304"/>
                  </a:cubicBezTo>
                  <a:lnTo>
                    <a:pt x="6819" y="2490"/>
                  </a:lnTo>
                  <a:cubicBezTo>
                    <a:pt x="6850" y="2562"/>
                    <a:pt x="6918" y="2613"/>
                    <a:pt x="6997" y="2620"/>
                  </a:cubicBezTo>
                  <a:lnTo>
                    <a:pt x="11623" y="3049"/>
                  </a:lnTo>
                  <a:cubicBezTo>
                    <a:pt x="11760" y="3059"/>
                    <a:pt x="11815" y="3230"/>
                    <a:pt x="11712" y="3319"/>
                  </a:cubicBezTo>
                  <a:lnTo>
                    <a:pt x="8224" y="6383"/>
                  </a:lnTo>
                  <a:cubicBezTo>
                    <a:pt x="8162" y="6434"/>
                    <a:pt x="8138" y="6517"/>
                    <a:pt x="8155" y="6592"/>
                  </a:cubicBezTo>
                  <a:lnTo>
                    <a:pt x="9176" y="11126"/>
                  </a:lnTo>
                  <a:cubicBezTo>
                    <a:pt x="9200" y="11227"/>
                    <a:pt x="9119" y="11313"/>
                    <a:pt x="9027" y="11313"/>
                  </a:cubicBezTo>
                  <a:cubicBezTo>
                    <a:pt x="9000" y="11313"/>
                    <a:pt x="8973" y="11306"/>
                    <a:pt x="8947" y="11290"/>
                  </a:cubicBezTo>
                  <a:lnTo>
                    <a:pt x="4951" y="8919"/>
                  </a:lnTo>
                  <a:cubicBezTo>
                    <a:pt x="4917" y="8900"/>
                    <a:pt x="4879" y="8890"/>
                    <a:pt x="4841" y="8890"/>
                  </a:cubicBezTo>
                  <a:cubicBezTo>
                    <a:pt x="4804" y="8890"/>
                    <a:pt x="4766" y="8900"/>
                    <a:pt x="4732" y="8919"/>
                  </a:cubicBezTo>
                  <a:lnTo>
                    <a:pt x="740" y="11290"/>
                  </a:lnTo>
                  <a:cubicBezTo>
                    <a:pt x="713" y="11306"/>
                    <a:pt x="685" y="11313"/>
                    <a:pt x="658" y="11313"/>
                  </a:cubicBezTo>
                  <a:cubicBezTo>
                    <a:pt x="565" y="11313"/>
                    <a:pt x="485" y="11227"/>
                    <a:pt x="507" y="11126"/>
                  </a:cubicBezTo>
                  <a:lnTo>
                    <a:pt x="1034" y="8785"/>
                  </a:lnTo>
                  <a:cubicBezTo>
                    <a:pt x="1072" y="8622"/>
                    <a:pt x="945" y="8522"/>
                    <a:pt x="820" y="8522"/>
                  </a:cubicBezTo>
                  <a:cubicBezTo>
                    <a:pt x="731" y="8522"/>
                    <a:pt x="642" y="8573"/>
                    <a:pt x="616" y="8689"/>
                  </a:cubicBezTo>
                  <a:lnTo>
                    <a:pt x="88" y="11030"/>
                  </a:lnTo>
                  <a:cubicBezTo>
                    <a:pt x="0" y="11420"/>
                    <a:pt x="311" y="11746"/>
                    <a:pt x="662" y="11746"/>
                  </a:cubicBezTo>
                  <a:cubicBezTo>
                    <a:pt x="760" y="11746"/>
                    <a:pt x="862" y="11721"/>
                    <a:pt x="959" y="11664"/>
                  </a:cubicBezTo>
                  <a:lnTo>
                    <a:pt x="4841" y="9357"/>
                  </a:lnTo>
                  <a:lnTo>
                    <a:pt x="8724" y="11664"/>
                  </a:lnTo>
                  <a:cubicBezTo>
                    <a:pt x="8816" y="11718"/>
                    <a:pt x="8919" y="11745"/>
                    <a:pt x="9022" y="11745"/>
                  </a:cubicBezTo>
                  <a:cubicBezTo>
                    <a:pt x="9144" y="11745"/>
                    <a:pt x="9266" y="11707"/>
                    <a:pt x="9368" y="11633"/>
                  </a:cubicBezTo>
                  <a:cubicBezTo>
                    <a:pt x="9560" y="11496"/>
                    <a:pt x="9649" y="11256"/>
                    <a:pt x="9594" y="11030"/>
                  </a:cubicBezTo>
                  <a:lnTo>
                    <a:pt x="8604" y="6623"/>
                  </a:lnTo>
                  <a:lnTo>
                    <a:pt x="11997" y="3641"/>
                  </a:lnTo>
                  <a:cubicBezTo>
                    <a:pt x="12171" y="3487"/>
                    <a:pt x="12240" y="3244"/>
                    <a:pt x="12164" y="3021"/>
                  </a:cubicBezTo>
                  <a:cubicBezTo>
                    <a:pt x="12096" y="2799"/>
                    <a:pt x="11897" y="2637"/>
                    <a:pt x="11661" y="2620"/>
                  </a:cubicBezTo>
                  <a:lnTo>
                    <a:pt x="7165" y="2202"/>
                  </a:lnTo>
                  <a:lnTo>
                    <a:pt x="6274" y="132"/>
                  </a:lnTo>
                  <a:cubicBezTo>
                    <a:pt x="6233" y="40"/>
                    <a:pt x="6157" y="1"/>
                    <a:pt x="6082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284;p70">
              <a:extLst>
                <a:ext uri="{FF2B5EF4-FFF2-40B4-BE49-F238E27FC236}">
                  <a16:creationId xmlns:a16="http://schemas.microsoft.com/office/drawing/2014/main" id="{9C7FABD6-FC3C-4AEC-A180-52E8B2C89C44}"/>
                </a:ext>
              </a:extLst>
            </p:cNvPr>
            <p:cNvSpPr/>
            <p:nvPr/>
          </p:nvSpPr>
          <p:spPr>
            <a:xfrm>
              <a:off x="3015243" y="3208979"/>
              <a:ext cx="226639" cy="270752"/>
            </a:xfrm>
            <a:custGeom>
              <a:avLst/>
              <a:gdLst/>
              <a:ahLst/>
              <a:cxnLst/>
              <a:rect l="l" t="t" r="r" b="b"/>
              <a:pathLst>
                <a:path w="8652" h="10336" extrusionOk="0">
                  <a:moveTo>
                    <a:pt x="7541" y="1"/>
                  </a:moveTo>
                  <a:cubicBezTo>
                    <a:pt x="7323" y="1"/>
                    <a:pt x="7104" y="119"/>
                    <a:pt x="7001" y="355"/>
                  </a:cubicBezTo>
                  <a:lnTo>
                    <a:pt x="5216" y="4505"/>
                  </a:lnTo>
                  <a:lnTo>
                    <a:pt x="717" y="4920"/>
                  </a:lnTo>
                  <a:cubicBezTo>
                    <a:pt x="206" y="4968"/>
                    <a:pt x="0" y="5605"/>
                    <a:pt x="384" y="5944"/>
                  </a:cubicBezTo>
                  <a:lnTo>
                    <a:pt x="3777" y="8926"/>
                  </a:lnTo>
                  <a:lnTo>
                    <a:pt x="3520" y="10074"/>
                  </a:lnTo>
                  <a:cubicBezTo>
                    <a:pt x="3492" y="10187"/>
                    <a:pt x="3564" y="10303"/>
                    <a:pt x="3681" y="10331"/>
                  </a:cubicBezTo>
                  <a:cubicBezTo>
                    <a:pt x="3696" y="10334"/>
                    <a:pt x="3711" y="10335"/>
                    <a:pt x="3726" y="10335"/>
                  </a:cubicBezTo>
                  <a:cubicBezTo>
                    <a:pt x="3826" y="10335"/>
                    <a:pt x="3917" y="10268"/>
                    <a:pt x="3938" y="10166"/>
                  </a:cubicBezTo>
                  <a:lnTo>
                    <a:pt x="4226" y="8895"/>
                  </a:lnTo>
                  <a:cubicBezTo>
                    <a:pt x="4243" y="8820"/>
                    <a:pt x="4215" y="8737"/>
                    <a:pt x="4157" y="8686"/>
                  </a:cubicBezTo>
                  <a:lnTo>
                    <a:pt x="669" y="5622"/>
                  </a:lnTo>
                  <a:cubicBezTo>
                    <a:pt x="566" y="5530"/>
                    <a:pt x="621" y="5362"/>
                    <a:pt x="758" y="5348"/>
                  </a:cubicBezTo>
                  <a:lnTo>
                    <a:pt x="5384" y="4920"/>
                  </a:lnTo>
                  <a:cubicBezTo>
                    <a:pt x="5463" y="4913"/>
                    <a:pt x="5531" y="4865"/>
                    <a:pt x="5562" y="4793"/>
                  </a:cubicBezTo>
                  <a:lnTo>
                    <a:pt x="7399" y="527"/>
                  </a:lnTo>
                  <a:cubicBezTo>
                    <a:pt x="7425" y="465"/>
                    <a:pt x="7482" y="434"/>
                    <a:pt x="7540" y="434"/>
                  </a:cubicBezTo>
                  <a:cubicBezTo>
                    <a:pt x="7598" y="434"/>
                    <a:pt x="7656" y="465"/>
                    <a:pt x="7683" y="527"/>
                  </a:cubicBezTo>
                  <a:lnTo>
                    <a:pt x="8180" y="1685"/>
                  </a:lnTo>
                  <a:cubicBezTo>
                    <a:pt x="8221" y="1778"/>
                    <a:pt x="8297" y="1817"/>
                    <a:pt x="8372" y="1817"/>
                  </a:cubicBezTo>
                  <a:cubicBezTo>
                    <a:pt x="8511" y="1817"/>
                    <a:pt x="8651" y="1685"/>
                    <a:pt x="8578" y="1514"/>
                  </a:cubicBezTo>
                  <a:lnTo>
                    <a:pt x="8077" y="355"/>
                  </a:lnTo>
                  <a:cubicBezTo>
                    <a:pt x="7976" y="119"/>
                    <a:pt x="7759" y="1"/>
                    <a:pt x="7541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6" name="Google Shape;856;p31"/>
          <p:cNvGrpSpPr/>
          <p:nvPr/>
        </p:nvGrpSpPr>
        <p:grpSpPr>
          <a:xfrm rot="273756">
            <a:off x="5655473" y="3349402"/>
            <a:ext cx="2990758" cy="507904"/>
            <a:chOff x="4345425" y="2175475"/>
            <a:chExt cx="800750" cy="176025"/>
          </a:xfrm>
        </p:grpSpPr>
        <p:sp>
          <p:nvSpPr>
            <p:cNvPr id="857" name="Google Shape;857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9" name="Google Shape;849;p31"/>
          <p:cNvSpPr txBox="1">
            <a:spLocks noGrp="1"/>
          </p:cNvSpPr>
          <p:nvPr>
            <p:ph type="title"/>
          </p:nvPr>
        </p:nvSpPr>
        <p:spPr>
          <a:xfrm>
            <a:off x="1273250" y="517983"/>
            <a:ext cx="1992464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Filosofía</a:t>
            </a:r>
            <a:endParaRPr dirty="0"/>
          </a:p>
        </p:txBody>
      </p:sp>
      <p:sp>
        <p:nvSpPr>
          <p:cNvPr id="850" name="Google Shape;850;p31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Papyrus" panose="03070502060502030205" pitchFamily="66" charset="0"/>
              </a:rPr>
              <a:t>Amado, amigo, amante</a:t>
            </a:r>
            <a:endParaRPr dirty="0">
              <a:latin typeface="Papyrus" panose="03070502060502030205" pitchFamily="66" charset="0"/>
            </a:endParaRPr>
          </a:p>
        </p:txBody>
      </p:sp>
      <p:grpSp>
        <p:nvGrpSpPr>
          <p:cNvPr id="851" name="Google Shape;851;p31"/>
          <p:cNvGrpSpPr/>
          <p:nvPr/>
        </p:nvGrpSpPr>
        <p:grpSpPr>
          <a:xfrm>
            <a:off x="719990" y="925800"/>
            <a:ext cx="2960453" cy="176025"/>
            <a:chOff x="4345425" y="2175475"/>
            <a:chExt cx="800750" cy="176025"/>
          </a:xfrm>
        </p:grpSpPr>
        <p:sp>
          <p:nvSpPr>
            <p:cNvPr id="852" name="Google Shape;852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4" name="Google Shape;854;p31"/>
          <p:cNvSpPr txBox="1">
            <a:spLocks noGrp="1"/>
          </p:cNvSpPr>
          <p:nvPr>
            <p:ph type="subTitle" idx="6"/>
          </p:nvPr>
        </p:nvSpPr>
        <p:spPr>
          <a:xfrm>
            <a:off x="5198135" y="1210870"/>
            <a:ext cx="3662382" cy="257658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CL" sz="1800" dirty="0">
                <a:latin typeface="Modern Love Grunge" panose="04070805081005020601" pitchFamily="82" charset="0"/>
              </a:rPr>
              <a:t>La palabra filosofía fue acuñada por el matemático griego </a:t>
            </a:r>
            <a:r>
              <a:rPr lang="es-CL" sz="1800" dirty="0">
                <a:solidFill>
                  <a:schemeClr val="tx1">
                    <a:lumMod val="60000"/>
                    <a:lumOff val="40000"/>
                  </a:schemeClr>
                </a:solidFill>
                <a:latin typeface="Modern Love Grunge" panose="04070805081005020601" pitchFamily="82" charset="0"/>
              </a:rPr>
              <a:t>Pitágoras.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s-CL" sz="1800" dirty="0">
              <a:latin typeface="Modern Love Grunge" panose="04070805081005020601" pitchFamily="8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CL" sz="1800" dirty="0">
                <a:latin typeface="Modern Love Grunge" panose="04070805081005020601" pitchFamily="82" charset="0"/>
              </a:rPr>
              <a:t>Pitágoras vivió en Egipto 22 años. Cuando regresó a Grecia, alguien le preguntó cuál era su profesión. Él respondió </a:t>
            </a:r>
            <a:r>
              <a:rPr lang="es-CL" sz="1800" dirty="0" err="1">
                <a:latin typeface="Modern Love Grunge" panose="04070805081005020601" pitchFamily="82" charset="0"/>
              </a:rPr>
              <a:t>philos</a:t>
            </a:r>
            <a:r>
              <a:rPr lang="es-CL" sz="1800" dirty="0">
                <a:latin typeface="Modern Love Grunge" panose="04070805081005020601" pitchFamily="82" charset="0"/>
              </a:rPr>
              <a:t> </a:t>
            </a:r>
            <a:r>
              <a:rPr lang="es-CL" sz="1800" dirty="0" err="1">
                <a:latin typeface="Modern Love Grunge" panose="04070805081005020601" pitchFamily="82" charset="0"/>
              </a:rPr>
              <a:t>sophia</a:t>
            </a:r>
            <a:r>
              <a:rPr lang="es-CL" sz="1800" dirty="0">
                <a:latin typeface="Modern Love Grunge" panose="04070805081005020601" pitchFamily="82" charset="0"/>
              </a:rPr>
              <a:t>, es </a:t>
            </a:r>
            <a:r>
              <a:rPr lang="es-CL" sz="1800" dirty="0" err="1">
                <a:latin typeface="Modern Love Grunge" panose="04070805081005020601" pitchFamily="82" charset="0"/>
              </a:rPr>
              <a:t>decir,</a:t>
            </a:r>
            <a:r>
              <a:rPr lang="es-CL" sz="1800" b="1" dirty="0" err="1">
                <a:solidFill>
                  <a:schemeClr val="accent2">
                    <a:lumMod val="75000"/>
                  </a:schemeClr>
                </a:solidFill>
                <a:latin typeface="Modern Love Grunge" panose="04070805081005020601" pitchFamily="82" charset="0"/>
              </a:rPr>
              <a:t>amante</a:t>
            </a:r>
            <a:r>
              <a:rPr lang="es-CL" sz="1800" b="1" dirty="0">
                <a:solidFill>
                  <a:schemeClr val="accent2">
                    <a:lumMod val="75000"/>
                  </a:schemeClr>
                </a:solidFill>
                <a:latin typeface="Modern Love Grunge" panose="04070805081005020601" pitchFamily="82" charset="0"/>
              </a:rPr>
              <a:t> de la sabiduría</a:t>
            </a:r>
            <a:endParaRPr sz="1800" b="1" dirty="0">
              <a:solidFill>
                <a:schemeClr val="accent2">
                  <a:lumMod val="75000"/>
                </a:schemeClr>
              </a:solidFill>
              <a:latin typeface="Modern Love Grunge" panose="04070805081005020601" pitchFamily="82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855" name="Google Shape;855;p31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CL" dirty="0">
                <a:latin typeface="Papyrus" panose="03070502060502030205" pitchFamily="66" charset="0"/>
              </a:rPr>
              <a:t>Aprender, conocimiento, sabiduría</a:t>
            </a:r>
            <a:endParaRPr dirty="0">
              <a:latin typeface="Papyrus" panose="03070502060502030205" pitchFamily="66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859" name="Google Shape;859;p31"/>
          <p:cNvGrpSpPr/>
          <p:nvPr/>
        </p:nvGrpSpPr>
        <p:grpSpPr>
          <a:xfrm rot="474658">
            <a:off x="1381256" y="1507939"/>
            <a:ext cx="1557467" cy="585348"/>
            <a:chOff x="4345425" y="2175475"/>
            <a:chExt cx="800750" cy="176025"/>
          </a:xfrm>
        </p:grpSpPr>
        <p:sp>
          <p:nvSpPr>
            <p:cNvPr id="860" name="Google Shape;860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31"/>
          <p:cNvGrpSpPr/>
          <p:nvPr/>
        </p:nvGrpSpPr>
        <p:grpSpPr>
          <a:xfrm rot="367883">
            <a:off x="1375060" y="3250166"/>
            <a:ext cx="1569882" cy="507904"/>
            <a:chOff x="4345425" y="2175475"/>
            <a:chExt cx="800750" cy="176025"/>
          </a:xfrm>
        </p:grpSpPr>
        <p:sp>
          <p:nvSpPr>
            <p:cNvPr id="863" name="Google Shape;863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1" name="Google Shape;871;p31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Philos</a:t>
            </a:r>
            <a:endParaRPr dirty="0"/>
          </a:p>
        </p:txBody>
      </p:sp>
      <p:sp>
        <p:nvSpPr>
          <p:cNvPr id="872" name="Google Shape;872;p31"/>
          <p:cNvSpPr txBox="1">
            <a:spLocks noGrp="1"/>
          </p:cNvSpPr>
          <p:nvPr>
            <p:ph type="subTitle" idx="4"/>
          </p:nvPr>
        </p:nvSpPr>
        <p:spPr>
          <a:xfrm>
            <a:off x="854183" y="3287426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n" dirty="0"/>
              <a:t>Sophia</a:t>
            </a:r>
            <a:endParaRPr dirty="0"/>
          </a:p>
        </p:txBody>
      </p:sp>
      <p:grpSp>
        <p:nvGrpSpPr>
          <p:cNvPr id="883" name="Google Shape;883;p31"/>
          <p:cNvGrpSpPr/>
          <p:nvPr/>
        </p:nvGrpSpPr>
        <p:grpSpPr>
          <a:xfrm>
            <a:off x="-315510" y="4512611"/>
            <a:ext cx="1745583" cy="230173"/>
            <a:chOff x="1394800" y="3522000"/>
            <a:chExt cx="1048650" cy="138275"/>
          </a:xfrm>
        </p:grpSpPr>
        <p:sp>
          <p:nvSpPr>
            <p:cNvPr id="884" name="Google Shape;884;p31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1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1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1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1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1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959;p33">
            <a:extLst>
              <a:ext uri="{FF2B5EF4-FFF2-40B4-BE49-F238E27FC236}">
                <a16:creationId xmlns:a16="http://schemas.microsoft.com/office/drawing/2014/main" id="{4B53AD0E-DBBA-4451-9ED9-3ACE917906EF}"/>
              </a:ext>
            </a:extLst>
          </p:cNvPr>
          <p:cNvGrpSpPr/>
          <p:nvPr/>
        </p:nvGrpSpPr>
        <p:grpSpPr>
          <a:xfrm rot="1528253">
            <a:off x="7369737" y="3877532"/>
            <a:ext cx="2429474" cy="1577941"/>
            <a:chOff x="5118990" y="4122087"/>
            <a:chExt cx="1882464" cy="1222659"/>
          </a:xfrm>
        </p:grpSpPr>
        <p:sp>
          <p:nvSpPr>
            <p:cNvPr id="49" name="Google Shape;960;p33">
              <a:extLst>
                <a:ext uri="{FF2B5EF4-FFF2-40B4-BE49-F238E27FC236}">
                  <a16:creationId xmlns:a16="http://schemas.microsoft.com/office/drawing/2014/main" id="{36C7813B-8292-4A9F-B27B-58FC443C078F}"/>
                </a:ext>
              </a:extLst>
            </p:cNvPr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961;p33">
              <a:extLst>
                <a:ext uri="{FF2B5EF4-FFF2-40B4-BE49-F238E27FC236}">
                  <a16:creationId xmlns:a16="http://schemas.microsoft.com/office/drawing/2014/main" id="{D0CCBEA5-35CD-4252-9B10-8C38D5811636}"/>
                </a:ext>
              </a:extLst>
            </p:cNvPr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62;p33">
              <a:extLst>
                <a:ext uri="{FF2B5EF4-FFF2-40B4-BE49-F238E27FC236}">
                  <a16:creationId xmlns:a16="http://schemas.microsoft.com/office/drawing/2014/main" id="{F4088969-1AB5-4864-851A-E17EE4903AD5}"/>
                </a:ext>
              </a:extLst>
            </p:cNvPr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63;p33">
              <a:extLst>
                <a:ext uri="{FF2B5EF4-FFF2-40B4-BE49-F238E27FC236}">
                  <a16:creationId xmlns:a16="http://schemas.microsoft.com/office/drawing/2014/main" id="{C5B21C53-870A-4B21-AD02-0846EA66C43B}"/>
                </a:ext>
              </a:extLst>
            </p:cNvPr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964;p33">
              <a:extLst>
                <a:ext uri="{FF2B5EF4-FFF2-40B4-BE49-F238E27FC236}">
                  <a16:creationId xmlns:a16="http://schemas.microsoft.com/office/drawing/2014/main" id="{2F9F0845-741A-4CCB-915E-E28888DFBF16}"/>
                </a:ext>
              </a:extLst>
            </p:cNvPr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965;p33">
              <a:extLst>
                <a:ext uri="{FF2B5EF4-FFF2-40B4-BE49-F238E27FC236}">
                  <a16:creationId xmlns:a16="http://schemas.microsoft.com/office/drawing/2014/main" id="{E5AB235D-3821-47C0-B643-AD65D5547907}"/>
                </a:ext>
              </a:extLst>
            </p:cNvPr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966;p33">
              <a:extLst>
                <a:ext uri="{FF2B5EF4-FFF2-40B4-BE49-F238E27FC236}">
                  <a16:creationId xmlns:a16="http://schemas.microsoft.com/office/drawing/2014/main" id="{6C51CD2A-8D70-4A77-BDF7-F9CBD2B6D583}"/>
                </a:ext>
              </a:extLst>
            </p:cNvPr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967;p33">
              <a:extLst>
                <a:ext uri="{FF2B5EF4-FFF2-40B4-BE49-F238E27FC236}">
                  <a16:creationId xmlns:a16="http://schemas.microsoft.com/office/drawing/2014/main" id="{813B80EA-51A3-42AE-805A-4F71F056AA48}"/>
                </a:ext>
              </a:extLst>
            </p:cNvPr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968;p33">
              <a:extLst>
                <a:ext uri="{FF2B5EF4-FFF2-40B4-BE49-F238E27FC236}">
                  <a16:creationId xmlns:a16="http://schemas.microsoft.com/office/drawing/2014/main" id="{6D80A2FE-3833-438E-83E3-EB58E5DC0F7E}"/>
                </a:ext>
              </a:extLst>
            </p:cNvPr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969;p33">
              <a:extLst>
                <a:ext uri="{FF2B5EF4-FFF2-40B4-BE49-F238E27FC236}">
                  <a16:creationId xmlns:a16="http://schemas.microsoft.com/office/drawing/2014/main" id="{37F37A73-4CA5-49EB-9BC5-6E9CAA845C94}"/>
                </a:ext>
              </a:extLst>
            </p:cNvPr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970;p33">
              <a:extLst>
                <a:ext uri="{FF2B5EF4-FFF2-40B4-BE49-F238E27FC236}">
                  <a16:creationId xmlns:a16="http://schemas.microsoft.com/office/drawing/2014/main" id="{28B8A4BB-74A4-4A56-A23F-3BD6C6A37A40}"/>
                </a:ext>
              </a:extLst>
            </p:cNvPr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971;p33">
              <a:extLst>
                <a:ext uri="{FF2B5EF4-FFF2-40B4-BE49-F238E27FC236}">
                  <a16:creationId xmlns:a16="http://schemas.microsoft.com/office/drawing/2014/main" id="{5EBB570A-6F6B-4D05-9F9E-3F7B98EEBE99}"/>
                </a:ext>
              </a:extLst>
            </p:cNvPr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972;p33">
              <a:extLst>
                <a:ext uri="{FF2B5EF4-FFF2-40B4-BE49-F238E27FC236}">
                  <a16:creationId xmlns:a16="http://schemas.microsoft.com/office/drawing/2014/main" id="{A9892022-3B3F-46F8-915A-9D4B0C803D40}"/>
                </a:ext>
              </a:extLst>
            </p:cNvPr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973;p33">
              <a:extLst>
                <a:ext uri="{FF2B5EF4-FFF2-40B4-BE49-F238E27FC236}">
                  <a16:creationId xmlns:a16="http://schemas.microsoft.com/office/drawing/2014/main" id="{F2D7F206-E1B7-40F4-ABA0-F6836679FDE4}"/>
                </a:ext>
              </a:extLst>
            </p:cNvPr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974;p33">
              <a:extLst>
                <a:ext uri="{FF2B5EF4-FFF2-40B4-BE49-F238E27FC236}">
                  <a16:creationId xmlns:a16="http://schemas.microsoft.com/office/drawing/2014/main" id="{5ABA677B-FCF1-4780-B288-EDF722E577E4}"/>
                </a:ext>
              </a:extLst>
            </p:cNvPr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" name="Google Shape;1411;p43">
            <a:extLst>
              <a:ext uri="{FF2B5EF4-FFF2-40B4-BE49-F238E27FC236}">
                <a16:creationId xmlns:a16="http://schemas.microsoft.com/office/drawing/2014/main" id="{B263D70B-375F-43E4-A50E-ADEEB54BD821}"/>
              </a:ext>
            </a:extLst>
          </p:cNvPr>
          <p:cNvSpPr/>
          <p:nvPr/>
        </p:nvSpPr>
        <p:spPr>
          <a:xfrm rot="4691603">
            <a:off x="-227719" y="2253452"/>
            <a:ext cx="1328391" cy="1346115"/>
          </a:xfrm>
          <a:custGeom>
            <a:avLst/>
            <a:gdLst/>
            <a:ahLst/>
            <a:cxnLst/>
            <a:rect l="l" t="t" r="r" b="b"/>
            <a:pathLst>
              <a:path w="53138" h="53847" extrusionOk="0">
                <a:moveTo>
                  <a:pt x="31395" y="1"/>
                </a:moveTo>
                <a:cubicBezTo>
                  <a:pt x="30756" y="1"/>
                  <a:pt x="30099" y="16"/>
                  <a:pt x="29422" y="48"/>
                </a:cubicBezTo>
                <a:cubicBezTo>
                  <a:pt x="17097" y="618"/>
                  <a:pt x="0" y="13195"/>
                  <a:pt x="0" y="25521"/>
                </a:cubicBezTo>
                <a:cubicBezTo>
                  <a:pt x="0" y="37869"/>
                  <a:pt x="13810" y="53847"/>
                  <a:pt x="26158" y="53847"/>
                </a:cubicBezTo>
                <a:cubicBezTo>
                  <a:pt x="38484" y="53847"/>
                  <a:pt x="53138" y="39650"/>
                  <a:pt x="53138" y="27324"/>
                </a:cubicBezTo>
                <a:cubicBezTo>
                  <a:pt x="53138" y="15356"/>
                  <a:pt x="51487" y="1"/>
                  <a:pt x="313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412;p43">
            <a:extLst>
              <a:ext uri="{FF2B5EF4-FFF2-40B4-BE49-F238E27FC236}">
                <a16:creationId xmlns:a16="http://schemas.microsoft.com/office/drawing/2014/main" id="{CC4D26DA-3C14-4F98-9445-3179AE516753}"/>
              </a:ext>
            </a:extLst>
          </p:cNvPr>
          <p:cNvSpPr/>
          <p:nvPr/>
        </p:nvSpPr>
        <p:spPr>
          <a:xfrm rot="4691603">
            <a:off x="-565270" y="2029496"/>
            <a:ext cx="1912265" cy="1978212"/>
          </a:xfrm>
          <a:custGeom>
            <a:avLst/>
            <a:gdLst/>
            <a:ahLst/>
            <a:cxnLst/>
            <a:rect l="l" t="t" r="r" b="b"/>
            <a:pathLst>
              <a:path w="76494" h="79132" extrusionOk="0">
                <a:moveTo>
                  <a:pt x="69669" y="6473"/>
                </a:moveTo>
                <a:cubicBezTo>
                  <a:pt x="69852" y="6610"/>
                  <a:pt x="70011" y="6770"/>
                  <a:pt x="70171" y="6907"/>
                </a:cubicBezTo>
                <a:cubicBezTo>
                  <a:pt x="70171" y="6930"/>
                  <a:pt x="70171" y="6930"/>
                  <a:pt x="70171" y="6930"/>
                </a:cubicBezTo>
                <a:cubicBezTo>
                  <a:pt x="69988" y="6793"/>
                  <a:pt x="69829" y="6633"/>
                  <a:pt x="69669" y="6473"/>
                </a:cubicBezTo>
                <a:close/>
                <a:moveTo>
                  <a:pt x="71563" y="7638"/>
                </a:moveTo>
                <a:lnTo>
                  <a:pt x="71563" y="7683"/>
                </a:lnTo>
                <a:lnTo>
                  <a:pt x="71518" y="7683"/>
                </a:lnTo>
                <a:cubicBezTo>
                  <a:pt x="71518" y="7660"/>
                  <a:pt x="71541" y="7660"/>
                  <a:pt x="71563" y="7638"/>
                </a:cubicBezTo>
                <a:close/>
                <a:moveTo>
                  <a:pt x="36337" y="12206"/>
                </a:moveTo>
                <a:cubicBezTo>
                  <a:pt x="37400" y="12206"/>
                  <a:pt x="38479" y="12257"/>
                  <a:pt x="39585" y="12362"/>
                </a:cubicBezTo>
                <a:cubicBezTo>
                  <a:pt x="43077" y="12705"/>
                  <a:pt x="46410" y="13161"/>
                  <a:pt x="49560" y="14805"/>
                </a:cubicBezTo>
                <a:cubicBezTo>
                  <a:pt x="54513" y="17361"/>
                  <a:pt x="57617" y="22223"/>
                  <a:pt x="58873" y="27564"/>
                </a:cubicBezTo>
                <a:cubicBezTo>
                  <a:pt x="61383" y="38360"/>
                  <a:pt x="56750" y="51097"/>
                  <a:pt x="47802" y="57648"/>
                </a:cubicBezTo>
                <a:cubicBezTo>
                  <a:pt x="44279" y="60220"/>
                  <a:pt x="39995" y="61575"/>
                  <a:pt x="35658" y="61575"/>
                </a:cubicBezTo>
                <a:cubicBezTo>
                  <a:pt x="34685" y="61575"/>
                  <a:pt x="33709" y="61506"/>
                  <a:pt x="32738" y="61368"/>
                </a:cubicBezTo>
                <a:cubicBezTo>
                  <a:pt x="25137" y="60295"/>
                  <a:pt x="19042" y="54224"/>
                  <a:pt x="15368" y="47856"/>
                </a:cubicBezTo>
                <a:cubicBezTo>
                  <a:pt x="11875" y="41853"/>
                  <a:pt x="9935" y="34389"/>
                  <a:pt x="11624" y="27541"/>
                </a:cubicBezTo>
                <a:cubicBezTo>
                  <a:pt x="13427" y="20191"/>
                  <a:pt x="19590" y="14782"/>
                  <a:pt x="26963" y="13572"/>
                </a:cubicBezTo>
                <a:cubicBezTo>
                  <a:pt x="27123" y="13549"/>
                  <a:pt x="27191" y="13504"/>
                  <a:pt x="27214" y="13435"/>
                </a:cubicBezTo>
                <a:cubicBezTo>
                  <a:pt x="30303" y="12637"/>
                  <a:pt x="33253" y="12206"/>
                  <a:pt x="36337" y="12206"/>
                </a:cubicBezTo>
                <a:close/>
                <a:moveTo>
                  <a:pt x="5256" y="66458"/>
                </a:moveTo>
                <a:cubicBezTo>
                  <a:pt x="5302" y="66550"/>
                  <a:pt x="5370" y="66641"/>
                  <a:pt x="5416" y="66709"/>
                </a:cubicBezTo>
                <a:cubicBezTo>
                  <a:pt x="5324" y="66687"/>
                  <a:pt x="5256" y="66641"/>
                  <a:pt x="5187" y="66641"/>
                </a:cubicBezTo>
                <a:cubicBezTo>
                  <a:pt x="5210" y="66572"/>
                  <a:pt x="5233" y="66527"/>
                  <a:pt x="5256" y="66458"/>
                </a:cubicBezTo>
                <a:close/>
                <a:moveTo>
                  <a:pt x="838" y="0"/>
                </a:moveTo>
                <a:cubicBezTo>
                  <a:pt x="360" y="0"/>
                  <a:pt x="0" y="488"/>
                  <a:pt x="440" y="927"/>
                </a:cubicBezTo>
                <a:cubicBezTo>
                  <a:pt x="1353" y="1840"/>
                  <a:pt x="1901" y="2936"/>
                  <a:pt x="2471" y="4077"/>
                </a:cubicBezTo>
                <a:cubicBezTo>
                  <a:pt x="3179" y="5446"/>
                  <a:pt x="3932" y="6793"/>
                  <a:pt x="4594" y="8185"/>
                </a:cubicBezTo>
                <a:cubicBezTo>
                  <a:pt x="4717" y="8485"/>
                  <a:pt x="5018" y="8635"/>
                  <a:pt x="5296" y="8635"/>
                </a:cubicBezTo>
                <a:cubicBezTo>
                  <a:pt x="5377" y="8635"/>
                  <a:pt x="5457" y="8622"/>
                  <a:pt x="5530" y="8596"/>
                </a:cubicBezTo>
                <a:cubicBezTo>
                  <a:pt x="5575" y="8596"/>
                  <a:pt x="5621" y="8596"/>
                  <a:pt x="5690" y="8573"/>
                </a:cubicBezTo>
                <a:cubicBezTo>
                  <a:pt x="6237" y="8299"/>
                  <a:pt x="6762" y="7843"/>
                  <a:pt x="7219" y="7295"/>
                </a:cubicBezTo>
                <a:cubicBezTo>
                  <a:pt x="10437" y="10468"/>
                  <a:pt x="13542" y="13869"/>
                  <a:pt x="15116" y="18069"/>
                </a:cubicBezTo>
                <a:cubicBezTo>
                  <a:pt x="15139" y="18137"/>
                  <a:pt x="15231" y="18228"/>
                  <a:pt x="15322" y="18320"/>
                </a:cubicBezTo>
                <a:cubicBezTo>
                  <a:pt x="12583" y="21036"/>
                  <a:pt x="10643" y="24620"/>
                  <a:pt x="9867" y="28682"/>
                </a:cubicBezTo>
                <a:cubicBezTo>
                  <a:pt x="8315" y="36648"/>
                  <a:pt x="11807" y="45368"/>
                  <a:pt x="16554" y="51645"/>
                </a:cubicBezTo>
                <a:cubicBezTo>
                  <a:pt x="17331" y="52695"/>
                  <a:pt x="18175" y="53653"/>
                  <a:pt x="19088" y="54589"/>
                </a:cubicBezTo>
                <a:cubicBezTo>
                  <a:pt x="19042" y="54589"/>
                  <a:pt x="18997" y="54612"/>
                  <a:pt x="18974" y="54635"/>
                </a:cubicBezTo>
                <a:cubicBezTo>
                  <a:pt x="14660" y="58264"/>
                  <a:pt x="10757" y="62304"/>
                  <a:pt x="6808" y="66298"/>
                </a:cubicBezTo>
                <a:cubicBezTo>
                  <a:pt x="6511" y="65956"/>
                  <a:pt x="6192" y="65659"/>
                  <a:pt x="5849" y="65431"/>
                </a:cubicBezTo>
                <a:cubicBezTo>
                  <a:pt x="5827" y="65385"/>
                  <a:pt x="5804" y="65317"/>
                  <a:pt x="5804" y="65271"/>
                </a:cubicBezTo>
                <a:cubicBezTo>
                  <a:pt x="5729" y="65085"/>
                  <a:pt x="5044" y="64486"/>
                  <a:pt x="4697" y="64486"/>
                </a:cubicBezTo>
                <a:cubicBezTo>
                  <a:pt x="4619" y="64486"/>
                  <a:pt x="4559" y="64516"/>
                  <a:pt x="4526" y="64587"/>
                </a:cubicBezTo>
                <a:cubicBezTo>
                  <a:pt x="3156" y="67234"/>
                  <a:pt x="2540" y="70293"/>
                  <a:pt x="2038" y="73215"/>
                </a:cubicBezTo>
                <a:cubicBezTo>
                  <a:pt x="1978" y="73493"/>
                  <a:pt x="2750" y="73979"/>
                  <a:pt x="3116" y="73979"/>
                </a:cubicBezTo>
                <a:cubicBezTo>
                  <a:pt x="3170" y="73979"/>
                  <a:pt x="3215" y="73968"/>
                  <a:pt x="3247" y="73945"/>
                </a:cubicBezTo>
                <a:cubicBezTo>
                  <a:pt x="5324" y="72575"/>
                  <a:pt x="6991" y="70795"/>
                  <a:pt x="8634" y="68946"/>
                </a:cubicBezTo>
                <a:cubicBezTo>
                  <a:pt x="8703" y="68878"/>
                  <a:pt x="8588" y="68741"/>
                  <a:pt x="8543" y="68695"/>
                </a:cubicBezTo>
                <a:cubicBezTo>
                  <a:pt x="8223" y="68284"/>
                  <a:pt x="7904" y="67782"/>
                  <a:pt x="7561" y="67303"/>
                </a:cubicBezTo>
                <a:cubicBezTo>
                  <a:pt x="11601" y="63240"/>
                  <a:pt x="15550" y="59109"/>
                  <a:pt x="19910" y="55388"/>
                </a:cubicBezTo>
                <a:cubicBezTo>
                  <a:pt x="24338" y="59542"/>
                  <a:pt x="29999" y="62213"/>
                  <a:pt x="36184" y="62304"/>
                </a:cubicBezTo>
                <a:cubicBezTo>
                  <a:pt x="36261" y="62305"/>
                  <a:pt x="36338" y="62305"/>
                  <a:pt x="36414" y="62305"/>
                </a:cubicBezTo>
                <a:cubicBezTo>
                  <a:pt x="40462" y="62305"/>
                  <a:pt x="44329" y="61123"/>
                  <a:pt x="47734" y="59040"/>
                </a:cubicBezTo>
                <a:cubicBezTo>
                  <a:pt x="48715" y="63765"/>
                  <a:pt x="50861" y="68102"/>
                  <a:pt x="52573" y="72598"/>
                </a:cubicBezTo>
                <a:cubicBezTo>
                  <a:pt x="52116" y="72827"/>
                  <a:pt x="51683" y="73078"/>
                  <a:pt x="51249" y="73374"/>
                </a:cubicBezTo>
                <a:cubicBezTo>
                  <a:pt x="51135" y="73443"/>
                  <a:pt x="50815" y="73694"/>
                  <a:pt x="50907" y="73876"/>
                </a:cubicBezTo>
                <a:cubicBezTo>
                  <a:pt x="50975" y="74013"/>
                  <a:pt x="51066" y="74128"/>
                  <a:pt x="51135" y="74242"/>
                </a:cubicBezTo>
                <a:cubicBezTo>
                  <a:pt x="51066" y="74356"/>
                  <a:pt x="51066" y="74447"/>
                  <a:pt x="51158" y="74516"/>
                </a:cubicBezTo>
                <a:cubicBezTo>
                  <a:pt x="51295" y="74584"/>
                  <a:pt x="51432" y="74675"/>
                  <a:pt x="51546" y="74767"/>
                </a:cubicBezTo>
                <a:cubicBezTo>
                  <a:pt x="51979" y="75246"/>
                  <a:pt x="52459" y="75680"/>
                  <a:pt x="52984" y="76091"/>
                </a:cubicBezTo>
                <a:cubicBezTo>
                  <a:pt x="53897" y="77095"/>
                  <a:pt x="54696" y="78213"/>
                  <a:pt x="55723" y="79081"/>
                </a:cubicBezTo>
                <a:cubicBezTo>
                  <a:pt x="55769" y="79116"/>
                  <a:pt x="55830" y="79132"/>
                  <a:pt x="55900" y="79132"/>
                </a:cubicBezTo>
                <a:cubicBezTo>
                  <a:pt x="56287" y="79132"/>
                  <a:pt x="56959" y="78663"/>
                  <a:pt x="56978" y="78373"/>
                </a:cubicBezTo>
                <a:cubicBezTo>
                  <a:pt x="57092" y="76068"/>
                  <a:pt x="56088" y="73991"/>
                  <a:pt x="55837" y="71731"/>
                </a:cubicBezTo>
                <a:cubicBezTo>
                  <a:pt x="55819" y="71604"/>
                  <a:pt x="55729" y="71564"/>
                  <a:pt x="55624" y="71564"/>
                </a:cubicBezTo>
                <a:cubicBezTo>
                  <a:pt x="55597" y="71564"/>
                  <a:pt x="55568" y="71566"/>
                  <a:pt x="55540" y="71571"/>
                </a:cubicBezTo>
                <a:cubicBezTo>
                  <a:pt x="54969" y="71662"/>
                  <a:pt x="54444" y="71799"/>
                  <a:pt x="53919" y="72005"/>
                </a:cubicBezTo>
                <a:cubicBezTo>
                  <a:pt x="52185" y="67440"/>
                  <a:pt x="49994" y="63012"/>
                  <a:pt x="49035" y="58196"/>
                </a:cubicBezTo>
                <a:cubicBezTo>
                  <a:pt x="49788" y="57671"/>
                  <a:pt x="50496" y="57100"/>
                  <a:pt x="51203" y="56484"/>
                </a:cubicBezTo>
                <a:cubicBezTo>
                  <a:pt x="59238" y="49316"/>
                  <a:pt x="62844" y="36854"/>
                  <a:pt x="59968" y="26491"/>
                </a:cubicBezTo>
                <a:cubicBezTo>
                  <a:pt x="59352" y="24209"/>
                  <a:pt x="58325" y="22086"/>
                  <a:pt x="56978" y="20214"/>
                </a:cubicBezTo>
                <a:cubicBezTo>
                  <a:pt x="60767" y="15398"/>
                  <a:pt x="65926" y="11997"/>
                  <a:pt x="70742" y="8277"/>
                </a:cubicBezTo>
                <a:cubicBezTo>
                  <a:pt x="71257" y="8728"/>
                  <a:pt x="71842" y="9054"/>
                  <a:pt x="72470" y="9054"/>
                </a:cubicBezTo>
                <a:cubicBezTo>
                  <a:pt x="72731" y="9054"/>
                  <a:pt x="73000" y="8998"/>
                  <a:pt x="73275" y="8870"/>
                </a:cubicBezTo>
                <a:cubicBezTo>
                  <a:pt x="75010" y="8117"/>
                  <a:pt x="75809" y="5195"/>
                  <a:pt x="76425" y="3620"/>
                </a:cubicBezTo>
                <a:cubicBezTo>
                  <a:pt x="76493" y="3462"/>
                  <a:pt x="75956" y="2296"/>
                  <a:pt x="75791" y="2296"/>
                </a:cubicBezTo>
                <a:cubicBezTo>
                  <a:pt x="75789" y="2296"/>
                  <a:pt x="75788" y="2296"/>
                  <a:pt x="75786" y="2296"/>
                </a:cubicBezTo>
                <a:cubicBezTo>
                  <a:pt x="73070" y="2411"/>
                  <a:pt x="70696" y="3917"/>
                  <a:pt x="68162" y="4762"/>
                </a:cubicBezTo>
                <a:cubicBezTo>
                  <a:pt x="68118" y="4784"/>
                  <a:pt x="68617" y="6088"/>
                  <a:pt x="68789" y="6088"/>
                </a:cubicBezTo>
                <a:cubicBezTo>
                  <a:pt x="68794" y="6088"/>
                  <a:pt x="68798" y="6087"/>
                  <a:pt x="68802" y="6085"/>
                </a:cubicBezTo>
                <a:cubicBezTo>
                  <a:pt x="68847" y="6085"/>
                  <a:pt x="68870" y="6063"/>
                  <a:pt x="68916" y="6063"/>
                </a:cubicBezTo>
                <a:cubicBezTo>
                  <a:pt x="68961" y="6177"/>
                  <a:pt x="69030" y="6291"/>
                  <a:pt x="69121" y="6405"/>
                </a:cubicBezTo>
                <a:cubicBezTo>
                  <a:pt x="69304" y="6656"/>
                  <a:pt x="69509" y="6953"/>
                  <a:pt x="69760" y="7250"/>
                </a:cubicBezTo>
                <a:cubicBezTo>
                  <a:pt x="64990" y="10947"/>
                  <a:pt x="59877" y="14303"/>
                  <a:pt x="56042" y="19005"/>
                </a:cubicBezTo>
                <a:cubicBezTo>
                  <a:pt x="54627" y="17338"/>
                  <a:pt x="52938" y="15900"/>
                  <a:pt x="50998" y="14759"/>
                </a:cubicBezTo>
                <a:cubicBezTo>
                  <a:pt x="48533" y="13321"/>
                  <a:pt x="45771" y="12522"/>
                  <a:pt x="42963" y="12066"/>
                </a:cubicBezTo>
                <a:cubicBezTo>
                  <a:pt x="40501" y="11666"/>
                  <a:pt x="37918" y="11401"/>
                  <a:pt x="35373" y="11401"/>
                </a:cubicBezTo>
                <a:cubicBezTo>
                  <a:pt x="34426" y="11401"/>
                  <a:pt x="33484" y="11437"/>
                  <a:pt x="32555" y="11518"/>
                </a:cubicBezTo>
                <a:cubicBezTo>
                  <a:pt x="30272" y="11723"/>
                  <a:pt x="28013" y="12294"/>
                  <a:pt x="25799" y="12887"/>
                </a:cubicBezTo>
                <a:cubicBezTo>
                  <a:pt x="25730" y="12910"/>
                  <a:pt x="25662" y="12933"/>
                  <a:pt x="25639" y="12956"/>
                </a:cubicBezTo>
                <a:cubicBezTo>
                  <a:pt x="21918" y="13641"/>
                  <a:pt x="18632" y="15307"/>
                  <a:pt x="16007" y="17681"/>
                </a:cubicBezTo>
                <a:cubicBezTo>
                  <a:pt x="14181" y="13458"/>
                  <a:pt x="10917" y="10011"/>
                  <a:pt x="7630" y="6793"/>
                </a:cubicBezTo>
                <a:cubicBezTo>
                  <a:pt x="8018" y="6291"/>
                  <a:pt x="8360" y="5789"/>
                  <a:pt x="8680" y="5355"/>
                </a:cubicBezTo>
                <a:cubicBezTo>
                  <a:pt x="8862" y="5241"/>
                  <a:pt x="8954" y="5035"/>
                  <a:pt x="8931" y="4784"/>
                </a:cubicBezTo>
                <a:cubicBezTo>
                  <a:pt x="8976" y="4716"/>
                  <a:pt x="8931" y="4647"/>
                  <a:pt x="8862" y="4579"/>
                </a:cubicBezTo>
                <a:cubicBezTo>
                  <a:pt x="8817" y="4488"/>
                  <a:pt x="8771" y="4396"/>
                  <a:pt x="8680" y="4305"/>
                </a:cubicBezTo>
                <a:cubicBezTo>
                  <a:pt x="6648" y="2388"/>
                  <a:pt x="3658" y="1110"/>
                  <a:pt x="1125" y="60"/>
                </a:cubicBezTo>
                <a:cubicBezTo>
                  <a:pt x="1028" y="19"/>
                  <a:pt x="930" y="0"/>
                  <a:pt x="8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" name="Google Shape;1435;p43">
            <a:extLst>
              <a:ext uri="{FF2B5EF4-FFF2-40B4-BE49-F238E27FC236}">
                <a16:creationId xmlns:a16="http://schemas.microsoft.com/office/drawing/2014/main" id="{3E9428A2-9A5A-410D-A8F9-BE40C1A05DD7}"/>
              </a:ext>
            </a:extLst>
          </p:cNvPr>
          <p:cNvGrpSpPr/>
          <p:nvPr/>
        </p:nvGrpSpPr>
        <p:grpSpPr>
          <a:xfrm>
            <a:off x="118808" y="2395492"/>
            <a:ext cx="713225" cy="997825"/>
            <a:chOff x="4720775" y="1878300"/>
            <a:chExt cx="713225" cy="997825"/>
          </a:xfrm>
        </p:grpSpPr>
        <p:sp>
          <p:nvSpPr>
            <p:cNvPr id="67" name="Google Shape;1436;p43">
              <a:extLst>
                <a:ext uri="{FF2B5EF4-FFF2-40B4-BE49-F238E27FC236}">
                  <a16:creationId xmlns:a16="http://schemas.microsoft.com/office/drawing/2014/main" id="{7E1464C4-A0A5-4392-B37F-931F9C943CA2}"/>
                </a:ext>
              </a:extLst>
            </p:cNvPr>
            <p:cNvSpPr/>
            <p:nvPr/>
          </p:nvSpPr>
          <p:spPr>
            <a:xfrm>
              <a:off x="4843900" y="2242050"/>
              <a:ext cx="177475" cy="296000"/>
            </a:xfrm>
            <a:custGeom>
              <a:avLst/>
              <a:gdLst/>
              <a:ahLst/>
              <a:cxnLst/>
              <a:rect l="l" t="t" r="r" b="b"/>
              <a:pathLst>
                <a:path w="7099" h="11840" extrusionOk="0">
                  <a:moveTo>
                    <a:pt x="2175" y="0"/>
                  </a:moveTo>
                  <a:cubicBezTo>
                    <a:pt x="2165" y="0"/>
                    <a:pt x="2154" y="5"/>
                    <a:pt x="2148" y="17"/>
                  </a:cubicBezTo>
                  <a:cubicBezTo>
                    <a:pt x="1" y="4061"/>
                    <a:pt x="2321" y="10817"/>
                    <a:pt x="7070" y="11836"/>
                  </a:cubicBezTo>
                  <a:cubicBezTo>
                    <a:pt x="7073" y="11839"/>
                    <a:pt x="7076" y="11840"/>
                    <a:pt x="7079" y="11840"/>
                  </a:cubicBezTo>
                  <a:cubicBezTo>
                    <a:pt x="7090" y="11840"/>
                    <a:pt x="7098" y="11817"/>
                    <a:pt x="7085" y="11804"/>
                  </a:cubicBezTo>
                  <a:cubicBezTo>
                    <a:pt x="5001" y="10926"/>
                    <a:pt x="3418" y="9688"/>
                    <a:pt x="2383" y="7635"/>
                  </a:cubicBezTo>
                  <a:cubicBezTo>
                    <a:pt x="1270" y="5378"/>
                    <a:pt x="1004" y="2306"/>
                    <a:pt x="2195" y="33"/>
                  </a:cubicBezTo>
                  <a:cubicBezTo>
                    <a:pt x="2205" y="13"/>
                    <a:pt x="2191" y="0"/>
                    <a:pt x="2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437;p43">
              <a:extLst>
                <a:ext uri="{FF2B5EF4-FFF2-40B4-BE49-F238E27FC236}">
                  <a16:creationId xmlns:a16="http://schemas.microsoft.com/office/drawing/2014/main" id="{D889D6C2-0A2D-4B29-B1B4-48263FA09BA9}"/>
                </a:ext>
              </a:extLst>
            </p:cNvPr>
            <p:cNvSpPr/>
            <p:nvPr/>
          </p:nvSpPr>
          <p:spPr>
            <a:xfrm>
              <a:off x="4899150" y="2459775"/>
              <a:ext cx="98400" cy="90325"/>
            </a:xfrm>
            <a:custGeom>
              <a:avLst/>
              <a:gdLst/>
              <a:ahLst/>
              <a:cxnLst/>
              <a:rect l="l" t="t" r="r" b="b"/>
              <a:pathLst>
                <a:path w="3936" h="3613" extrusionOk="0">
                  <a:moveTo>
                    <a:pt x="12" y="0"/>
                  </a:moveTo>
                  <a:cubicBezTo>
                    <a:pt x="8" y="0"/>
                    <a:pt x="1" y="7"/>
                    <a:pt x="1" y="7"/>
                  </a:cubicBezTo>
                  <a:cubicBezTo>
                    <a:pt x="753" y="1716"/>
                    <a:pt x="2195" y="2970"/>
                    <a:pt x="3935" y="3612"/>
                  </a:cubicBezTo>
                  <a:cubicBezTo>
                    <a:pt x="2211" y="2923"/>
                    <a:pt x="879" y="1638"/>
                    <a:pt x="16" y="7"/>
                  </a:cubicBezTo>
                  <a:cubicBezTo>
                    <a:pt x="16" y="2"/>
                    <a:pt x="15" y="0"/>
                    <a:pt x="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438;p43">
              <a:extLst>
                <a:ext uri="{FF2B5EF4-FFF2-40B4-BE49-F238E27FC236}">
                  <a16:creationId xmlns:a16="http://schemas.microsoft.com/office/drawing/2014/main" id="{A8CA5447-6B7F-4923-971E-ADB673B0D1C7}"/>
                </a:ext>
              </a:extLst>
            </p:cNvPr>
            <p:cNvSpPr/>
            <p:nvPr/>
          </p:nvSpPr>
          <p:spPr>
            <a:xfrm>
              <a:off x="5086075" y="2127500"/>
              <a:ext cx="29025" cy="1025"/>
            </a:xfrm>
            <a:custGeom>
              <a:avLst/>
              <a:gdLst/>
              <a:ahLst/>
              <a:cxnLst/>
              <a:rect l="l" t="t" r="r" b="b"/>
              <a:pathLst>
                <a:path w="1161" h="41" extrusionOk="0">
                  <a:moveTo>
                    <a:pt x="819" y="0"/>
                  </a:moveTo>
                  <a:cubicBezTo>
                    <a:pt x="547" y="0"/>
                    <a:pt x="278" y="11"/>
                    <a:pt x="0" y="22"/>
                  </a:cubicBezTo>
                  <a:cubicBezTo>
                    <a:pt x="227" y="31"/>
                    <a:pt x="448" y="40"/>
                    <a:pt x="670" y="40"/>
                  </a:cubicBezTo>
                  <a:cubicBezTo>
                    <a:pt x="832" y="40"/>
                    <a:pt x="995" y="36"/>
                    <a:pt x="1160" y="22"/>
                  </a:cubicBezTo>
                  <a:cubicBezTo>
                    <a:pt x="1160" y="22"/>
                    <a:pt x="1160" y="7"/>
                    <a:pt x="1160" y="7"/>
                  </a:cubicBezTo>
                  <a:cubicBezTo>
                    <a:pt x="1046" y="2"/>
                    <a:pt x="932" y="0"/>
                    <a:pt x="8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439;p43">
              <a:extLst>
                <a:ext uri="{FF2B5EF4-FFF2-40B4-BE49-F238E27FC236}">
                  <a16:creationId xmlns:a16="http://schemas.microsoft.com/office/drawing/2014/main" id="{821B12BB-BF98-4C60-811A-BEF5D61976A3}"/>
                </a:ext>
              </a:extLst>
            </p:cNvPr>
            <p:cNvSpPr/>
            <p:nvPr/>
          </p:nvSpPr>
          <p:spPr>
            <a:xfrm>
              <a:off x="5150775" y="2135325"/>
              <a:ext cx="164950" cy="228925"/>
            </a:xfrm>
            <a:custGeom>
              <a:avLst/>
              <a:gdLst/>
              <a:ahLst/>
              <a:cxnLst/>
              <a:rect l="l" t="t" r="r" b="b"/>
              <a:pathLst>
                <a:path w="6598" h="9157" extrusionOk="0">
                  <a:moveTo>
                    <a:pt x="4" y="0"/>
                  </a:moveTo>
                  <a:cubicBezTo>
                    <a:pt x="0" y="0"/>
                    <a:pt x="4" y="7"/>
                    <a:pt x="14" y="7"/>
                  </a:cubicBezTo>
                  <a:cubicBezTo>
                    <a:pt x="9" y="2"/>
                    <a:pt x="6" y="0"/>
                    <a:pt x="4" y="0"/>
                  </a:cubicBezTo>
                  <a:close/>
                  <a:moveTo>
                    <a:pt x="14" y="7"/>
                  </a:moveTo>
                  <a:lnTo>
                    <a:pt x="14" y="7"/>
                  </a:lnTo>
                  <a:cubicBezTo>
                    <a:pt x="2068" y="274"/>
                    <a:pt x="3917" y="2076"/>
                    <a:pt x="4952" y="3785"/>
                  </a:cubicBezTo>
                  <a:cubicBezTo>
                    <a:pt x="5908" y="5383"/>
                    <a:pt x="6300" y="7296"/>
                    <a:pt x="6300" y="9145"/>
                  </a:cubicBezTo>
                  <a:cubicBezTo>
                    <a:pt x="6300" y="9153"/>
                    <a:pt x="6304" y="9157"/>
                    <a:pt x="6308" y="9157"/>
                  </a:cubicBezTo>
                  <a:cubicBezTo>
                    <a:pt x="6312" y="9157"/>
                    <a:pt x="6315" y="9153"/>
                    <a:pt x="6315" y="9145"/>
                  </a:cubicBezTo>
                  <a:cubicBezTo>
                    <a:pt x="6598" y="7029"/>
                    <a:pt x="5908" y="5007"/>
                    <a:pt x="4701" y="3267"/>
                  </a:cubicBezTo>
                  <a:cubicBezTo>
                    <a:pt x="3651" y="1763"/>
                    <a:pt x="1927" y="164"/>
                    <a:pt x="14" y="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440;p43">
              <a:extLst>
                <a:ext uri="{FF2B5EF4-FFF2-40B4-BE49-F238E27FC236}">
                  <a16:creationId xmlns:a16="http://schemas.microsoft.com/office/drawing/2014/main" id="{47C55102-E167-4A88-8EAA-A755FDD02B50}"/>
                </a:ext>
              </a:extLst>
            </p:cNvPr>
            <p:cNvSpPr/>
            <p:nvPr/>
          </p:nvSpPr>
          <p:spPr>
            <a:xfrm>
              <a:off x="5303550" y="2380425"/>
              <a:ext cx="3550" cy="16075"/>
            </a:xfrm>
            <a:custGeom>
              <a:avLst/>
              <a:gdLst/>
              <a:ahLst/>
              <a:cxnLst/>
              <a:rect l="l" t="t" r="r" b="b"/>
              <a:pathLst>
                <a:path w="142" h="643" extrusionOk="0">
                  <a:moveTo>
                    <a:pt x="142" y="0"/>
                  </a:moveTo>
                  <a:lnTo>
                    <a:pt x="142" y="0"/>
                  </a:lnTo>
                  <a:cubicBezTo>
                    <a:pt x="95" y="220"/>
                    <a:pt x="48" y="423"/>
                    <a:pt x="1" y="642"/>
                  </a:cubicBezTo>
                  <a:cubicBezTo>
                    <a:pt x="48" y="439"/>
                    <a:pt x="95" y="220"/>
                    <a:pt x="1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441;p43">
              <a:extLst>
                <a:ext uri="{FF2B5EF4-FFF2-40B4-BE49-F238E27FC236}">
                  <a16:creationId xmlns:a16="http://schemas.microsoft.com/office/drawing/2014/main" id="{E07BB689-85B8-4400-A8CE-179D2AB3CC14}"/>
                </a:ext>
              </a:extLst>
            </p:cNvPr>
            <p:cNvSpPr/>
            <p:nvPr/>
          </p:nvSpPr>
          <p:spPr>
            <a:xfrm>
              <a:off x="5175850" y="2455075"/>
              <a:ext cx="103050" cy="84225"/>
            </a:xfrm>
            <a:custGeom>
              <a:avLst/>
              <a:gdLst/>
              <a:ahLst/>
              <a:cxnLst/>
              <a:rect l="l" t="t" r="r" b="b"/>
              <a:pathLst>
                <a:path w="4122" h="3369" extrusionOk="0">
                  <a:moveTo>
                    <a:pt x="4110" y="0"/>
                  </a:moveTo>
                  <a:cubicBezTo>
                    <a:pt x="4107" y="0"/>
                    <a:pt x="4106" y="2"/>
                    <a:pt x="4106" y="7"/>
                  </a:cubicBezTo>
                  <a:cubicBezTo>
                    <a:pt x="3573" y="822"/>
                    <a:pt x="3071" y="1747"/>
                    <a:pt x="2225" y="2264"/>
                  </a:cubicBezTo>
                  <a:cubicBezTo>
                    <a:pt x="1535" y="2703"/>
                    <a:pt x="751" y="3017"/>
                    <a:pt x="15" y="3346"/>
                  </a:cubicBezTo>
                  <a:cubicBezTo>
                    <a:pt x="3" y="3357"/>
                    <a:pt x="0" y="3368"/>
                    <a:pt x="5" y="3368"/>
                  </a:cubicBezTo>
                  <a:cubicBezTo>
                    <a:pt x="7" y="3368"/>
                    <a:pt x="10" y="3366"/>
                    <a:pt x="15" y="3362"/>
                  </a:cubicBezTo>
                  <a:cubicBezTo>
                    <a:pt x="892" y="3079"/>
                    <a:pt x="1848" y="2703"/>
                    <a:pt x="2601" y="2139"/>
                  </a:cubicBezTo>
                  <a:cubicBezTo>
                    <a:pt x="3275" y="1622"/>
                    <a:pt x="3667" y="713"/>
                    <a:pt x="4121" y="7"/>
                  </a:cubicBezTo>
                  <a:cubicBezTo>
                    <a:pt x="4121" y="7"/>
                    <a:pt x="4114" y="0"/>
                    <a:pt x="4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442;p43">
              <a:extLst>
                <a:ext uri="{FF2B5EF4-FFF2-40B4-BE49-F238E27FC236}">
                  <a16:creationId xmlns:a16="http://schemas.microsoft.com/office/drawing/2014/main" id="{2DA89185-9F90-4E16-9EB1-DB66C4242AD6}"/>
                </a:ext>
              </a:extLst>
            </p:cNvPr>
            <p:cNvSpPr/>
            <p:nvPr/>
          </p:nvSpPr>
          <p:spPr>
            <a:xfrm>
              <a:off x="4973600" y="2592800"/>
              <a:ext cx="5925" cy="62325"/>
            </a:xfrm>
            <a:custGeom>
              <a:avLst/>
              <a:gdLst/>
              <a:ahLst/>
              <a:cxnLst/>
              <a:rect l="l" t="t" r="r" b="b"/>
              <a:pathLst>
                <a:path w="237" h="2493" extrusionOk="0">
                  <a:moveTo>
                    <a:pt x="1" y="0"/>
                  </a:moveTo>
                  <a:lnTo>
                    <a:pt x="1" y="0"/>
                  </a:lnTo>
                  <a:cubicBezTo>
                    <a:pt x="126" y="831"/>
                    <a:pt x="189" y="1661"/>
                    <a:pt x="205" y="2492"/>
                  </a:cubicBezTo>
                  <a:cubicBezTo>
                    <a:pt x="236" y="1646"/>
                    <a:pt x="173" y="83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443;p43">
              <a:extLst>
                <a:ext uri="{FF2B5EF4-FFF2-40B4-BE49-F238E27FC236}">
                  <a16:creationId xmlns:a16="http://schemas.microsoft.com/office/drawing/2014/main" id="{15F5D496-F015-41AD-BBFE-29FDDD46D307}"/>
                </a:ext>
              </a:extLst>
            </p:cNvPr>
            <p:cNvSpPr/>
            <p:nvPr/>
          </p:nvSpPr>
          <p:spPr>
            <a:xfrm>
              <a:off x="4985750" y="2626475"/>
              <a:ext cx="7475" cy="45975"/>
            </a:xfrm>
            <a:custGeom>
              <a:avLst/>
              <a:gdLst/>
              <a:ahLst/>
              <a:cxnLst/>
              <a:rect l="l" t="t" r="r" b="b"/>
              <a:pathLst>
                <a:path w="299" h="1839" extrusionOk="0">
                  <a:moveTo>
                    <a:pt x="1" y="1"/>
                  </a:moveTo>
                  <a:lnTo>
                    <a:pt x="1" y="1"/>
                  </a:lnTo>
                  <a:cubicBezTo>
                    <a:pt x="32" y="597"/>
                    <a:pt x="1" y="1239"/>
                    <a:pt x="189" y="1804"/>
                  </a:cubicBezTo>
                  <a:cubicBezTo>
                    <a:pt x="197" y="1827"/>
                    <a:pt x="216" y="1839"/>
                    <a:pt x="234" y="1839"/>
                  </a:cubicBezTo>
                  <a:cubicBezTo>
                    <a:pt x="252" y="1839"/>
                    <a:pt x="267" y="1827"/>
                    <a:pt x="267" y="1804"/>
                  </a:cubicBezTo>
                  <a:cubicBezTo>
                    <a:pt x="299" y="1208"/>
                    <a:pt x="111" y="58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444;p43">
              <a:extLst>
                <a:ext uri="{FF2B5EF4-FFF2-40B4-BE49-F238E27FC236}">
                  <a16:creationId xmlns:a16="http://schemas.microsoft.com/office/drawing/2014/main" id="{7711FD58-4992-4AD8-A961-660E0D080199}"/>
                </a:ext>
              </a:extLst>
            </p:cNvPr>
            <p:cNvSpPr/>
            <p:nvPr/>
          </p:nvSpPr>
          <p:spPr>
            <a:xfrm>
              <a:off x="5159350" y="2568050"/>
              <a:ext cx="28275" cy="98725"/>
            </a:xfrm>
            <a:custGeom>
              <a:avLst/>
              <a:gdLst/>
              <a:ahLst/>
              <a:cxnLst/>
              <a:rect l="l" t="t" r="r" b="b"/>
              <a:pathLst>
                <a:path w="1131" h="3949" extrusionOk="0">
                  <a:moveTo>
                    <a:pt x="1029" y="1"/>
                  </a:moveTo>
                  <a:cubicBezTo>
                    <a:pt x="1008" y="1"/>
                    <a:pt x="986" y="10"/>
                    <a:pt x="972" y="34"/>
                  </a:cubicBezTo>
                  <a:cubicBezTo>
                    <a:pt x="330" y="1272"/>
                    <a:pt x="16" y="2542"/>
                    <a:pt x="1" y="3937"/>
                  </a:cubicBezTo>
                  <a:cubicBezTo>
                    <a:pt x="1" y="3945"/>
                    <a:pt x="4" y="3949"/>
                    <a:pt x="8" y="3949"/>
                  </a:cubicBezTo>
                  <a:cubicBezTo>
                    <a:pt x="12" y="3949"/>
                    <a:pt x="16" y="3945"/>
                    <a:pt x="16" y="3937"/>
                  </a:cubicBezTo>
                  <a:cubicBezTo>
                    <a:pt x="79" y="2589"/>
                    <a:pt x="471" y="1288"/>
                    <a:pt x="1098" y="97"/>
                  </a:cubicBezTo>
                  <a:cubicBezTo>
                    <a:pt x="1131" y="53"/>
                    <a:pt x="1079" y="1"/>
                    <a:pt x="10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445;p43">
              <a:extLst>
                <a:ext uri="{FF2B5EF4-FFF2-40B4-BE49-F238E27FC236}">
                  <a16:creationId xmlns:a16="http://schemas.microsoft.com/office/drawing/2014/main" id="{AB85D670-4EA2-426B-8692-0AF97E10BB72}"/>
                </a:ext>
              </a:extLst>
            </p:cNvPr>
            <p:cNvSpPr/>
            <p:nvPr/>
          </p:nvSpPr>
          <p:spPr>
            <a:xfrm>
              <a:off x="5167975" y="2618750"/>
              <a:ext cx="7475" cy="54300"/>
            </a:xfrm>
            <a:custGeom>
              <a:avLst/>
              <a:gdLst/>
              <a:ahLst/>
              <a:cxnLst/>
              <a:rect l="l" t="t" r="r" b="b"/>
              <a:pathLst>
                <a:path w="299" h="2172" extrusionOk="0">
                  <a:moveTo>
                    <a:pt x="290" y="0"/>
                  </a:moveTo>
                  <a:cubicBezTo>
                    <a:pt x="286" y="0"/>
                    <a:pt x="283" y="4"/>
                    <a:pt x="283" y="12"/>
                  </a:cubicBezTo>
                  <a:cubicBezTo>
                    <a:pt x="141" y="702"/>
                    <a:pt x="0" y="1454"/>
                    <a:pt x="79" y="2160"/>
                  </a:cubicBezTo>
                  <a:cubicBezTo>
                    <a:pt x="79" y="2167"/>
                    <a:pt x="83" y="2171"/>
                    <a:pt x="87" y="2171"/>
                  </a:cubicBezTo>
                  <a:cubicBezTo>
                    <a:pt x="90" y="2171"/>
                    <a:pt x="94" y="2167"/>
                    <a:pt x="94" y="2160"/>
                  </a:cubicBezTo>
                  <a:cubicBezTo>
                    <a:pt x="220" y="1454"/>
                    <a:pt x="204" y="718"/>
                    <a:pt x="298" y="12"/>
                  </a:cubicBezTo>
                  <a:cubicBezTo>
                    <a:pt x="298" y="4"/>
                    <a:pt x="294" y="0"/>
                    <a:pt x="2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446;p43">
              <a:extLst>
                <a:ext uri="{FF2B5EF4-FFF2-40B4-BE49-F238E27FC236}">
                  <a16:creationId xmlns:a16="http://schemas.microsoft.com/office/drawing/2014/main" id="{767EF048-CB54-4B90-81C1-AEA1C25EF92D}"/>
                </a:ext>
              </a:extLst>
            </p:cNvPr>
            <p:cNvSpPr/>
            <p:nvPr/>
          </p:nvSpPr>
          <p:spPr>
            <a:xfrm>
              <a:off x="5146425" y="2618400"/>
              <a:ext cx="7075" cy="47200"/>
            </a:xfrm>
            <a:custGeom>
              <a:avLst/>
              <a:gdLst/>
              <a:ahLst/>
              <a:cxnLst/>
              <a:rect l="l" t="t" r="r" b="b"/>
              <a:pathLst>
                <a:path w="283" h="1888" extrusionOk="0">
                  <a:moveTo>
                    <a:pt x="260" y="0"/>
                  </a:moveTo>
                  <a:cubicBezTo>
                    <a:pt x="251" y="0"/>
                    <a:pt x="242" y="4"/>
                    <a:pt x="235" y="11"/>
                  </a:cubicBezTo>
                  <a:cubicBezTo>
                    <a:pt x="141" y="622"/>
                    <a:pt x="0" y="1249"/>
                    <a:pt x="0" y="1876"/>
                  </a:cubicBezTo>
                  <a:cubicBezTo>
                    <a:pt x="0" y="1884"/>
                    <a:pt x="8" y="1888"/>
                    <a:pt x="18" y="1888"/>
                  </a:cubicBezTo>
                  <a:cubicBezTo>
                    <a:pt x="28" y="1888"/>
                    <a:pt x="39" y="1884"/>
                    <a:pt x="47" y="1876"/>
                  </a:cubicBezTo>
                  <a:cubicBezTo>
                    <a:pt x="188" y="1280"/>
                    <a:pt x="220" y="637"/>
                    <a:pt x="282" y="26"/>
                  </a:cubicBezTo>
                  <a:cubicBezTo>
                    <a:pt x="282" y="8"/>
                    <a:pt x="272" y="0"/>
                    <a:pt x="2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447;p43">
              <a:extLst>
                <a:ext uri="{FF2B5EF4-FFF2-40B4-BE49-F238E27FC236}">
                  <a16:creationId xmlns:a16="http://schemas.microsoft.com/office/drawing/2014/main" id="{C62965CC-06AE-4A18-9622-491329062308}"/>
                </a:ext>
              </a:extLst>
            </p:cNvPr>
            <p:cNvSpPr/>
            <p:nvPr/>
          </p:nvSpPr>
          <p:spPr>
            <a:xfrm>
              <a:off x="4923850" y="2168800"/>
              <a:ext cx="42350" cy="38200"/>
            </a:xfrm>
            <a:custGeom>
              <a:avLst/>
              <a:gdLst/>
              <a:ahLst/>
              <a:cxnLst/>
              <a:rect l="l" t="t" r="r" b="b"/>
              <a:pathLst>
                <a:path w="1694" h="1528" extrusionOk="0">
                  <a:moveTo>
                    <a:pt x="1693" y="0"/>
                  </a:moveTo>
                  <a:cubicBezTo>
                    <a:pt x="1050" y="439"/>
                    <a:pt x="486" y="925"/>
                    <a:pt x="0" y="1521"/>
                  </a:cubicBezTo>
                  <a:cubicBezTo>
                    <a:pt x="0" y="1521"/>
                    <a:pt x="0" y="1528"/>
                    <a:pt x="5" y="1528"/>
                  </a:cubicBezTo>
                  <a:cubicBezTo>
                    <a:pt x="7" y="1528"/>
                    <a:pt x="11" y="1526"/>
                    <a:pt x="16" y="1521"/>
                  </a:cubicBezTo>
                  <a:cubicBezTo>
                    <a:pt x="518" y="972"/>
                    <a:pt x="1082" y="455"/>
                    <a:pt x="1693" y="16"/>
                  </a:cubicBezTo>
                  <a:cubicBezTo>
                    <a:pt x="1693" y="16"/>
                    <a:pt x="1693" y="0"/>
                    <a:pt x="16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448;p43">
              <a:extLst>
                <a:ext uri="{FF2B5EF4-FFF2-40B4-BE49-F238E27FC236}">
                  <a16:creationId xmlns:a16="http://schemas.microsoft.com/office/drawing/2014/main" id="{B5099C57-9BEE-4386-AD99-65298A2D3145}"/>
                </a:ext>
              </a:extLst>
            </p:cNvPr>
            <p:cNvSpPr/>
            <p:nvPr/>
          </p:nvSpPr>
          <p:spPr>
            <a:xfrm>
              <a:off x="5024150" y="2138625"/>
              <a:ext cx="15325" cy="3950"/>
            </a:xfrm>
            <a:custGeom>
              <a:avLst/>
              <a:gdLst/>
              <a:ahLst/>
              <a:cxnLst/>
              <a:rect l="l" t="t" r="r" b="b"/>
              <a:pathLst>
                <a:path w="613" h="158" extrusionOk="0">
                  <a:moveTo>
                    <a:pt x="581" y="0"/>
                  </a:moveTo>
                  <a:cubicBezTo>
                    <a:pt x="393" y="32"/>
                    <a:pt x="205" y="79"/>
                    <a:pt x="32" y="110"/>
                  </a:cubicBezTo>
                  <a:cubicBezTo>
                    <a:pt x="1" y="126"/>
                    <a:pt x="17" y="157"/>
                    <a:pt x="32" y="157"/>
                  </a:cubicBezTo>
                  <a:cubicBezTo>
                    <a:pt x="220" y="110"/>
                    <a:pt x="408" y="79"/>
                    <a:pt x="581" y="47"/>
                  </a:cubicBezTo>
                  <a:cubicBezTo>
                    <a:pt x="612" y="32"/>
                    <a:pt x="597" y="0"/>
                    <a:pt x="5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449;p43">
              <a:extLst>
                <a:ext uri="{FF2B5EF4-FFF2-40B4-BE49-F238E27FC236}">
                  <a16:creationId xmlns:a16="http://schemas.microsoft.com/office/drawing/2014/main" id="{9D22D963-EA99-4B0D-862D-F34871560933}"/>
                </a:ext>
              </a:extLst>
            </p:cNvPr>
            <p:cNvSpPr/>
            <p:nvPr/>
          </p:nvSpPr>
          <p:spPr>
            <a:xfrm>
              <a:off x="5243200" y="2206425"/>
              <a:ext cx="63900" cy="242975"/>
            </a:xfrm>
            <a:custGeom>
              <a:avLst/>
              <a:gdLst/>
              <a:ahLst/>
              <a:cxnLst/>
              <a:rect l="l" t="t" r="r" b="b"/>
              <a:pathLst>
                <a:path w="2556" h="9719" extrusionOk="0">
                  <a:moveTo>
                    <a:pt x="17" y="0"/>
                  </a:moveTo>
                  <a:cubicBezTo>
                    <a:pt x="17" y="0"/>
                    <a:pt x="1" y="0"/>
                    <a:pt x="17" y="16"/>
                  </a:cubicBezTo>
                  <a:cubicBezTo>
                    <a:pt x="1960" y="3025"/>
                    <a:pt x="2336" y="6333"/>
                    <a:pt x="1051" y="9703"/>
                  </a:cubicBezTo>
                  <a:cubicBezTo>
                    <a:pt x="1051" y="9718"/>
                    <a:pt x="1067" y="9718"/>
                    <a:pt x="1082" y="9718"/>
                  </a:cubicBezTo>
                  <a:cubicBezTo>
                    <a:pt x="2556" y="6709"/>
                    <a:pt x="2117" y="2633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450;p43">
              <a:extLst>
                <a:ext uri="{FF2B5EF4-FFF2-40B4-BE49-F238E27FC236}">
                  <a16:creationId xmlns:a16="http://schemas.microsoft.com/office/drawing/2014/main" id="{E6B25A8A-5930-4727-8B20-ECD45E46F21B}"/>
                </a:ext>
              </a:extLst>
            </p:cNvPr>
            <p:cNvSpPr/>
            <p:nvPr/>
          </p:nvSpPr>
          <p:spPr>
            <a:xfrm>
              <a:off x="5048075" y="2541450"/>
              <a:ext cx="92875" cy="6700"/>
            </a:xfrm>
            <a:custGeom>
              <a:avLst/>
              <a:gdLst/>
              <a:ahLst/>
              <a:cxnLst/>
              <a:rect l="l" t="t" r="r" b="b"/>
              <a:pathLst>
                <a:path w="3715" h="268" extrusionOk="0">
                  <a:moveTo>
                    <a:pt x="3683" y="1"/>
                  </a:moveTo>
                  <a:cubicBezTo>
                    <a:pt x="2938" y="95"/>
                    <a:pt x="2215" y="144"/>
                    <a:pt x="1483" y="144"/>
                  </a:cubicBezTo>
                  <a:cubicBezTo>
                    <a:pt x="1001" y="144"/>
                    <a:pt x="514" y="123"/>
                    <a:pt x="16" y="79"/>
                  </a:cubicBezTo>
                  <a:cubicBezTo>
                    <a:pt x="0" y="79"/>
                    <a:pt x="0" y="95"/>
                    <a:pt x="16" y="95"/>
                  </a:cubicBezTo>
                  <a:cubicBezTo>
                    <a:pt x="692" y="166"/>
                    <a:pt x="1408" y="267"/>
                    <a:pt x="2116" y="267"/>
                  </a:cubicBezTo>
                  <a:cubicBezTo>
                    <a:pt x="2656" y="267"/>
                    <a:pt x="3191" y="208"/>
                    <a:pt x="3699" y="32"/>
                  </a:cubicBezTo>
                  <a:cubicBezTo>
                    <a:pt x="3715" y="32"/>
                    <a:pt x="3715" y="1"/>
                    <a:pt x="3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451;p43">
              <a:extLst>
                <a:ext uri="{FF2B5EF4-FFF2-40B4-BE49-F238E27FC236}">
                  <a16:creationId xmlns:a16="http://schemas.microsoft.com/office/drawing/2014/main" id="{9A85652D-6253-4E3C-AFFA-A40A88B76633}"/>
                </a:ext>
              </a:extLst>
            </p:cNvPr>
            <p:cNvSpPr/>
            <p:nvPr/>
          </p:nvSpPr>
          <p:spPr>
            <a:xfrm>
              <a:off x="5021800" y="2552025"/>
              <a:ext cx="83900" cy="10450"/>
            </a:xfrm>
            <a:custGeom>
              <a:avLst/>
              <a:gdLst/>
              <a:ahLst/>
              <a:cxnLst/>
              <a:rect l="l" t="t" r="r" b="b"/>
              <a:pathLst>
                <a:path w="3356" h="418" extrusionOk="0">
                  <a:moveTo>
                    <a:pt x="32" y="1"/>
                  </a:moveTo>
                  <a:cubicBezTo>
                    <a:pt x="17" y="1"/>
                    <a:pt x="1" y="32"/>
                    <a:pt x="32" y="32"/>
                  </a:cubicBezTo>
                  <a:cubicBezTo>
                    <a:pt x="833" y="256"/>
                    <a:pt x="1670" y="418"/>
                    <a:pt x="2502" y="418"/>
                  </a:cubicBezTo>
                  <a:cubicBezTo>
                    <a:pt x="2777" y="418"/>
                    <a:pt x="3051" y="400"/>
                    <a:pt x="3324" y="361"/>
                  </a:cubicBezTo>
                  <a:cubicBezTo>
                    <a:pt x="3355" y="361"/>
                    <a:pt x="3355" y="314"/>
                    <a:pt x="3324" y="314"/>
                  </a:cubicBezTo>
                  <a:cubicBezTo>
                    <a:pt x="2211" y="252"/>
                    <a:pt x="1129" y="236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452;p43">
              <a:extLst>
                <a:ext uri="{FF2B5EF4-FFF2-40B4-BE49-F238E27FC236}">
                  <a16:creationId xmlns:a16="http://schemas.microsoft.com/office/drawing/2014/main" id="{0823A562-5B51-4070-A429-44D6B7AC0EAB}"/>
                </a:ext>
              </a:extLst>
            </p:cNvPr>
            <p:cNvSpPr/>
            <p:nvPr/>
          </p:nvSpPr>
          <p:spPr>
            <a:xfrm>
              <a:off x="4916000" y="2195750"/>
              <a:ext cx="29750" cy="36325"/>
            </a:xfrm>
            <a:custGeom>
              <a:avLst/>
              <a:gdLst/>
              <a:ahLst/>
              <a:cxnLst/>
              <a:rect l="l" t="t" r="r" b="b"/>
              <a:pathLst>
                <a:path w="1190" h="1453" extrusionOk="0">
                  <a:moveTo>
                    <a:pt x="1152" y="1"/>
                  </a:moveTo>
                  <a:cubicBezTo>
                    <a:pt x="1150" y="1"/>
                    <a:pt x="1147" y="2"/>
                    <a:pt x="1145" y="4"/>
                  </a:cubicBezTo>
                  <a:cubicBezTo>
                    <a:pt x="628" y="380"/>
                    <a:pt x="252" y="850"/>
                    <a:pt x="1" y="1430"/>
                  </a:cubicBezTo>
                  <a:cubicBezTo>
                    <a:pt x="1" y="1441"/>
                    <a:pt x="9" y="1452"/>
                    <a:pt x="13" y="1452"/>
                  </a:cubicBezTo>
                  <a:cubicBezTo>
                    <a:pt x="15" y="1452"/>
                    <a:pt x="16" y="1451"/>
                    <a:pt x="16" y="1446"/>
                  </a:cubicBezTo>
                  <a:cubicBezTo>
                    <a:pt x="330" y="913"/>
                    <a:pt x="722" y="443"/>
                    <a:pt x="1176" y="51"/>
                  </a:cubicBezTo>
                  <a:cubicBezTo>
                    <a:pt x="1190" y="37"/>
                    <a:pt x="1169" y="1"/>
                    <a:pt x="11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453;p43">
              <a:extLst>
                <a:ext uri="{FF2B5EF4-FFF2-40B4-BE49-F238E27FC236}">
                  <a16:creationId xmlns:a16="http://schemas.microsoft.com/office/drawing/2014/main" id="{5A0EBB61-993C-414A-9FFA-C42DEE1BF6E3}"/>
                </a:ext>
              </a:extLst>
            </p:cNvPr>
            <p:cNvSpPr/>
            <p:nvPr/>
          </p:nvSpPr>
          <p:spPr>
            <a:xfrm>
              <a:off x="4885450" y="2272975"/>
              <a:ext cx="14900" cy="120375"/>
            </a:xfrm>
            <a:custGeom>
              <a:avLst/>
              <a:gdLst/>
              <a:ahLst/>
              <a:cxnLst/>
              <a:rect l="l" t="t" r="r" b="b"/>
              <a:pathLst>
                <a:path w="596" h="4815" extrusionOk="0">
                  <a:moveTo>
                    <a:pt x="519" y="0"/>
                  </a:moveTo>
                  <a:cubicBezTo>
                    <a:pt x="510" y="0"/>
                    <a:pt x="502" y="5"/>
                    <a:pt x="502" y="18"/>
                  </a:cubicBezTo>
                  <a:cubicBezTo>
                    <a:pt x="298" y="1680"/>
                    <a:pt x="0" y="3185"/>
                    <a:pt x="564" y="4815"/>
                  </a:cubicBezTo>
                  <a:cubicBezTo>
                    <a:pt x="580" y="4815"/>
                    <a:pt x="596" y="4815"/>
                    <a:pt x="596" y="4799"/>
                  </a:cubicBezTo>
                  <a:cubicBezTo>
                    <a:pt x="110" y="3294"/>
                    <a:pt x="251" y="1570"/>
                    <a:pt x="533" y="18"/>
                  </a:cubicBezTo>
                  <a:cubicBezTo>
                    <a:pt x="542" y="9"/>
                    <a:pt x="530" y="0"/>
                    <a:pt x="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454;p43">
              <a:extLst>
                <a:ext uri="{FF2B5EF4-FFF2-40B4-BE49-F238E27FC236}">
                  <a16:creationId xmlns:a16="http://schemas.microsoft.com/office/drawing/2014/main" id="{0CBA37EE-09AE-47E8-B762-1AADEC8A0CC8}"/>
                </a:ext>
              </a:extLst>
            </p:cNvPr>
            <p:cNvSpPr/>
            <p:nvPr/>
          </p:nvSpPr>
          <p:spPr>
            <a:xfrm>
              <a:off x="4863500" y="2326425"/>
              <a:ext cx="23925" cy="105675"/>
            </a:xfrm>
            <a:custGeom>
              <a:avLst/>
              <a:gdLst/>
              <a:ahLst/>
              <a:cxnLst/>
              <a:rect l="l" t="t" r="r" b="b"/>
              <a:pathLst>
                <a:path w="957" h="4227" extrusionOk="0">
                  <a:moveTo>
                    <a:pt x="196" y="0"/>
                  </a:moveTo>
                  <a:cubicBezTo>
                    <a:pt x="192" y="0"/>
                    <a:pt x="189" y="4"/>
                    <a:pt x="189" y="12"/>
                  </a:cubicBezTo>
                  <a:cubicBezTo>
                    <a:pt x="0" y="1391"/>
                    <a:pt x="173" y="2990"/>
                    <a:pt x="910" y="4213"/>
                  </a:cubicBezTo>
                  <a:cubicBezTo>
                    <a:pt x="914" y="4223"/>
                    <a:pt x="921" y="4226"/>
                    <a:pt x="927" y="4226"/>
                  </a:cubicBezTo>
                  <a:cubicBezTo>
                    <a:pt x="942" y="4226"/>
                    <a:pt x="957" y="4208"/>
                    <a:pt x="957" y="4197"/>
                  </a:cubicBezTo>
                  <a:cubicBezTo>
                    <a:pt x="439" y="2786"/>
                    <a:pt x="110" y="1533"/>
                    <a:pt x="204" y="12"/>
                  </a:cubicBezTo>
                  <a:cubicBezTo>
                    <a:pt x="204" y="4"/>
                    <a:pt x="200" y="0"/>
                    <a:pt x="1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455;p43">
              <a:extLst>
                <a:ext uri="{FF2B5EF4-FFF2-40B4-BE49-F238E27FC236}">
                  <a16:creationId xmlns:a16="http://schemas.microsoft.com/office/drawing/2014/main" id="{BA423A54-C09B-4C9B-875B-9C7D23457491}"/>
                </a:ext>
              </a:extLst>
            </p:cNvPr>
            <p:cNvSpPr/>
            <p:nvPr/>
          </p:nvSpPr>
          <p:spPr>
            <a:xfrm>
              <a:off x="5285125" y="2412625"/>
              <a:ext cx="15700" cy="38100"/>
            </a:xfrm>
            <a:custGeom>
              <a:avLst/>
              <a:gdLst/>
              <a:ahLst/>
              <a:cxnLst/>
              <a:rect l="l" t="t" r="r" b="b"/>
              <a:pathLst>
                <a:path w="628" h="1524" extrusionOk="0">
                  <a:moveTo>
                    <a:pt x="618" y="1"/>
                  </a:moveTo>
                  <a:cubicBezTo>
                    <a:pt x="612" y="1"/>
                    <a:pt x="604" y="5"/>
                    <a:pt x="597" y="12"/>
                  </a:cubicBezTo>
                  <a:cubicBezTo>
                    <a:pt x="409" y="514"/>
                    <a:pt x="189" y="1000"/>
                    <a:pt x="1" y="1502"/>
                  </a:cubicBezTo>
                  <a:cubicBezTo>
                    <a:pt x="1" y="1513"/>
                    <a:pt x="17" y="1524"/>
                    <a:pt x="31" y="1524"/>
                  </a:cubicBezTo>
                  <a:cubicBezTo>
                    <a:pt x="37" y="1524"/>
                    <a:pt x="43" y="1522"/>
                    <a:pt x="48" y="1517"/>
                  </a:cubicBezTo>
                  <a:cubicBezTo>
                    <a:pt x="330" y="1063"/>
                    <a:pt x="518" y="545"/>
                    <a:pt x="628" y="12"/>
                  </a:cubicBezTo>
                  <a:cubicBezTo>
                    <a:pt x="628" y="5"/>
                    <a:pt x="624" y="1"/>
                    <a:pt x="6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456;p43">
              <a:extLst>
                <a:ext uri="{FF2B5EF4-FFF2-40B4-BE49-F238E27FC236}">
                  <a16:creationId xmlns:a16="http://schemas.microsoft.com/office/drawing/2014/main" id="{12768FCF-44C3-456F-8F2C-F84153BA0612}"/>
                </a:ext>
              </a:extLst>
            </p:cNvPr>
            <p:cNvSpPr/>
            <p:nvPr/>
          </p:nvSpPr>
          <p:spPr>
            <a:xfrm>
              <a:off x="4978450" y="2716825"/>
              <a:ext cx="175825" cy="25875"/>
            </a:xfrm>
            <a:custGeom>
              <a:avLst/>
              <a:gdLst/>
              <a:ahLst/>
              <a:cxnLst/>
              <a:rect l="l" t="t" r="r" b="b"/>
              <a:pathLst>
                <a:path w="7033" h="1035" extrusionOk="0">
                  <a:moveTo>
                    <a:pt x="7" y="1"/>
                  </a:moveTo>
                  <a:lnTo>
                    <a:pt x="7" y="1"/>
                  </a:lnTo>
                  <a:cubicBezTo>
                    <a:pt x="4" y="1"/>
                    <a:pt x="0" y="8"/>
                    <a:pt x="11" y="8"/>
                  </a:cubicBezTo>
                  <a:cubicBezTo>
                    <a:pt x="11" y="3"/>
                    <a:pt x="9" y="1"/>
                    <a:pt x="7" y="1"/>
                  </a:cubicBezTo>
                  <a:close/>
                  <a:moveTo>
                    <a:pt x="11" y="8"/>
                  </a:moveTo>
                  <a:cubicBezTo>
                    <a:pt x="324" y="337"/>
                    <a:pt x="700" y="650"/>
                    <a:pt x="1139" y="791"/>
                  </a:cubicBezTo>
                  <a:cubicBezTo>
                    <a:pt x="873" y="744"/>
                    <a:pt x="606" y="697"/>
                    <a:pt x="356" y="619"/>
                  </a:cubicBezTo>
                  <a:cubicBezTo>
                    <a:pt x="350" y="617"/>
                    <a:pt x="346" y="617"/>
                    <a:pt x="341" y="617"/>
                  </a:cubicBezTo>
                  <a:cubicBezTo>
                    <a:pt x="306" y="617"/>
                    <a:pt x="296" y="668"/>
                    <a:pt x="324" y="682"/>
                  </a:cubicBezTo>
                  <a:cubicBezTo>
                    <a:pt x="874" y="987"/>
                    <a:pt x="1584" y="1035"/>
                    <a:pt x="2271" y="1035"/>
                  </a:cubicBezTo>
                  <a:cubicBezTo>
                    <a:pt x="2579" y="1035"/>
                    <a:pt x="2883" y="1025"/>
                    <a:pt x="3166" y="1025"/>
                  </a:cubicBezTo>
                  <a:cubicBezTo>
                    <a:pt x="3223" y="1025"/>
                    <a:pt x="3279" y="1026"/>
                    <a:pt x="3334" y="1027"/>
                  </a:cubicBezTo>
                  <a:cubicBezTo>
                    <a:pt x="3456" y="1028"/>
                    <a:pt x="3578" y="1029"/>
                    <a:pt x="3701" y="1029"/>
                  </a:cubicBezTo>
                  <a:cubicBezTo>
                    <a:pt x="4832" y="1029"/>
                    <a:pt x="5956" y="949"/>
                    <a:pt x="7017" y="525"/>
                  </a:cubicBezTo>
                  <a:cubicBezTo>
                    <a:pt x="7033" y="525"/>
                    <a:pt x="7033" y="509"/>
                    <a:pt x="7017" y="509"/>
                  </a:cubicBezTo>
                  <a:cubicBezTo>
                    <a:pt x="5857" y="697"/>
                    <a:pt x="4697" y="854"/>
                    <a:pt x="3522" y="870"/>
                  </a:cubicBezTo>
                  <a:cubicBezTo>
                    <a:pt x="3283" y="870"/>
                    <a:pt x="3043" y="872"/>
                    <a:pt x="2800" y="872"/>
                  </a:cubicBezTo>
                  <a:cubicBezTo>
                    <a:pt x="2437" y="872"/>
                    <a:pt x="2070" y="867"/>
                    <a:pt x="1703" y="838"/>
                  </a:cubicBezTo>
                  <a:cubicBezTo>
                    <a:pt x="1703" y="838"/>
                    <a:pt x="1703" y="823"/>
                    <a:pt x="1688" y="823"/>
                  </a:cubicBezTo>
                  <a:cubicBezTo>
                    <a:pt x="1092" y="619"/>
                    <a:pt x="481" y="462"/>
                    <a:pt x="11" y="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457;p43">
              <a:extLst>
                <a:ext uri="{FF2B5EF4-FFF2-40B4-BE49-F238E27FC236}">
                  <a16:creationId xmlns:a16="http://schemas.microsoft.com/office/drawing/2014/main" id="{8017D6A3-AFA6-41F3-836D-8FAA0DB26239}"/>
                </a:ext>
              </a:extLst>
            </p:cNvPr>
            <p:cNvSpPr/>
            <p:nvPr/>
          </p:nvSpPr>
          <p:spPr>
            <a:xfrm>
              <a:off x="4992425" y="2800075"/>
              <a:ext cx="176750" cy="13525"/>
            </a:xfrm>
            <a:custGeom>
              <a:avLst/>
              <a:gdLst/>
              <a:ahLst/>
              <a:cxnLst/>
              <a:rect l="l" t="t" r="r" b="b"/>
              <a:pathLst>
                <a:path w="7070" h="541" extrusionOk="0">
                  <a:moveTo>
                    <a:pt x="7022" y="1"/>
                  </a:moveTo>
                  <a:cubicBezTo>
                    <a:pt x="5862" y="126"/>
                    <a:pt x="4750" y="361"/>
                    <a:pt x="3590" y="361"/>
                  </a:cubicBezTo>
                  <a:cubicBezTo>
                    <a:pt x="2521" y="347"/>
                    <a:pt x="1465" y="151"/>
                    <a:pt x="410" y="151"/>
                  </a:cubicBezTo>
                  <a:cubicBezTo>
                    <a:pt x="305" y="151"/>
                    <a:pt x="199" y="153"/>
                    <a:pt x="94" y="157"/>
                  </a:cubicBezTo>
                  <a:cubicBezTo>
                    <a:pt x="16" y="173"/>
                    <a:pt x="0" y="267"/>
                    <a:pt x="79" y="283"/>
                  </a:cubicBezTo>
                  <a:cubicBezTo>
                    <a:pt x="985" y="500"/>
                    <a:pt x="1965" y="541"/>
                    <a:pt x="2919" y="541"/>
                  </a:cubicBezTo>
                  <a:cubicBezTo>
                    <a:pt x="3203" y="541"/>
                    <a:pt x="3485" y="537"/>
                    <a:pt x="3762" y="534"/>
                  </a:cubicBezTo>
                  <a:cubicBezTo>
                    <a:pt x="4828" y="518"/>
                    <a:pt x="6051" y="487"/>
                    <a:pt x="7038" y="63"/>
                  </a:cubicBezTo>
                  <a:cubicBezTo>
                    <a:pt x="7069" y="48"/>
                    <a:pt x="7054" y="1"/>
                    <a:pt x="70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458;p43">
              <a:extLst>
                <a:ext uri="{FF2B5EF4-FFF2-40B4-BE49-F238E27FC236}">
                  <a16:creationId xmlns:a16="http://schemas.microsoft.com/office/drawing/2014/main" id="{34D5E4F9-3563-42DA-8DB2-15B9E8BB7EAB}"/>
                </a:ext>
              </a:extLst>
            </p:cNvPr>
            <p:cNvSpPr/>
            <p:nvPr/>
          </p:nvSpPr>
          <p:spPr>
            <a:xfrm>
              <a:off x="4986625" y="2764425"/>
              <a:ext cx="182425" cy="16175"/>
            </a:xfrm>
            <a:custGeom>
              <a:avLst/>
              <a:gdLst/>
              <a:ahLst/>
              <a:cxnLst/>
              <a:rect l="l" t="t" r="r" b="b"/>
              <a:pathLst>
                <a:path w="7297" h="647" extrusionOk="0">
                  <a:moveTo>
                    <a:pt x="7129" y="0"/>
                  </a:moveTo>
                  <a:cubicBezTo>
                    <a:pt x="5969" y="0"/>
                    <a:pt x="4809" y="251"/>
                    <a:pt x="3634" y="282"/>
                  </a:cubicBezTo>
                  <a:cubicBezTo>
                    <a:pt x="3414" y="290"/>
                    <a:pt x="3195" y="293"/>
                    <a:pt x="2975" y="293"/>
                  </a:cubicBezTo>
                  <a:cubicBezTo>
                    <a:pt x="2317" y="293"/>
                    <a:pt x="1659" y="267"/>
                    <a:pt x="1000" y="267"/>
                  </a:cubicBezTo>
                  <a:cubicBezTo>
                    <a:pt x="671" y="220"/>
                    <a:pt x="342" y="173"/>
                    <a:pt x="29" y="94"/>
                  </a:cubicBezTo>
                  <a:cubicBezTo>
                    <a:pt x="25" y="91"/>
                    <a:pt x="22" y="90"/>
                    <a:pt x="19" y="90"/>
                  </a:cubicBezTo>
                  <a:cubicBezTo>
                    <a:pt x="8" y="90"/>
                    <a:pt x="0" y="110"/>
                    <a:pt x="13" y="110"/>
                  </a:cubicBezTo>
                  <a:cubicBezTo>
                    <a:pt x="107" y="173"/>
                    <a:pt x="217" y="235"/>
                    <a:pt x="326" y="282"/>
                  </a:cubicBezTo>
                  <a:lnTo>
                    <a:pt x="138" y="282"/>
                  </a:lnTo>
                  <a:cubicBezTo>
                    <a:pt x="107" y="282"/>
                    <a:pt x="91" y="314"/>
                    <a:pt x="123" y="330"/>
                  </a:cubicBezTo>
                  <a:cubicBezTo>
                    <a:pt x="1120" y="589"/>
                    <a:pt x="2153" y="646"/>
                    <a:pt x="3181" y="646"/>
                  </a:cubicBezTo>
                  <a:cubicBezTo>
                    <a:pt x="3332" y="646"/>
                    <a:pt x="3483" y="645"/>
                    <a:pt x="3634" y="643"/>
                  </a:cubicBezTo>
                  <a:cubicBezTo>
                    <a:pt x="4778" y="627"/>
                    <a:pt x="6079" y="627"/>
                    <a:pt x="7176" y="251"/>
                  </a:cubicBezTo>
                  <a:cubicBezTo>
                    <a:pt x="7239" y="235"/>
                    <a:pt x="7254" y="173"/>
                    <a:pt x="7254" y="126"/>
                  </a:cubicBezTo>
                  <a:cubicBezTo>
                    <a:pt x="7296" y="98"/>
                    <a:pt x="7288" y="45"/>
                    <a:pt x="7242" y="45"/>
                  </a:cubicBezTo>
                  <a:cubicBezTo>
                    <a:pt x="7236" y="45"/>
                    <a:pt x="7230" y="46"/>
                    <a:pt x="7223" y="47"/>
                  </a:cubicBezTo>
                  <a:cubicBezTo>
                    <a:pt x="7207" y="16"/>
                    <a:pt x="7176" y="0"/>
                    <a:pt x="71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459;p43">
              <a:extLst>
                <a:ext uri="{FF2B5EF4-FFF2-40B4-BE49-F238E27FC236}">
                  <a16:creationId xmlns:a16="http://schemas.microsoft.com/office/drawing/2014/main" id="{E55F8D15-F0DC-4E31-9245-3FA32300798D}"/>
                </a:ext>
              </a:extLst>
            </p:cNvPr>
            <p:cNvSpPr/>
            <p:nvPr/>
          </p:nvSpPr>
          <p:spPr>
            <a:xfrm>
              <a:off x="5169925" y="2733950"/>
              <a:ext cx="16100" cy="23825"/>
            </a:xfrm>
            <a:custGeom>
              <a:avLst/>
              <a:gdLst/>
              <a:ahLst/>
              <a:cxnLst/>
              <a:rect l="l" t="t" r="r" b="b"/>
              <a:pathLst>
                <a:path w="644" h="953" extrusionOk="0">
                  <a:moveTo>
                    <a:pt x="542" y="1"/>
                  </a:moveTo>
                  <a:cubicBezTo>
                    <a:pt x="534" y="1"/>
                    <a:pt x="526" y="5"/>
                    <a:pt x="518" y="12"/>
                  </a:cubicBezTo>
                  <a:cubicBezTo>
                    <a:pt x="424" y="153"/>
                    <a:pt x="408" y="342"/>
                    <a:pt x="330" y="483"/>
                  </a:cubicBezTo>
                  <a:cubicBezTo>
                    <a:pt x="236" y="655"/>
                    <a:pt x="142" y="827"/>
                    <a:pt x="1" y="953"/>
                  </a:cubicBezTo>
                  <a:cubicBezTo>
                    <a:pt x="252" y="749"/>
                    <a:pt x="643" y="389"/>
                    <a:pt x="565" y="12"/>
                  </a:cubicBezTo>
                  <a:cubicBezTo>
                    <a:pt x="557" y="5"/>
                    <a:pt x="549" y="1"/>
                    <a:pt x="5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460;p43">
              <a:extLst>
                <a:ext uri="{FF2B5EF4-FFF2-40B4-BE49-F238E27FC236}">
                  <a16:creationId xmlns:a16="http://schemas.microsoft.com/office/drawing/2014/main" id="{FD77D14B-9F0C-4598-AD44-5A6BD7B182A1}"/>
                </a:ext>
              </a:extLst>
            </p:cNvPr>
            <p:cNvSpPr/>
            <p:nvPr/>
          </p:nvSpPr>
          <p:spPr>
            <a:xfrm>
              <a:off x="4834900" y="2108800"/>
              <a:ext cx="512950" cy="767325"/>
            </a:xfrm>
            <a:custGeom>
              <a:avLst/>
              <a:gdLst/>
              <a:ahLst/>
              <a:cxnLst/>
              <a:rect l="l" t="t" r="r" b="b"/>
              <a:pathLst>
                <a:path w="20518" h="30693" extrusionOk="0">
                  <a:moveTo>
                    <a:pt x="17681" y="3670"/>
                  </a:moveTo>
                  <a:lnTo>
                    <a:pt x="17681" y="3670"/>
                  </a:lnTo>
                  <a:cubicBezTo>
                    <a:pt x="18527" y="4673"/>
                    <a:pt x="19154" y="5911"/>
                    <a:pt x="19483" y="7353"/>
                  </a:cubicBezTo>
                  <a:cubicBezTo>
                    <a:pt x="19671" y="8216"/>
                    <a:pt x="19734" y="9031"/>
                    <a:pt x="19703" y="9814"/>
                  </a:cubicBezTo>
                  <a:cubicBezTo>
                    <a:pt x="19703" y="9391"/>
                    <a:pt x="19671" y="8952"/>
                    <a:pt x="19609" y="8529"/>
                  </a:cubicBezTo>
                  <a:cubicBezTo>
                    <a:pt x="19389" y="6805"/>
                    <a:pt x="18715" y="5096"/>
                    <a:pt x="17681" y="3670"/>
                  </a:cubicBezTo>
                  <a:close/>
                  <a:moveTo>
                    <a:pt x="13527" y="23216"/>
                  </a:moveTo>
                  <a:lnTo>
                    <a:pt x="13527" y="23216"/>
                  </a:lnTo>
                  <a:cubicBezTo>
                    <a:pt x="13214" y="23425"/>
                    <a:pt x="12722" y="23474"/>
                    <a:pt x="12242" y="23474"/>
                  </a:cubicBezTo>
                  <a:cubicBezTo>
                    <a:pt x="11857" y="23474"/>
                    <a:pt x="11479" y="23442"/>
                    <a:pt x="11207" y="23435"/>
                  </a:cubicBezTo>
                  <a:cubicBezTo>
                    <a:pt x="11975" y="23404"/>
                    <a:pt x="12759" y="23326"/>
                    <a:pt x="13527" y="23216"/>
                  </a:cubicBezTo>
                  <a:close/>
                  <a:moveTo>
                    <a:pt x="5471" y="23247"/>
                  </a:moveTo>
                  <a:cubicBezTo>
                    <a:pt x="5891" y="23847"/>
                    <a:pt x="7280" y="23931"/>
                    <a:pt x="8370" y="23931"/>
                  </a:cubicBezTo>
                  <a:cubicBezTo>
                    <a:pt x="8795" y="23931"/>
                    <a:pt x="9175" y="23918"/>
                    <a:pt x="9435" y="23918"/>
                  </a:cubicBezTo>
                  <a:cubicBezTo>
                    <a:pt x="9501" y="23918"/>
                    <a:pt x="9559" y="23919"/>
                    <a:pt x="9609" y="23921"/>
                  </a:cubicBezTo>
                  <a:cubicBezTo>
                    <a:pt x="10382" y="23942"/>
                    <a:pt x="11220" y="24028"/>
                    <a:pt x="12031" y="24028"/>
                  </a:cubicBezTo>
                  <a:cubicBezTo>
                    <a:pt x="12419" y="24028"/>
                    <a:pt x="12801" y="24008"/>
                    <a:pt x="13167" y="23953"/>
                  </a:cubicBezTo>
                  <a:cubicBezTo>
                    <a:pt x="13370" y="23921"/>
                    <a:pt x="13558" y="23874"/>
                    <a:pt x="13700" y="23780"/>
                  </a:cubicBezTo>
                  <a:lnTo>
                    <a:pt x="13700" y="23780"/>
                  </a:lnTo>
                  <a:cubicBezTo>
                    <a:pt x="13480" y="24172"/>
                    <a:pt x="13308" y="24470"/>
                    <a:pt x="12822" y="24611"/>
                  </a:cubicBezTo>
                  <a:cubicBezTo>
                    <a:pt x="12446" y="24721"/>
                    <a:pt x="12069" y="24736"/>
                    <a:pt x="11693" y="24815"/>
                  </a:cubicBezTo>
                  <a:cubicBezTo>
                    <a:pt x="12336" y="24768"/>
                    <a:pt x="13841" y="24674"/>
                    <a:pt x="13778" y="23733"/>
                  </a:cubicBezTo>
                  <a:cubicBezTo>
                    <a:pt x="13841" y="23686"/>
                    <a:pt x="13888" y="23639"/>
                    <a:pt x="13919" y="23576"/>
                  </a:cubicBezTo>
                  <a:lnTo>
                    <a:pt x="13919" y="23576"/>
                  </a:lnTo>
                  <a:cubicBezTo>
                    <a:pt x="13982" y="23843"/>
                    <a:pt x="13997" y="24109"/>
                    <a:pt x="13856" y="24376"/>
                  </a:cubicBezTo>
                  <a:cubicBezTo>
                    <a:pt x="13809" y="24438"/>
                    <a:pt x="13778" y="24486"/>
                    <a:pt x="13731" y="24548"/>
                  </a:cubicBezTo>
                  <a:cubicBezTo>
                    <a:pt x="13715" y="24548"/>
                    <a:pt x="13715" y="24564"/>
                    <a:pt x="13715" y="24564"/>
                  </a:cubicBezTo>
                  <a:cubicBezTo>
                    <a:pt x="13653" y="24627"/>
                    <a:pt x="13606" y="24674"/>
                    <a:pt x="13543" y="24705"/>
                  </a:cubicBezTo>
                  <a:cubicBezTo>
                    <a:pt x="13433" y="24768"/>
                    <a:pt x="13355" y="24752"/>
                    <a:pt x="13308" y="24862"/>
                  </a:cubicBezTo>
                  <a:cubicBezTo>
                    <a:pt x="13292" y="24877"/>
                    <a:pt x="13292" y="24893"/>
                    <a:pt x="13308" y="24893"/>
                  </a:cubicBezTo>
                  <a:cubicBezTo>
                    <a:pt x="13355" y="24953"/>
                    <a:pt x="13412" y="24978"/>
                    <a:pt x="13473" y="24978"/>
                  </a:cubicBezTo>
                  <a:cubicBezTo>
                    <a:pt x="13634" y="24978"/>
                    <a:pt x="13825" y="24806"/>
                    <a:pt x="13950" y="24658"/>
                  </a:cubicBezTo>
                  <a:cubicBezTo>
                    <a:pt x="13966" y="24815"/>
                    <a:pt x="14029" y="24971"/>
                    <a:pt x="14029" y="25128"/>
                  </a:cubicBezTo>
                  <a:cubicBezTo>
                    <a:pt x="14029" y="25395"/>
                    <a:pt x="13966" y="25630"/>
                    <a:pt x="13856" y="25865"/>
                  </a:cubicBezTo>
                  <a:cubicBezTo>
                    <a:pt x="13762" y="25990"/>
                    <a:pt x="13653" y="26100"/>
                    <a:pt x="13558" y="26241"/>
                  </a:cubicBezTo>
                  <a:cubicBezTo>
                    <a:pt x="13543" y="26272"/>
                    <a:pt x="13574" y="26304"/>
                    <a:pt x="13606" y="26304"/>
                  </a:cubicBezTo>
                  <a:cubicBezTo>
                    <a:pt x="13653" y="26288"/>
                    <a:pt x="13700" y="26272"/>
                    <a:pt x="13747" y="26257"/>
                  </a:cubicBezTo>
                  <a:cubicBezTo>
                    <a:pt x="13764" y="26274"/>
                    <a:pt x="13790" y="26286"/>
                    <a:pt x="13816" y="26286"/>
                  </a:cubicBezTo>
                  <a:cubicBezTo>
                    <a:pt x="13837" y="26286"/>
                    <a:pt x="13858" y="26278"/>
                    <a:pt x="13872" y="26257"/>
                  </a:cubicBezTo>
                  <a:cubicBezTo>
                    <a:pt x="13903" y="26225"/>
                    <a:pt x="13935" y="26178"/>
                    <a:pt x="13966" y="26131"/>
                  </a:cubicBezTo>
                  <a:cubicBezTo>
                    <a:pt x="13966" y="26194"/>
                    <a:pt x="13966" y="26241"/>
                    <a:pt x="13966" y="26288"/>
                  </a:cubicBezTo>
                  <a:cubicBezTo>
                    <a:pt x="13386" y="27542"/>
                    <a:pt x="11975" y="27464"/>
                    <a:pt x="10768" y="27573"/>
                  </a:cubicBezTo>
                  <a:cubicBezTo>
                    <a:pt x="10737" y="27573"/>
                    <a:pt x="10737" y="27636"/>
                    <a:pt x="10768" y="27636"/>
                  </a:cubicBezTo>
                  <a:cubicBezTo>
                    <a:pt x="10861" y="27637"/>
                    <a:pt x="10958" y="27638"/>
                    <a:pt x="11057" y="27638"/>
                  </a:cubicBezTo>
                  <a:cubicBezTo>
                    <a:pt x="12095" y="27638"/>
                    <a:pt x="13421" y="27528"/>
                    <a:pt x="13950" y="26555"/>
                  </a:cubicBezTo>
                  <a:lnTo>
                    <a:pt x="13950" y="26555"/>
                  </a:lnTo>
                  <a:cubicBezTo>
                    <a:pt x="13856" y="26915"/>
                    <a:pt x="13653" y="27181"/>
                    <a:pt x="13464" y="27495"/>
                  </a:cubicBezTo>
                  <a:cubicBezTo>
                    <a:pt x="13412" y="27574"/>
                    <a:pt x="13491" y="27663"/>
                    <a:pt x="13573" y="27663"/>
                  </a:cubicBezTo>
                  <a:cubicBezTo>
                    <a:pt x="13589" y="27663"/>
                    <a:pt x="13606" y="27659"/>
                    <a:pt x="13621" y="27652"/>
                  </a:cubicBezTo>
                  <a:cubicBezTo>
                    <a:pt x="13653" y="27636"/>
                    <a:pt x="13668" y="27605"/>
                    <a:pt x="13700" y="27589"/>
                  </a:cubicBezTo>
                  <a:cubicBezTo>
                    <a:pt x="13903" y="27526"/>
                    <a:pt x="14060" y="27385"/>
                    <a:pt x="14185" y="27197"/>
                  </a:cubicBezTo>
                  <a:lnTo>
                    <a:pt x="14185" y="27197"/>
                  </a:lnTo>
                  <a:cubicBezTo>
                    <a:pt x="14232" y="27495"/>
                    <a:pt x="14232" y="27808"/>
                    <a:pt x="14091" y="28091"/>
                  </a:cubicBezTo>
                  <a:cubicBezTo>
                    <a:pt x="13903" y="28467"/>
                    <a:pt x="13496" y="28639"/>
                    <a:pt x="13167" y="28874"/>
                  </a:cubicBezTo>
                  <a:cubicBezTo>
                    <a:pt x="13125" y="28902"/>
                    <a:pt x="13145" y="28955"/>
                    <a:pt x="13183" y="28955"/>
                  </a:cubicBezTo>
                  <a:cubicBezTo>
                    <a:pt x="13188" y="28955"/>
                    <a:pt x="13193" y="28954"/>
                    <a:pt x="13198" y="28953"/>
                  </a:cubicBezTo>
                  <a:cubicBezTo>
                    <a:pt x="13402" y="28921"/>
                    <a:pt x="13606" y="28859"/>
                    <a:pt x="13778" y="28765"/>
                  </a:cubicBezTo>
                  <a:lnTo>
                    <a:pt x="13778" y="28765"/>
                  </a:lnTo>
                  <a:cubicBezTo>
                    <a:pt x="13198" y="29188"/>
                    <a:pt x="12132" y="29141"/>
                    <a:pt x="11552" y="29188"/>
                  </a:cubicBezTo>
                  <a:cubicBezTo>
                    <a:pt x="10878" y="29250"/>
                    <a:pt x="10204" y="29282"/>
                    <a:pt x="9530" y="29282"/>
                  </a:cubicBezTo>
                  <a:cubicBezTo>
                    <a:pt x="9439" y="29283"/>
                    <a:pt x="9349" y="29284"/>
                    <a:pt x="9259" y="29284"/>
                  </a:cubicBezTo>
                  <a:cubicBezTo>
                    <a:pt x="8264" y="29284"/>
                    <a:pt x="7329" y="29204"/>
                    <a:pt x="6380" y="29031"/>
                  </a:cubicBezTo>
                  <a:cubicBezTo>
                    <a:pt x="6317" y="29000"/>
                    <a:pt x="6254" y="28984"/>
                    <a:pt x="6192" y="28953"/>
                  </a:cubicBezTo>
                  <a:cubicBezTo>
                    <a:pt x="6082" y="28890"/>
                    <a:pt x="5972" y="28827"/>
                    <a:pt x="5862" y="28765"/>
                  </a:cubicBezTo>
                  <a:cubicBezTo>
                    <a:pt x="5800" y="28702"/>
                    <a:pt x="5518" y="28561"/>
                    <a:pt x="5502" y="28451"/>
                  </a:cubicBezTo>
                  <a:cubicBezTo>
                    <a:pt x="5489" y="28426"/>
                    <a:pt x="5466" y="28400"/>
                    <a:pt x="5432" y="28400"/>
                  </a:cubicBezTo>
                  <a:cubicBezTo>
                    <a:pt x="5425" y="28400"/>
                    <a:pt x="5416" y="28401"/>
                    <a:pt x="5408" y="28404"/>
                  </a:cubicBezTo>
                  <a:cubicBezTo>
                    <a:pt x="5408" y="28373"/>
                    <a:pt x="5392" y="28357"/>
                    <a:pt x="5376" y="28326"/>
                  </a:cubicBezTo>
                  <a:cubicBezTo>
                    <a:pt x="5267" y="27981"/>
                    <a:pt x="5345" y="27652"/>
                    <a:pt x="5329" y="27307"/>
                  </a:cubicBezTo>
                  <a:lnTo>
                    <a:pt x="5329" y="27307"/>
                  </a:lnTo>
                  <a:cubicBezTo>
                    <a:pt x="5504" y="27510"/>
                    <a:pt x="5745" y="27686"/>
                    <a:pt x="5992" y="27686"/>
                  </a:cubicBezTo>
                  <a:cubicBezTo>
                    <a:pt x="6011" y="27686"/>
                    <a:pt x="6031" y="27685"/>
                    <a:pt x="6050" y="27683"/>
                  </a:cubicBezTo>
                  <a:cubicBezTo>
                    <a:pt x="6050" y="27683"/>
                    <a:pt x="6050" y="27667"/>
                    <a:pt x="6066" y="27667"/>
                  </a:cubicBezTo>
                  <a:lnTo>
                    <a:pt x="6160" y="27667"/>
                  </a:lnTo>
                  <a:cubicBezTo>
                    <a:pt x="6192" y="27667"/>
                    <a:pt x="6223" y="27636"/>
                    <a:pt x="6207" y="27589"/>
                  </a:cubicBezTo>
                  <a:cubicBezTo>
                    <a:pt x="6035" y="27276"/>
                    <a:pt x="5612" y="27213"/>
                    <a:pt x="5424" y="26884"/>
                  </a:cubicBezTo>
                  <a:cubicBezTo>
                    <a:pt x="5267" y="26586"/>
                    <a:pt x="5345" y="26304"/>
                    <a:pt x="5345" y="26006"/>
                  </a:cubicBezTo>
                  <a:lnTo>
                    <a:pt x="5345" y="26006"/>
                  </a:lnTo>
                  <a:cubicBezTo>
                    <a:pt x="5439" y="26116"/>
                    <a:pt x="5549" y="26210"/>
                    <a:pt x="5674" y="26257"/>
                  </a:cubicBezTo>
                  <a:cubicBezTo>
                    <a:pt x="5690" y="26257"/>
                    <a:pt x="5706" y="26241"/>
                    <a:pt x="5721" y="26225"/>
                  </a:cubicBezTo>
                  <a:cubicBezTo>
                    <a:pt x="5737" y="26241"/>
                    <a:pt x="5753" y="26257"/>
                    <a:pt x="5784" y="26257"/>
                  </a:cubicBezTo>
                  <a:cubicBezTo>
                    <a:pt x="5800" y="26257"/>
                    <a:pt x="5831" y="26241"/>
                    <a:pt x="5815" y="26210"/>
                  </a:cubicBezTo>
                  <a:cubicBezTo>
                    <a:pt x="5753" y="25896"/>
                    <a:pt x="5424" y="25692"/>
                    <a:pt x="5298" y="25363"/>
                  </a:cubicBezTo>
                  <a:cubicBezTo>
                    <a:pt x="5204" y="25112"/>
                    <a:pt x="5204" y="24893"/>
                    <a:pt x="5235" y="24674"/>
                  </a:cubicBezTo>
                  <a:lnTo>
                    <a:pt x="5235" y="24674"/>
                  </a:lnTo>
                  <a:cubicBezTo>
                    <a:pt x="5345" y="25003"/>
                    <a:pt x="5518" y="25442"/>
                    <a:pt x="5862" y="25473"/>
                  </a:cubicBezTo>
                  <a:cubicBezTo>
                    <a:pt x="5894" y="25473"/>
                    <a:pt x="5941" y="25442"/>
                    <a:pt x="5941" y="25410"/>
                  </a:cubicBezTo>
                  <a:cubicBezTo>
                    <a:pt x="5972" y="25222"/>
                    <a:pt x="5878" y="25034"/>
                    <a:pt x="5753" y="24846"/>
                  </a:cubicBezTo>
                  <a:cubicBezTo>
                    <a:pt x="5721" y="24611"/>
                    <a:pt x="5612" y="24391"/>
                    <a:pt x="5486" y="24188"/>
                  </a:cubicBezTo>
                  <a:cubicBezTo>
                    <a:pt x="5424" y="23874"/>
                    <a:pt x="5424" y="23576"/>
                    <a:pt x="5439" y="23263"/>
                  </a:cubicBezTo>
                  <a:cubicBezTo>
                    <a:pt x="5455" y="23263"/>
                    <a:pt x="5455" y="23247"/>
                    <a:pt x="5455" y="23247"/>
                  </a:cubicBezTo>
                  <a:close/>
                  <a:moveTo>
                    <a:pt x="6756" y="29595"/>
                  </a:moveTo>
                  <a:lnTo>
                    <a:pt x="6756" y="29595"/>
                  </a:lnTo>
                  <a:cubicBezTo>
                    <a:pt x="7445" y="30003"/>
                    <a:pt x="8527" y="29956"/>
                    <a:pt x="9295" y="29972"/>
                  </a:cubicBezTo>
                  <a:cubicBezTo>
                    <a:pt x="9453" y="29976"/>
                    <a:pt x="9610" y="29978"/>
                    <a:pt x="9767" y="29978"/>
                  </a:cubicBezTo>
                  <a:cubicBezTo>
                    <a:pt x="10781" y="29978"/>
                    <a:pt x="11786" y="29896"/>
                    <a:pt x="12790" y="29815"/>
                  </a:cubicBezTo>
                  <a:cubicBezTo>
                    <a:pt x="12822" y="29815"/>
                    <a:pt x="12853" y="29799"/>
                    <a:pt x="12869" y="29799"/>
                  </a:cubicBezTo>
                  <a:cubicBezTo>
                    <a:pt x="12391" y="30254"/>
                    <a:pt x="11457" y="30340"/>
                    <a:pt x="10697" y="30340"/>
                  </a:cubicBezTo>
                  <a:cubicBezTo>
                    <a:pt x="10384" y="30340"/>
                    <a:pt x="10101" y="30325"/>
                    <a:pt x="9891" y="30316"/>
                  </a:cubicBezTo>
                  <a:cubicBezTo>
                    <a:pt x="9232" y="30301"/>
                    <a:pt x="7195" y="30379"/>
                    <a:pt x="6756" y="29595"/>
                  </a:cubicBezTo>
                  <a:close/>
                  <a:moveTo>
                    <a:pt x="10058" y="0"/>
                  </a:moveTo>
                  <a:cubicBezTo>
                    <a:pt x="9708" y="0"/>
                    <a:pt x="9359" y="17"/>
                    <a:pt x="9013" y="49"/>
                  </a:cubicBezTo>
                  <a:cubicBezTo>
                    <a:pt x="8888" y="65"/>
                    <a:pt x="8825" y="269"/>
                    <a:pt x="8982" y="300"/>
                  </a:cubicBezTo>
                  <a:cubicBezTo>
                    <a:pt x="10141" y="519"/>
                    <a:pt x="11333" y="472"/>
                    <a:pt x="12493" y="739"/>
                  </a:cubicBezTo>
                  <a:cubicBezTo>
                    <a:pt x="13715" y="1021"/>
                    <a:pt x="14844" y="1570"/>
                    <a:pt x="15784" y="2385"/>
                  </a:cubicBezTo>
                  <a:cubicBezTo>
                    <a:pt x="17477" y="3842"/>
                    <a:pt x="18590" y="5943"/>
                    <a:pt x="18966" y="8137"/>
                  </a:cubicBezTo>
                  <a:cubicBezTo>
                    <a:pt x="19389" y="10551"/>
                    <a:pt x="18950" y="13122"/>
                    <a:pt x="17414" y="15065"/>
                  </a:cubicBezTo>
                  <a:cubicBezTo>
                    <a:pt x="17273" y="15253"/>
                    <a:pt x="17132" y="15410"/>
                    <a:pt x="16975" y="15582"/>
                  </a:cubicBezTo>
                  <a:cubicBezTo>
                    <a:pt x="16192" y="16319"/>
                    <a:pt x="15267" y="16946"/>
                    <a:pt x="14232" y="17448"/>
                  </a:cubicBezTo>
                  <a:cubicBezTo>
                    <a:pt x="13606" y="17651"/>
                    <a:pt x="12979" y="17761"/>
                    <a:pt x="12367" y="18028"/>
                  </a:cubicBezTo>
                  <a:cubicBezTo>
                    <a:pt x="12210" y="18106"/>
                    <a:pt x="12242" y="18373"/>
                    <a:pt x="12414" y="18404"/>
                  </a:cubicBezTo>
                  <a:cubicBezTo>
                    <a:pt x="12574" y="18431"/>
                    <a:pt x="12737" y="18443"/>
                    <a:pt x="12901" y="18443"/>
                  </a:cubicBezTo>
                  <a:cubicBezTo>
                    <a:pt x="13316" y="18443"/>
                    <a:pt x="13743" y="18362"/>
                    <a:pt x="14170" y="18216"/>
                  </a:cubicBezTo>
                  <a:cubicBezTo>
                    <a:pt x="14201" y="18263"/>
                    <a:pt x="14232" y="18325"/>
                    <a:pt x="14264" y="18388"/>
                  </a:cubicBezTo>
                  <a:cubicBezTo>
                    <a:pt x="14311" y="18529"/>
                    <a:pt x="14311" y="18702"/>
                    <a:pt x="14311" y="18874"/>
                  </a:cubicBezTo>
                  <a:cubicBezTo>
                    <a:pt x="14295" y="18999"/>
                    <a:pt x="14280" y="19125"/>
                    <a:pt x="14295" y="19235"/>
                  </a:cubicBezTo>
                  <a:cubicBezTo>
                    <a:pt x="14060" y="20175"/>
                    <a:pt x="13997" y="21178"/>
                    <a:pt x="13982" y="22119"/>
                  </a:cubicBezTo>
                  <a:cubicBezTo>
                    <a:pt x="13888" y="22401"/>
                    <a:pt x="13825" y="22699"/>
                    <a:pt x="13527" y="22887"/>
                  </a:cubicBezTo>
                  <a:cubicBezTo>
                    <a:pt x="13511" y="22887"/>
                    <a:pt x="13496" y="22902"/>
                    <a:pt x="13480" y="22902"/>
                  </a:cubicBezTo>
                  <a:cubicBezTo>
                    <a:pt x="12148" y="23090"/>
                    <a:pt x="10815" y="23232"/>
                    <a:pt x="9467" y="23247"/>
                  </a:cubicBezTo>
                  <a:cubicBezTo>
                    <a:pt x="9418" y="23248"/>
                    <a:pt x="9368" y="23248"/>
                    <a:pt x="9319" y="23248"/>
                  </a:cubicBezTo>
                  <a:cubicBezTo>
                    <a:pt x="8224" y="23248"/>
                    <a:pt x="7129" y="23090"/>
                    <a:pt x="6035" y="23075"/>
                  </a:cubicBezTo>
                  <a:cubicBezTo>
                    <a:pt x="5894" y="23028"/>
                    <a:pt x="5737" y="22996"/>
                    <a:pt x="5580" y="22949"/>
                  </a:cubicBezTo>
                  <a:cubicBezTo>
                    <a:pt x="5565" y="22934"/>
                    <a:pt x="5549" y="22918"/>
                    <a:pt x="5533" y="22887"/>
                  </a:cubicBezTo>
                  <a:cubicBezTo>
                    <a:pt x="5518" y="22871"/>
                    <a:pt x="5518" y="22824"/>
                    <a:pt x="5502" y="22793"/>
                  </a:cubicBezTo>
                  <a:cubicBezTo>
                    <a:pt x="5627" y="21868"/>
                    <a:pt x="5455" y="20786"/>
                    <a:pt x="5345" y="19877"/>
                  </a:cubicBezTo>
                  <a:cubicBezTo>
                    <a:pt x="5251" y="19203"/>
                    <a:pt x="5157" y="18482"/>
                    <a:pt x="4875" y="17855"/>
                  </a:cubicBezTo>
                  <a:lnTo>
                    <a:pt x="4875" y="17855"/>
                  </a:lnTo>
                  <a:cubicBezTo>
                    <a:pt x="5063" y="17949"/>
                    <a:pt x="5251" y="18028"/>
                    <a:pt x="5439" y="18059"/>
                  </a:cubicBezTo>
                  <a:cubicBezTo>
                    <a:pt x="5460" y="18065"/>
                    <a:pt x="5480" y="18067"/>
                    <a:pt x="5499" y="18067"/>
                  </a:cubicBezTo>
                  <a:cubicBezTo>
                    <a:pt x="5694" y="18067"/>
                    <a:pt x="5781" y="17797"/>
                    <a:pt x="5596" y="17683"/>
                  </a:cubicBezTo>
                  <a:cubicBezTo>
                    <a:pt x="4154" y="16727"/>
                    <a:pt x="2900" y="15347"/>
                    <a:pt x="2007" y="13780"/>
                  </a:cubicBezTo>
                  <a:cubicBezTo>
                    <a:pt x="1176" y="12103"/>
                    <a:pt x="768" y="10253"/>
                    <a:pt x="1035" y="8216"/>
                  </a:cubicBezTo>
                  <a:cubicBezTo>
                    <a:pt x="1474" y="4955"/>
                    <a:pt x="4185" y="1789"/>
                    <a:pt x="7398" y="708"/>
                  </a:cubicBezTo>
                  <a:cubicBezTo>
                    <a:pt x="7696" y="629"/>
                    <a:pt x="7994" y="551"/>
                    <a:pt x="8292" y="504"/>
                  </a:cubicBezTo>
                  <a:cubicBezTo>
                    <a:pt x="8323" y="488"/>
                    <a:pt x="8355" y="472"/>
                    <a:pt x="8370" y="457"/>
                  </a:cubicBezTo>
                  <a:cubicBezTo>
                    <a:pt x="8417" y="441"/>
                    <a:pt x="8464" y="425"/>
                    <a:pt x="8511" y="425"/>
                  </a:cubicBezTo>
                  <a:cubicBezTo>
                    <a:pt x="8652" y="394"/>
                    <a:pt x="8621" y="175"/>
                    <a:pt x="8480" y="175"/>
                  </a:cubicBezTo>
                  <a:cubicBezTo>
                    <a:pt x="8446" y="173"/>
                    <a:pt x="8411" y="173"/>
                    <a:pt x="8377" y="173"/>
                  </a:cubicBezTo>
                  <a:cubicBezTo>
                    <a:pt x="7941" y="173"/>
                    <a:pt x="7506" y="263"/>
                    <a:pt x="7085" y="394"/>
                  </a:cubicBezTo>
                  <a:cubicBezTo>
                    <a:pt x="3621" y="1162"/>
                    <a:pt x="831" y="4250"/>
                    <a:pt x="298" y="7745"/>
                  </a:cubicBezTo>
                  <a:cubicBezTo>
                    <a:pt x="0" y="9752"/>
                    <a:pt x="376" y="11805"/>
                    <a:pt x="1364" y="13576"/>
                  </a:cubicBezTo>
                  <a:cubicBezTo>
                    <a:pt x="2007" y="14736"/>
                    <a:pt x="3010" y="16539"/>
                    <a:pt x="4279" y="17495"/>
                  </a:cubicBezTo>
                  <a:cubicBezTo>
                    <a:pt x="4342" y="17604"/>
                    <a:pt x="4389" y="17730"/>
                    <a:pt x="4452" y="17855"/>
                  </a:cubicBezTo>
                  <a:cubicBezTo>
                    <a:pt x="4593" y="18639"/>
                    <a:pt x="4812" y="19423"/>
                    <a:pt x="4875" y="20253"/>
                  </a:cubicBezTo>
                  <a:cubicBezTo>
                    <a:pt x="4953" y="21100"/>
                    <a:pt x="4875" y="22040"/>
                    <a:pt x="5094" y="22871"/>
                  </a:cubicBezTo>
                  <a:cubicBezTo>
                    <a:pt x="5000" y="23106"/>
                    <a:pt x="4953" y="23341"/>
                    <a:pt x="4985" y="23592"/>
                  </a:cubicBezTo>
                  <a:cubicBezTo>
                    <a:pt x="5000" y="23796"/>
                    <a:pt x="5032" y="23984"/>
                    <a:pt x="5094" y="24172"/>
                  </a:cubicBezTo>
                  <a:cubicBezTo>
                    <a:pt x="4875" y="24438"/>
                    <a:pt x="4891" y="24924"/>
                    <a:pt x="4953" y="25222"/>
                  </a:cubicBezTo>
                  <a:cubicBezTo>
                    <a:pt x="5000" y="25410"/>
                    <a:pt x="5063" y="25598"/>
                    <a:pt x="5157" y="25786"/>
                  </a:cubicBezTo>
                  <a:cubicBezTo>
                    <a:pt x="4859" y="25990"/>
                    <a:pt x="4969" y="26649"/>
                    <a:pt x="5094" y="26931"/>
                  </a:cubicBezTo>
                  <a:cubicBezTo>
                    <a:pt x="5126" y="26993"/>
                    <a:pt x="5157" y="27056"/>
                    <a:pt x="5204" y="27119"/>
                  </a:cubicBezTo>
                  <a:cubicBezTo>
                    <a:pt x="4985" y="27558"/>
                    <a:pt x="5000" y="28232"/>
                    <a:pt x="5251" y="28655"/>
                  </a:cubicBezTo>
                  <a:cubicBezTo>
                    <a:pt x="5376" y="28859"/>
                    <a:pt x="5627" y="29094"/>
                    <a:pt x="5894" y="29141"/>
                  </a:cubicBezTo>
                  <a:cubicBezTo>
                    <a:pt x="6066" y="29282"/>
                    <a:pt x="6270" y="29360"/>
                    <a:pt x="6474" y="29423"/>
                  </a:cubicBezTo>
                  <a:cubicBezTo>
                    <a:pt x="6646" y="30693"/>
                    <a:pt x="8997" y="30551"/>
                    <a:pt x="9891" y="30598"/>
                  </a:cubicBezTo>
                  <a:cubicBezTo>
                    <a:pt x="10062" y="30605"/>
                    <a:pt x="10305" y="30614"/>
                    <a:pt x="10584" y="30614"/>
                  </a:cubicBezTo>
                  <a:cubicBezTo>
                    <a:pt x="11679" y="30614"/>
                    <a:pt x="13323" y="30466"/>
                    <a:pt x="13323" y="29392"/>
                  </a:cubicBezTo>
                  <a:cubicBezTo>
                    <a:pt x="13919" y="29219"/>
                    <a:pt x="14358" y="28890"/>
                    <a:pt x="14295" y="28247"/>
                  </a:cubicBezTo>
                  <a:cubicBezTo>
                    <a:pt x="14311" y="28200"/>
                    <a:pt x="14342" y="28169"/>
                    <a:pt x="14358" y="28138"/>
                  </a:cubicBezTo>
                  <a:cubicBezTo>
                    <a:pt x="14499" y="27777"/>
                    <a:pt x="14515" y="27354"/>
                    <a:pt x="14280" y="27040"/>
                  </a:cubicBezTo>
                  <a:cubicBezTo>
                    <a:pt x="14530" y="26586"/>
                    <a:pt x="14562" y="25990"/>
                    <a:pt x="14311" y="25598"/>
                  </a:cubicBezTo>
                  <a:cubicBezTo>
                    <a:pt x="14483" y="25144"/>
                    <a:pt x="14468" y="24595"/>
                    <a:pt x="14217" y="24266"/>
                  </a:cubicBezTo>
                  <a:cubicBezTo>
                    <a:pt x="14264" y="24203"/>
                    <a:pt x="14311" y="24125"/>
                    <a:pt x="14327" y="24031"/>
                  </a:cubicBezTo>
                  <a:cubicBezTo>
                    <a:pt x="14358" y="23921"/>
                    <a:pt x="14358" y="23796"/>
                    <a:pt x="14342" y="23686"/>
                  </a:cubicBezTo>
                  <a:cubicBezTo>
                    <a:pt x="14358" y="23529"/>
                    <a:pt x="14358" y="23373"/>
                    <a:pt x="14342" y="23247"/>
                  </a:cubicBezTo>
                  <a:cubicBezTo>
                    <a:pt x="14342" y="23216"/>
                    <a:pt x="14327" y="23169"/>
                    <a:pt x="14311" y="23138"/>
                  </a:cubicBezTo>
                  <a:cubicBezTo>
                    <a:pt x="14311" y="23122"/>
                    <a:pt x="14327" y="23090"/>
                    <a:pt x="14327" y="23059"/>
                  </a:cubicBezTo>
                  <a:cubicBezTo>
                    <a:pt x="14295" y="22009"/>
                    <a:pt x="14327" y="20959"/>
                    <a:pt x="14515" y="19924"/>
                  </a:cubicBezTo>
                  <a:cubicBezTo>
                    <a:pt x="14656" y="19125"/>
                    <a:pt x="14938" y="18420"/>
                    <a:pt x="15267" y="17699"/>
                  </a:cubicBezTo>
                  <a:cubicBezTo>
                    <a:pt x="16301" y="17103"/>
                    <a:pt x="17242" y="16225"/>
                    <a:pt x="17822" y="15488"/>
                  </a:cubicBezTo>
                  <a:cubicBezTo>
                    <a:pt x="17947" y="15332"/>
                    <a:pt x="18057" y="15191"/>
                    <a:pt x="18167" y="15034"/>
                  </a:cubicBezTo>
                  <a:cubicBezTo>
                    <a:pt x="19781" y="12965"/>
                    <a:pt x="20518" y="10143"/>
                    <a:pt x="19969" y="7557"/>
                  </a:cubicBezTo>
                  <a:cubicBezTo>
                    <a:pt x="19107" y="3482"/>
                    <a:pt x="15549" y="504"/>
                    <a:pt x="11536" y="96"/>
                  </a:cubicBezTo>
                  <a:cubicBezTo>
                    <a:pt x="11043" y="32"/>
                    <a:pt x="10549" y="0"/>
                    <a:pt x="10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461;p43">
              <a:extLst>
                <a:ext uri="{FF2B5EF4-FFF2-40B4-BE49-F238E27FC236}">
                  <a16:creationId xmlns:a16="http://schemas.microsoft.com/office/drawing/2014/main" id="{7EEA104B-55C2-4415-800E-BD8EFBEA75D2}"/>
                </a:ext>
              </a:extLst>
            </p:cNvPr>
            <p:cNvSpPr/>
            <p:nvPr/>
          </p:nvSpPr>
          <p:spPr>
            <a:xfrm>
              <a:off x="4972425" y="2805175"/>
              <a:ext cx="21900" cy="28350"/>
            </a:xfrm>
            <a:custGeom>
              <a:avLst/>
              <a:gdLst/>
              <a:ahLst/>
              <a:cxnLst/>
              <a:rect l="l" t="t" r="r" b="b"/>
              <a:pathLst>
                <a:path w="876" h="1134" extrusionOk="0">
                  <a:moveTo>
                    <a:pt x="1" y="0"/>
                  </a:moveTo>
                  <a:cubicBezTo>
                    <a:pt x="32" y="220"/>
                    <a:pt x="126" y="424"/>
                    <a:pt x="236" y="612"/>
                  </a:cubicBezTo>
                  <a:cubicBezTo>
                    <a:pt x="189" y="549"/>
                    <a:pt x="126" y="502"/>
                    <a:pt x="48" y="439"/>
                  </a:cubicBezTo>
                  <a:cubicBezTo>
                    <a:pt x="48" y="439"/>
                    <a:pt x="48" y="439"/>
                    <a:pt x="48" y="455"/>
                  </a:cubicBezTo>
                  <a:cubicBezTo>
                    <a:pt x="142" y="580"/>
                    <a:pt x="252" y="674"/>
                    <a:pt x="361" y="784"/>
                  </a:cubicBezTo>
                  <a:cubicBezTo>
                    <a:pt x="502" y="925"/>
                    <a:pt x="644" y="1051"/>
                    <a:pt x="832" y="1129"/>
                  </a:cubicBezTo>
                  <a:cubicBezTo>
                    <a:pt x="835" y="1132"/>
                    <a:pt x="838" y="1133"/>
                    <a:pt x="842" y="1133"/>
                  </a:cubicBezTo>
                  <a:cubicBezTo>
                    <a:pt x="858" y="1133"/>
                    <a:pt x="876" y="1110"/>
                    <a:pt x="863" y="1098"/>
                  </a:cubicBezTo>
                  <a:cubicBezTo>
                    <a:pt x="487" y="800"/>
                    <a:pt x="189" y="455"/>
                    <a:pt x="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462;p43">
              <a:extLst>
                <a:ext uri="{FF2B5EF4-FFF2-40B4-BE49-F238E27FC236}">
                  <a16:creationId xmlns:a16="http://schemas.microsoft.com/office/drawing/2014/main" id="{CDEEF432-B63F-4F8C-A32A-54B58AA94D1D}"/>
                </a:ext>
              </a:extLst>
            </p:cNvPr>
            <p:cNvSpPr/>
            <p:nvPr/>
          </p:nvSpPr>
          <p:spPr>
            <a:xfrm>
              <a:off x="5017100" y="2836125"/>
              <a:ext cx="14525" cy="2100"/>
            </a:xfrm>
            <a:custGeom>
              <a:avLst/>
              <a:gdLst/>
              <a:ahLst/>
              <a:cxnLst/>
              <a:rect l="l" t="t" r="r" b="b"/>
              <a:pathLst>
                <a:path w="581" h="84" extrusionOk="0">
                  <a:moveTo>
                    <a:pt x="16" y="1"/>
                  </a:moveTo>
                  <a:cubicBezTo>
                    <a:pt x="1" y="1"/>
                    <a:pt x="1" y="32"/>
                    <a:pt x="16" y="32"/>
                  </a:cubicBezTo>
                  <a:cubicBezTo>
                    <a:pt x="157" y="58"/>
                    <a:pt x="308" y="83"/>
                    <a:pt x="462" y="83"/>
                  </a:cubicBezTo>
                  <a:cubicBezTo>
                    <a:pt x="496" y="83"/>
                    <a:pt x="531" y="82"/>
                    <a:pt x="565" y="79"/>
                  </a:cubicBezTo>
                  <a:cubicBezTo>
                    <a:pt x="581" y="79"/>
                    <a:pt x="581" y="63"/>
                    <a:pt x="565" y="63"/>
                  </a:cubicBezTo>
                  <a:cubicBezTo>
                    <a:pt x="393" y="16"/>
                    <a:pt x="205" y="16"/>
                    <a:pt x="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463;p43">
              <a:extLst>
                <a:ext uri="{FF2B5EF4-FFF2-40B4-BE49-F238E27FC236}">
                  <a16:creationId xmlns:a16="http://schemas.microsoft.com/office/drawing/2014/main" id="{69FA5785-2057-4626-BDB0-78BCCF864FD9}"/>
                </a:ext>
              </a:extLst>
            </p:cNvPr>
            <p:cNvSpPr/>
            <p:nvPr/>
          </p:nvSpPr>
          <p:spPr>
            <a:xfrm>
              <a:off x="4977525" y="2778750"/>
              <a:ext cx="48225" cy="19000"/>
            </a:xfrm>
            <a:custGeom>
              <a:avLst/>
              <a:gdLst/>
              <a:ahLst/>
              <a:cxnLst/>
              <a:rect l="l" t="t" r="r" b="b"/>
              <a:pathLst>
                <a:path w="1929" h="760" extrusionOk="0">
                  <a:moveTo>
                    <a:pt x="13" y="1"/>
                  </a:moveTo>
                  <a:cubicBezTo>
                    <a:pt x="8" y="1"/>
                    <a:pt x="1" y="12"/>
                    <a:pt x="1" y="23"/>
                  </a:cubicBezTo>
                  <a:cubicBezTo>
                    <a:pt x="502" y="493"/>
                    <a:pt x="1239" y="728"/>
                    <a:pt x="1929" y="760"/>
                  </a:cubicBezTo>
                  <a:cubicBezTo>
                    <a:pt x="1929" y="760"/>
                    <a:pt x="1929" y="744"/>
                    <a:pt x="1929" y="744"/>
                  </a:cubicBezTo>
                  <a:cubicBezTo>
                    <a:pt x="1239" y="572"/>
                    <a:pt x="596" y="478"/>
                    <a:pt x="16" y="7"/>
                  </a:cubicBezTo>
                  <a:cubicBezTo>
                    <a:pt x="16" y="3"/>
                    <a:pt x="15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464;p43">
              <a:extLst>
                <a:ext uri="{FF2B5EF4-FFF2-40B4-BE49-F238E27FC236}">
                  <a16:creationId xmlns:a16="http://schemas.microsoft.com/office/drawing/2014/main" id="{535037CC-BAFA-41E3-B31A-137B058DD11E}"/>
                </a:ext>
              </a:extLst>
            </p:cNvPr>
            <p:cNvSpPr/>
            <p:nvPr/>
          </p:nvSpPr>
          <p:spPr>
            <a:xfrm>
              <a:off x="4981450" y="2755025"/>
              <a:ext cx="12950" cy="6675"/>
            </a:xfrm>
            <a:custGeom>
              <a:avLst/>
              <a:gdLst/>
              <a:ahLst/>
              <a:cxnLst/>
              <a:rect l="l" t="t" r="r" b="b"/>
              <a:pathLst>
                <a:path w="518" h="267" extrusionOk="0">
                  <a:moveTo>
                    <a:pt x="16" y="0"/>
                  </a:moveTo>
                  <a:cubicBezTo>
                    <a:pt x="16" y="0"/>
                    <a:pt x="0" y="16"/>
                    <a:pt x="16" y="16"/>
                  </a:cubicBezTo>
                  <a:cubicBezTo>
                    <a:pt x="173" y="94"/>
                    <a:pt x="345" y="188"/>
                    <a:pt x="502" y="267"/>
                  </a:cubicBezTo>
                  <a:cubicBezTo>
                    <a:pt x="518" y="267"/>
                    <a:pt x="518" y="267"/>
                    <a:pt x="518" y="251"/>
                  </a:cubicBezTo>
                  <a:cubicBezTo>
                    <a:pt x="345" y="173"/>
                    <a:pt x="188" y="94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465;p43">
              <a:extLst>
                <a:ext uri="{FF2B5EF4-FFF2-40B4-BE49-F238E27FC236}">
                  <a16:creationId xmlns:a16="http://schemas.microsoft.com/office/drawing/2014/main" id="{33AC3EA2-B643-4FD6-B469-8F4AED44E9EA}"/>
                </a:ext>
              </a:extLst>
            </p:cNvPr>
            <p:cNvSpPr/>
            <p:nvPr/>
          </p:nvSpPr>
          <p:spPr>
            <a:xfrm>
              <a:off x="4766825" y="2058075"/>
              <a:ext cx="74600" cy="90550"/>
            </a:xfrm>
            <a:custGeom>
              <a:avLst/>
              <a:gdLst/>
              <a:ahLst/>
              <a:cxnLst/>
              <a:rect l="l" t="t" r="r" b="b"/>
              <a:pathLst>
                <a:path w="2984" h="3622" extrusionOk="0">
                  <a:moveTo>
                    <a:pt x="143" y="0"/>
                  </a:moveTo>
                  <a:cubicBezTo>
                    <a:pt x="61" y="0"/>
                    <a:pt x="1" y="93"/>
                    <a:pt x="74" y="166"/>
                  </a:cubicBezTo>
                  <a:cubicBezTo>
                    <a:pt x="529" y="699"/>
                    <a:pt x="1062" y="1169"/>
                    <a:pt x="1532" y="1702"/>
                  </a:cubicBezTo>
                  <a:cubicBezTo>
                    <a:pt x="2034" y="2282"/>
                    <a:pt x="2347" y="2925"/>
                    <a:pt x="2755" y="3567"/>
                  </a:cubicBezTo>
                  <a:cubicBezTo>
                    <a:pt x="2779" y="3604"/>
                    <a:pt x="2821" y="3622"/>
                    <a:pt x="2862" y="3622"/>
                  </a:cubicBezTo>
                  <a:cubicBezTo>
                    <a:pt x="2924" y="3622"/>
                    <a:pt x="2983" y="3581"/>
                    <a:pt x="2974" y="3505"/>
                  </a:cubicBezTo>
                  <a:cubicBezTo>
                    <a:pt x="2849" y="2078"/>
                    <a:pt x="1265" y="824"/>
                    <a:pt x="215" y="25"/>
                  </a:cubicBezTo>
                  <a:cubicBezTo>
                    <a:pt x="191" y="8"/>
                    <a:pt x="166" y="0"/>
                    <a:pt x="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466;p43">
              <a:extLst>
                <a:ext uri="{FF2B5EF4-FFF2-40B4-BE49-F238E27FC236}">
                  <a16:creationId xmlns:a16="http://schemas.microsoft.com/office/drawing/2014/main" id="{19FC7CA3-DD2A-4033-AB67-E45D4D234627}"/>
                </a:ext>
              </a:extLst>
            </p:cNvPr>
            <p:cNvSpPr/>
            <p:nvPr/>
          </p:nvSpPr>
          <p:spPr>
            <a:xfrm>
              <a:off x="4848925" y="1991575"/>
              <a:ext cx="63675" cy="92250"/>
            </a:xfrm>
            <a:custGeom>
              <a:avLst/>
              <a:gdLst/>
              <a:ahLst/>
              <a:cxnLst/>
              <a:rect l="l" t="t" r="r" b="b"/>
              <a:pathLst>
                <a:path w="2547" h="3690" extrusionOk="0">
                  <a:moveTo>
                    <a:pt x="123" y="0"/>
                  </a:moveTo>
                  <a:cubicBezTo>
                    <a:pt x="59" y="0"/>
                    <a:pt x="0" y="81"/>
                    <a:pt x="35" y="161"/>
                  </a:cubicBezTo>
                  <a:cubicBezTo>
                    <a:pt x="599" y="1368"/>
                    <a:pt x="1414" y="2685"/>
                    <a:pt x="2339" y="3657"/>
                  </a:cubicBezTo>
                  <a:cubicBezTo>
                    <a:pt x="2362" y="3680"/>
                    <a:pt x="2387" y="3690"/>
                    <a:pt x="2411" y="3690"/>
                  </a:cubicBezTo>
                  <a:cubicBezTo>
                    <a:pt x="2484" y="3690"/>
                    <a:pt x="2547" y="3598"/>
                    <a:pt x="2511" y="3516"/>
                  </a:cubicBezTo>
                  <a:cubicBezTo>
                    <a:pt x="1978" y="2293"/>
                    <a:pt x="1085" y="1039"/>
                    <a:pt x="192" y="36"/>
                  </a:cubicBezTo>
                  <a:cubicBezTo>
                    <a:pt x="171" y="11"/>
                    <a:pt x="147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467;p43">
              <a:extLst>
                <a:ext uri="{FF2B5EF4-FFF2-40B4-BE49-F238E27FC236}">
                  <a16:creationId xmlns:a16="http://schemas.microsoft.com/office/drawing/2014/main" id="{B1E72256-419A-4362-9119-03F82A87677A}"/>
                </a:ext>
              </a:extLst>
            </p:cNvPr>
            <p:cNvSpPr/>
            <p:nvPr/>
          </p:nvSpPr>
          <p:spPr>
            <a:xfrm>
              <a:off x="4962250" y="1903075"/>
              <a:ext cx="33175" cy="149550"/>
            </a:xfrm>
            <a:custGeom>
              <a:avLst/>
              <a:gdLst/>
              <a:ahLst/>
              <a:cxnLst/>
              <a:rect l="l" t="t" r="r" b="b"/>
              <a:pathLst>
                <a:path w="1327" h="5982" extrusionOk="0">
                  <a:moveTo>
                    <a:pt x="55" y="0"/>
                  </a:moveTo>
                  <a:cubicBezTo>
                    <a:pt x="27" y="0"/>
                    <a:pt x="0" y="16"/>
                    <a:pt x="0" y="49"/>
                  </a:cubicBezTo>
                  <a:cubicBezTo>
                    <a:pt x="0" y="1068"/>
                    <a:pt x="204" y="2087"/>
                    <a:pt x="361" y="3090"/>
                  </a:cubicBezTo>
                  <a:cubicBezTo>
                    <a:pt x="502" y="4030"/>
                    <a:pt x="580" y="5096"/>
                    <a:pt x="1082" y="5927"/>
                  </a:cubicBezTo>
                  <a:cubicBezTo>
                    <a:pt x="1107" y="5964"/>
                    <a:pt x="1151" y="5982"/>
                    <a:pt x="1194" y="5982"/>
                  </a:cubicBezTo>
                  <a:cubicBezTo>
                    <a:pt x="1261" y="5982"/>
                    <a:pt x="1326" y="5940"/>
                    <a:pt x="1317" y="5864"/>
                  </a:cubicBezTo>
                  <a:cubicBezTo>
                    <a:pt x="1192" y="4955"/>
                    <a:pt x="941" y="4062"/>
                    <a:pt x="784" y="3168"/>
                  </a:cubicBezTo>
                  <a:cubicBezTo>
                    <a:pt x="596" y="2118"/>
                    <a:pt x="455" y="1037"/>
                    <a:pt x="110" y="34"/>
                  </a:cubicBezTo>
                  <a:cubicBezTo>
                    <a:pt x="103" y="12"/>
                    <a:pt x="79" y="0"/>
                    <a:pt x="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468;p43">
              <a:extLst>
                <a:ext uri="{FF2B5EF4-FFF2-40B4-BE49-F238E27FC236}">
                  <a16:creationId xmlns:a16="http://schemas.microsoft.com/office/drawing/2014/main" id="{A52F21AF-71C0-4AD5-9426-8FB62AB5E96F}"/>
                </a:ext>
              </a:extLst>
            </p:cNvPr>
            <p:cNvSpPr/>
            <p:nvPr/>
          </p:nvSpPr>
          <p:spPr>
            <a:xfrm>
              <a:off x="5065300" y="1878300"/>
              <a:ext cx="18850" cy="149650"/>
            </a:xfrm>
            <a:custGeom>
              <a:avLst/>
              <a:gdLst/>
              <a:ahLst/>
              <a:cxnLst/>
              <a:rect l="l" t="t" r="r" b="b"/>
              <a:pathLst>
                <a:path w="754" h="5986" extrusionOk="0">
                  <a:moveTo>
                    <a:pt x="155" y="0"/>
                  </a:moveTo>
                  <a:cubicBezTo>
                    <a:pt x="104" y="0"/>
                    <a:pt x="48" y="37"/>
                    <a:pt x="48" y="100"/>
                  </a:cubicBezTo>
                  <a:cubicBezTo>
                    <a:pt x="1" y="1119"/>
                    <a:pt x="126" y="2153"/>
                    <a:pt x="157" y="3188"/>
                  </a:cubicBezTo>
                  <a:cubicBezTo>
                    <a:pt x="189" y="4081"/>
                    <a:pt x="79" y="5037"/>
                    <a:pt x="283" y="5915"/>
                  </a:cubicBezTo>
                  <a:cubicBezTo>
                    <a:pt x="291" y="5962"/>
                    <a:pt x="334" y="5985"/>
                    <a:pt x="377" y="5985"/>
                  </a:cubicBezTo>
                  <a:cubicBezTo>
                    <a:pt x="420" y="5985"/>
                    <a:pt x="463" y="5962"/>
                    <a:pt x="471" y="5915"/>
                  </a:cubicBezTo>
                  <a:cubicBezTo>
                    <a:pt x="753" y="4990"/>
                    <a:pt x="643" y="3940"/>
                    <a:pt x="596" y="2984"/>
                  </a:cubicBezTo>
                  <a:cubicBezTo>
                    <a:pt x="549" y="2012"/>
                    <a:pt x="502" y="1009"/>
                    <a:pt x="236" y="68"/>
                  </a:cubicBezTo>
                  <a:cubicBezTo>
                    <a:pt x="229" y="21"/>
                    <a:pt x="193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469;p43">
              <a:extLst>
                <a:ext uri="{FF2B5EF4-FFF2-40B4-BE49-F238E27FC236}">
                  <a16:creationId xmlns:a16="http://schemas.microsoft.com/office/drawing/2014/main" id="{807EF178-9EE2-4D84-B1AD-34F705ED0E5E}"/>
                </a:ext>
              </a:extLst>
            </p:cNvPr>
            <p:cNvSpPr/>
            <p:nvPr/>
          </p:nvSpPr>
          <p:spPr>
            <a:xfrm>
              <a:off x="5155175" y="1913600"/>
              <a:ext cx="84125" cy="157875"/>
            </a:xfrm>
            <a:custGeom>
              <a:avLst/>
              <a:gdLst/>
              <a:ahLst/>
              <a:cxnLst/>
              <a:rect l="l" t="t" r="r" b="b"/>
              <a:pathLst>
                <a:path w="3365" h="6315" extrusionOk="0">
                  <a:moveTo>
                    <a:pt x="3226" y="0"/>
                  </a:moveTo>
                  <a:cubicBezTo>
                    <a:pt x="3199" y="0"/>
                    <a:pt x="3171" y="11"/>
                    <a:pt x="3146" y="36"/>
                  </a:cubicBezTo>
                  <a:cubicBezTo>
                    <a:pt x="1563" y="1525"/>
                    <a:pt x="434" y="4111"/>
                    <a:pt x="11" y="6227"/>
                  </a:cubicBezTo>
                  <a:cubicBezTo>
                    <a:pt x="1" y="6277"/>
                    <a:pt x="42" y="6314"/>
                    <a:pt x="81" y="6314"/>
                  </a:cubicBezTo>
                  <a:cubicBezTo>
                    <a:pt x="103" y="6314"/>
                    <a:pt x="125" y="6302"/>
                    <a:pt x="136" y="6274"/>
                  </a:cubicBezTo>
                  <a:cubicBezTo>
                    <a:pt x="606" y="5224"/>
                    <a:pt x="1014" y="4158"/>
                    <a:pt x="1547" y="3139"/>
                  </a:cubicBezTo>
                  <a:cubicBezTo>
                    <a:pt x="2095" y="2120"/>
                    <a:pt x="2801" y="1196"/>
                    <a:pt x="3318" y="161"/>
                  </a:cubicBezTo>
                  <a:cubicBezTo>
                    <a:pt x="3364" y="81"/>
                    <a:pt x="3300" y="0"/>
                    <a:pt x="32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470;p43">
              <a:extLst>
                <a:ext uri="{FF2B5EF4-FFF2-40B4-BE49-F238E27FC236}">
                  <a16:creationId xmlns:a16="http://schemas.microsoft.com/office/drawing/2014/main" id="{F3C4C9E2-836A-452A-8D08-AD84E14D04B0}"/>
                </a:ext>
              </a:extLst>
            </p:cNvPr>
            <p:cNvSpPr/>
            <p:nvPr/>
          </p:nvSpPr>
          <p:spPr>
            <a:xfrm>
              <a:off x="5236425" y="1971400"/>
              <a:ext cx="62525" cy="96850"/>
            </a:xfrm>
            <a:custGeom>
              <a:avLst/>
              <a:gdLst/>
              <a:ahLst/>
              <a:cxnLst/>
              <a:rect l="l" t="t" r="r" b="b"/>
              <a:pathLst>
                <a:path w="2501" h="3874" extrusionOk="0">
                  <a:moveTo>
                    <a:pt x="2322" y="1"/>
                  </a:moveTo>
                  <a:cubicBezTo>
                    <a:pt x="2298" y="1"/>
                    <a:pt x="2272" y="9"/>
                    <a:pt x="2247" y="28"/>
                  </a:cubicBezTo>
                  <a:cubicBezTo>
                    <a:pt x="1698" y="420"/>
                    <a:pt x="1306" y="1078"/>
                    <a:pt x="962" y="1658"/>
                  </a:cubicBezTo>
                  <a:cubicBezTo>
                    <a:pt x="570" y="2316"/>
                    <a:pt x="225" y="3006"/>
                    <a:pt x="21" y="3743"/>
                  </a:cubicBezTo>
                  <a:cubicBezTo>
                    <a:pt x="0" y="3815"/>
                    <a:pt x="75" y="3874"/>
                    <a:pt x="142" y="3874"/>
                  </a:cubicBezTo>
                  <a:cubicBezTo>
                    <a:pt x="177" y="3874"/>
                    <a:pt x="209" y="3858"/>
                    <a:pt x="225" y="3821"/>
                  </a:cubicBezTo>
                  <a:cubicBezTo>
                    <a:pt x="570" y="3194"/>
                    <a:pt x="883" y="2567"/>
                    <a:pt x="1259" y="1971"/>
                  </a:cubicBezTo>
                  <a:cubicBezTo>
                    <a:pt x="1636" y="1376"/>
                    <a:pt x="2153" y="859"/>
                    <a:pt x="2451" y="232"/>
                  </a:cubicBezTo>
                  <a:cubicBezTo>
                    <a:pt x="2501" y="131"/>
                    <a:pt x="2420" y="1"/>
                    <a:pt x="23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471;p43">
              <a:extLst>
                <a:ext uri="{FF2B5EF4-FFF2-40B4-BE49-F238E27FC236}">
                  <a16:creationId xmlns:a16="http://schemas.microsoft.com/office/drawing/2014/main" id="{D1729DA9-C18A-4E06-A176-2F91138064EC}"/>
                </a:ext>
              </a:extLst>
            </p:cNvPr>
            <p:cNvSpPr/>
            <p:nvPr/>
          </p:nvSpPr>
          <p:spPr>
            <a:xfrm>
              <a:off x="5305225" y="2065125"/>
              <a:ext cx="96200" cy="83400"/>
            </a:xfrm>
            <a:custGeom>
              <a:avLst/>
              <a:gdLst/>
              <a:ahLst/>
              <a:cxnLst/>
              <a:rect l="l" t="t" r="r" b="b"/>
              <a:pathLst>
                <a:path w="3848" h="3336" extrusionOk="0">
                  <a:moveTo>
                    <a:pt x="3722" y="0"/>
                  </a:moveTo>
                  <a:cubicBezTo>
                    <a:pt x="3709" y="0"/>
                    <a:pt x="3695" y="3"/>
                    <a:pt x="3680" y="9"/>
                  </a:cubicBezTo>
                  <a:cubicBezTo>
                    <a:pt x="3006" y="276"/>
                    <a:pt x="2473" y="934"/>
                    <a:pt x="1940" y="1420"/>
                  </a:cubicBezTo>
                  <a:cubicBezTo>
                    <a:pt x="1282" y="2016"/>
                    <a:pt x="592" y="2580"/>
                    <a:pt x="28" y="3270"/>
                  </a:cubicBezTo>
                  <a:cubicBezTo>
                    <a:pt x="1" y="3297"/>
                    <a:pt x="20" y="3335"/>
                    <a:pt x="56" y="3335"/>
                  </a:cubicBezTo>
                  <a:cubicBezTo>
                    <a:pt x="62" y="3335"/>
                    <a:pt x="68" y="3334"/>
                    <a:pt x="75" y="3332"/>
                  </a:cubicBezTo>
                  <a:cubicBezTo>
                    <a:pt x="796" y="2940"/>
                    <a:pt x="1423" y="2423"/>
                    <a:pt x="2065" y="1890"/>
                  </a:cubicBezTo>
                  <a:cubicBezTo>
                    <a:pt x="2645" y="1420"/>
                    <a:pt x="3476" y="887"/>
                    <a:pt x="3821" y="197"/>
                  </a:cubicBezTo>
                  <a:cubicBezTo>
                    <a:pt x="3848" y="116"/>
                    <a:pt x="3805" y="0"/>
                    <a:pt x="37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472;p43">
              <a:extLst>
                <a:ext uri="{FF2B5EF4-FFF2-40B4-BE49-F238E27FC236}">
                  <a16:creationId xmlns:a16="http://schemas.microsoft.com/office/drawing/2014/main" id="{441F1747-F5C9-4064-AB28-1B5FA7D1ADCD}"/>
                </a:ext>
              </a:extLst>
            </p:cNvPr>
            <p:cNvSpPr/>
            <p:nvPr/>
          </p:nvSpPr>
          <p:spPr>
            <a:xfrm>
              <a:off x="5372850" y="2186400"/>
              <a:ext cx="61150" cy="48225"/>
            </a:xfrm>
            <a:custGeom>
              <a:avLst/>
              <a:gdLst/>
              <a:ahLst/>
              <a:cxnLst/>
              <a:rect l="l" t="t" r="r" b="b"/>
              <a:pathLst>
                <a:path w="2446" h="1929" extrusionOk="0">
                  <a:moveTo>
                    <a:pt x="2250" y="0"/>
                  </a:moveTo>
                  <a:cubicBezTo>
                    <a:pt x="2243" y="0"/>
                    <a:pt x="2236" y="1"/>
                    <a:pt x="2229" y="2"/>
                  </a:cubicBezTo>
                  <a:cubicBezTo>
                    <a:pt x="1806" y="80"/>
                    <a:pt x="1414" y="503"/>
                    <a:pt x="1100" y="770"/>
                  </a:cubicBezTo>
                  <a:cubicBezTo>
                    <a:pt x="724" y="1083"/>
                    <a:pt x="332" y="1397"/>
                    <a:pt x="50" y="1789"/>
                  </a:cubicBezTo>
                  <a:cubicBezTo>
                    <a:pt x="0" y="1863"/>
                    <a:pt x="69" y="1928"/>
                    <a:pt x="139" y="1928"/>
                  </a:cubicBezTo>
                  <a:cubicBezTo>
                    <a:pt x="157" y="1928"/>
                    <a:pt x="175" y="1924"/>
                    <a:pt x="191" y="1914"/>
                  </a:cubicBezTo>
                  <a:cubicBezTo>
                    <a:pt x="646" y="1726"/>
                    <a:pt x="1053" y="1397"/>
                    <a:pt x="1461" y="1099"/>
                  </a:cubicBezTo>
                  <a:cubicBezTo>
                    <a:pt x="1774" y="848"/>
                    <a:pt x="2229" y="597"/>
                    <a:pt x="2401" y="221"/>
                  </a:cubicBezTo>
                  <a:cubicBezTo>
                    <a:pt x="2446" y="118"/>
                    <a:pt x="2365" y="0"/>
                    <a:pt x="2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473;p43">
              <a:extLst>
                <a:ext uri="{FF2B5EF4-FFF2-40B4-BE49-F238E27FC236}">
                  <a16:creationId xmlns:a16="http://schemas.microsoft.com/office/drawing/2014/main" id="{6B3D5904-4A3D-4EB7-B814-CF1EC6E2D713}"/>
                </a:ext>
              </a:extLst>
            </p:cNvPr>
            <p:cNvSpPr/>
            <p:nvPr/>
          </p:nvSpPr>
          <p:spPr>
            <a:xfrm>
              <a:off x="4720775" y="2174425"/>
              <a:ext cx="107400" cy="73600"/>
            </a:xfrm>
            <a:custGeom>
              <a:avLst/>
              <a:gdLst/>
              <a:ahLst/>
              <a:cxnLst/>
              <a:rect l="l" t="t" r="r" b="b"/>
              <a:pathLst>
                <a:path w="4296" h="2944" extrusionOk="0">
                  <a:moveTo>
                    <a:pt x="149" y="0"/>
                  </a:moveTo>
                  <a:cubicBezTo>
                    <a:pt x="69" y="0"/>
                    <a:pt x="0" y="98"/>
                    <a:pt x="67" y="152"/>
                  </a:cubicBezTo>
                  <a:cubicBezTo>
                    <a:pt x="694" y="700"/>
                    <a:pt x="1383" y="1155"/>
                    <a:pt x="2057" y="1641"/>
                  </a:cubicBezTo>
                  <a:cubicBezTo>
                    <a:pt x="2700" y="2095"/>
                    <a:pt x="3374" y="2722"/>
                    <a:pt x="4142" y="2942"/>
                  </a:cubicBezTo>
                  <a:cubicBezTo>
                    <a:pt x="4148" y="2943"/>
                    <a:pt x="4154" y="2943"/>
                    <a:pt x="4160" y="2943"/>
                  </a:cubicBezTo>
                  <a:cubicBezTo>
                    <a:pt x="4231" y="2943"/>
                    <a:pt x="4295" y="2859"/>
                    <a:pt x="4252" y="2801"/>
                  </a:cubicBezTo>
                  <a:cubicBezTo>
                    <a:pt x="3813" y="2221"/>
                    <a:pt x="3107" y="1860"/>
                    <a:pt x="2496" y="1468"/>
                  </a:cubicBezTo>
                  <a:cubicBezTo>
                    <a:pt x="1744" y="967"/>
                    <a:pt x="991" y="434"/>
                    <a:pt x="192" y="10"/>
                  </a:cubicBezTo>
                  <a:cubicBezTo>
                    <a:pt x="178" y="3"/>
                    <a:pt x="163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897607" y="1747842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9" name="Google Shape;949;p33"/>
          <p:cNvGrpSpPr/>
          <p:nvPr/>
        </p:nvGrpSpPr>
        <p:grpSpPr>
          <a:xfrm rot="1704438">
            <a:off x="7179864" y="4005215"/>
            <a:ext cx="2049331" cy="585348"/>
            <a:chOff x="4345425" y="2175475"/>
            <a:chExt cx="800750" cy="176025"/>
          </a:xfrm>
        </p:grpSpPr>
        <p:sp>
          <p:nvSpPr>
            <p:cNvPr id="950" name="Google Shape;950;p33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FFD400">
                <a:alpha val="172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3" name="Google Shape;953;p33"/>
          <p:cNvSpPr txBox="1">
            <a:spLocks noGrp="1"/>
          </p:cNvSpPr>
          <p:nvPr>
            <p:ph type="subTitle" idx="1"/>
          </p:nvPr>
        </p:nvSpPr>
        <p:spPr>
          <a:xfrm>
            <a:off x="4201195" y="2105994"/>
            <a:ext cx="4003336" cy="13999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 sz="2400" dirty="0">
                <a:latin typeface="Modern Love Caps" panose="020B0604020202020204" pitchFamily="82" charset="0"/>
              </a:rPr>
              <a:t>La palabra griega </a:t>
            </a:r>
            <a:r>
              <a:rPr lang="es-ES" sz="2400" dirty="0" err="1">
                <a:latin typeface="Modern Love Caps" panose="020B0604020202020204" pitchFamily="82" charset="0"/>
              </a:rPr>
              <a:t>philos</a:t>
            </a:r>
            <a:r>
              <a:rPr lang="es-ES" sz="2400" dirty="0">
                <a:latin typeface="Modern Love Caps" panose="020B0604020202020204" pitchFamily="82" charset="0"/>
              </a:rPr>
              <a:t> y el verbo </a:t>
            </a:r>
            <a:r>
              <a:rPr lang="es-ES" sz="2400" dirty="0" err="1">
                <a:latin typeface="Modern Love Caps" panose="020B0604020202020204" pitchFamily="82" charset="0"/>
              </a:rPr>
              <a:t>philein</a:t>
            </a:r>
            <a:r>
              <a:rPr lang="es-ES" sz="2400" dirty="0">
                <a:latin typeface="Modern Love Caps" panose="020B0604020202020204" pitchFamily="82" charset="0"/>
              </a:rPr>
              <a:t>, podrían venir de una raíz indoeuropea </a:t>
            </a:r>
            <a:r>
              <a:rPr lang="es-ES" sz="2400" i="1" dirty="0" err="1">
                <a:latin typeface="Modern Love Caps" panose="020B0604020202020204" pitchFamily="82" charset="0"/>
              </a:rPr>
              <a:t>Bhili</a:t>
            </a:r>
            <a:r>
              <a:rPr lang="es-ES" sz="2400" dirty="0">
                <a:latin typeface="Modern Love Caps" panose="020B0604020202020204" pitchFamily="82" charset="0"/>
              </a:rPr>
              <a:t>: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Modern Love Caps" panose="020B0604020202020204" pitchFamily="82" charset="0"/>
              </a:rPr>
              <a:t>armonía, amor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lang="es-ES" sz="2400" dirty="0">
              <a:latin typeface="Modern Love Caps" panose="020B0604020202020204" pitchFamily="82" charset="0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ES" sz="2400" dirty="0">
                <a:latin typeface="Modern Love Caps" panose="020B0604020202020204" pitchFamily="82" charset="0"/>
              </a:rPr>
              <a:t>y Sophos, de una raíz egipcia que significa </a:t>
            </a:r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Modern Love Caps" panose="020B0604020202020204" pitchFamily="82" charset="0"/>
              </a:rPr>
              <a:t>aprender</a:t>
            </a:r>
          </a:p>
        </p:txBody>
      </p:sp>
      <p:sp>
        <p:nvSpPr>
          <p:cNvPr id="954" name="Google Shape;954;p33"/>
          <p:cNvSpPr txBox="1"/>
          <p:nvPr/>
        </p:nvSpPr>
        <p:spPr>
          <a:xfrm rot="-545911">
            <a:off x="1616505" y="2608662"/>
            <a:ext cx="1834481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dk1"/>
                </a:solidFill>
                <a:latin typeface="Modern Love Caps" panose="04070805081001020A01" pitchFamily="82" charset="0"/>
                <a:ea typeface="Itim"/>
                <a:cs typeface="Itim"/>
                <a:sym typeface="Itim"/>
              </a:rPr>
              <a:t>Filosofía</a:t>
            </a:r>
            <a:endParaRPr sz="3600" b="1" dirty="0">
              <a:solidFill>
                <a:schemeClr val="dk1"/>
              </a:solidFill>
              <a:latin typeface="Modern Love Caps" panose="04070805081001020A01" pitchFamily="82" charset="0"/>
              <a:ea typeface="Itim"/>
              <a:cs typeface="Itim"/>
              <a:sym typeface="Itim"/>
            </a:endParaRPr>
          </a:p>
        </p:txBody>
      </p:sp>
      <p:grpSp>
        <p:nvGrpSpPr>
          <p:cNvPr id="955" name="Google Shape;955;p33"/>
          <p:cNvGrpSpPr/>
          <p:nvPr/>
        </p:nvGrpSpPr>
        <p:grpSpPr>
          <a:xfrm rot="-974667">
            <a:off x="1252523" y="2492791"/>
            <a:ext cx="503546" cy="1101252"/>
            <a:chOff x="5870175" y="1498275"/>
            <a:chExt cx="364450" cy="797050"/>
          </a:xfrm>
        </p:grpSpPr>
        <p:sp>
          <p:nvSpPr>
            <p:cNvPr id="956" name="Google Shape;956;p33"/>
            <p:cNvSpPr/>
            <p:nvPr/>
          </p:nvSpPr>
          <p:spPr>
            <a:xfrm>
              <a:off x="5870175" y="2109075"/>
              <a:ext cx="219475" cy="186250"/>
            </a:xfrm>
            <a:custGeom>
              <a:avLst/>
              <a:gdLst/>
              <a:ahLst/>
              <a:cxnLst/>
              <a:rect l="l" t="t" r="r" b="b"/>
              <a:pathLst>
                <a:path w="8779" h="7450" extrusionOk="0">
                  <a:moveTo>
                    <a:pt x="6020" y="1496"/>
                  </a:moveTo>
                  <a:cubicBezTo>
                    <a:pt x="6600" y="2107"/>
                    <a:pt x="7195" y="2719"/>
                    <a:pt x="7807" y="3314"/>
                  </a:cubicBezTo>
                  <a:cubicBezTo>
                    <a:pt x="7775" y="3361"/>
                    <a:pt x="7760" y="3440"/>
                    <a:pt x="7744" y="3502"/>
                  </a:cubicBezTo>
                  <a:cubicBezTo>
                    <a:pt x="7164" y="2938"/>
                    <a:pt x="6568" y="2405"/>
                    <a:pt x="5988" y="1856"/>
                  </a:cubicBezTo>
                  <a:cubicBezTo>
                    <a:pt x="6004" y="1731"/>
                    <a:pt x="6004" y="1606"/>
                    <a:pt x="6020" y="1496"/>
                  </a:cubicBezTo>
                  <a:close/>
                  <a:moveTo>
                    <a:pt x="1568" y="697"/>
                  </a:moveTo>
                  <a:cubicBezTo>
                    <a:pt x="2744" y="1104"/>
                    <a:pt x="4029" y="1292"/>
                    <a:pt x="5252" y="1480"/>
                  </a:cubicBezTo>
                  <a:lnTo>
                    <a:pt x="5267" y="1480"/>
                  </a:lnTo>
                  <a:cubicBezTo>
                    <a:pt x="5048" y="2421"/>
                    <a:pt x="4891" y="3346"/>
                    <a:pt x="4875" y="4317"/>
                  </a:cubicBezTo>
                  <a:cubicBezTo>
                    <a:pt x="4186" y="4098"/>
                    <a:pt x="3449" y="3988"/>
                    <a:pt x="2744" y="3816"/>
                  </a:cubicBezTo>
                  <a:cubicBezTo>
                    <a:pt x="2227" y="3690"/>
                    <a:pt x="1694" y="3581"/>
                    <a:pt x="1176" y="3487"/>
                  </a:cubicBezTo>
                  <a:cubicBezTo>
                    <a:pt x="1302" y="2954"/>
                    <a:pt x="1317" y="2389"/>
                    <a:pt x="1427" y="1841"/>
                  </a:cubicBezTo>
                  <a:cubicBezTo>
                    <a:pt x="1490" y="1465"/>
                    <a:pt x="1537" y="1088"/>
                    <a:pt x="1568" y="697"/>
                  </a:cubicBezTo>
                  <a:close/>
                  <a:moveTo>
                    <a:pt x="5957" y="2013"/>
                  </a:moveTo>
                  <a:cubicBezTo>
                    <a:pt x="6521" y="2562"/>
                    <a:pt x="7086" y="3126"/>
                    <a:pt x="7665" y="3675"/>
                  </a:cubicBezTo>
                  <a:cubicBezTo>
                    <a:pt x="7540" y="4067"/>
                    <a:pt x="7493" y="4474"/>
                    <a:pt x="7399" y="4850"/>
                  </a:cubicBezTo>
                  <a:cubicBezTo>
                    <a:pt x="7164" y="4599"/>
                    <a:pt x="6913" y="4349"/>
                    <a:pt x="6662" y="4082"/>
                  </a:cubicBezTo>
                  <a:cubicBezTo>
                    <a:pt x="6380" y="3769"/>
                    <a:pt x="6098" y="3455"/>
                    <a:pt x="5816" y="3142"/>
                  </a:cubicBezTo>
                  <a:cubicBezTo>
                    <a:pt x="5863" y="2766"/>
                    <a:pt x="5910" y="2389"/>
                    <a:pt x="5957" y="2013"/>
                  </a:cubicBezTo>
                  <a:close/>
                  <a:moveTo>
                    <a:pt x="5785" y="3424"/>
                  </a:moveTo>
                  <a:cubicBezTo>
                    <a:pt x="6239" y="4035"/>
                    <a:pt x="6741" y="4662"/>
                    <a:pt x="7336" y="5179"/>
                  </a:cubicBezTo>
                  <a:cubicBezTo>
                    <a:pt x="7274" y="5446"/>
                    <a:pt x="7211" y="5728"/>
                    <a:pt x="7148" y="5994"/>
                  </a:cubicBezTo>
                  <a:cubicBezTo>
                    <a:pt x="6741" y="5462"/>
                    <a:pt x="6192" y="4960"/>
                    <a:pt x="5644" y="4521"/>
                  </a:cubicBezTo>
                  <a:cubicBezTo>
                    <a:pt x="5706" y="4161"/>
                    <a:pt x="5738" y="3784"/>
                    <a:pt x="5785" y="3424"/>
                  </a:cubicBezTo>
                  <a:close/>
                  <a:moveTo>
                    <a:pt x="1020" y="4082"/>
                  </a:moveTo>
                  <a:lnTo>
                    <a:pt x="1020" y="4082"/>
                  </a:lnTo>
                  <a:cubicBezTo>
                    <a:pt x="1505" y="4302"/>
                    <a:pt x="2038" y="4490"/>
                    <a:pt x="2603" y="4662"/>
                  </a:cubicBezTo>
                  <a:cubicBezTo>
                    <a:pt x="2869" y="4976"/>
                    <a:pt x="3261" y="5273"/>
                    <a:pt x="3559" y="5556"/>
                  </a:cubicBezTo>
                  <a:cubicBezTo>
                    <a:pt x="3825" y="5791"/>
                    <a:pt x="4076" y="6057"/>
                    <a:pt x="4343" y="6292"/>
                  </a:cubicBezTo>
                  <a:cubicBezTo>
                    <a:pt x="3825" y="6183"/>
                    <a:pt x="3308" y="6057"/>
                    <a:pt x="2791" y="5947"/>
                  </a:cubicBezTo>
                  <a:cubicBezTo>
                    <a:pt x="2634" y="5571"/>
                    <a:pt x="2242" y="5195"/>
                    <a:pt x="1929" y="4897"/>
                  </a:cubicBezTo>
                  <a:cubicBezTo>
                    <a:pt x="1631" y="4615"/>
                    <a:pt x="1349" y="4333"/>
                    <a:pt x="1020" y="4082"/>
                  </a:cubicBezTo>
                  <a:close/>
                  <a:moveTo>
                    <a:pt x="3167" y="4819"/>
                  </a:moveTo>
                  <a:lnTo>
                    <a:pt x="3167" y="4819"/>
                  </a:lnTo>
                  <a:cubicBezTo>
                    <a:pt x="3622" y="4929"/>
                    <a:pt x="4060" y="5007"/>
                    <a:pt x="4499" y="5070"/>
                  </a:cubicBezTo>
                  <a:cubicBezTo>
                    <a:pt x="4985" y="5587"/>
                    <a:pt x="5487" y="6120"/>
                    <a:pt x="6004" y="6637"/>
                  </a:cubicBezTo>
                  <a:cubicBezTo>
                    <a:pt x="5612" y="6559"/>
                    <a:pt x="5220" y="6480"/>
                    <a:pt x="4828" y="6402"/>
                  </a:cubicBezTo>
                  <a:cubicBezTo>
                    <a:pt x="4578" y="6089"/>
                    <a:pt x="4217" y="5806"/>
                    <a:pt x="3919" y="5524"/>
                  </a:cubicBezTo>
                  <a:cubicBezTo>
                    <a:pt x="3669" y="5305"/>
                    <a:pt x="3433" y="5054"/>
                    <a:pt x="3167" y="4819"/>
                  </a:cubicBezTo>
                  <a:close/>
                  <a:moveTo>
                    <a:pt x="5612" y="4709"/>
                  </a:moveTo>
                  <a:cubicBezTo>
                    <a:pt x="6161" y="5242"/>
                    <a:pt x="6615" y="5791"/>
                    <a:pt x="7070" y="6339"/>
                  </a:cubicBezTo>
                  <a:cubicBezTo>
                    <a:pt x="7039" y="6512"/>
                    <a:pt x="7007" y="6684"/>
                    <a:pt x="6976" y="6857"/>
                  </a:cubicBezTo>
                  <a:cubicBezTo>
                    <a:pt x="6835" y="6825"/>
                    <a:pt x="6694" y="6794"/>
                    <a:pt x="6553" y="6763"/>
                  </a:cubicBezTo>
                  <a:cubicBezTo>
                    <a:pt x="6035" y="6183"/>
                    <a:pt x="5455" y="5650"/>
                    <a:pt x="4875" y="5101"/>
                  </a:cubicBezTo>
                  <a:cubicBezTo>
                    <a:pt x="4922" y="5101"/>
                    <a:pt x="4970" y="5117"/>
                    <a:pt x="5001" y="5117"/>
                  </a:cubicBezTo>
                  <a:cubicBezTo>
                    <a:pt x="5064" y="5117"/>
                    <a:pt x="5111" y="5101"/>
                    <a:pt x="5158" y="5101"/>
                  </a:cubicBezTo>
                  <a:cubicBezTo>
                    <a:pt x="5203" y="5112"/>
                    <a:pt x="5249" y="5118"/>
                    <a:pt x="5293" y="5118"/>
                  </a:cubicBezTo>
                  <a:cubicBezTo>
                    <a:pt x="5434" y="5118"/>
                    <a:pt x="5557" y="5060"/>
                    <a:pt x="5581" y="4929"/>
                  </a:cubicBezTo>
                  <a:cubicBezTo>
                    <a:pt x="5596" y="4866"/>
                    <a:pt x="5612" y="4788"/>
                    <a:pt x="5612" y="4709"/>
                  </a:cubicBezTo>
                  <a:close/>
                  <a:moveTo>
                    <a:pt x="1519" y="0"/>
                  </a:moveTo>
                  <a:cubicBezTo>
                    <a:pt x="1470" y="0"/>
                    <a:pt x="1429" y="11"/>
                    <a:pt x="1396" y="23"/>
                  </a:cubicBezTo>
                  <a:cubicBezTo>
                    <a:pt x="1356" y="13"/>
                    <a:pt x="1315" y="7"/>
                    <a:pt x="1275" y="7"/>
                  </a:cubicBezTo>
                  <a:cubicBezTo>
                    <a:pt x="1189" y="7"/>
                    <a:pt x="1109" y="32"/>
                    <a:pt x="1067" y="85"/>
                  </a:cubicBezTo>
                  <a:cubicBezTo>
                    <a:pt x="346" y="994"/>
                    <a:pt x="1" y="2374"/>
                    <a:pt x="173" y="3502"/>
                  </a:cubicBezTo>
                  <a:cubicBezTo>
                    <a:pt x="189" y="3628"/>
                    <a:pt x="252" y="3706"/>
                    <a:pt x="346" y="3769"/>
                  </a:cubicBezTo>
                  <a:cubicBezTo>
                    <a:pt x="252" y="3816"/>
                    <a:pt x="189" y="3894"/>
                    <a:pt x="220" y="4004"/>
                  </a:cubicBezTo>
                  <a:cubicBezTo>
                    <a:pt x="440" y="4443"/>
                    <a:pt x="847" y="4850"/>
                    <a:pt x="1223" y="5242"/>
                  </a:cubicBezTo>
                  <a:cubicBezTo>
                    <a:pt x="1458" y="5493"/>
                    <a:pt x="1741" y="5806"/>
                    <a:pt x="2054" y="6026"/>
                  </a:cubicBezTo>
                  <a:cubicBezTo>
                    <a:pt x="2023" y="6120"/>
                    <a:pt x="2070" y="6230"/>
                    <a:pt x="2227" y="6292"/>
                  </a:cubicBezTo>
                  <a:cubicBezTo>
                    <a:pt x="3684" y="6825"/>
                    <a:pt x="5487" y="7342"/>
                    <a:pt x="7039" y="7437"/>
                  </a:cubicBezTo>
                  <a:cubicBezTo>
                    <a:pt x="7086" y="7437"/>
                    <a:pt x="7133" y="7437"/>
                    <a:pt x="7180" y="7421"/>
                  </a:cubicBezTo>
                  <a:cubicBezTo>
                    <a:pt x="7227" y="7439"/>
                    <a:pt x="7277" y="7450"/>
                    <a:pt x="7324" y="7450"/>
                  </a:cubicBezTo>
                  <a:cubicBezTo>
                    <a:pt x="7401" y="7450"/>
                    <a:pt x="7470" y="7420"/>
                    <a:pt x="7509" y="7342"/>
                  </a:cubicBezTo>
                  <a:cubicBezTo>
                    <a:pt x="7807" y="6684"/>
                    <a:pt x="8010" y="6026"/>
                    <a:pt x="8167" y="5320"/>
                  </a:cubicBezTo>
                  <a:cubicBezTo>
                    <a:pt x="8292" y="4788"/>
                    <a:pt x="8481" y="4208"/>
                    <a:pt x="8465" y="3628"/>
                  </a:cubicBezTo>
                  <a:cubicBezTo>
                    <a:pt x="8653" y="3565"/>
                    <a:pt x="8778" y="3393"/>
                    <a:pt x="8622" y="3236"/>
                  </a:cubicBezTo>
                  <a:cubicBezTo>
                    <a:pt x="7744" y="2358"/>
                    <a:pt x="6819" y="1496"/>
                    <a:pt x="5863" y="681"/>
                  </a:cubicBezTo>
                  <a:cubicBezTo>
                    <a:pt x="5805" y="631"/>
                    <a:pt x="5738" y="610"/>
                    <a:pt x="5673" y="610"/>
                  </a:cubicBezTo>
                  <a:cubicBezTo>
                    <a:pt x="5596" y="610"/>
                    <a:pt x="5522" y="638"/>
                    <a:pt x="5471" y="681"/>
                  </a:cubicBezTo>
                  <a:cubicBezTo>
                    <a:pt x="5424" y="665"/>
                    <a:pt x="5361" y="650"/>
                    <a:pt x="5299" y="634"/>
                  </a:cubicBezTo>
                  <a:cubicBezTo>
                    <a:pt x="4060" y="461"/>
                    <a:pt x="2822" y="148"/>
                    <a:pt x="1584" y="7"/>
                  </a:cubicBezTo>
                  <a:cubicBezTo>
                    <a:pt x="1561" y="2"/>
                    <a:pt x="1539" y="0"/>
                    <a:pt x="15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5906500" y="1498275"/>
              <a:ext cx="328125" cy="569175"/>
            </a:xfrm>
            <a:custGeom>
              <a:avLst/>
              <a:gdLst/>
              <a:ahLst/>
              <a:cxnLst/>
              <a:rect l="l" t="t" r="r" b="b"/>
              <a:pathLst>
                <a:path w="13125" h="22767" extrusionOk="0">
                  <a:moveTo>
                    <a:pt x="9990" y="2777"/>
                  </a:moveTo>
                  <a:cubicBezTo>
                    <a:pt x="10131" y="2887"/>
                    <a:pt x="10288" y="2996"/>
                    <a:pt x="10413" y="3106"/>
                  </a:cubicBezTo>
                  <a:cubicBezTo>
                    <a:pt x="10946" y="3529"/>
                    <a:pt x="11526" y="3921"/>
                    <a:pt x="12122" y="4297"/>
                  </a:cubicBezTo>
                  <a:cubicBezTo>
                    <a:pt x="12028" y="4642"/>
                    <a:pt x="11965" y="4971"/>
                    <a:pt x="11887" y="5301"/>
                  </a:cubicBezTo>
                  <a:cubicBezTo>
                    <a:pt x="11260" y="4611"/>
                    <a:pt x="10554" y="3921"/>
                    <a:pt x="9927" y="3247"/>
                  </a:cubicBezTo>
                  <a:cubicBezTo>
                    <a:pt x="9943" y="3090"/>
                    <a:pt x="9974" y="2934"/>
                    <a:pt x="9990" y="2777"/>
                  </a:cubicBezTo>
                  <a:close/>
                  <a:moveTo>
                    <a:pt x="9880" y="3561"/>
                  </a:moveTo>
                  <a:cubicBezTo>
                    <a:pt x="10492" y="4297"/>
                    <a:pt x="11087" y="5081"/>
                    <a:pt x="11761" y="5786"/>
                  </a:cubicBezTo>
                  <a:cubicBezTo>
                    <a:pt x="11667" y="6241"/>
                    <a:pt x="11573" y="6696"/>
                    <a:pt x="11479" y="7134"/>
                  </a:cubicBezTo>
                  <a:cubicBezTo>
                    <a:pt x="11213" y="6821"/>
                    <a:pt x="10883" y="6507"/>
                    <a:pt x="10617" y="6194"/>
                  </a:cubicBezTo>
                  <a:cubicBezTo>
                    <a:pt x="10288" y="5802"/>
                    <a:pt x="9959" y="5410"/>
                    <a:pt x="9645" y="5018"/>
                  </a:cubicBezTo>
                  <a:cubicBezTo>
                    <a:pt x="9739" y="4532"/>
                    <a:pt x="9818" y="4047"/>
                    <a:pt x="9880" y="3561"/>
                  </a:cubicBezTo>
                  <a:close/>
                  <a:moveTo>
                    <a:pt x="9614" y="5222"/>
                  </a:moveTo>
                  <a:cubicBezTo>
                    <a:pt x="9896" y="5598"/>
                    <a:pt x="10194" y="5975"/>
                    <a:pt x="10492" y="6335"/>
                  </a:cubicBezTo>
                  <a:cubicBezTo>
                    <a:pt x="10789" y="6696"/>
                    <a:pt x="11072" y="7103"/>
                    <a:pt x="11416" y="7432"/>
                  </a:cubicBezTo>
                  <a:cubicBezTo>
                    <a:pt x="11322" y="7902"/>
                    <a:pt x="11228" y="8388"/>
                    <a:pt x="11134" y="8874"/>
                  </a:cubicBezTo>
                  <a:cubicBezTo>
                    <a:pt x="10789" y="8498"/>
                    <a:pt x="10398" y="8153"/>
                    <a:pt x="10068" y="7793"/>
                  </a:cubicBezTo>
                  <a:cubicBezTo>
                    <a:pt x="9802" y="7495"/>
                    <a:pt x="9535" y="7181"/>
                    <a:pt x="9269" y="6884"/>
                  </a:cubicBezTo>
                  <a:cubicBezTo>
                    <a:pt x="9394" y="6335"/>
                    <a:pt x="9504" y="5771"/>
                    <a:pt x="9614" y="5222"/>
                  </a:cubicBezTo>
                  <a:close/>
                  <a:moveTo>
                    <a:pt x="9206" y="7150"/>
                  </a:moveTo>
                  <a:cubicBezTo>
                    <a:pt x="9426" y="7432"/>
                    <a:pt x="9661" y="7699"/>
                    <a:pt x="9896" y="7965"/>
                  </a:cubicBezTo>
                  <a:cubicBezTo>
                    <a:pt x="10256" y="8388"/>
                    <a:pt x="10617" y="8827"/>
                    <a:pt x="11056" y="9203"/>
                  </a:cubicBezTo>
                  <a:cubicBezTo>
                    <a:pt x="10962" y="9736"/>
                    <a:pt x="10852" y="10254"/>
                    <a:pt x="10727" y="10771"/>
                  </a:cubicBezTo>
                  <a:cubicBezTo>
                    <a:pt x="10178" y="10097"/>
                    <a:pt x="9504" y="9439"/>
                    <a:pt x="8846" y="8796"/>
                  </a:cubicBezTo>
                  <a:cubicBezTo>
                    <a:pt x="8971" y="8247"/>
                    <a:pt x="9097" y="7699"/>
                    <a:pt x="9206" y="7150"/>
                  </a:cubicBezTo>
                  <a:close/>
                  <a:moveTo>
                    <a:pt x="8783" y="9062"/>
                  </a:moveTo>
                  <a:cubicBezTo>
                    <a:pt x="9379" y="9752"/>
                    <a:pt x="9974" y="10457"/>
                    <a:pt x="10664" y="11069"/>
                  </a:cubicBezTo>
                  <a:cubicBezTo>
                    <a:pt x="10570" y="11508"/>
                    <a:pt x="10460" y="11946"/>
                    <a:pt x="10335" y="12385"/>
                  </a:cubicBezTo>
                  <a:cubicBezTo>
                    <a:pt x="10037" y="12040"/>
                    <a:pt x="9692" y="11711"/>
                    <a:pt x="9410" y="11367"/>
                  </a:cubicBezTo>
                  <a:cubicBezTo>
                    <a:pt x="9097" y="10990"/>
                    <a:pt x="8799" y="10614"/>
                    <a:pt x="8517" y="10238"/>
                  </a:cubicBezTo>
                  <a:cubicBezTo>
                    <a:pt x="8611" y="9846"/>
                    <a:pt x="8689" y="9454"/>
                    <a:pt x="8783" y="9062"/>
                  </a:cubicBezTo>
                  <a:close/>
                  <a:moveTo>
                    <a:pt x="8454" y="10536"/>
                  </a:moveTo>
                  <a:cubicBezTo>
                    <a:pt x="8971" y="11272"/>
                    <a:pt x="9551" y="12072"/>
                    <a:pt x="10256" y="12699"/>
                  </a:cubicBezTo>
                  <a:cubicBezTo>
                    <a:pt x="10209" y="12871"/>
                    <a:pt x="10162" y="13044"/>
                    <a:pt x="10115" y="13232"/>
                  </a:cubicBezTo>
                  <a:cubicBezTo>
                    <a:pt x="10006" y="13561"/>
                    <a:pt x="9912" y="13874"/>
                    <a:pt x="9818" y="14204"/>
                  </a:cubicBezTo>
                  <a:cubicBezTo>
                    <a:pt x="9316" y="13545"/>
                    <a:pt x="8705" y="12903"/>
                    <a:pt x="8109" y="12260"/>
                  </a:cubicBezTo>
                  <a:cubicBezTo>
                    <a:pt x="8172" y="11962"/>
                    <a:pt x="8219" y="11664"/>
                    <a:pt x="8282" y="11367"/>
                  </a:cubicBezTo>
                  <a:cubicBezTo>
                    <a:pt x="8329" y="11084"/>
                    <a:pt x="8391" y="10818"/>
                    <a:pt x="8454" y="10536"/>
                  </a:cubicBezTo>
                  <a:close/>
                  <a:moveTo>
                    <a:pt x="8062" y="12479"/>
                  </a:moveTo>
                  <a:cubicBezTo>
                    <a:pt x="8595" y="13153"/>
                    <a:pt x="9128" y="13812"/>
                    <a:pt x="9755" y="14423"/>
                  </a:cubicBezTo>
                  <a:cubicBezTo>
                    <a:pt x="9598" y="14893"/>
                    <a:pt x="9457" y="15363"/>
                    <a:pt x="9316" y="15834"/>
                  </a:cubicBezTo>
                  <a:cubicBezTo>
                    <a:pt x="8971" y="15191"/>
                    <a:pt x="8376" y="14533"/>
                    <a:pt x="7796" y="13968"/>
                  </a:cubicBezTo>
                  <a:cubicBezTo>
                    <a:pt x="7890" y="13467"/>
                    <a:pt x="7968" y="12981"/>
                    <a:pt x="8062" y="12479"/>
                  </a:cubicBezTo>
                  <a:close/>
                  <a:moveTo>
                    <a:pt x="7749" y="14204"/>
                  </a:moveTo>
                  <a:cubicBezTo>
                    <a:pt x="7968" y="14439"/>
                    <a:pt x="8172" y="14674"/>
                    <a:pt x="8360" y="14909"/>
                  </a:cubicBezTo>
                  <a:cubicBezTo>
                    <a:pt x="8673" y="15316"/>
                    <a:pt x="8908" y="15740"/>
                    <a:pt x="9222" y="16147"/>
                  </a:cubicBezTo>
                  <a:cubicBezTo>
                    <a:pt x="9081" y="16633"/>
                    <a:pt x="8924" y="17135"/>
                    <a:pt x="8767" y="17636"/>
                  </a:cubicBezTo>
                  <a:cubicBezTo>
                    <a:pt x="8344" y="16978"/>
                    <a:pt x="7890" y="16335"/>
                    <a:pt x="7482" y="15661"/>
                  </a:cubicBezTo>
                  <a:cubicBezTo>
                    <a:pt x="7576" y="15175"/>
                    <a:pt x="7670" y="14689"/>
                    <a:pt x="7749" y="14204"/>
                  </a:cubicBezTo>
                  <a:close/>
                  <a:moveTo>
                    <a:pt x="7435" y="15881"/>
                  </a:moveTo>
                  <a:cubicBezTo>
                    <a:pt x="7827" y="16555"/>
                    <a:pt x="8219" y="17229"/>
                    <a:pt x="8705" y="17871"/>
                  </a:cubicBezTo>
                  <a:cubicBezTo>
                    <a:pt x="8595" y="18248"/>
                    <a:pt x="8485" y="18608"/>
                    <a:pt x="8391" y="18984"/>
                  </a:cubicBezTo>
                  <a:cubicBezTo>
                    <a:pt x="7984" y="18404"/>
                    <a:pt x="7545" y="17840"/>
                    <a:pt x="7153" y="17260"/>
                  </a:cubicBezTo>
                  <a:cubicBezTo>
                    <a:pt x="7263" y="16805"/>
                    <a:pt x="7357" y="16351"/>
                    <a:pt x="7435" y="15881"/>
                  </a:cubicBezTo>
                  <a:close/>
                  <a:moveTo>
                    <a:pt x="2341" y="708"/>
                  </a:moveTo>
                  <a:cubicBezTo>
                    <a:pt x="3595" y="1084"/>
                    <a:pt x="4896" y="1335"/>
                    <a:pt x="6165" y="1601"/>
                  </a:cubicBezTo>
                  <a:cubicBezTo>
                    <a:pt x="7167" y="1826"/>
                    <a:pt x="8153" y="2121"/>
                    <a:pt x="9153" y="2121"/>
                  </a:cubicBezTo>
                  <a:cubicBezTo>
                    <a:pt x="9202" y="2121"/>
                    <a:pt x="9251" y="2120"/>
                    <a:pt x="9300" y="2119"/>
                  </a:cubicBezTo>
                  <a:lnTo>
                    <a:pt x="9300" y="2119"/>
                  </a:lnTo>
                  <a:cubicBezTo>
                    <a:pt x="8689" y="4015"/>
                    <a:pt x="8297" y="6006"/>
                    <a:pt x="7937" y="7997"/>
                  </a:cubicBezTo>
                  <a:cubicBezTo>
                    <a:pt x="7905" y="8012"/>
                    <a:pt x="7874" y="8044"/>
                    <a:pt x="7921" y="8075"/>
                  </a:cubicBezTo>
                  <a:cubicBezTo>
                    <a:pt x="7921" y="8075"/>
                    <a:pt x="7921" y="8091"/>
                    <a:pt x="7921" y="8091"/>
                  </a:cubicBezTo>
                  <a:cubicBezTo>
                    <a:pt x="7717" y="9219"/>
                    <a:pt x="7513" y="10363"/>
                    <a:pt x="7278" y="11476"/>
                  </a:cubicBezTo>
                  <a:cubicBezTo>
                    <a:pt x="6714" y="14188"/>
                    <a:pt x="5899" y="16962"/>
                    <a:pt x="5727" y="19752"/>
                  </a:cubicBezTo>
                  <a:cubicBezTo>
                    <a:pt x="5710" y="19746"/>
                    <a:pt x="5692" y="19742"/>
                    <a:pt x="5676" y="19742"/>
                  </a:cubicBezTo>
                  <a:cubicBezTo>
                    <a:pt x="5615" y="19742"/>
                    <a:pt x="5568" y="19785"/>
                    <a:pt x="5617" y="19846"/>
                  </a:cubicBezTo>
                  <a:cubicBezTo>
                    <a:pt x="5648" y="19878"/>
                    <a:pt x="5680" y="19925"/>
                    <a:pt x="5727" y="19972"/>
                  </a:cubicBezTo>
                  <a:cubicBezTo>
                    <a:pt x="5711" y="20034"/>
                    <a:pt x="5711" y="20097"/>
                    <a:pt x="5711" y="20160"/>
                  </a:cubicBezTo>
                  <a:cubicBezTo>
                    <a:pt x="4990" y="19862"/>
                    <a:pt x="4128" y="19799"/>
                    <a:pt x="3360" y="19627"/>
                  </a:cubicBezTo>
                  <a:cubicBezTo>
                    <a:pt x="2482" y="19423"/>
                    <a:pt x="1620" y="19204"/>
                    <a:pt x="742" y="19047"/>
                  </a:cubicBezTo>
                  <a:cubicBezTo>
                    <a:pt x="1463" y="15975"/>
                    <a:pt x="1557" y="12746"/>
                    <a:pt x="1792" y="9580"/>
                  </a:cubicBezTo>
                  <a:cubicBezTo>
                    <a:pt x="2027" y="6633"/>
                    <a:pt x="2247" y="3670"/>
                    <a:pt x="2341" y="708"/>
                  </a:cubicBezTo>
                  <a:close/>
                  <a:moveTo>
                    <a:pt x="7059" y="17621"/>
                  </a:moveTo>
                  <a:cubicBezTo>
                    <a:pt x="7419" y="18216"/>
                    <a:pt x="7811" y="18827"/>
                    <a:pt x="8282" y="19376"/>
                  </a:cubicBezTo>
                  <a:cubicBezTo>
                    <a:pt x="8203" y="19674"/>
                    <a:pt x="8109" y="19956"/>
                    <a:pt x="8046" y="20254"/>
                  </a:cubicBezTo>
                  <a:cubicBezTo>
                    <a:pt x="7811" y="20019"/>
                    <a:pt x="7592" y="19784"/>
                    <a:pt x="7388" y="19548"/>
                  </a:cubicBezTo>
                  <a:cubicBezTo>
                    <a:pt x="7169" y="19282"/>
                    <a:pt x="6949" y="19031"/>
                    <a:pt x="6761" y="18765"/>
                  </a:cubicBezTo>
                  <a:cubicBezTo>
                    <a:pt x="6871" y="18389"/>
                    <a:pt x="6965" y="17997"/>
                    <a:pt x="7059" y="17621"/>
                  </a:cubicBezTo>
                  <a:close/>
                  <a:moveTo>
                    <a:pt x="601" y="19392"/>
                  </a:moveTo>
                  <a:cubicBezTo>
                    <a:pt x="1024" y="19580"/>
                    <a:pt x="1432" y="19721"/>
                    <a:pt x="1855" y="19862"/>
                  </a:cubicBezTo>
                  <a:cubicBezTo>
                    <a:pt x="2074" y="20175"/>
                    <a:pt x="2310" y="20473"/>
                    <a:pt x="2592" y="20755"/>
                  </a:cubicBezTo>
                  <a:cubicBezTo>
                    <a:pt x="2843" y="21022"/>
                    <a:pt x="3125" y="21351"/>
                    <a:pt x="3469" y="21570"/>
                  </a:cubicBezTo>
                  <a:cubicBezTo>
                    <a:pt x="3046" y="21508"/>
                    <a:pt x="2639" y="21461"/>
                    <a:pt x="2231" y="21382"/>
                  </a:cubicBezTo>
                  <a:cubicBezTo>
                    <a:pt x="2090" y="21053"/>
                    <a:pt x="1714" y="20708"/>
                    <a:pt x="1495" y="20426"/>
                  </a:cubicBezTo>
                  <a:cubicBezTo>
                    <a:pt x="1212" y="20081"/>
                    <a:pt x="915" y="19737"/>
                    <a:pt x="601" y="19392"/>
                  </a:cubicBezTo>
                  <a:close/>
                  <a:moveTo>
                    <a:pt x="2247" y="19972"/>
                  </a:moveTo>
                  <a:lnTo>
                    <a:pt x="2247" y="19972"/>
                  </a:lnTo>
                  <a:cubicBezTo>
                    <a:pt x="2529" y="20050"/>
                    <a:pt x="2795" y="20128"/>
                    <a:pt x="3078" y="20191"/>
                  </a:cubicBezTo>
                  <a:cubicBezTo>
                    <a:pt x="3375" y="20505"/>
                    <a:pt x="3689" y="20818"/>
                    <a:pt x="3971" y="21147"/>
                  </a:cubicBezTo>
                  <a:cubicBezTo>
                    <a:pt x="4143" y="21335"/>
                    <a:pt x="4300" y="21523"/>
                    <a:pt x="4457" y="21712"/>
                  </a:cubicBezTo>
                  <a:cubicBezTo>
                    <a:pt x="4253" y="21680"/>
                    <a:pt x="4049" y="21649"/>
                    <a:pt x="3846" y="21618"/>
                  </a:cubicBezTo>
                  <a:cubicBezTo>
                    <a:pt x="3846" y="21602"/>
                    <a:pt x="3846" y="21586"/>
                    <a:pt x="3830" y="21555"/>
                  </a:cubicBezTo>
                  <a:cubicBezTo>
                    <a:pt x="3564" y="21210"/>
                    <a:pt x="3109" y="20928"/>
                    <a:pt x="2795" y="20599"/>
                  </a:cubicBezTo>
                  <a:cubicBezTo>
                    <a:pt x="2592" y="20395"/>
                    <a:pt x="2419" y="20191"/>
                    <a:pt x="2247" y="19972"/>
                  </a:cubicBezTo>
                  <a:close/>
                  <a:moveTo>
                    <a:pt x="6683" y="19016"/>
                  </a:moveTo>
                  <a:cubicBezTo>
                    <a:pt x="7043" y="19564"/>
                    <a:pt x="7466" y="20113"/>
                    <a:pt x="7952" y="20567"/>
                  </a:cubicBezTo>
                  <a:cubicBezTo>
                    <a:pt x="7843" y="21006"/>
                    <a:pt x="7749" y="21429"/>
                    <a:pt x="7655" y="21868"/>
                  </a:cubicBezTo>
                  <a:cubicBezTo>
                    <a:pt x="7451" y="21618"/>
                    <a:pt x="7231" y="21382"/>
                    <a:pt x="7028" y="21147"/>
                  </a:cubicBezTo>
                  <a:cubicBezTo>
                    <a:pt x="6777" y="20849"/>
                    <a:pt x="6510" y="20567"/>
                    <a:pt x="6244" y="20270"/>
                  </a:cubicBezTo>
                  <a:cubicBezTo>
                    <a:pt x="6416" y="19862"/>
                    <a:pt x="6557" y="19439"/>
                    <a:pt x="6683" y="19016"/>
                  </a:cubicBezTo>
                  <a:close/>
                  <a:moveTo>
                    <a:pt x="3391" y="20270"/>
                  </a:moveTo>
                  <a:cubicBezTo>
                    <a:pt x="3877" y="20379"/>
                    <a:pt x="4394" y="20505"/>
                    <a:pt x="4896" y="20567"/>
                  </a:cubicBezTo>
                  <a:cubicBezTo>
                    <a:pt x="5162" y="20881"/>
                    <a:pt x="5429" y="21179"/>
                    <a:pt x="5695" y="21492"/>
                  </a:cubicBezTo>
                  <a:cubicBezTo>
                    <a:pt x="5836" y="21665"/>
                    <a:pt x="5977" y="21837"/>
                    <a:pt x="6134" y="22009"/>
                  </a:cubicBezTo>
                  <a:cubicBezTo>
                    <a:pt x="5742" y="21931"/>
                    <a:pt x="5335" y="21853"/>
                    <a:pt x="4927" y="21790"/>
                  </a:cubicBezTo>
                  <a:cubicBezTo>
                    <a:pt x="4676" y="21492"/>
                    <a:pt x="4363" y="21194"/>
                    <a:pt x="4081" y="20928"/>
                  </a:cubicBezTo>
                  <a:cubicBezTo>
                    <a:pt x="3861" y="20693"/>
                    <a:pt x="3626" y="20489"/>
                    <a:pt x="3391" y="20270"/>
                  </a:cubicBezTo>
                  <a:close/>
                  <a:moveTo>
                    <a:pt x="6150" y="20489"/>
                  </a:moveTo>
                  <a:cubicBezTo>
                    <a:pt x="6354" y="20740"/>
                    <a:pt x="6573" y="20991"/>
                    <a:pt x="6792" y="21241"/>
                  </a:cubicBezTo>
                  <a:cubicBezTo>
                    <a:pt x="7043" y="21570"/>
                    <a:pt x="7278" y="21931"/>
                    <a:pt x="7560" y="22260"/>
                  </a:cubicBezTo>
                  <a:cubicBezTo>
                    <a:pt x="7545" y="22339"/>
                    <a:pt x="7529" y="22401"/>
                    <a:pt x="7513" y="22480"/>
                  </a:cubicBezTo>
                  <a:cubicBezTo>
                    <a:pt x="7482" y="22417"/>
                    <a:pt x="7419" y="22339"/>
                    <a:pt x="7294" y="22307"/>
                  </a:cubicBezTo>
                  <a:cubicBezTo>
                    <a:pt x="7106" y="22244"/>
                    <a:pt x="6918" y="22197"/>
                    <a:pt x="6730" y="22150"/>
                  </a:cubicBezTo>
                  <a:cubicBezTo>
                    <a:pt x="6479" y="21853"/>
                    <a:pt x="6197" y="21570"/>
                    <a:pt x="5930" y="21304"/>
                  </a:cubicBezTo>
                  <a:cubicBezTo>
                    <a:pt x="5711" y="21069"/>
                    <a:pt x="5491" y="20834"/>
                    <a:pt x="5272" y="20599"/>
                  </a:cubicBezTo>
                  <a:cubicBezTo>
                    <a:pt x="5429" y="20599"/>
                    <a:pt x="5570" y="20599"/>
                    <a:pt x="5727" y="20583"/>
                  </a:cubicBezTo>
                  <a:cubicBezTo>
                    <a:pt x="5774" y="20567"/>
                    <a:pt x="5805" y="20552"/>
                    <a:pt x="5836" y="20536"/>
                  </a:cubicBezTo>
                  <a:cubicBezTo>
                    <a:pt x="5873" y="20546"/>
                    <a:pt x="5911" y="20552"/>
                    <a:pt x="5949" y="20552"/>
                  </a:cubicBezTo>
                  <a:cubicBezTo>
                    <a:pt x="6024" y="20552"/>
                    <a:pt x="6098" y="20531"/>
                    <a:pt x="6150" y="20489"/>
                  </a:cubicBezTo>
                  <a:close/>
                  <a:moveTo>
                    <a:pt x="2031" y="0"/>
                  </a:moveTo>
                  <a:cubicBezTo>
                    <a:pt x="1865" y="0"/>
                    <a:pt x="1773" y="61"/>
                    <a:pt x="1745" y="159"/>
                  </a:cubicBezTo>
                  <a:cubicBezTo>
                    <a:pt x="1604" y="175"/>
                    <a:pt x="1479" y="253"/>
                    <a:pt x="1463" y="379"/>
                  </a:cubicBezTo>
                  <a:cubicBezTo>
                    <a:pt x="1259" y="3623"/>
                    <a:pt x="1118" y="6852"/>
                    <a:pt x="883" y="10081"/>
                  </a:cubicBezTo>
                  <a:cubicBezTo>
                    <a:pt x="664" y="13075"/>
                    <a:pt x="209" y="16053"/>
                    <a:pt x="288" y="19094"/>
                  </a:cubicBezTo>
                  <a:cubicBezTo>
                    <a:pt x="264" y="19089"/>
                    <a:pt x="239" y="19086"/>
                    <a:pt x="216" y="19086"/>
                  </a:cubicBezTo>
                  <a:cubicBezTo>
                    <a:pt x="100" y="19086"/>
                    <a:pt x="0" y="19149"/>
                    <a:pt x="52" y="19266"/>
                  </a:cubicBezTo>
                  <a:cubicBezTo>
                    <a:pt x="288" y="19721"/>
                    <a:pt x="538" y="20175"/>
                    <a:pt x="852" y="20614"/>
                  </a:cubicBezTo>
                  <a:cubicBezTo>
                    <a:pt x="1040" y="20881"/>
                    <a:pt x="1259" y="21288"/>
                    <a:pt x="1573" y="21539"/>
                  </a:cubicBezTo>
                  <a:cubicBezTo>
                    <a:pt x="1589" y="21602"/>
                    <a:pt x="1651" y="21665"/>
                    <a:pt x="1761" y="21696"/>
                  </a:cubicBezTo>
                  <a:cubicBezTo>
                    <a:pt x="1792" y="21712"/>
                    <a:pt x="1824" y="21727"/>
                    <a:pt x="1871" y="21743"/>
                  </a:cubicBezTo>
                  <a:cubicBezTo>
                    <a:pt x="1871" y="21743"/>
                    <a:pt x="1886" y="21743"/>
                    <a:pt x="1902" y="21759"/>
                  </a:cubicBezTo>
                  <a:cubicBezTo>
                    <a:pt x="1918" y="21759"/>
                    <a:pt x="1949" y="21759"/>
                    <a:pt x="1980" y="21774"/>
                  </a:cubicBezTo>
                  <a:cubicBezTo>
                    <a:pt x="3539" y="22249"/>
                    <a:pt x="5380" y="22767"/>
                    <a:pt x="6995" y="22767"/>
                  </a:cubicBezTo>
                  <a:cubicBezTo>
                    <a:pt x="7085" y="22767"/>
                    <a:pt x="7174" y="22765"/>
                    <a:pt x="7263" y="22762"/>
                  </a:cubicBezTo>
                  <a:cubicBezTo>
                    <a:pt x="7404" y="22746"/>
                    <a:pt x="7482" y="22683"/>
                    <a:pt x="7513" y="22621"/>
                  </a:cubicBezTo>
                  <a:cubicBezTo>
                    <a:pt x="7552" y="22699"/>
                    <a:pt x="7664" y="22759"/>
                    <a:pt x="7762" y="22759"/>
                  </a:cubicBezTo>
                  <a:cubicBezTo>
                    <a:pt x="7822" y="22759"/>
                    <a:pt x="7876" y="22737"/>
                    <a:pt x="7905" y="22683"/>
                  </a:cubicBezTo>
                  <a:cubicBezTo>
                    <a:pt x="7921" y="22636"/>
                    <a:pt x="7937" y="22605"/>
                    <a:pt x="7952" y="22574"/>
                  </a:cubicBezTo>
                  <a:cubicBezTo>
                    <a:pt x="8015" y="22558"/>
                    <a:pt x="8062" y="22511"/>
                    <a:pt x="8031" y="22464"/>
                  </a:cubicBezTo>
                  <a:cubicBezTo>
                    <a:pt x="8031" y="22448"/>
                    <a:pt x="8015" y="22433"/>
                    <a:pt x="8015" y="22417"/>
                  </a:cubicBezTo>
                  <a:cubicBezTo>
                    <a:pt x="9285" y="19658"/>
                    <a:pt x="10053" y="16696"/>
                    <a:pt x="10727" y="13749"/>
                  </a:cubicBezTo>
                  <a:cubicBezTo>
                    <a:pt x="11275" y="11335"/>
                    <a:pt x="12012" y="8906"/>
                    <a:pt x="12498" y="6460"/>
                  </a:cubicBezTo>
                  <a:cubicBezTo>
                    <a:pt x="12505" y="6461"/>
                    <a:pt x="12512" y="6462"/>
                    <a:pt x="12519" y="6462"/>
                  </a:cubicBezTo>
                  <a:cubicBezTo>
                    <a:pt x="12621" y="6462"/>
                    <a:pt x="12713" y="6359"/>
                    <a:pt x="12655" y="6257"/>
                  </a:cubicBezTo>
                  <a:cubicBezTo>
                    <a:pt x="12623" y="6225"/>
                    <a:pt x="12592" y="6178"/>
                    <a:pt x="12561" y="6131"/>
                  </a:cubicBezTo>
                  <a:cubicBezTo>
                    <a:pt x="12655" y="5598"/>
                    <a:pt x="12749" y="5065"/>
                    <a:pt x="12811" y="4532"/>
                  </a:cubicBezTo>
                  <a:cubicBezTo>
                    <a:pt x="13031" y="4470"/>
                    <a:pt x="13125" y="4235"/>
                    <a:pt x="12890" y="4031"/>
                  </a:cubicBezTo>
                  <a:cubicBezTo>
                    <a:pt x="12890" y="4015"/>
                    <a:pt x="12890" y="3984"/>
                    <a:pt x="12890" y="3953"/>
                  </a:cubicBezTo>
                  <a:cubicBezTo>
                    <a:pt x="12913" y="3767"/>
                    <a:pt x="12704" y="3633"/>
                    <a:pt x="12518" y="3633"/>
                  </a:cubicBezTo>
                  <a:cubicBezTo>
                    <a:pt x="12453" y="3633"/>
                    <a:pt x="12390" y="3649"/>
                    <a:pt x="12341" y="3686"/>
                  </a:cubicBezTo>
                  <a:cubicBezTo>
                    <a:pt x="11855" y="3373"/>
                    <a:pt x="11369" y="3043"/>
                    <a:pt x="10930" y="2699"/>
                  </a:cubicBezTo>
                  <a:cubicBezTo>
                    <a:pt x="10476" y="2354"/>
                    <a:pt x="10053" y="1899"/>
                    <a:pt x="9535" y="1633"/>
                  </a:cubicBezTo>
                  <a:cubicBezTo>
                    <a:pt x="9504" y="1617"/>
                    <a:pt x="9488" y="1601"/>
                    <a:pt x="9473" y="1586"/>
                  </a:cubicBezTo>
                  <a:cubicBezTo>
                    <a:pt x="8407" y="1037"/>
                    <a:pt x="7012" y="896"/>
                    <a:pt x="5821" y="661"/>
                  </a:cubicBezTo>
                  <a:cubicBezTo>
                    <a:pt x="4582" y="410"/>
                    <a:pt x="3344" y="112"/>
                    <a:pt x="2090" y="3"/>
                  </a:cubicBezTo>
                  <a:cubicBezTo>
                    <a:pt x="2069" y="1"/>
                    <a:pt x="2050" y="0"/>
                    <a:pt x="2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8" name="Google Shape;958;p33"/>
          <p:cNvSpPr/>
          <p:nvPr/>
        </p:nvSpPr>
        <p:spPr>
          <a:xfrm rot="-1036824">
            <a:off x="3642875" y="929302"/>
            <a:ext cx="932333" cy="512408"/>
          </a:xfrm>
          <a:custGeom>
            <a:avLst/>
            <a:gdLst/>
            <a:ahLst/>
            <a:cxnLst/>
            <a:rect l="l" t="t" r="r" b="b"/>
            <a:pathLst>
              <a:path w="17773" h="9768" extrusionOk="0">
                <a:moveTo>
                  <a:pt x="3304" y="1"/>
                </a:moveTo>
                <a:cubicBezTo>
                  <a:pt x="3172" y="1"/>
                  <a:pt x="3045" y="62"/>
                  <a:pt x="2971" y="211"/>
                </a:cubicBezTo>
                <a:cubicBezTo>
                  <a:pt x="2857" y="439"/>
                  <a:pt x="2743" y="690"/>
                  <a:pt x="2629" y="918"/>
                </a:cubicBezTo>
                <a:cubicBezTo>
                  <a:pt x="2629" y="941"/>
                  <a:pt x="2606" y="964"/>
                  <a:pt x="2583" y="1009"/>
                </a:cubicBezTo>
                <a:cubicBezTo>
                  <a:pt x="2058" y="2105"/>
                  <a:pt x="1510" y="3201"/>
                  <a:pt x="985" y="4296"/>
                </a:cubicBezTo>
                <a:cubicBezTo>
                  <a:pt x="985" y="4319"/>
                  <a:pt x="985" y="4319"/>
                  <a:pt x="985" y="4319"/>
                </a:cubicBezTo>
                <a:cubicBezTo>
                  <a:pt x="825" y="4593"/>
                  <a:pt x="643" y="4844"/>
                  <a:pt x="483" y="5118"/>
                </a:cubicBezTo>
                <a:cubicBezTo>
                  <a:pt x="369" y="5209"/>
                  <a:pt x="255" y="5323"/>
                  <a:pt x="141" y="5438"/>
                </a:cubicBezTo>
                <a:cubicBezTo>
                  <a:pt x="49" y="5529"/>
                  <a:pt x="49" y="5643"/>
                  <a:pt x="95" y="5711"/>
                </a:cubicBezTo>
                <a:cubicBezTo>
                  <a:pt x="0" y="5996"/>
                  <a:pt x="173" y="6327"/>
                  <a:pt x="469" y="6327"/>
                </a:cubicBezTo>
                <a:cubicBezTo>
                  <a:pt x="530" y="6327"/>
                  <a:pt x="596" y="6313"/>
                  <a:pt x="666" y="6282"/>
                </a:cubicBezTo>
                <a:cubicBezTo>
                  <a:pt x="711" y="6259"/>
                  <a:pt x="757" y="6236"/>
                  <a:pt x="803" y="6214"/>
                </a:cubicBezTo>
                <a:lnTo>
                  <a:pt x="917" y="6214"/>
                </a:lnTo>
                <a:cubicBezTo>
                  <a:pt x="962" y="6282"/>
                  <a:pt x="1031" y="6328"/>
                  <a:pt x="1122" y="6328"/>
                </a:cubicBezTo>
                <a:lnTo>
                  <a:pt x="3336" y="6830"/>
                </a:lnTo>
                <a:lnTo>
                  <a:pt x="3519" y="6830"/>
                </a:lnTo>
                <a:cubicBezTo>
                  <a:pt x="3633" y="6853"/>
                  <a:pt x="3770" y="6898"/>
                  <a:pt x="3907" y="6944"/>
                </a:cubicBezTo>
                <a:cubicBezTo>
                  <a:pt x="3951" y="6957"/>
                  <a:pt x="3993" y="6962"/>
                  <a:pt x="4033" y="6962"/>
                </a:cubicBezTo>
                <a:cubicBezTo>
                  <a:pt x="4427" y="6962"/>
                  <a:pt x="4601" y="6396"/>
                  <a:pt x="4249" y="6168"/>
                </a:cubicBezTo>
                <a:cubicBezTo>
                  <a:pt x="4500" y="6145"/>
                  <a:pt x="4592" y="5757"/>
                  <a:pt x="4318" y="5666"/>
                </a:cubicBezTo>
                <a:cubicBezTo>
                  <a:pt x="3861" y="5529"/>
                  <a:pt x="3405" y="5438"/>
                  <a:pt x="2971" y="5346"/>
                </a:cubicBezTo>
                <a:cubicBezTo>
                  <a:pt x="4744" y="4737"/>
                  <a:pt x="6686" y="4321"/>
                  <a:pt x="8540" y="4321"/>
                </a:cubicBezTo>
                <a:cubicBezTo>
                  <a:pt x="9811" y="4321"/>
                  <a:pt x="11041" y="4517"/>
                  <a:pt x="12147" y="4981"/>
                </a:cubicBezTo>
                <a:cubicBezTo>
                  <a:pt x="13311" y="5780"/>
                  <a:pt x="14292" y="6830"/>
                  <a:pt x="15228" y="7971"/>
                </a:cubicBezTo>
                <a:cubicBezTo>
                  <a:pt x="14886" y="7925"/>
                  <a:pt x="14543" y="7857"/>
                  <a:pt x="14201" y="7789"/>
                </a:cubicBezTo>
                <a:cubicBezTo>
                  <a:pt x="13767" y="7674"/>
                  <a:pt x="13356" y="7560"/>
                  <a:pt x="12923" y="7446"/>
                </a:cubicBezTo>
                <a:cubicBezTo>
                  <a:pt x="12881" y="7434"/>
                  <a:pt x="12839" y="7428"/>
                  <a:pt x="12799" y="7428"/>
                </a:cubicBezTo>
                <a:cubicBezTo>
                  <a:pt x="12406" y="7428"/>
                  <a:pt x="12143" y="7994"/>
                  <a:pt x="12558" y="8222"/>
                </a:cubicBezTo>
                <a:cubicBezTo>
                  <a:pt x="13790" y="8930"/>
                  <a:pt x="15046" y="9432"/>
                  <a:pt x="16438" y="9751"/>
                </a:cubicBezTo>
                <a:cubicBezTo>
                  <a:pt x="16480" y="9762"/>
                  <a:pt x="16522" y="9767"/>
                  <a:pt x="16563" y="9767"/>
                </a:cubicBezTo>
                <a:cubicBezTo>
                  <a:pt x="16785" y="9767"/>
                  <a:pt x="16970" y="9614"/>
                  <a:pt x="17009" y="9363"/>
                </a:cubicBezTo>
                <a:cubicBezTo>
                  <a:pt x="17009" y="9227"/>
                  <a:pt x="17031" y="9090"/>
                  <a:pt x="17054" y="8953"/>
                </a:cubicBezTo>
                <a:cubicBezTo>
                  <a:pt x="17123" y="8907"/>
                  <a:pt x="17191" y="8838"/>
                  <a:pt x="17237" y="8770"/>
                </a:cubicBezTo>
                <a:cubicBezTo>
                  <a:pt x="17351" y="8724"/>
                  <a:pt x="17465" y="8587"/>
                  <a:pt x="17488" y="8405"/>
                </a:cubicBezTo>
                <a:cubicBezTo>
                  <a:pt x="17556" y="7903"/>
                  <a:pt x="17533" y="7469"/>
                  <a:pt x="17442" y="7035"/>
                </a:cubicBezTo>
                <a:cubicBezTo>
                  <a:pt x="17442" y="6077"/>
                  <a:pt x="17533" y="5141"/>
                  <a:pt x="17716" y="4205"/>
                </a:cubicBezTo>
                <a:cubicBezTo>
                  <a:pt x="17773" y="3866"/>
                  <a:pt x="17480" y="3632"/>
                  <a:pt x="17227" y="3632"/>
                </a:cubicBezTo>
                <a:cubicBezTo>
                  <a:pt x="17071" y="3632"/>
                  <a:pt x="16929" y="3722"/>
                  <a:pt x="16894" y="3931"/>
                </a:cubicBezTo>
                <a:cubicBezTo>
                  <a:pt x="16780" y="4502"/>
                  <a:pt x="16689" y="5095"/>
                  <a:pt x="16598" y="5666"/>
                </a:cubicBezTo>
                <a:cubicBezTo>
                  <a:pt x="16324" y="5711"/>
                  <a:pt x="16073" y="5963"/>
                  <a:pt x="16232" y="6282"/>
                </a:cubicBezTo>
                <a:cubicBezTo>
                  <a:pt x="16324" y="6442"/>
                  <a:pt x="16392" y="6579"/>
                  <a:pt x="16438" y="6716"/>
                </a:cubicBezTo>
                <a:cubicBezTo>
                  <a:pt x="16415" y="6853"/>
                  <a:pt x="16415" y="6990"/>
                  <a:pt x="16392" y="7127"/>
                </a:cubicBezTo>
                <a:cubicBezTo>
                  <a:pt x="15160" y="5506"/>
                  <a:pt x="13585" y="4410"/>
                  <a:pt x="11827" y="3794"/>
                </a:cubicBezTo>
                <a:cubicBezTo>
                  <a:pt x="10960" y="3292"/>
                  <a:pt x="9978" y="2927"/>
                  <a:pt x="8883" y="2721"/>
                </a:cubicBezTo>
                <a:cubicBezTo>
                  <a:pt x="8296" y="2610"/>
                  <a:pt x="7705" y="2556"/>
                  <a:pt x="7117" y="2556"/>
                </a:cubicBezTo>
                <a:cubicBezTo>
                  <a:pt x="5416" y="2556"/>
                  <a:pt x="3739" y="3009"/>
                  <a:pt x="2263" y="3840"/>
                </a:cubicBezTo>
                <a:cubicBezTo>
                  <a:pt x="2377" y="3634"/>
                  <a:pt x="2492" y="3429"/>
                  <a:pt x="2583" y="3201"/>
                </a:cubicBezTo>
                <a:cubicBezTo>
                  <a:pt x="2857" y="2813"/>
                  <a:pt x="3062" y="2356"/>
                  <a:pt x="3222" y="1900"/>
                </a:cubicBezTo>
                <a:cubicBezTo>
                  <a:pt x="3405" y="1466"/>
                  <a:pt x="3587" y="1032"/>
                  <a:pt x="3770" y="576"/>
                </a:cubicBezTo>
                <a:cubicBezTo>
                  <a:pt x="3878" y="267"/>
                  <a:pt x="3580" y="1"/>
                  <a:pt x="330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59" name="Google Shape;959;p33"/>
          <p:cNvGrpSpPr/>
          <p:nvPr/>
        </p:nvGrpSpPr>
        <p:grpSpPr>
          <a:xfrm rot="-8593293">
            <a:off x="48531" y="-510565"/>
            <a:ext cx="2429474" cy="1577941"/>
            <a:chOff x="5118990" y="4122087"/>
            <a:chExt cx="1882464" cy="1222659"/>
          </a:xfrm>
        </p:grpSpPr>
        <p:sp>
          <p:nvSpPr>
            <p:cNvPr id="960" name="Google Shape;960;p33"/>
            <p:cNvSpPr/>
            <p:nvPr/>
          </p:nvSpPr>
          <p:spPr>
            <a:xfrm rot="787510">
              <a:off x="5385771" y="4227679"/>
              <a:ext cx="603559" cy="359284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 rot="787510">
              <a:off x="5335021" y="4244664"/>
              <a:ext cx="556881" cy="639813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 rot="787510">
              <a:off x="5274233" y="4284717"/>
              <a:ext cx="108494" cy="89486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 rot="787510">
              <a:off x="5276253" y="4313238"/>
              <a:ext cx="125778" cy="126468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 rot="787510">
              <a:off x="5556472" y="4350491"/>
              <a:ext cx="214919" cy="68331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 rot="787510">
              <a:off x="5858154" y="4388382"/>
              <a:ext cx="1087855" cy="60559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 rot="787510">
              <a:off x="6027045" y="4465191"/>
              <a:ext cx="608388" cy="226071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 rot="787510">
              <a:off x="5717956" y="4731255"/>
              <a:ext cx="1111348" cy="47701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 rot="787510">
              <a:off x="5192958" y="4307909"/>
              <a:ext cx="1734529" cy="851015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 rot="787510">
              <a:off x="5746899" y="4608508"/>
              <a:ext cx="88489" cy="329239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 rot="787510">
              <a:off x="5433551" y="4425988"/>
              <a:ext cx="32192" cy="86573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 rot="787510">
              <a:off x="5891335" y="4294059"/>
              <a:ext cx="94353" cy="35583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 rot="787510">
              <a:off x="5743083" y="4284862"/>
              <a:ext cx="155517" cy="62138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 rot="787510">
              <a:off x="5468329" y="4339170"/>
              <a:ext cx="37327" cy="108648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 rot="787510">
              <a:off x="5364359" y="4323181"/>
              <a:ext cx="43919" cy="135666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33"/>
          <p:cNvGrpSpPr/>
          <p:nvPr/>
        </p:nvGrpSpPr>
        <p:grpSpPr>
          <a:xfrm>
            <a:off x="4571995" y="4282572"/>
            <a:ext cx="2433812" cy="320922"/>
            <a:chOff x="1394800" y="3522000"/>
            <a:chExt cx="1048650" cy="138275"/>
          </a:xfrm>
        </p:grpSpPr>
        <p:sp>
          <p:nvSpPr>
            <p:cNvPr id="976" name="Google Shape;976;p33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699619" y="910975"/>
            <a:ext cx="4356480" cy="176025"/>
            <a:chOff x="4345425" y="2175475"/>
            <a:chExt cx="800750" cy="176025"/>
          </a:xfrm>
        </p:grpSpPr>
        <p:sp>
          <p:nvSpPr>
            <p:cNvPr id="821" name="Google Shape;821;p3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3" name="Google Shape;823;p3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6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Objetivo de la Clase</a:t>
            </a:r>
            <a:endParaRPr dirty="0"/>
          </a:p>
        </p:txBody>
      </p:sp>
      <p:sp>
        <p:nvSpPr>
          <p:cNvPr id="824" name="Google Shape;824;p30"/>
          <p:cNvSpPr txBox="1">
            <a:spLocks noGrp="1"/>
          </p:cNvSpPr>
          <p:nvPr>
            <p:ph type="body" idx="1"/>
          </p:nvPr>
        </p:nvSpPr>
        <p:spPr>
          <a:xfrm>
            <a:off x="654950" y="965765"/>
            <a:ext cx="7233764" cy="344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r>
              <a:rPr lang="es-CL" sz="3200" dirty="0">
                <a:solidFill>
                  <a:schemeClr val="accent1">
                    <a:lumMod val="50000"/>
                  </a:schemeClr>
                </a:solidFill>
                <a:latin typeface="Modern Love Grunge" panose="020B0604020202020204" pitchFamily="82" charset="0"/>
              </a:rPr>
              <a:t>Reflexionar</a:t>
            </a:r>
            <a:r>
              <a:rPr lang="es-CL" sz="3200" dirty="0">
                <a:latin typeface="Modern Love Grunge" panose="020B0604020202020204" pitchFamily="82" charset="0"/>
              </a:rPr>
              <a:t> sobre las características del saber filosófico, </a:t>
            </a:r>
            <a:r>
              <a:rPr lang="es-CL" sz="3200" dirty="0">
                <a:solidFill>
                  <a:schemeClr val="accent1">
                    <a:lumMod val="50000"/>
                  </a:schemeClr>
                </a:solidFill>
                <a:latin typeface="Modern Love Grunge" panose="020B0604020202020204" pitchFamily="82" charset="0"/>
              </a:rPr>
              <a:t>considerando</a:t>
            </a:r>
            <a:r>
              <a:rPr lang="es-CL" sz="3200" dirty="0">
                <a:latin typeface="Modern Love Grunge" panose="020B0604020202020204" pitchFamily="82" charset="0"/>
              </a:rPr>
              <a:t> su origen y sentido, para </a:t>
            </a:r>
            <a:r>
              <a:rPr lang="es-CL" sz="3200" dirty="0">
                <a:solidFill>
                  <a:schemeClr val="accent1">
                    <a:lumMod val="50000"/>
                  </a:schemeClr>
                </a:solidFill>
                <a:latin typeface="Modern Love Grunge" panose="020B0604020202020204" pitchFamily="82" charset="0"/>
              </a:rPr>
              <a:t>elaborar</a:t>
            </a:r>
            <a:r>
              <a:rPr lang="es-CL" sz="3200" dirty="0">
                <a:latin typeface="Modern Love Grunge" panose="020B0604020202020204" pitchFamily="82" charset="0"/>
              </a:rPr>
              <a:t> una visión personal </a:t>
            </a:r>
            <a:r>
              <a:rPr lang="es-CL" sz="3200" dirty="0">
                <a:solidFill>
                  <a:schemeClr val="tx1">
                    <a:lumMod val="60000"/>
                    <a:lumOff val="40000"/>
                  </a:schemeClr>
                </a:solidFill>
                <a:latin typeface="Modern Love Grunge" panose="020B0604020202020204" pitchFamily="82" charset="0"/>
              </a:rPr>
              <a:t>acerca de su relevancia y función en la sociedad.</a:t>
            </a:r>
            <a:endParaRPr sz="3200" dirty="0">
              <a:solidFill>
                <a:schemeClr val="tx1">
                  <a:lumMod val="60000"/>
                  <a:lumOff val="40000"/>
                </a:schemeClr>
              </a:solidFill>
              <a:latin typeface="Modern Love Grunge" panose="020B0604020202020204" pitchFamily="82" charset="0"/>
            </a:endParaRPr>
          </a:p>
        </p:txBody>
      </p:sp>
      <p:grpSp>
        <p:nvGrpSpPr>
          <p:cNvPr id="825" name="Google Shape;825;p30"/>
          <p:cNvGrpSpPr/>
          <p:nvPr/>
        </p:nvGrpSpPr>
        <p:grpSpPr>
          <a:xfrm rot="1461682">
            <a:off x="7211497" y="174521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929;p32">
            <a:extLst>
              <a:ext uri="{FF2B5EF4-FFF2-40B4-BE49-F238E27FC236}">
                <a16:creationId xmlns:a16="http://schemas.microsoft.com/office/drawing/2014/main" id="{88A02874-6951-4753-B6A5-AA8EDA938E06}"/>
              </a:ext>
            </a:extLst>
          </p:cNvPr>
          <p:cNvGrpSpPr/>
          <p:nvPr/>
        </p:nvGrpSpPr>
        <p:grpSpPr>
          <a:xfrm rot="13021400">
            <a:off x="7952033" y="4091986"/>
            <a:ext cx="1052798" cy="861725"/>
            <a:chOff x="1822875" y="1377000"/>
            <a:chExt cx="548075" cy="286550"/>
          </a:xfrm>
        </p:grpSpPr>
        <p:sp>
          <p:nvSpPr>
            <p:cNvPr id="28" name="Google Shape;930;p32">
              <a:extLst>
                <a:ext uri="{FF2B5EF4-FFF2-40B4-BE49-F238E27FC236}">
                  <a16:creationId xmlns:a16="http://schemas.microsoft.com/office/drawing/2014/main" id="{68293C1C-3304-4E09-A730-7D719FD0EC27}"/>
                </a:ext>
              </a:extLst>
            </p:cNvPr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931;p32">
              <a:extLst>
                <a:ext uri="{FF2B5EF4-FFF2-40B4-BE49-F238E27FC236}">
                  <a16:creationId xmlns:a16="http://schemas.microsoft.com/office/drawing/2014/main" id="{4818FF3C-EC6F-44C5-B211-1346D27566FD}"/>
                </a:ext>
              </a:extLst>
            </p:cNvPr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32;p32">
              <a:extLst>
                <a:ext uri="{FF2B5EF4-FFF2-40B4-BE49-F238E27FC236}">
                  <a16:creationId xmlns:a16="http://schemas.microsoft.com/office/drawing/2014/main" id="{5B633410-3213-4CD9-9E13-98207AB1C0E8}"/>
                </a:ext>
              </a:extLst>
            </p:cNvPr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33;p32">
              <a:extLst>
                <a:ext uri="{FF2B5EF4-FFF2-40B4-BE49-F238E27FC236}">
                  <a16:creationId xmlns:a16="http://schemas.microsoft.com/office/drawing/2014/main" id="{4C2E3C23-10A9-4FC1-8655-901813E734FC}"/>
                </a:ext>
              </a:extLst>
            </p:cNvPr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34;p32">
              <a:extLst>
                <a:ext uri="{FF2B5EF4-FFF2-40B4-BE49-F238E27FC236}">
                  <a16:creationId xmlns:a16="http://schemas.microsoft.com/office/drawing/2014/main" id="{148AA78A-F500-4BC2-BA11-6C4ABD8B550B}"/>
                </a:ext>
              </a:extLst>
            </p:cNvPr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35;p32">
              <a:extLst>
                <a:ext uri="{FF2B5EF4-FFF2-40B4-BE49-F238E27FC236}">
                  <a16:creationId xmlns:a16="http://schemas.microsoft.com/office/drawing/2014/main" id="{D6BCD84D-82F0-42A2-A1BA-9580D689390F}"/>
                </a:ext>
              </a:extLst>
            </p:cNvPr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36;p32">
              <a:extLst>
                <a:ext uri="{FF2B5EF4-FFF2-40B4-BE49-F238E27FC236}">
                  <a16:creationId xmlns:a16="http://schemas.microsoft.com/office/drawing/2014/main" id="{41A403E1-6B58-484E-9891-123D8C9A6C3F}"/>
                </a:ext>
              </a:extLst>
            </p:cNvPr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937;p32">
              <a:extLst>
                <a:ext uri="{FF2B5EF4-FFF2-40B4-BE49-F238E27FC236}">
                  <a16:creationId xmlns:a16="http://schemas.microsoft.com/office/drawing/2014/main" id="{7823958A-55B8-4133-BAC8-DC44BCD35A07}"/>
                </a:ext>
              </a:extLst>
            </p:cNvPr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938;p32">
              <a:extLst>
                <a:ext uri="{FF2B5EF4-FFF2-40B4-BE49-F238E27FC236}">
                  <a16:creationId xmlns:a16="http://schemas.microsoft.com/office/drawing/2014/main" id="{CAC1BBAF-DCA0-42B4-814F-F7AA9A9E18C8}"/>
                </a:ext>
              </a:extLst>
            </p:cNvPr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9" name="Google Shape;1179;p38"/>
          <p:cNvGrpSpPr/>
          <p:nvPr/>
        </p:nvGrpSpPr>
        <p:grpSpPr>
          <a:xfrm>
            <a:off x="5625545" y="1317495"/>
            <a:ext cx="2798301" cy="176025"/>
            <a:chOff x="4345425" y="2175475"/>
            <a:chExt cx="800750" cy="176025"/>
          </a:xfrm>
        </p:grpSpPr>
        <p:sp>
          <p:nvSpPr>
            <p:cNvPr id="1180" name="Google Shape;1180;p3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38"/>
          <p:cNvGrpSpPr/>
          <p:nvPr/>
        </p:nvGrpSpPr>
        <p:grpSpPr>
          <a:xfrm>
            <a:off x="6139907" y="1779598"/>
            <a:ext cx="2235214" cy="176025"/>
            <a:chOff x="4345425" y="2175475"/>
            <a:chExt cx="800750" cy="176025"/>
          </a:xfrm>
        </p:grpSpPr>
        <p:sp>
          <p:nvSpPr>
            <p:cNvPr id="1183" name="Google Shape;1183;p3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5" name="Google Shape;1185;p38"/>
          <p:cNvGrpSpPr/>
          <p:nvPr/>
        </p:nvGrpSpPr>
        <p:grpSpPr>
          <a:xfrm rot="137243">
            <a:off x="5552804" y="2184400"/>
            <a:ext cx="2823868" cy="201815"/>
            <a:chOff x="4345425" y="2175475"/>
            <a:chExt cx="800750" cy="176025"/>
          </a:xfrm>
        </p:grpSpPr>
        <p:sp>
          <p:nvSpPr>
            <p:cNvPr id="1186" name="Google Shape;1186;p38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8" name="Google Shape;1188;p38"/>
          <p:cNvSpPr txBox="1">
            <a:spLocks noGrp="1"/>
          </p:cNvSpPr>
          <p:nvPr>
            <p:ph type="title"/>
          </p:nvPr>
        </p:nvSpPr>
        <p:spPr>
          <a:xfrm>
            <a:off x="5314346" y="965348"/>
            <a:ext cx="3109500" cy="133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Esta semana </a:t>
            </a:r>
            <a:br>
              <a:rPr lang="en" dirty="0"/>
            </a:br>
            <a:r>
              <a:rPr lang="en" dirty="0"/>
              <a:t>los y las invito a revisar 5 recursos</a:t>
            </a:r>
            <a:endParaRPr dirty="0"/>
          </a:p>
        </p:txBody>
      </p:sp>
      <p:sp>
        <p:nvSpPr>
          <p:cNvPr id="1189" name="Google Shape;1189;p38"/>
          <p:cNvSpPr txBox="1">
            <a:spLocks noGrp="1"/>
          </p:cNvSpPr>
          <p:nvPr>
            <p:ph type="subTitle" idx="1"/>
          </p:nvPr>
        </p:nvSpPr>
        <p:spPr>
          <a:xfrm>
            <a:off x="6241125" y="2588862"/>
            <a:ext cx="2182800" cy="148991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Modern Love Grunge" panose="04070805081005020601" pitchFamily="82" charset="0"/>
              </a:rPr>
              <a:t>Heidegger,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Modern Love Grunge" panose="04070805081005020601" pitchFamily="82" charset="0"/>
              </a:rPr>
              <a:t>Jaspers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Modern Love Grunge" panose="04070805081005020601" pitchFamily="82" charset="0"/>
              </a:rPr>
              <a:t>Platón,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1700" dirty="0">
                <a:latin typeface="Modern Love Grunge" panose="04070805081005020601" pitchFamily="82" charset="0"/>
              </a:rPr>
              <a:t>E</a:t>
            </a:r>
            <a:r>
              <a:rPr lang="en" sz="1700" dirty="0">
                <a:latin typeface="Modern Love Grunge" panose="04070805081005020601" pitchFamily="82" charset="0"/>
              </a:rPr>
              <a:t>l saber filosófico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dirty="0">
                <a:latin typeface="Modern Love Grunge" panose="04070805081005020601" pitchFamily="82" charset="0"/>
              </a:rPr>
              <a:t> y Kant</a:t>
            </a:r>
            <a:endParaRPr sz="1700" dirty="0">
              <a:latin typeface="Modern Love Grunge" panose="04070805081005020601" pitchFamily="82" charset="0"/>
            </a:endParaRPr>
          </a:p>
        </p:txBody>
      </p:sp>
      <p:pic>
        <p:nvPicPr>
          <p:cNvPr id="1190" name="Google Shape;1190;p38"/>
          <p:cNvPicPr preferRelativeResize="0"/>
          <p:nvPr/>
        </p:nvPicPr>
        <p:blipFill rotWithShape="1">
          <a:blip r:embed="rId3">
            <a:alphaModFix/>
          </a:blip>
          <a:srcRect l="11427" r="12642"/>
          <a:stretch/>
        </p:blipFill>
        <p:spPr>
          <a:xfrm>
            <a:off x="1200143" y="1231061"/>
            <a:ext cx="3240600" cy="2845200"/>
          </a:xfrm>
          <a:prstGeom prst="foldedCorner">
            <a:avLst>
              <a:gd name="adj" fmla="val 16729"/>
            </a:avLst>
          </a:prstGeom>
          <a:noFill/>
          <a:ln>
            <a:noFill/>
          </a:ln>
        </p:spPr>
      </p:pic>
      <p:grpSp>
        <p:nvGrpSpPr>
          <p:cNvPr id="1191" name="Google Shape;1191;p38"/>
          <p:cNvGrpSpPr/>
          <p:nvPr/>
        </p:nvGrpSpPr>
        <p:grpSpPr>
          <a:xfrm>
            <a:off x="4268956" y="1361450"/>
            <a:ext cx="428976" cy="1173468"/>
            <a:chOff x="3443472" y="1907731"/>
            <a:chExt cx="454327" cy="1325503"/>
          </a:xfrm>
        </p:grpSpPr>
        <p:sp>
          <p:nvSpPr>
            <p:cNvPr id="1192" name="Google Shape;1192;p38"/>
            <p:cNvSpPr/>
            <p:nvPr/>
          </p:nvSpPr>
          <p:spPr>
            <a:xfrm>
              <a:off x="3456297" y="1920208"/>
              <a:ext cx="427196" cy="1302484"/>
            </a:xfrm>
            <a:custGeom>
              <a:avLst/>
              <a:gdLst/>
              <a:ahLst/>
              <a:cxnLst/>
              <a:rect l="l" t="t" r="r" b="b"/>
              <a:pathLst>
                <a:path w="7495" h="20879" extrusionOk="0">
                  <a:moveTo>
                    <a:pt x="1630" y="1"/>
                  </a:moveTo>
                  <a:cubicBezTo>
                    <a:pt x="1605" y="6768"/>
                    <a:pt x="828" y="13610"/>
                    <a:pt x="1" y="20352"/>
                  </a:cubicBezTo>
                  <a:cubicBezTo>
                    <a:pt x="1605" y="20427"/>
                    <a:pt x="3234" y="20628"/>
                    <a:pt x="4813" y="20878"/>
                  </a:cubicBezTo>
                  <a:cubicBezTo>
                    <a:pt x="5665" y="14187"/>
                    <a:pt x="6267" y="7470"/>
                    <a:pt x="7495" y="803"/>
                  </a:cubicBezTo>
                  <a:lnTo>
                    <a:pt x="7495" y="803"/>
                  </a:lnTo>
                  <a:cubicBezTo>
                    <a:pt x="7478" y="803"/>
                    <a:pt x="7461" y="814"/>
                    <a:pt x="7445" y="814"/>
                  </a:cubicBezTo>
                  <a:cubicBezTo>
                    <a:pt x="7436" y="814"/>
                    <a:pt x="7428" y="811"/>
                    <a:pt x="7419" y="803"/>
                  </a:cubicBezTo>
                  <a:cubicBezTo>
                    <a:pt x="6517" y="678"/>
                    <a:pt x="5665" y="402"/>
                    <a:pt x="4763" y="277"/>
                  </a:cubicBezTo>
                  <a:cubicBezTo>
                    <a:pt x="3735" y="126"/>
                    <a:pt x="2708" y="76"/>
                    <a:pt x="1680" y="1"/>
                  </a:cubicBezTo>
                  <a:close/>
                </a:path>
              </a:pathLst>
            </a:custGeom>
            <a:solidFill>
              <a:srgbClr val="E0E0E0">
                <a:alpha val="6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3443472" y="1907731"/>
              <a:ext cx="454327" cy="1325503"/>
            </a:xfrm>
            <a:custGeom>
              <a:avLst/>
              <a:gdLst/>
              <a:ahLst/>
              <a:cxnLst/>
              <a:rect l="l" t="t" r="r" b="b"/>
              <a:pathLst>
                <a:path w="7971" h="21248" extrusionOk="0">
                  <a:moveTo>
                    <a:pt x="2077" y="442"/>
                  </a:moveTo>
                  <a:lnTo>
                    <a:pt x="3334" y="527"/>
                  </a:lnTo>
                  <a:cubicBezTo>
                    <a:pt x="3810" y="552"/>
                    <a:pt x="4311" y="602"/>
                    <a:pt x="4787" y="677"/>
                  </a:cubicBezTo>
                  <a:cubicBezTo>
                    <a:pt x="5264" y="727"/>
                    <a:pt x="5740" y="828"/>
                    <a:pt x="6216" y="953"/>
                  </a:cubicBezTo>
                  <a:lnTo>
                    <a:pt x="6943" y="1103"/>
                  </a:lnTo>
                  <a:lnTo>
                    <a:pt x="7319" y="1178"/>
                  </a:lnTo>
                  <a:lnTo>
                    <a:pt x="7452" y="1212"/>
                  </a:lnTo>
                  <a:lnTo>
                    <a:pt x="7452" y="1212"/>
                  </a:lnTo>
                  <a:cubicBezTo>
                    <a:pt x="7167" y="2790"/>
                    <a:pt x="6906" y="4389"/>
                    <a:pt x="6667" y="5965"/>
                  </a:cubicBezTo>
                  <a:cubicBezTo>
                    <a:pt x="6416" y="7645"/>
                    <a:pt x="6191" y="9324"/>
                    <a:pt x="5990" y="11003"/>
                  </a:cubicBezTo>
                  <a:lnTo>
                    <a:pt x="5414" y="16016"/>
                  </a:lnTo>
                  <a:lnTo>
                    <a:pt x="5138" y="18547"/>
                  </a:lnTo>
                  <a:lnTo>
                    <a:pt x="4988" y="19800"/>
                  </a:lnTo>
                  <a:cubicBezTo>
                    <a:pt x="4938" y="20151"/>
                    <a:pt x="4938" y="20527"/>
                    <a:pt x="4913" y="20903"/>
                  </a:cubicBezTo>
                  <a:cubicBezTo>
                    <a:pt x="4862" y="20878"/>
                    <a:pt x="4812" y="20828"/>
                    <a:pt x="4762" y="20828"/>
                  </a:cubicBezTo>
                  <a:lnTo>
                    <a:pt x="4461" y="20778"/>
                  </a:lnTo>
                  <a:lnTo>
                    <a:pt x="3860" y="20702"/>
                  </a:lnTo>
                  <a:lnTo>
                    <a:pt x="2657" y="20527"/>
                  </a:lnTo>
                  <a:cubicBezTo>
                    <a:pt x="1930" y="20436"/>
                    <a:pt x="1203" y="20386"/>
                    <a:pt x="458" y="20341"/>
                  </a:cubicBezTo>
                  <a:lnTo>
                    <a:pt x="458" y="20341"/>
                  </a:lnTo>
                  <a:cubicBezTo>
                    <a:pt x="670" y="18717"/>
                    <a:pt x="861" y="17115"/>
                    <a:pt x="1028" y="15489"/>
                  </a:cubicBezTo>
                  <a:cubicBezTo>
                    <a:pt x="1128" y="14662"/>
                    <a:pt x="1228" y="13810"/>
                    <a:pt x="1279" y="12958"/>
                  </a:cubicBezTo>
                  <a:cubicBezTo>
                    <a:pt x="1304" y="12106"/>
                    <a:pt x="1379" y="11254"/>
                    <a:pt x="1479" y="10402"/>
                  </a:cubicBezTo>
                  <a:cubicBezTo>
                    <a:pt x="1629" y="8722"/>
                    <a:pt x="1780" y="7018"/>
                    <a:pt x="1905" y="5314"/>
                  </a:cubicBezTo>
                  <a:cubicBezTo>
                    <a:pt x="2001" y="3690"/>
                    <a:pt x="2051" y="2066"/>
                    <a:pt x="2077" y="442"/>
                  </a:cubicBezTo>
                  <a:close/>
                  <a:moveTo>
                    <a:pt x="1855" y="0"/>
                  </a:moveTo>
                  <a:cubicBezTo>
                    <a:pt x="1755" y="0"/>
                    <a:pt x="1654" y="76"/>
                    <a:pt x="1654" y="201"/>
                  </a:cubicBezTo>
                  <a:cubicBezTo>
                    <a:pt x="1654" y="1905"/>
                    <a:pt x="1579" y="3610"/>
                    <a:pt x="1504" y="5289"/>
                  </a:cubicBezTo>
                  <a:cubicBezTo>
                    <a:pt x="1429" y="6993"/>
                    <a:pt x="1354" y="8697"/>
                    <a:pt x="1203" y="10376"/>
                  </a:cubicBezTo>
                  <a:cubicBezTo>
                    <a:pt x="1128" y="11229"/>
                    <a:pt x="1053" y="12081"/>
                    <a:pt x="903" y="12908"/>
                  </a:cubicBezTo>
                  <a:cubicBezTo>
                    <a:pt x="777" y="13760"/>
                    <a:pt x="702" y="14612"/>
                    <a:pt x="602" y="15439"/>
                  </a:cubicBezTo>
                  <a:cubicBezTo>
                    <a:pt x="426" y="17143"/>
                    <a:pt x="226" y="18823"/>
                    <a:pt x="0" y="20502"/>
                  </a:cubicBezTo>
                  <a:lnTo>
                    <a:pt x="0" y="20527"/>
                  </a:lnTo>
                  <a:cubicBezTo>
                    <a:pt x="0" y="20652"/>
                    <a:pt x="101" y="20752"/>
                    <a:pt x="201" y="20752"/>
                  </a:cubicBezTo>
                  <a:cubicBezTo>
                    <a:pt x="1003" y="20803"/>
                    <a:pt x="1805" y="20878"/>
                    <a:pt x="2607" y="20953"/>
                  </a:cubicBezTo>
                  <a:lnTo>
                    <a:pt x="3810" y="21103"/>
                  </a:lnTo>
                  <a:lnTo>
                    <a:pt x="4411" y="21179"/>
                  </a:lnTo>
                  <a:lnTo>
                    <a:pt x="4712" y="21229"/>
                  </a:lnTo>
                  <a:cubicBezTo>
                    <a:pt x="4787" y="21241"/>
                    <a:pt x="4862" y="21247"/>
                    <a:pt x="4938" y="21247"/>
                  </a:cubicBezTo>
                  <a:cubicBezTo>
                    <a:pt x="5013" y="21247"/>
                    <a:pt x="5088" y="21241"/>
                    <a:pt x="5163" y="21229"/>
                  </a:cubicBezTo>
                  <a:cubicBezTo>
                    <a:pt x="5238" y="20778"/>
                    <a:pt x="5339" y="20301"/>
                    <a:pt x="5389" y="19850"/>
                  </a:cubicBezTo>
                  <a:lnTo>
                    <a:pt x="5564" y="18597"/>
                  </a:lnTo>
                  <a:lnTo>
                    <a:pt x="5865" y="16066"/>
                  </a:lnTo>
                  <a:lnTo>
                    <a:pt x="6492" y="11053"/>
                  </a:lnTo>
                  <a:cubicBezTo>
                    <a:pt x="6717" y="9374"/>
                    <a:pt x="6918" y="7720"/>
                    <a:pt x="7143" y="6041"/>
                  </a:cubicBezTo>
                  <a:cubicBezTo>
                    <a:pt x="7394" y="4386"/>
                    <a:pt x="7644" y="2707"/>
                    <a:pt x="7945" y="1053"/>
                  </a:cubicBezTo>
                  <a:cubicBezTo>
                    <a:pt x="7970" y="1028"/>
                    <a:pt x="7970" y="1028"/>
                    <a:pt x="7970" y="1003"/>
                  </a:cubicBezTo>
                  <a:cubicBezTo>
                    <a:pt x="7945" y="878"/>
                    <a:pt x="7845" y="777"/>
                    <a:pt x="7720" y="777"/>
                  </a:cubicBezTo>
                  <a:lnTo>
                    <a:pt x="7594" y="777"/>
                  </a:lnTo>
                  <a:lnTo>
                    <a:pt x="7394" y="752"/>
                  </a:lnTo>
                  <a:lnTo>
                    <a:pt x="7043" y="677"/>
                  </a:lnTo>
                  <a:lnTo>
                    <a:pt x="6316" y="502"/>
                  </a:lnTo>
                  <a:cubicBezTo>
                    <a:pt x="5840" y="401"/>
                    <a:pt x="5339" y="301"/>
                    <a:pt x="4837" y="226"/>
                  </a:cubicBezTo>
                  <a:cubicBezTo>
                    <a:pt x="4361" y="176"/>
                    <a:pt x="3860" y="126"/>
                    <a:pt x="3359" y="76"/>
                  </a:cubicBezTo>
                  <a:lnTo>
                    <a:pt x="1855" y="0"/>
                  </a:ln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38"/>
          <p:cNvGrpSpPr/>
          <p:nvPr/>
        </p:nvGrpSpPr>
        <p:grpSpPr>
          <a:xfrm rot="-108528">
            <a:off x="962425" y="2100675"/>
            <a:ext cx="391000" cy="1284182"/>
            <a:chOff x="1276425" y="1928068"/>
            <a:chExt cx="378577" cy="1391130"/>
          </a:xfrm>
        </p:grpSpPr>
        <p:sp>
          <p:nvSpPr>
            <p:cNvPr id="1195" name="Google Shape;1195;p38"/>
            <p:cNvSpPr/>
            <p:nvPr/>
          </p:nvSpPr>
          <p:spPr>
            <a:xfrm>
              <a:off x="1282125" y="1942105"/>
              <a:ext cx="360053" cy="1366551"/>
            </a:xfrm>
            <a:custGeom>
              <a:avLst/>
              <a:gdLst/>
              <a:ahLst/>
              <a:cxnLst/>
              <a:rect l="l" t="t" r="r" b="b"/>
              <a:pathLst>
                <a:path w="6317" h="21906" extrusionOk="0">
                  <a:moveTo>
                    <a:pt x="6015" y="1"/>
                  </a:moveTo>
                  <a:cubicBezTo>
                    <a:pt x="4303" y="188"/>
                    <a:pt x="2548" y="354"/>
                    <a:pt x="830" y="354"/>
                  </a:cubicBezTo>
                  <a:cubicBezTo>
                    <a:pt x="712" y="354"/>
                    <a:pt x="594" y="353"/>
                    <a:pt x="477" y="352"/>
                  </a:cubicBezTo>
                  <a:lnTo>
                    <a:pt x="477" y="352"/>
                  </a:lnTo>
                  <a:cubicBezTo>
                    <a:pt x="602" y="7394"/>
                    <a:pt x="0" y="14437"/>
                    <a:pt x="151" y="21505"/>
                  </a:cubicBezTo>
                  <a:cubicBezTo>
                    <a:pt x="1078" y="21505"/>
                    <a:pt x="2005" y="21580"/>
                    <a:pt x="2908" y="21655"/>
                  </a:cubicBezTo>
                  <a:cubicBezTo>
                    <a:pt x="3810" y="21730"/>
                    <a:pt x="4762" y="21730"/>
                    <a:pt x="5639" y="21906"/>
                  </a:cubicBezTo>
                  <a:cubicBezTo>
                    <a:pt x="5840" y="18297"/>
                    <a:pt x="6015" y="14713"/>
                    <a:pt x="6066" y="11104"/>
                  </a:cubicBezTo>
                  <a:cubicBezTo>
                    <a:pt x="6091" y="9174"/>
                    <a:pt x="6091" y="7269"/>
                    <a:pt x="6091" y="5364"/>
                  </a:cubicBezTo>
                  <a:cubicBezTo>
                    <a:pt x="6091" y="4663"/>
                    <a:pt x="6066" y="3961"/>
                    <a:pt x="6066" y="3259"/>
                  </a:cubicBezTo>
                  <a:cubicBezTo>
                    <a:pt x="6066" y="2983"/>
                    <a:pt x="6316" y="452"/>
                    <a:pt x="6316" y="1"/>
                  </a:cubicBezTo>
                  <a:lnTo>
                    <a:pt x="6316" y="1"/>
                  </a:lnTo>
                  <a:cubicBezTo>
                    <a:pt x="6296" y="42"/>
                    <a:pt x="6259" y="83"/>
                    <a:pt x="6218" y="83"/>
                  </a:cubicBezTo>
                  <a:cubicBezTo>
                    <a:pt x="6209" y="83"/>
                    <a:pt x="6200" y="81"/>
                    <a:pt x="6191" y="76"/>
                  </a:cubicBezTo>
                  <a:cubicBezTo>
                    <a:pt x="6141" y="76"/>
                    <a:pt x="6116" y="76"/>
                    <a:pt x="6066" y="51"/>
                  </a:cubicBezTo>
                  <a:cubicBezTo>
                    <a:pt x="6040" y="51"/>
                    <a:pt x="6015" y="26"/>
                    <a:pt x="6015" y="1"/>
                  </a:cubicBezTo>
                  <a:close/>
                </a:path>
              </a:pathLst>
            </a:custGeom>
            <a:solidFill>
              <a:srgbClr val="E0E0E0">
                <a:alpha val="63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276425" y="1928068"/>
              <a:ext cx="378577" cy="1391130"/>
            </a:xfrm>
            <a:custGeom>
              <a:avLst/>
              <a:gdLst/>
              <a:ahLst/>
              <a:cxnLst/>
              <a:rect l="l" t="t" r="r" b="b"/>
              <a:pathLst>
                <a:path w="6642" h="22300" extrusionOk="0">
                  <a:moveTo>
                    <a:pt x="6248" y="58"/>
                  </a:moveTo>
                  <a:lnTo>
                    <a:pt x="6248" y="58"/>
                  </a:lnTo>
                  <a:cubicBezTo>
                    <a:pt x="6262" y="64"/>
                    <a:pt x="6270" y="73"/>
                    <a:pt x="6268" y="73"/>
                  </a:cubicBezTo>
                  <a:cubicBezTo>
                    <a:pt x="6266" y="73"/>
                    <a:pt x="6260" y="69"/>
                    <a:pt x="6248" y="58"/>
                  </a:cubicBezTo>
                  <a:close/>
                  <a:moveTo>
                    <a:pt x="6046" y="462"/>
                  </a:moveTo>
                  <a:cubicBezTo>
                    <a:pt x="6073" y="478"/>
                    <a:pt x="6105" y="493"/>
                    <a:pt x="6140" y="502"/>
                  </a:cubicBezTo>
                  <a:lnTo>
                    <a:pt x="6090" y="502"/>
                  </a:lnTo>
                  <a:lnTo>
                    <a:pt x="6173" y="518"/>
                  </a:lnTo>
                  <a:lnTo>
                    <a:pt x="6173" y="518"/>
                  </a:lnTo>
                  <a:cubicBezTo>
                    <a:pt x="6120" y="1295"/>
                    <a:pt x="6032" y="2124"/>
                    <a:pt x="5965" y="2933"/>
                  </a:cubicBezTo>
                  <a:lnTo>
                    <a:pt x="5940" y="3284"/>
                  </a:lnTo>
                  <a:lnTo>
                    <a:pt x="5940" y="3484"/>
                  </a:lnTo>
                  <a:lnTo>
                    <a:pt x="5940" y="3659"/>
                  </a:lnTo>
                  <a:lnTo>
                    <a:pt x="5940" y="4336"/>
                  </a:lnTo>
                  <a:lnTo>
                    <a:pt x="5940" y="5715"/>
                  </a:lnTo>
                  <a:cubicBezTo>
                    <a:pt x="5940" y="7519"/>
                    <a:pt x="5890" y="9349"/>
                    <a:pt x="5915" y="11178"/>
                  </a:cubicBezTo>
                  <a:lnTo>
                    <a:pt x="5739" y="16542"/>
                  </a:lnTo>
                  <a:lnTo>
                    <a:pt x="5614" y="21955"/>
                  </a:lnTo>
                  <a:cubicBezTo>
                    <a:pt x="5589" y="21930"/>
                    <a:pt x="5614" y="21905"/>
                    <a:pt x="5589" y="21905"/>
                  </a:cubicBezTo>
                  <a:lnTo>
                    <a:pt x="5439" y="21855"/>
                  </a:lnTo>
                  <a:lnTo>
                    <a:pt x="5088" y="21805"/>
                  </a:lnTo>
                  <a:cubicBezTo>
                    <a:pt x="4837" y="21780"/>
                    <a:pt x="4612" y="21755"/>
                    <a:pt x="4386" y="21755"/>
                  </a:cubicBezTo>
                  <a:lnTo>
                    <a:pt x="3008" y="21655"/>
                  </a:lnTo>
                  <a:lnTo>
                    <a:pt x="471" y="21516"/>
                  </a:lnTo>
                  <a:lnTo>
                    <a:pt x="471" y="21516"/>
                  </a:lnTo>
                  <a:cubicBezTo>
                    <a:pt x="428" y="19833"/>
                    <a:pt x="452" y="18149"/>
                    <a:pt x="476" y="16441"/>
                  </a:cubicBezTo>
                  <a:cubicBezTo>
                    <a:pt x="551" y="14687"/>
                    <a:pt x="426" y="12933"/>
                    <a:pt x="526" y="11153"/>
                  </a:cubicBezTo>
                  <a:lnTo>
                    <a:pt x="752" y="5865"/>
                  </a:lnTo>
                  <a:cubicBezTo>
                    <a:pt x="800" y="4185"/>
                    <a:pt x="825" y="2483"/>
                    <a:pt x="805" y="802"/>
                  </a:cubicBezTo>
                  <a:lnTo>
                    <a:pt x="805" y="802"/>
                  </a:lnTo>
                  <a:cubicBezTo>
                    <a:pt x="2552" y="790"/>
                    <a:pt x="4299" y="649"/>
                    <a:pt x="6046" y="462"/>
                  </a:cubicBezTo>
                  <a:close/>
                  <a:moveTo>
                    <a:pt x="6090" y="0"/>
                  </a:moveTo>
                  <a:cubicBezTo>
                    <a:pt x="4261" y="201"/>
                    <a:pt x="2406" y="376"/>
                    <a:pt x="577" y="376"/>
                  </a:cubicBezTo>
                  <a:cubicBezTo>
                    <a:pt x="451" y="376"/>
                    <a:pt x="376" y="451"/>
                    <a:pt x="376" y="577"/>
                  </a:cubicBezTo>
                  <a:cubicBezTo>
                    <a:pt x="401" y="2331"/>
                    <a:pt x="376" y="4111"/>
                    <a:pt x="351" y="5865"/>
                  </a:cubicBezTo>
                  <a:cubicBezTo>
                    <a:pt x="351" y="7619"/>
                    <a:pt x="301" y="9399"/>
                    <a:pt x="276" y="11153"/>
                  </a:cubicBezTo>
                  <a:cubicBezTo>
                    <a:pt x="251" y="12908"/>
                    <a:pt x="25" y="14662"/>
                    <a:pt x="50" y="16441"/>
                  </a:cubicBezTo>
                  <a:cubicBezTo>
                    <a:pt x="0" y="18196"/>
                    <a:pt x="0" y="19975"/>
                    <a:pt x="25" y="21730"/>
                  </a:cubicBezTo>
                  <a:cubicBezTo>
                    <a:pt x="25" y="21855"/>
                    <a:pt x="125" y="21955"/>
                    <a:pt x="251" y="21955"/>
                  </a:cubicBezTo>
                  <a:lnTo>
                    <a:pt x="2983" y="22106"/>
                  </a:lnTo>
                  <a:lnTo>
                    <a:pt x="4361" y="22181"/>
                  </a:lnTo>
                  <a:cubicBezTo>
                    <a:pt x="4587" y="22181"/>
                    <a:pt x="4812" y="22206"/>
                    <a:pt x="5038" y="22231"/>
                  </a:cubicBezTo>
                  <a:lnTo>
                    <a:pt x="5363" y="22256"/>
                  </a:lnTo>
                  <a:lnTo>
                    <a:pt x="5539" y="22281"/>
                  </a:lnTo>
                  <a:cubicBezTo>
                    <a:pt x="5589" y="22294"/>
                    <a:pt x="5645" y="22300"/>
                    <a:pt x="5702" y="22300"/>
                  </a:cubicBezTo>
                  <a:cubicBezTo>
                    <a:pt x="5758" y="22300"/>
                    <a:pt x="5815" y="22294"/>
                    <a:pt x="5865" y="22281"/>
                  </a:cubicBezTo>
                  <a:cubicBezTo>
                    <a:pt x="6065" y="18622"/>
                    <a:pt x="6266" y="14888"/>
                    <a:pt x="6416" y="11178"/>
                  </a:cubicBezTo>
                  <a:cubicBezTo>
                    <a:pt x="6441" y="9349"/>
                    <a:pt x="6416" y="7519"/>
                    <a:pt x="6441" y="5690"/>
                  </a:cubicBezTo>
                  <a:lnTo>
                    <a:pt x="6416" y="4336"/>
                  </a:lnTo>
                  <a:lnTo>
                    <a:pt x="6416" y="3634"/>
                  </a:lnTo>
                  <a:lnTo>
                    <a:pt x="6416" y="3484"/>
                  </a:lnTo>
                  <a:lnTo>
                    <a:pt x="6416" y="3334"/>
                  </a:lnTo>
                  <a:lnTo>
                    <a:pt x="6441" y="2983"/>
                  </a:lnTo>
                  <a:cubicBezTo>
                    <a:pt x="6514" y="2081"/>
                    <a:pt x="6611" y="1227"/>
                    <a:pt x="6639" y="306"/>
                  </a:cubicBezTo>
                  <a:lnTo>
                    <a:pt x="6639" y="306"/>
                  </a:lnTo>
                  <a:cubicBezTo>
                    <a:pt x="6640" y="304"/>
                    <a:pt x="6641" y="303"/>
                    <a:pt x="6642" y="301"/>
                  </a:cubicBezTo>
                  <a:lnTo>
                    <a:pt x="6640" y="301"/>
                  </a:lnTo>
                  <a:lnTo>
                    <a:pt x="6640" y="301"/>
                  </a:lnTo>
                  <a:cubicBezTo>
                    <a:pt x="6640" y="276"/>
                    <a:pt x="6641" y="251"/>
                    <a:pt x="6642" y="226"/>
                  </a:cubicBezTo>
                  <a:lnTo>
                    <a:pt x="6191" y="176"/>
                  </a:lnTo>
                  <a:cubicBezTo>
                    <a:pt x="6216" y="75"/>
                    <a:pt x="6266" y="75"/>
                    <a:pt x="6316" y="75"/>
                  </a:cubicBezTo>
                  <a:lnTo>
                    <a:pt x="6341" y="75"/>
                  </a:lnTo>
                  <a:lnTo>
                    <a:pt x="6241" y="50"/>
                  </a:lnTo>
                  <a:cubicBezTo>
                    <a:pt x="6216" y="25"/>
                    <a:pt x="6140" y="0"/>
                    <a:pt x="609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7" name="Google Shape;1197;p38"/>
          <p:cNvSpPr/>
          <p:nvPr/>
        </p:nvSpPr>
        <p:spPr>
          <a:xfrm rot="-5897885" flipH="1">
            <a:off x="5018736" y="2203756"/>
            <a:ext cx="911111" cy="876871"/>
          </a:xfrm>
          <a:custGeom>
            <a:avLst/>
            <a:gdLst/>
            <a:ahLst/>
            <a:cxnLst/>
            <a:rect l="l" t="t" r="r" b="b"/>
            <a:pathLst>
              <a:path w="26142" h="30241" extrusionOk="0">
                <a:moveTo>
                  <a:pt x="20452" y="647"/>
                </a:moveTo>
                <a:lnTo>
                  <a:pt x="20452" y="647"/>
                </a:lnTo>
                <a:cubicBezTo>
                  <a:pt x="20499" y="678"/>
                  <a:pt x="20561" y="694"/>
                  <a:pt x="20608" y="725"/>
                </a:cubicBezTo>
                <a:cubicBezTo>
                  <a:pt x="20749" y="804"/>
                  <a:pt x="20890" y="867"/>
                  <a:pt x="21047" y="929"/>
                </a:cubicBezTo>
                <a:cubicBezTo>
                  <a:pt x="21173" y="992"/>
                  <a:pt x="21282" y="1070"/>
                  <a:pt x="21423" y="1102"/>
                </a:cubicBezTo>
                <a:cubicBezTo>
                  <a:pt x="21627" y="1478"/>
                  <a:pt x="21847" y="1854"/>
                  <a:pt x="22050" y="2230"/>
                </a:cubicBezTo>
                <a:cubicBezTo>
                  <a:pt x="21705" y="2026"/>
                  <a:pt x="21345" y="1838"/>
                  <a:pt x="20984" y="1635"/>
                </a:cubicBezTo>
                <a:cubicBezTo>
                  <a:pt x="20828" y="1290"/>
                  <a:pt x="20655" y="929"/>
                  <a:pt x="20452" y="647"/>
                </a:cubicBezTo>
                <a:close/>
                <a:moveTo>
                  <a:pt x="21047" y="1776"/>
                </a:moveTo>
                <a:lnTo>
                  <a:pt x="21047" y="1776"/>
                </a:lnTo>
                <a:cubicBezTo>
                  <a:pt x="21423" y="2011"/>
                  <a:pt x="21800" y="2246"/>
                  <a:pt x="22191" y="2465"/>
                </a:cubicBezTo>
                <a:cubicBezTo>
                  <a:pt x="22411" y="2857"/>
                  <a:pt x="22630" y="3233"/>
                  <a:pt x="22865" y="3625"/>
                </a:cubicBezTo>
                <a:cubicBezTo>
                  <a:pt x="22395" y="3343"/>
                  <a:pt x="21925" y="3077"/>
                  <a:pt x="21470" y="2794"/>
                </a:cubicBezTo>
                <a:cubicBezTo>
                  <a:pt x="21361" y="2591"/>
                  <a:pt x="21220" y="2199"/>
                  <a:pt x="21047" y="1776"/>
                </a:cubicBezTo>
                <a:close/>
                <a:moveTo>
                  <a:pt x="21564" y="3014"/>
                </a:moveTo>
                <a:cubicBezTo>
                  <a:pt x="22019" y="3327"/>
                  <a:pt x="22505" y="3625"/>
                  <a:pt x="23006" y="3892"/>
                </a:cubicBezTo>
                <a:cubicBezTo>
                  <a:pt x="23210" y="4237"/>
                  <a:pt x="23414" y="4581"/>
                  <a:pt x="23602" y="4942"/>
                </a:cubicBezTo>
                <a:cubicBezTo>
                  <a:pt x="23085" y="4660"/>
                  <a:pt x="22552" y="4378"/>
                  <a:pt x="22066" y="4048"/>
                </a:cubicBezTo>
                <a:cubicBezTo>
                  <a:pt x="21894" y="3704"/>
                  <a:pt x="21721" y="3359"/>
                  <a:pt x="21564" y="3014"/>
                </a:cubicBezTo>
                <a:close/>
                <a:moveTo>
                  <a:pt x="22160" y="4268"/>
                </a:moveTo>
                <a:lnTo>
                  <a:pt x="22160" y="4268"/>
                </a:lnTo>
                <a:cubicBezTo>
                  <a:pt x="22646" y="4613"/>
                  <a:pt x="23179" y="4958"/>
                  <a:pt x="23743" y="5193"/>
                </a:cubicBezTo>
                <a:cubicBezTo>
                  <a:pt x="23947" y="5600"/>
                  <a:pt x="24166" y="6008"/>
                  <a:pt x="24370" y="6415"/>
                </a:cubicBezTo>
                <a:cubicBezTo>
                  <a:pt x="23806" y="6055"/>
                  <a:pt x="23242" y="5726"/>
                  <a:pt x="22677" y="5365"/>
                </a:cubicBezTo>
                <a:cubicBezTo>
                  <a:pt x="22505" y="5005"/>
                  <a:pt x="22332" y="4628"/>
                  <a:pt x="22160" y="4268"/>
                </a:cubicBezTo>
                <a:close/>
                <a:moveTo>
                  <a:pt x="22803" y="5632"/>
                </a:moveTo>
                <a:lnTo>
                  <a:pt x="22803" y="5632"/>
                </a:lnTo>
                <a:cubicBezTo>
                  <a:pt x="23351" y="6023"/>
                  <a:pt x="23931" y="6415"/>
                  <a:pt x="24527" y="6729"/>
                </a:cubicBezTo>
                <a:cubicBezTo>
                  <a:pt x="24527" y="6744"/>
                  <a:pt x="24543" y="6760"/>
                  <a:pt x="24543" y="6776"/>
                </a:cubicBezTo>
                <a:cubicBezTo>
                  <a:pt x="24731" y="7136"/>
                  <a:pt x="24887" y="7512"/>
                  <a:pt x="25060" y="7889"/>
                </a:cubicBezTo>
                <a:cubicBezTo>
                  <a:pt x="24433" y="7450"/>
                  <a:pt x="23806" y="7011"/>
                  <a:pt x="23226" y="6525"/>
                </a:cubicBezTo>
                <a:cubicBezTo>
                  <a:pt x="23085" y="6227"/>
                  <a:pt x="22944" y="5929"/>
                  <a:pt x="22803" y="5632"/>
                </a:cubicBezTo>
                <a:close/>
                <a:moveTo>
                  <a:pt x="16674" y="7591"/>
                </a:moveTo>
                <a:cubicBezTo>
                  <a:pt x="16785" y="7602"/>
                  <a:pt x="16904" y="7613"/>
                  <a:pt x="17019" y="7613"/>
                </a:cubicBezTo>
                <a:cubicBezTo>
                  <a:pt x="17067" y="7613"/>
                  <a:pt x="17114" y="7611"/>
                  <a:pt x="17160" y="7607"/>
                </a:cubicBezTo>
                <a:lnTo>
                  <a:pt x="17160" y="7607"/>
                </a:lnTo>
                <a:cubicBezTo>
                  <a:pt x="17082" y="7748"/>
                  <a:pt x="17082" y="7920"/>
                  <a:pt x="17113" y="8077"/>
                </a:cubicBezTo>
                <a:cubicBezTo>
                  <a:pt x="17097" y="8092"/>
                  <a:pt x="17097" y="8108"/>
                  <a:pt x="17097" y="8124"/>
                </a:cubicBezTo>
                <a:cubicBezTo>
                  <a:pt x="16956" y="7951"/>
                  <a:pt x="16815" y="7763"/>
                  <a:pt x="16674" y="7591"/>
                </a:cubicBezTo>
                <a:close/>
                <a:moveTo>
                  <a:pt x="15859" y="7465"/>
                </a:moveTo>
                <a:cubicBezTo>
                  <a:pt x="16047" y="7497"/>
                  <a:pt x="16266" y="7544"/>
                  <a:pt x="16470" y="7575"/>
                </a:cubicBezTo>
                <a:cubicBezTo>
                  <a:pt x="16643" y="7842"/>
                  <a:pt x="16831" y="8092"/>
                  <a:pt x="17035" y="8343"/>
                </a:cubicBezTo>
                <a:cubicBezTo>
                  <a:pt x="16940" y="8328"/>
                  <a:pt x="16846" y="8328"/>
                  <a:pt x="16737" y="8312"/>
                </a:cubicBezTo>
                <a:cubicBezTo>
                  <a:pt x="16611" y="8186"/>
                  <a:pt x="16470" y="8061"/>
                  <a:pt x="16329" y="7936"/>
                </a:cubicBezTo>
                <a:cubicBezTo>
                  <a:pt x="16219" y="7810"/>
                  <a:pt x="16094" y="7701"/>
                  <a:pt x="15969" y="7575"/>
                </a:cubicBezTo>
                <a:cubicBezTo>
                  <a:pt x="15922" y="7544"/>
                  <a:pt x="15890" y="7497"/>
                  <a:pt x="15843" y="7465"/>
                </a:cubicBezTo>
                <a:close/>
                <a:moveTo>
                  <a:pt x="14824" y="7293"/>
                </a:moveTo>
                <a:cubicBezTo>
                  <a:pt x="15091" y="7356"/>
                  <a:pt x="15373" y="7387"/>
                  <a:pt x="15639" y="7434"/>
                </a:cubicBezTo>
                <a:cubicBezTo>
                  <a:pt x="15812" y="7654"/>
                  <a:pt x="16031" y="7842"/>
                  <a:pt x="16219" y="8045"/>
                </a:cubicBezTo>
                <a:cubicBezTo>
                  <a:pt x="16313" y="8139"/>
                  <a:pt x="16408" y="8233"/>
                  <a:pt x="16486" y="8312"/>
                </a:cubicBezTo>
                <a:lnTo>
                  <a:pt x="16455" y="8312"/>
                </a:lnTo>
                <a:cubicBezTo>
                  <a:pt x="16235" y="8312"/>
                  <a:pt x="16000" y="8328"/>
                  <a:pt x="15781" y="8359"/>
                </a:cubicBezTo>
                <a:cubicBezTo>
                  <a:pt x="15624" y="8061"/>
                  <a:pt x="15342" y="7810"/>
                  <a:pt x="15107" y="7575"/>
                </a:cubicBezTo>
                <a:cubicBezTo>
                  <a:pt x="15013" y="7481"/>
                  <a:pt x="14918" y="7387"/>
                  <a:pt x="14824" y="7293"/>
                </a:cubicBezTo>
                <a:close/>
                <a:moveTo>
                  <a:pt x="20279" y="7748"/>
                </a:moveTo>
                <a:cubicBezTo>
                  <a:pt x="20483" y="7795"/>
                  <a:pt x="20702" y="7810"/>
                  <a:pt x="20922" y="7842"/>
                </a:cubicBezTo>
                <a:cubicBezTo>
                  <a:pt x="21204" y="8171"/>
                  <a:pt x="21486" y="8516"/>
                  <a:pt x="21784" y="8829"/>
                </a:cubicBezTo>
                <a:lnTo>
                  <a:pt x="21204" y="8829"/>
                </a:lnTo>
                <a:cubicBezTo>
                  <a:pt x="21164" y="8769"/>
                  <a:pt x="21085" y="8741"/>
                  <a:pt x="21009" y="8741"/>
                </a:cubicBezTo>
                <a:cubicBezTo>
                  <a:pt x="20966" y="8741"/>
                  <a:pt x="20924" y="8750"/>
                  <a:pt x="20890" y="8766"/>
                </a:cubicBezTo>
                <a:cubicBezTo>
                  <a:pt x="20687" y="8531"/>
                  <a:pt x="20467" y="8281"/>
                  <a:pt x="20263" y="8045"/>
                </a:cubicBezTo>
                <a:cubicBezTo>
                  <a:pt x="20263" y="7951"/>
                  <a:pt x="20263" y="7857"/>
                  <a:pt x="20279" y="7748"/>
                </a:cubicBezTo>
                <a:close/>
                <a:moveTo>
                  <a:pt x="21110" y="7857"/>
                </a:moveTo>
                <a:lnTo>
                  <a:pt x="21110" y="7857"/>
                </a:lnTo>
                <a:cubicBezTo>
                  <a:pt x="21329" y="7873"/>
                  <a:pt x="21549" y="7873"/>
                  <a:pt x="21784" y="7889"/>
                </a:cubicBezTo>
                <a:cubicBezTo>
                  <a:pt x="21768" y="7904"/>
                  <a:pt x="21768" y="7920"/>
                  <a:pt x="21768" y="7936"/>
                </a:cubicBezTo>
                <a:cubicBezTo>
                  <a:pt x="22050" y="8233"/>
                  <a:pt x="22317" y="8547"/>
                  <a:pt x="22599" y="8845"/>
                </a:cubicBezTo>
                <a:cubicBezTo>
                  <a:pt x="22411" y="8845"/>
                  <a:pt x="22207" y="8829"/>
                  <a:pt x="22019" y="8829"/>
                </a:cubicBezTo>
                <a:cubicBezTo>
                  <a:pt x="21737" y="8500"/>
                  <a:pt x="21408" y="8171"/>
                  <a:pt x="21110" y="7857"/>
                </a:cubicBezTo>
                <a:close/>
                <a:moveTo>
                  <a:pt x="23304" y="6682"/>
                </a:moveTo>
                <a:lnTo>
                  <a:pt x="23304" y="6682"/>
                </a:lnTo>
                <a:cubicBezTo>
                  <a:pt x="23900" y="7215"/>
                  <a:pt x="24511" y="7716"/>
                  <a:pt x="25185" y="8155"/>
                </a:cubicBezTo>
                <a:lnTo>
                  <a:pt x="25185" y="8171"/>
                </a:lnTo>
                <a:cubicBezTo>
                  <a:pt x="25358" y="8547"/>
                  <a:pt x="25593" y="8719"/>
                  <a:pt x="25091" y="8845"/>
                </a:cubicBezTo>
                <a:cubicBezTo>
                  <a:pt x="24887" y="8704"/>
                  <a:pt x="24668" y="8563"/>
                  <a:pt x="24464" y="8422"/>
                </a:cubicBezTo>
                <a:cubicBezTo>
                  <a:pt x="24229" y="8249"/>
                  <a:pt x="23994" y="8061"/>
                  <a:pt x="23759" y="7873"/>
                </a:cubicBezTo>
                <a:cubicBezTo>
                  <a:pt x="23837" y="7779"/>
                  <a:pt x="23790" y="7607"/>
                  <a:pt x="23680" y="7528"/>
                </a:cubicBezTo>
                <a:cubicBezTo>
                  <a:pt x="23680" y="7497"/>
                  <a:pt x="23665" y="7465"/>
                  <a:pt x="23649" y="7418"/>
                </a:cubicBezTo>
                <a:cubicBezTo>
                  <a:pt x="23539" y="7183"/>
                  <a:pt x="23414" y="6933"/>
                  <a:pt x="23304" y="6682"/>
                </a:cubicBezTo>
                <a:close/>
                <a:moveTo>
                  <a:pt x="21831" y="7889"/>
                </a:moveTo>
                <a:cubicBezTo>
                  <a:pt x="21862" y="7889"/>
                  <a:pt x="21894" y="7889"/>
                  <a:pt x="21925" y="7904"/>
                </a:cubicBezTo>
                <a:cubicBezTo>
                  <a:pt x="22254" y="7920"/>
                  <a:pt x="22583" y="7951"/>
                  <a:pt x="22928" y="7967"/>
                </a:cubicBezTo>
                <a:cubicBezTo>
                  <a:pt x="23147" y="8281"/>
                  <a:pt x="23367" y="8578"/>
                  <a:pt x="23602" y="8860"/>
                </a:cubicBezTo>
                <a:cubicBezTo>
                  <a:pt x="23320" y="8860"/>
                  <a:pt x="23053" y="8860"/>
                  <a:pt x="22771" y="8845"/>
                </a:cubicBezTo>
                <a:cubicBezTo>
                  <a:pt x="22474" y="8516"/>
                  <a:pt x="22144" y="8202"/>
                  <a:pt x="21831" y="7889"/>
                </a:cubicBezTo>
                <a:close/>
                <a:moveTo>
                  <a:pt x="23665" y="7951"/>
                </a:moveTo>
                <a:cubicBezTo>
                  <a:pt x="24025" y="8281"/>
                  <a:pt x="24401" y="8610"/>
                  <a:pt x="24793" y="8892"/>
                </a:cubicBezTo>
                <a:cubicBezTo>
                  <a:pt x="24621" y="8892"/>
                  <a:pt x="24433" y="8876"/>
                  <a:pt x="24276" y="8876"/>
                </a:cubicBezTo>
                <a:lnTo>
                  <a:pt x="23806" y="8876"/>
                </a:lnTo>
                <a:cubicBezTo>
                  <a:pt x="23586" y="8563"/>
                  <a:pt x="23336" y="8265"/>
                  <a:pt x="23085" y="7983"/>
                </a:cubicBezTo>
                <a:cubicBezTo>
                  <a:pt x="23257" y="7983"/>
                  <a:pt x="23430" y="7983"/>
                  <a:pt x="23586" y="7967"/>
                </a:cubicBezTo>
                <a:cubicBezTo>
                  <a:pt x="23618" y="7967"/>
                  <a:pt x="23649" y="7967"/>
                  <a:pt x="23665" y="7951"/>
                </a:cubicBezTo>
                <a:close/>
                <a:moveTo>
                  <a:pt x="20248" y="8233"/>
                </a:moveTo>
                <a:cubicBezTo>
                  <a:pt x="20420" y="8453"/>
                  <a:pt x="20577" y="8688"/>
                  <a:pt x="20765" y="8892"/>
                </a:cubicBezTo>
                <a:cubicBezTo>
                  <a:pt x="20749" y="8923"/>
                  <a:pt x="20734" y="8970"/>
                  <a:pt x="20749" y="9017"/>
                </a:cubicBezTo>
                <a:cubicBezTo>
                  <a:pt x="20749" y="9205"/>
                  <a:pt x="20749" y="9378"/>
                  <a:pt x="20749" y="9550"/>
                </a:cubicBezTo>
                <a:cubicBezTo>
                  <a:pt x="20546" y="9440"/>
                  <a:pt x="20357" y="9299"/>
                  <a:pt x="20169" y="9158"/>
                </a:cubicBezTo>
                <a:cubicBezTo>
                  <a:pt x="20201" y="8845"/>
                  <a:pt x="20232" y="8547"/>
                  <a:pt x="20248" y="8233"/>
                </a:cubicBezTo>
                <a:close/>
                <a:moveTo>
                  <a:pt x="20154" y="9284"/>
                </a:moveTo>
                <a:cubicBezTo>
                  <a:pt x="20342" y="9440"/>
                  <a:pt x="20530" y="9581"/>
                  <a:pt x="20749" y="9707"/>
                </a:cubicBezTo>
                <a:cubicBezTo>
                  <a:pt x="20734" y="10005"/>
                  <a:pt x="20687" y="10302"/>
                  <a:pt x="20640" y="10600"/>
                </a:cubicBezTo>
                <a:cubicBezTo>
                  <a:pt x="20420" y="10522"/>
                  <a:pt x="20201" y="10444"/>
                  <a:pt x="19981" y="10381"/>
                </a:cubicBezTo>
                <a:cubicBezTo>
                  <a:pt x="20060" y="10020"/>
                  <a:pt x="20107" y="9660"/>
                  <a:pt x="20154" y="9284"/>
                </a:cubicBezTo>
                <a:close/>
                <a:moveTo>
                  <a:pt x="19966" y="10506"/>
                </a:moveTo>
                <a:cubicBezTo>
                  <a:pt x="20185" y="10585"/>
                  <a:pt x="20404" y="10679"/>
                  <a:pt x="20624" y="10741"/>
                </a:cubicBezTo>
                <a:cubicBezTo>
                  <a:pt x="20561" y="11055"/>
                  <a:pt x="20499" y="11353"/>
                  <a:pt x="20436" y="11650"/>
                </a:cubicBezTo>
                <a:cubicBezTo>
                  <a:pt x="20201" y="11588"/>
                  <a:pt x="19981" y="11541"/>
                  <a:pt x="19762" y="11462"/>
                </a:cubicBezTo>
                <a:cubicBezTo>
                  <a:pt x="19840" y="11149"/>
                  <a:pt x="19903" y="10835"/>
                  <a:pt x="19966" y="10506"/>
                </a:cubicBezTo>
                <a:close/>
                <a:moveTo>
                  <a:pt x="19746" y="11572"/>
                </a:moveTo>
                <a:cubicBezTo>
                  <a:pt x="19966" y="11650"/>
                  <a:pt x="20185" y="11713"/>
                  <a:pt x="20404" y="11760"/>
                </a:cubicBezTo>
                <a:cubicBezTo>
                  <a:pt x="20357" y="12011"/>
                  <a:pt x="20295" y="12262"/>
                  <a:pt x="20248" y="12513"/>
                </a:cubicBezTo>
                <a:lnTo>
                  <a:pt x="20216" y="12607"/>
                </a:lnTo>
                <a:cubicBezTo>
                  <a:pt x="19981" y="12560"/>
                  <a:pt x="19746" y="12513"/>
                  <a:pt x="19511" y="12481"/>
                </a:cubicBezTo>
                <a:cubicBezTo>
                  <a:pt x="19589" y="12183"/>
                  <a:pt x="19668" y="11870"/>
                  <a:pt x="19746" y="11572"/>
                </a:cubicBezTo>
                <a:close/>
                <a:moveTo>
                  <a:pt x="19464" y="12622"/>
                </a:moveTo>
                <a:cubicBezTo>
                  <a:pt x="19699" y="12669"/>
                  <a:pt x="19950" y="12701"/>
                  <a:pt x="20201" y="12748"/>
                </a:cubicBezTo>
                <a:cubicBezTo>
                  <a:pt x="20091" y="13218"/>
                  <a:pt x="19997" y="13688"/>
                  <a:pt x="19903" y="14158"/>
                </a:cubicBezTo>
                <a:cubicBezTo>
                  <a:pt x="19605" y="14111"/>
                  <a:pt x="19323" y="14033"/>
                  <a:pt x="19041" y="13908"/>
                </a:cubicBezTo>
                <a:cubicBezTo>
                  <a:pt x="19198" y="13484"/>
                  <a:pt x="19339" y="13061"/>
                  <a:pt x="19464" y="12622"/>
                </a:cubicBezTo>
                <a:close/>
                <a:moveTo>
                  <a:pt x="19009" y="14002"/>
                </a:moveTo>
                <a:cubicBezTo>
                  <a:pt x="19292" y="14127"/>
                  <a:pt x="19574" y="14237"/>
                  <a:pt x="19872" y="14284"/>
                </a:cubicBezTo>
                <a:cubicBezTo>
                  <a:pt x="19778" y="14691"/>
                  <a:pt x="19683" y="15099"/>
                  <a:pt x="19574" y="15506"/>
                </a:cubicBezTo>
                <a:cubicBezTo>
                  <a:pt x="19213" y="15475"/>
                  <a:pt x="18868" y="15397"/>
                  <a:pt x="18524" y="15287"/>
                </a:cubicBezTo>
                <a:lnTo>
                  <a:pt x="18508" y="15287"/>
                </a:lnTo>
                <a:cubicBezTo>
                  <a:pt x="18696" y="14864"/>
                  <a:pt x="18853" y="14441"/>
                  <a:pt x="19009" y="14002"/>
                </a:cubicBezTo>
                <a:close/>
                <a:moveTo>
                  <a:pt x="18477" y="15381"/>
                </a:moveTo>
                <a:cubicBezTo>
                  <a:pt x="18477" y="15381"/>
                  <a:pt x="18477" y="15397"/>
                  <a:pt x="18492" y="15397"/>
                </a:cubicBezTo>
                <a:cubicBezTo>
                  <a:pt x="18837" y="15522"/>
                  <a:pt x="19182" y="15600"/>
                  <a:pt x="19542" y="15632"/>
                </a:cubicBezTo>
                <a:cubicBezTo>
                  <a:pt x="19495" y="15773"/>
                  <a:pt x="19464" y="15914"/>
                  <a:pt x="19417" y="16055"/>
                </a:cubicBezTo>
                <a:cubicBezTo>
                  <a:pt x="19370" y="16196"/>
                  <a:pt x="19323" y="16321"/>
                  <a:pt x="19276" y="16463"/>
                </a:cubicBezTo>
                <a:cubicBezTo>
                  <a:pt x="18868" y="16384"/>
                  <a:pt x="18477" y="16321"/>
                  <a:pt x="18085" y="16227"/>
                </a:cubicBezTo>
                <a:cubicBezTo>
                  <a:pt x="18226" y="15945"/>
                  <a:pt x="18351" y="15663"/>
                  <a:pt x="18477" y="15381"/>
                </a:cubicBezTo>
                <a:close/>
                <a:moveTo>
                  <a:pt x="18053" y="16306"/>
                </a:moveTo>
                <a:cubicBezTo>
                  <a:pt x="18430" y="16415"/>
                  <a:pt x="18837" y="16510"/>
                  <a:pt x="19229" y="16557"/>
                </a:cubicBezTo>
                <a:cubicBezTo>
                  <a:pt x="19104" y="16917"/>
                  <a:pt x="18947" y="17293"/>
                  <a:pt x="18790" y="17638"/>
                </a:cubicBezTo>
                <a:cubicBezTo>
                  <a:pt x="18398" y="17481"/>
                  <a:pt x="17975" y="17356"/>
                  <a:pt x="17552" y="17278"/>
                </a:cubicBezTo>
                <a:cubicBezTo>
                  <a:pt x="17724" y="16964"/>
                  <a:pt x="17897" y="16635"/>
                  <a:pt x="18053" y="16306"/>
                </a:cubicBezTo>
                <a:close/>
                <a:moveTo>
                  <a:pt x="17505" y="17372"/>
                </a:moveTo>
                <a:cubicBezTo>
                  <a:pt x="17928" y="17466"/>
                  <a:pt x="18335" y="17607"/>
                  <a:pt x="18743" y="17748"/>
                </a:cubicBezTo>
                <a:cubicBezTo>
                  <a:pt x="18649" y="17967"/>
                  <a:pt x="18539" y="18171"/>
                  <a:pt x="18430" y="18375"/>
                </a:cubicBezTo>
                <a:cubicBezTo>
                  <a:pt x="17991" y="18281"/>
                  <a:pt x="17536" y="18187"/>
                  <a:pt x="17097" y="18108"/>
                </a:cubicBezTo>
                <a:cubicBezTo>
                  <a:pt x="17238" y="17873"/>
                  <a:pt x="17379" y="17622"/>
                  <a:pt x="17505" y="17372"/>
                </a:cubicBezTo>
                <a:close/>
                <a:moveTo>
                  <a:pt x="17050" y="18187"/>
                </a:moveTo>
                <a:cubicBezTo>
                  <a:pt x="17489" y="18296"/>
                  <a:pt x="17928" y="18390"/>
                  <a:pt x="18383" y="18484"/>
                </a:cubicBezTo>
                <a:cubicBezTo>
                  <a:pt x="18194" y="18829"/>
                  <a:pt x="17991" y="19174"/>
                  <a:pt x="17787" y="19519"/>
                </a:cubicBezTo>
                <a:cubicBezTo>
                  <a:pt x="17536" y="19456"/>
                  <a:pt x="17285" y="19378"/>
                  <a:pt x="17050" y="19315"/>
                </a:cubicBezTo>
                <a:cubicBezTo>
                  <a:pt x="16893" y="19268"/>
                  <a:pt x="16658" y="19174"/>
                  <a:pt x="16470" y="19143"/>
                </a:cubicBezTo>
                <a:cubicBezTo>
                  <a:pt x="16674" y="18829"/>
                  <a:pt x="16862" y="18516"/>
                  <a:pt x="17050" y="18187"/>
                </a:cubicBezTo>
                <a:close/>
                <a:moveTo>
                  <a:pt x="16408" y="19237"/>
                </a:moveTo>
                <a:cubicBezTo>
                  <a:pt x="16549" y="19268"/>
                  <a:pt x="16721" y="19347"/>
                  <a:pt x="16831" y="19378"/>
                </a:cubicBezTo>
                <a:cubicBezTo>
                  <a:pt x="16987" y="19425"/>
                  <a:pt x="17160" y="19472"/>
                  <a:pt x="17317" y="19519"/>
                </a:cubicBezTo>
                <a:cubicBezTo>
                  <a:pt x="17442" y="19566"/>
                  <a:pt x="17583" y="19613"/>
                  <a:pt x="17709" y="19644"/>
                </a:cubicBezTo>
                <a:cubicBezTo>
                  <a:pt x="17567" y="19880"/>
                  <a:pt x="17426" y="20099"/>
                  <a:pt x="17270" y="20334"/>
                </a:cubicBezTo>
                <a:cubicBezTo>
                  <a:pt x="16815" y="20209"/>
                  <a:pt x="16345" y="20115"/>
                  <a:pt x="15890" y="20005"/>
                </a:cubicBezTo>
                <a:cubicBezTo>
                  <a:pt x="16063" y="19754"/>
                  <a:pt x="16235" y="19503"/>
                  <a:pt x="16408" y="19237"/>
                </a:cubicBezTo>
                <a:close/>
                <a:moveTo>
                  <a:pt x="15828" y="20099"/>
                </a:moveTo>
                <a:cubicBezTo>
                  <a:pt x="16282" y="20224"/>
                  <a:pt x="16721" y="20350"/>
                  <a:pt x="17176" y="20459"/>
                </a:cubicBezTo>
                <a:cubicBezTo>
                  <a:pt x="17019" y="20695"/>
                  <a:pt x="16862" y="20914"/>
                  <a:pt x="16690" y="21149"/>
                </a:cubicBezTo>
                <a:cubicBezTo>
                  <a:pt x="16204" y="21086"/>
                  <a:pt x="15734" y="21008"/>
                  <a:pt x="15263" y="20867"/>
                </a:cubicBezTo>
                <a:cubicBezTo>
                  <a:pt x="15451" y="20616"/>
                  <a:pt x="15639" y="20365"/>
                  <a:pt x="15828" y="20099"/>
                </a:cubicBezTo>
                <a:close/>
                <a:moveTo>
                  <a:pt x="15169" y="20977"/>
                </a:moveTo>
                <a:cubicBezTo>
                  <a:pt x="15624" y="21133"/>
                  <a:pt x="16110" y="21259"/>
                  <a:pt x="16580" y="21290"/>
                </a:cubicBezTo>
                <a:cubicBezTo>
                  <a:pt x="16486" y="21416"/>
                  <a:pt x="16376" y="21557"/>
                  <a:pt x="16266" y="21682"/>
                </a:cubicBezTo>
                <a:cubicBezTo>
                  <a:pt x="16188" y="21792"/>
                  <a:pt x="16094" y="21901"/>
                  <a:pt x="16016" y="22011"/>
                </a:cubicBezTo>
                <a:cubicBezTo>
                  <a:pt x="15545" y="21886"/>
                  <a:pt x="15060" y="21776"/>
                  <a:pt x="14589" y="21698"/>
                </a:cubicBezTo>
                <a:cubicBezTo>
                  <a:pt x="14621" y="21651"/>
                  <a:pt x="14652" y="21619"/>
                  <a:pt x="14699" y="21572"/>
                </a:cubicBezTo>
                <a:cubicBezTo>
                  <a:pt x="14856" y="21384"/>
                  <a:pt x="15013" y="21180"/>
                  <a:pt x="15169" y="20977"/>
                </a:cubicBezTo>
                <a:close/>
                <a:moveTo>
                  <a:pt x="14558" y="21807"/>
                </a:moveTo>
                <a:cubicBezTo>
                  <a:pt x="14997" y="21933"/>
                  <a:pt x="15451" y="22043"/>
                  <a:pt x="15906" y="22137"/>
                </a:cubicBezTo>
                <a:cubicBezTo>
                  <a:pt x="15718" y="22356"/>
                  <a:pt x="15530" y="22591"/>
                  <a:pt x="15326" y="22811"/>
                </a:cubicBezTo>
                <a:cubicBezTo>
                  <a:pt x="14871" y="22670"/>
                  <a:pt x="14401" y="22560"/>
                  <a:pt x="13931" y="22450"/>
                </a:cubicBezTo>
                <a:cubicBezTo>
                  <a:pt x="14119" y="22246"/>
                  <a:pt x="14307" y="22027"/>
                  <a:pt x="14495" y="21807"/>
                </a:cubicBezTo>
                <a:lnTo>
                  <a:pt x="14511" y="21823"/>
                </a:lnTo>
                <a:cubicBezTo>
                  <a:pt x="14516" y="21828"/>
                  <a:pt x="14520" y="21830"/>
                  <a:pt x="14525" y="21830"/>
                </a:cubicBezTo>
                <a:cubicBezTo>
                  <a:pt x="14536" y="21830"/>
                  <a:pt x="14547" y="21819"/>
                  <a:pt x="14558" y="21807"/>
                </a:cubicBezTo>
                <a:close/>
                <a:moveTo>
                  <a:pt x="13868" y="22528"/>
                </a:moveTo>
                <a:cubicBezTo>
                  <a:pt x="14307" y="22670"/>
                  <a:pt x="14777" y="22811"/>
                  <a:pt x="15232" y="22920"/>
                </a:cubicBezTo>
                <a:cubicBezTo>
                  <a:pt x="14950" y="23234"/>
                  <a:pt x="14683" y="23532"/>
                  <a:pt x="14386" y="23829"/>
                </a:cubicBezTo>
                <a:cubicBezTo>
                  <a:pt x="13931" y="23673"/>
                  <a:pt x="13445" y="23547"/>
                  <a:pt x="12959" y="23453"/>
                </a:cubicBezTo>
                <a:cubicBezTo>
                  <a:pt x="13273" y="23155"/>
                  <a:pt x="13570" y="22842"/>
                  <a:pt x="13868" y="22528"/>
                </a:cubicBezTo>
                <a:close/>
                <a:moveTo>
                  <a:pt x="12834" y="23579"/>
                </a:moveTo>
                <a:cubicBezTo>
                  <a:pt x="13304" y="23704"/>
                  <a:pt x="13790" y="23845"/>
                  <a:pt x="14260" y="23971"/>
                </a:cubicBezTo>
                <a:cubicBezTo>
                  <a:pt x="14041" y="24206"/>
                  <a:pt x="13806" y="24425"/>
                  <a:pt x="13586" y="24644"/>
                </a:cubicBezTo>
                <a:cubicBezTo>
                  <a:pt x="13100" y="24472"/>
                  <a:pt x="12599" y="24347"/>
                  <a:pt x="12081" y="24284"/>
                </a:cubicBezTo>
                <a:cubicBezTo>
                  <a:pt x="12332" y="24065"/>
                  <a:pt x="12583" y="23829"/>
                  <a:pt x="12834" y="23579"/>
                </a:cubicBezTo>
                <a:close/>
                <a:moveTo>
                  <a:pt x="11925" y="24425"/>
                </a:moveTo>
                <a:cubicBezTo>
                  <a:pt x="12442" y="24503"/>
                  <a:pt x="12944" y="24629"/>
                  <a:pt x="13461" y="24770"/>
                </a:cubicBezTo>
                <a:cubicBezTo>
                  <a:pt x="13226" y="24989"/>
                  <a:pt x="12991" y="25209"/>
                  <a:pt x="12755" y="25428"/>
                </a:cubicBezTo>
                <a:cubicBezTo>
                  <a:pt x="12254" y="25271"/>
                  <a:pt x="11737" y="25130"/>
                  <a:pt x="11204" y="25021"/>
                </a:cubicBezTo>
                <a:cubicBezTo>
                  <a:pt x="11454" y="24833"/>
                  <a:pt x="11690" y="24629"/>
                  <a:pt x="11925" y="24425"/>
                </a:cubicBezTo>
                <a:close/>
                <a:moveTo>
                  <a:pt x="11047" y="25162"/>
                </a:moveTo>
                <a:cubicBezTo>
                  <a:pt x="11564" y="25318"/>
                  <a:pt x="12081" y="25460"/>
                  <a:pt x="12599" y="25569"/>
                </a:cubicBezTo>
                <a:cubicBezTo>
                  <a:pt x="12379" y="25773"/>
                  <a:pt x="12144" y="25961"/>
                  <a:pt x="11925" y="26165"/>
                </a:cubicBezTo>
                <a:cubicBezTo>
                  <a:pt x="11392" y="26024"/>
                  <a:pt x="10859" y="25883"/>
                  <a:pt x="10326" y="25710"/>
                </a:cubicBezTo>
                <a:cubicBezTo>
                  <a:pt x="10577" y="25538"/>
                  <a:pt x="10812" y="25350"/>
                  <a:pt x="11047" y="25162"/>
                </a:cubicBezTo>
                <a:close/>
                <a:moveTo>
                  <a:pt x="10185" y="25820"/>
                </a:moveTo>
                <a:cubicBezTo>
                  <a:pt x="10702" y="26008"/>
                  <a:pt x="11219" y="26181"/>
                  <a:pt x="11752" y="26290"/>
                </a:cubicBezTo>
                <a:cubicBezTo>
                  <a:pt x="11674" y="26369"/>
                  <a:pt x="11596" y="26431"/>
                  <a:pt x="11517" y="26494"/>
                </a:cubicBezTo>
                <a:cubicBezTo>
                  <a:pt x="11407" y="26588"/>
                  <a:pt x="11298" y="26666"/>
                  <a:pt x="11188" y="26745"/>
                </a:cubicBezTo>
                <a:cubicBezTo>
                  <a:pt x="10922" y="26666"/>
                  <a:pt x="10655" y="26588"/>
                  <a:pt x="10389" y="26510"/>
                </a:cubicBezTo>
                <a:cubicBezTo>
                  <a:pt x="10216" y="26463"/>
                  <a:pt x="10044" y="26416"/>
                  <a:pt x="9871" y="26369"/>
                </a:cubicBezTo>
                <a:cubicBezTo>
                  <a:pt x="9793" y="26353"/>
                  <a:pt x="9715" y="26322"/>
                  <a:pt x="9636" y="26306"/>
                </a:cubicBezTo>
                <a:cubicBezTo>
                  <a:pt x="9621" y="26306"/>
                  <a:pt x="9574" y="26290"/>
                  <a:pt x="9527" y="26290"/>
                </a:cubicBezTo>
                <a:cubicBezTo>
                  <a:pt x="9746" y="26134"/>
                  <a:pt x="9965" y="25977"/>
                  <a:pt x="10185" y="25820"/>
                </a:cubicBezTo>
                <a:close/>
                <a:moveTo>
                  <a:pt x="9417" y="26369"/>
                </a:moveTo>
                <a:cubicBezTo>
                  <a:pt x="9668" y="26447"/>
                  <a:pt x="9934" y="26525"/>
                  <a:pt x="10201" y="26604"/>
                </a:cubicBezTo>
                <a:cubicBezTo>
                  <a:pt x="10483" y="26682"/>
                  <a:pt x="10765" y="26776"/>
                  <a:pt x="11063" y="26855"/>
                </a:cubicBezTo>
                <a:cubicBezTo>
                  <a:pt x="10843" y="27011"/>
                  <a:pt x="10639" y="27152"/>
                  <a:pt x="10420" y="27309"/>
                </a:cubicBezTo>
                <a:cubicBezTo>
                  <a:pt x="9840" y="27168"/>
                  <a:pt x="9260" y="27011"/>
                  <a:pt x="8680" y="26839"/>
                </a:cubicBezTo>
                <a:cubicBezTo>
                  <a:pt x="8837" y="26745"/>
                  <a:pt x="9009" y="26635"/>
                  <a:pt x="9166" y="26541"/>
                </a:cubicBezTo>
                <a:cubicBezTo>
                  <a:pt x="9244" y="26478"/>
                  <a:pt x="9338" y="26416"/>
                  <a:pt x="9417" y="26369"/>
                </a:cubicBezTo>
                <a:close/>
                <a:moveTo>
                  <a:pt x="8523" y="26933"/>
                </a:moveTo>
                <a:cubicBezTo>
                  <a:pt x="9041" y="27168"/>
                  <a:pt x="9621" y="27340"/>
                  <a:pt x="10185" y="27466"/>
                </a:cubicBezTo>
                <a:cubicBezTo>
                  <a:pt x="9934" y="27623"/>
                  <a:pt x="9668" y="27795"/>
                  <a:pt x="9401" y="27952"/>
                </a:cubicBezTo>
                <a:cubicBezTo>
                  <a:pt x="8837" y="27764"/>
                  <a:pt x="8257" y="27607"/>
                  <a:pt x="7693" y="27435"/>
                </a:cubicBezTo>
                <a:cubicBezTo>
                  <a:pt x="7975" y="27278"/>
                  <a:pt x="8257" y="27105"/>
                  <a:pt x="8523" y="26933"/>
                </a:cubicBezTo>
                <a:close/>
                <a:moveTo>
                  <a:pt x="7520" y="27529"/>
                </a:moveTo>
                <a:cubicBezTo>
                  <a:pt x="8069" y="27732"/>
                  <a:pt x="8633" y="27952"/>
                  <a:pt x="9197" y="28077"/>
                </a:cubicBezTo>
                <a:cubicBezTo>
                  <a:pt x="8853" y="28265"/>
                  <a:pt x="8523" y="28453"/>
                  <a:pt x="8179" y="28626"/>
                </a:cubicBezTo>
                <a:cubicBezTo>
                  <a:pt x="7912" y="28547"/>
                  <a:pt x="7646" y="28485"/>
                  <a:pt x="7395" y="28391"/>
                </a:cubicBezTo>
                <a:cubicBezTo>
                  <a:pt x="7081" y="28297"/>
                  <a:pt x="6799" y="28187"/>
                  <a:pt x="6501" y="28077"/>
                </a:cubicBezTo>
                <a:cubicBezTo>
                  <a:pt x="6846" y="27905"/>
                  <a:pt x="7191" y="27717"/>
                  <a:pt x="7520" y="27529"/>
                </a:cubicBezTo>
                <a:close/>
                <a:moveTo>
                  <a:pt x="19639" y="650"/>
                </a:moveTo>
                <a:cubicBezTo>
                  <a:pt x="19675" y="650"/>
                  <a:pt x="19711" y="686"/>
                  <a:pt x="19746" y="757"/>
                </a:cubicBezTo>
                <a:cubicBezTo>
                  <a:pt x="19950" y="929"/>
                  <a:pt x="20091" y="1133"/>
                  <a:pt x="20185" y="1384"/>
                </a:cubicBezTo>
                <a:cubicBezTo>
                  <a:pt x="20326" y="1635"/>
                  <a:pt x="20436" y="1901"/>
                  <a:pt x="20561" y="2152"/>
                </a:cubicBezTo>
                <a:cubicBezTo>
                  <a:pt x="20843" y="2747"/>
                  <a:pt x="21126" y="3327"/>
                  <a:pt x="21392" y="3923"/>
                </a:cubicBezTo>
                <a:cubicBezTo>
                  <a:pt x="21941" y="5083"/>
                  <a:pt x="22489" y="6243"/>
                  <a:pt x="23038" y="7403"/>
                </a:cubicBezTo>
                <a:cubicBezTo>
                  <a:pt x="22630" y="7356"/>
                  <a:pt x="22191" y="7356"/>
                  <a:pt x="21784" y="7340"/>
                </a:cubicBezTo>
                <a:cubicBezTo>
                  <a:pt x="21467" y="7321"/>
                  <a:pt x="21138" y="7297"/>
                  <a:pt x="20815" y="7297"/>
                </a:cubicBezTo>
                <a:cubicBezTo>
                  <a:pt x="20596" y="7297"/>
                  <a:pt x="20379" y="7308"/>
                  <a:pt x="20169" y="7340"/>
                </a:cubicBezTo>
                <a:cubicBezTo>
                  <a:pt x="20140" y="7327"/>
                  <a:pt x="20107" y="7320"/>
                  <a:pt x="20073" y="7320"/>
                </a:cubicBezTo>
                <a:cubicBezTo>
                  <a:pt x="19984" y="7320"/>
                  <a:pt x="19894" y="7371"/>
                  <a:pt x="19872" y="7497"/>
                </a:cubicBezTo>
                <a:cubicBezTo>
                  <a:pt x="19872" y="7528"/>
                  <a:pt x="19872" y="7575"/>
                  <a:pt x="19856" y="7607"/>
                </a:cubicBezTo>
                <a:cubicBezTo>
                  <a:pt x="19840" y="7622"/>
                  <a:pt x="19825" y="7638"/>
                  <a:pt x="19840" y="7669"/>
                </a:cubicBezTo>
                <a:lnTo>
                  <a:pt x="19856" y="7669"/>
                </a:lnTo>
                <a:cubicBezTo>
                  <a:pt x="19527" y="10083"/>
                  <a:pt x="19104" y="12403"/>
                  <a:pt x="18210" y="14676"/>
                </a:cubicBezTo>
                <a:cubicBezTo>
                  <a:pt x="17317" y="16964"/>
                  <a:pt x="16063" y="19111"/>
                  <a:pt x="14527" y="21024"/>
                </a:cubicBezTo>
                <a:cubicBezTo>
                  <a:pt x="13868" y="21839"/>
                  <a:pt x="13163" y="22607"/>
                  <a:pt x="12395" y="23359"/>
                </a:cubicBezTo>
                <a:cubicBezTo>
                  <a:pt x="12364" y="23359"/>
                  <a:pt x="12348" y="23375"/>
                  <a:pt x="12348" y="23406"/>
                </a:cubicBezTo>
                <a:cubicBezTo>
                  <a:pt x="9542" y="26118"/>
                  <a:pt x="6031" y="28250"/>
                  <a:pt x="2254" y="28939"/>
                </a:cubicBezTo>
                <a:cubicBezTo>
                  <a:pt x="1956" y="27388"/>
                  <a:pt x="1282" y="25851"/>
                  <a:pt x="576" y="24425"/>
                </a:cubicBezTo>
                <a:lnTo>
                  <a:pt x="576" y="24425"/>
                </a:lnTo>
                <a:cubicBezTo>
                  <a:pt x="717" y="24438"/>
                  <a:pt x="858" y="24445"/>
                  <a:pt x="999" y="24445"/>
                </a:cubicBezTo>
                <a:cubicBezTo>
                  <a:pt x="2865" y="24445"/>
                  <a:pt x="4818" y="23344"/>
                  <a:pt x="6392" y="22528"/>
                </a:cubicBezTo>
                <a:cubicBezTo>
                  <a:pt x="8492" y="21431"/>
                  <a:pt x="10498" y="20146"/>
                  <a:pt x="12254" y="18532"/>
                </a:cubicBezTo>
                <a:cubicBezTo>
                  <a:pt x="15185" y="15836"/>
                  <a:pt x="17332" y="12246"/>
                  <a:pt x="17646" y="8218"/>
                </a:cubicBezTo>
                <a:cubicBezTo>
                  <a:pt x="17646" y="8171"/>
                  <a:pt x="17646" y="8124"/>
                  <a:pt x="17630" y="8092"/>
                </a:cubicBezTo>
                <a:cubicBezTo>
                  <a:pt x="17724" y="7889"/>
                  <a:pt x="17756" y="7638"/>
                  <a:pt x="17756" y="7434"/>
                </a:cubicBezTo>
                <a:cubicBezTo>
                  <a:pt x="17756" y="7286"/>
                  <a:pt x="17629" y="7215"/>
                  <a:pt x="17506" y="7215"/>
                </a:cubicBezTo>
                <a:cubicBezTo>
                  <a:pt x="17473" y="7215"/>
                  <a:pt x="17440" y="7220"/>
                  <a:pt x="17411" y="7230"/>
                </a:cubicBezTo>
                <a:cubicBezTo>
                  <a:pt x="16940" y="7058"/>
                  <a:pt x="16423" y="7027"/>
                  <a:pt x="15922" y="6948"/>
                </a:cubicBezTo>
                <a:cubicBezTo>
                  <a:pt x="15483" y="6885"/>
                  <a:pt x="15013" y="6744"/>
                  <a:pt x="14558" y="6729"/>
                </a:cubicBezTo>
                <a:cubicBezTo>
                  <a:pt x="15420" y="5820"/>
                  <a:pt x="16188" y="4864"/>
                  <a:pt x="16972" y="3907"/>
                </a:cubicBezTo>
                <a:cubicBezTo>
                  <a:pt x="17379" y="3421"/>
                  <a:pt x="17787" y="2920"/>
                  <a:pt x="18194" y="2434"/>
                </a:cubicBezTo>
                <a:cubicBezTo>
                  <a:pt x="18430" y="2136"/>
                  <a:pt x="18680" y="1838"/>
                  <a:pt x="18915" y="1541"/>
                </a:cubicBezTo>
                <a:cubicBezTo>
                  <a:pt x="19072" y="1352"/>
                  <a:pt x="19307" y="898"/>
                  <a:pt x="19511" y="804"/>
                </a:cubicBezTo>
                <a:cubicBezTo>
                  <a:pt x="19554" y="701"/>
                  <a:pt x="19597" y="650"/>
                  <a:pt x="19639" y="650"/>
                </a:cubicBezTo>
                <a:close/>
                <a:moveTo>
                  <a:pt x="6345" y="28140"/>
                </a:moveTo>
                <a:cubicBezTo>
                  <a:pt x="6846" y="28375"/>
                  <a:pt x="7379" y="28594"/>
                  <a:pt x="7928" y="28735"/>
                </a:cubicBezTo>
                <a:cubicBezTo>
                  <a:pt x="7677" y="28861"/>
                  <a:pt x="7426" y="28971"/>
                  <a:pt x="7175" y="29080"/>
                </a:cubicBezTo>
                <a:cubicBezTo>
                  <a:pt x="6940" y="29018"/>
                  <a:pt x="6689" y="28971"/>
                  <a:pt x="6470" y="28892"/>
                </a:cubicBezTo>
                <a:cubicBezTo>
                  <a:pt x="6141" y="28783"/>
                  <a:pt x="5827" y="28657"/>
                  <a:pt x="5514" y="28516"/>
                </a:cubicBezTo>
                <a:cubicBezTo>
                  <a:pt x="5796" y="28406"/>
                  <a:pt x="6078" y="28281"/>
                  <a:pt x="6345" y="28140"/>
                </a:cubicBezTo>
                <a:close/>
                <a:moveTo>
                  <a:pt x="5420" y="28547"/>
                </a:moveTo>
                <a:cubicBezTo>
                  <a:pt x="5890" y="28783"/>
                  <a:pt x="6407" y="29033"/>
                  <a:pt x="6940" y="29174"/>
                </a:cubicBezTo>
                <a:cubicBezTo>
                  <a:pt x="6689" y="29284"/>
                  <a:pt x="6439" y="29378"/>
                  <a:pt x="6188" y="29472"/>
                </a:cubicBezTo>
                <a:cubicBezTo>
                  <a:pt x="5671" y="29237"/>
                  <a:pt x="5122" y="29033"/>
                  <a:pt x="4589" y="28845"/>
                </a:cubicBezTo>
                <a:cubicBezTo>
                  <a:pt x="4871" y="28751"/>
                  <a:pt x="5138" y="28657"/>
                  <a:pt x="5420" y="28547"/>
                </a:cubicBezTo>
                <a:close/>
                <a:moveTo>
                  <a:pt x="4417" y="28892"/>
                </a:moveTo>
                <a:cubicBezTo>
                  <a:pt x="4934" y="29127"/>
                  <a:pt x="5467" y="29362"/>
                  <a:pt x="6015" y="29535"/>
                </a:cubicBezTo>
                <a:cubicBezTo>
                  <a:pt x="5718" y="29645"/>
                  <a:pt x="5404" y="29754"/>
                  <a:pt x="5106" y="29848"/>
                </a:cubicBezTo>
                <a:cubicBezTo>
                  <a:pt x="5075" y="29817"/>
                  <a:pt x="5044" y="29801"/>
                  <a:pt x="5012" y="29786"/>
                </a:cubicBezTo>
                <a:cubicBezTo>
                  <a:pt x="4417" y="29551"/>
                  <a:pt x="3743" y="29300"/>
                  <a:pt x="3069" y="29174"/>
                </a:cubicBezTo>
                <a:cubicBezTo>
                  <a:pt x="3523" y="29112"/>
                  <a:pt x="3978" y="29018"/>
                  <a:pt x="4417" y="28892"/>
                </a:cubicBezTo>
                <a:close/>
                <a:moveTo>
                  <a:pt x="19754" y="0"/>
                </a:moveTo>
                <a:cubicBezTo>
                  <a:pt x="19699" y="0"/>
                  <a:pt x="19665" y="28"/>
                  <a:pt x="19652" y="67"/>
                </a:cubicBezTo>
                <a:cubicBezTo>
                  <a:pt x="19339" y="83"/>
                  <a:pt x="19135" y="428"/>
                  <a:pt x="18962" y="616"/>
                </a:cubicBezTo>
                <a:cubicBezTo>
                  <a:pt x="18430" y="1258"/>
                  <a:pt x="17912" y="1901"/>
                  <a:pt x="17379" y="2544"/>
                </a:cubicBezTo>
                <a:cubicBezTo>
                  <a:pt x="16298" y="3860"/>
                  <a:pt x="15169" y="5177"/>
                  <a:pt x="14182" y="6572"/>
                </a:cubicBezTo>
                <a:cubicBezTo>
                  <a:pt x="14135" y="6650"/>
                  <a:pt x="14135" y="6729"/>
                  <a:pt x="14166" y="6776"/>
                </a:cubicBezTo>
                <a:cubicBezTo>
                  <a:pt x="14135" y="6823"/>
                  <a:pt x="14119" y="6885"/>
                  <a:pt x="14135" y="6948"/>
                </a:cubicBezTo>
                <a:cubicBezTo>
                  <a:pt x="14041" y="7215"/>
                  <a:pt x="14386" y="7465"/>
                  <a:pt x="14542" y="7654"/>
                </a:cubicBezTo>
                <a:cubicBezTo>
                  <a:pt x="14840" y="7983"/>
                  <a:pt x="15138" y="8406"/>
                  <a:pt x="15530" y="8625"/>
                </a:cubicBezTo>
                <a:cubicBezTo>
                  <a:pt x="15545" y="8657"/>
                  <a:pt x="15577" y="8672"/>
                  <a:pt x="15624" y="8688"/>
                </a:cubicBezTo>
                <a:cubicBezTo>
                  <a:pt x="15890" y="8751"/>
                  <a:pt x="16172" y="8751"/>
                  <a:pt x="16455" y="8766"/>
                </a:cubicBezTo>
                <a:cubicBezTo>
                  <a:pt x="16643" y="8766"/>
                  <a:pt x="16831" y="8798"/>
                  <a:pt x="17019" y="8813"/>
                </a:cubicBezTo>
                <a:cubicBezTo>
                  <a:pt x="16549" y="12481"/>
                  <a:pt x="14511" y="15741"/>
                  <a:pt x="11784" y="18218"/>
                </a:cubicBezTo>
                <a:cubicBezTo>
                  <a:pt x="10201" y="19660"/>
                  <a:pt x="8398" y="20851"/>
                  <a:pt x="6517" y="21854"/>
                </a:cubicBezTo>
                <a:cubicBezTo>
                  <a:pt x="5577" y="22372"/>
                  <a:pt x="4605" y="22858"/>
                  <a:pt x="3617" y="23249"/>
                </a:cubicBezTo>
                <a:cubicBezTo>
                  <a:pt x="2536" y="23688"/>
                  <a:pt x="1439" y="23876"/>
                  <a:pt x="310" y="24127"/>
                </a:cubicBezTo>
                <a:cubicBezTo>
                  <a:pt x="294" y="24127"/>
                  <a:pt x="294" y="24127"/>
                  <a:pt x="294" y="24143"/>
                </a:cubicBezTo>
                <a:cubicBezTo>
                  <a:pt x="285" y="24142"/>
                  <a:pt x="277" y="24142"/>
                  <a:pt x="268" y="24142"/>
                </a:cubicBezTo>
                <a:cubicBezTo>
                  <a:pt x="122" y="24142"/>
                  <a:pt x="1" y="24262"/>
                  <a:pt x="75" y="24425"/>
                </a:cubicBezTo>
                <a:cubicBezTo>
                  <a:pt x="780" y="25977"/>
                  <a:pt x="1313" y="27591"/>
                  <a:pt x="2003" y="29127"/>
                </a:cubicBezTo>
                <a:cubicBezTo>
                  <a:pt x="2034" y="29190"/>
                  <a:pt x="2081" y="29206"/>
                  <a:pt x="2128" y="29221"/>
                </a:cubicBezTo>
                <a:cubicBezTo>
                  <a:pt x="2144" y="29237"/>
                  <a:pt x="2160" y="29253"/>
                  <a:pt x="2175" y="29268"/>
                </a:cubicBezTo>
                <a:cubicBezTo>
                  <a:pt x="2598" y="29488"/>
                  <a:pt x="3053" y="29598"/>
                  <a:pt x="3492" y="29754"/>
                </a:cubicBezTo>
                <a:cubicBezTo>
                  <a:pt x="3931" y="29911"/>
                  <a:pt x="4370" y="30068"/>
                  <a:pt x="4824" y="30225"/>
                </a:cubicBezTo>
                <a:cubicBezTo>
                  <a:pt x="4852" y="30236"/>
                  <a:pt x="4882" y="30241"/>
                  <a:pt x="4911" y="30241"/>
                </a:cubicBezTo>
                <a:cubicBezTo>
                  <a:pt x="4963" y="30241"/>
                  <a:pt x="5013" y="30224"/>
                  <a:pt x="5044" y="30193"/>
                </a:cubicBezTo>
                <a:cubicBezTo>
                  <a:pt x="9809" y="29676"/>
                  <a:pt x="13994" y="25460"/>
                  <a:pt x="16752" y="21854"/>
                </a:cubicBezTo>
                <a:cubicBezTo>
                  <a:pt x="17082" y="21447"/>
                  <a:pt x="17395" y="21008"/>
                  <a:pt x="17693" y="20569"/>
                </a:cubicBezTo>
                <a:cubicBezTo>
                  <a:pt x="17740" y="20585"/>
                  <a:pt x="17787" y="20601"/>
                  <a:pt x="17834" y="20601"/>
                </a:cubicBezTo>
                <a:cubicBezTo>
                  <a:pt x="17839" y="20602"/>
                  <a:pt x="17843" y="20602"/>
                  <a:pt x="17848" y="20602"/>
                </a:cubicBezTo>
                <a:cubicBezTo>
                  <a:pt x="17901" y="20602"/>
                  <a:pt x="17923" y="20521"/>
                  <a:pt x="17865" y="20506"/>
                </a:cubicBezTo>
                <a:cubicBezTo>
                  <a:pt x="17834" y="20491"/>
                  <a:pt x="17787" y="20475"/>
                  <a:pt x="17756" y="20475"/>
                </a:cubicBezTo>
                <a:cubicBezTo>
                  <a:pt x="17912" y="20240"/>
                  <a:pt x="18069" y="19989"/>
                  <a:pt x="18210" y="19754"/>
                </a:cubicBezTo>
                <a:cubicBezTo>
                  <a:pt x="18241" y="19754"/>
                  <a:pt x="18273" y="19707"/>
                  <a:pt x="18257" y="19676"/>
                </a:cubicBezTo>
                <a:cubicBezTo>
                  <a:pt x="18962" y="18500"/>
                  <a:pt x="19558" y="17262"/>
                  <a:pt x="19966" y="15930"/>
                </a:cubicBezTo>
                <a:cubicBezTo>
                  <a:pt x="20310" y="14785"/>
                  <a:pt x="20530" y="13578"/>
                  <a:pt x="20781" y="12403"/>
                </a:cubicBezTo>
                <a:cubicBezTo>
                  <a:pt x="21000" y="11306"/>
                  <a:pt x="21314" y="10208"/>
                  <a:pt x="21251" y="9096"/>
                </a:cubicBezTo>
                <a:lnTo>
                  <a:pt x="21251" y="9096"/>
                </a:lnTo>
                <a:cubicBezTo>
                  <a:pt x="21580" y="9158"/>
                  <a:pt x="21909" y="9221"/>
                  <a:pt x="22238" y="9268"/>
                </a:cubicBezTo>
                <a:cubicBezTo>
                  <a:pt x="22254" y="9284"/>
                  <a:pt x="22254" y="9284"/>
                  <a:pt x="22270" y="9284"/>
                </a:cubicBezTo>
                <a:cubicBezTo>
                  <a:pt x="22925" y="9373"/>
                  <a:pt x="23596" y="9414"/>
                  <a:pt x="24260" y="9414"/>
                </a:cubicBezTo>
                <a:cubicBezTo>
                  <a:pt x="24534" y="9414"/>
                  <a:pt x="24806" y="9407"/>
                  <a:pt x="25075" y="9393"/>
                </a:cubicBezTo>
                <a:cubicBezTo>
                  <a:pt x="25891" y="9362"/>
                  <a:pt x="26141" y="9111"/>
                  <a:pt x="25843" y="8328"/>
                </a:cubicBezTo>
                <a:cubicBezTo>
                  <a:pt x="24825" y="5710"/>
                  <a:pt x="23351" y="2889"/>
                  <a:pt x="21658" y="647"/>
                </a:cubicBezTo>
                <a:cubicBezTo>
                  <a:pt x="21627" y="584"/>
                  <a:pt x="21549" y="569"/>
                  <a:pt x="21486" y="569"/>
                </a:cubicBezTo>
                <a:cubicBezTo>
                  <a:pt x="21282" y="428"/>
                  <a:pt x="21000" y="349"/>
                  <a:pt x="20796" y="271"/>
                </a:cubicBezTo>
                <a:cubicBezTo>
                  <a:pt x="20483" y="161"/>
                  <a:pt x="20122" y="36"/>
                  <a:pt x="19793" y="4"/>
                </a:cubicBezTo>
                <a:cubicBezTo>
                  <a:pt x="19779" y="2"/>
                  <a:pt x="19766" y="0"/>
                  <a:pt x="197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8" name="Google Shape;1198;p38"/>
          <p:cNvSpPr/>
          <p:nvPr/>
        </p:nvSpPr>
        <p:spPr>
          <a:xfrm rot="-1160172">
            <a:off x="860373" y="4300075"/>
            <a:ext cx="251710" cy="574784"/>
          </a:xfrm>
          <a:custGeom>
            <a:avLst/>
            <a:gdLst/>
            <a:ahLst/>
            <a:cxnLst/>
            <a:rect l="l" t="t" r="r" b="b"/>
            <a:pathLst>
              <a:path w="8183" h="18686" extrusionOk="0">
                <a:moveTo>
                  <a:pt x="5016" y="818"/>
                </a:moveTo>
                <a:cubicBezTo>
                  <a:pt x="4812" y="826"/>
                  <a:pt x="4609" y="830"/>
                  <a:pt x="4405" y="830"/>
                </a:cubicBezTo>
                <a:cubicBezTo>
                  <a:pt x="4201" y="830"/>
                  <a:pt x="3997" y="826"/>
                  <a:pt x="3793" y="818"/>
                </a:cubicBezTo>
                <a:close/>
                <a:moveTo>
                  <a:pt x="1395" y="818"/>
                </a:moveTo>
                <a:cubicBezTo>
                  <a:pt x="1489" y="834"/>
                  <a:pt x="1583" y="834"/>
                  <a:pt x="1677" y="834"/>
                </a:cubicBezTo>
                <a:cubicBezTo>
                  <a:pt x="1646" y="881"/>
                  <a:pt x="1630" y="928"/>
                  <a:pt x="1630" y="991"/>
                </a:cubicBezTo>
                <a:cubicBezTo>
                  <a:pt x="1646" y="1085"/>
                  <a:pt x="1646" y="1179"/>
                  <a:pt x="1646" y="1273"/>
                </a:cubicBezTo>
                <a:cubicBezTo>
                  <a:pt x="1630" y="1288"/>
                  <a:pt x="1615" y="1304"/>
                  <a:pt x="1599" y="1335"/>
                </a:cubicBezTo>
                <a:cubicBezTo>
                  <a:pt x="1552" y="1116"/>
                  <a:pt x="1489" y="944"/>
                  <a:pt x="1395" y="818"/>
                </a:cubicBezTo>
                <a:close/>
                <a:moveTo>
                  <a:pt x="2289" y="1273"/>
                </a:moveTo>
                <a:lnTo>
                  <a:pt x="2289" y="1273"/>
                </a:lnTo>
                <a:cubicBezTo>
                  <a:pt x="2602" y="1304"/>
                  <a:pt x="2916" y="1320"/>
                  <a:pt x="3245" y="1335"/>
                </a:cubicBezTo>
                <a:cubicBezTo>
                  <a:pt x="3182" y="1367"/>
                  <a:pt x="3151" y="1429"/>
                  <a:pt x="3151" y="1523"/>
                </a:cubicBezTo>
                <a:cubicBezTo>
                  <a:pt x="3214" y="2386"/>
                  <a:pt x="3245" y="3248"/>
                  <a:pt x="3261" y="4110"/>
                </a:cubicBezTo>
                <a:cubicBezTo>
                  <a:pt x="3151" y="3279"/>
                  <a:pt x="3025" y="2448"/>
                  <a:pt x="2916" y="1633"/>
                </a:cubicBezTo>
                <a:cubicBezTo>
                  <a:pt x="2901" y="1508"/>
                  <a:pt x="2806" y="1448"/>
                  <a:pt x="2712" y="1448"/>
                </a:cubicBezTo>
                <a:cubicBezTo>
                  <a:pt x="2606" y="1448"/>
                  <a:pt x="2500" y="1523"/>
                  <a:pt x="2508" y="1665"/>
                </a:cubicBezTo>
                <a:cubicBezTo>
                  <a:pt x="2555" y="2307"/>
                  <a:pt x="2634" y="2950"/>
                  <a:pt x="2696" y="3624"/>
                </a:cubicBezTo>
                <a:cubicBezTo>
                  <a:pt x="2571" y="2840"/>
                  <a:pt x="2445" y="2056"/>
                  <a:pt x="2289" y="1273"/>
                </a:cubicBezTo>
                <a:close/>
                <a:moveTo>
                  <a:pt x="3793" y="1335"/>
                </a:moveTo>
                <a:cubicBezTo>
                  <a:pt x="3825" y="2260"/>
                  <a:pt x="3872" y="3185"/>
                  <a:pt x="3888" y="4110"/>
                </a:cubicBezTo>
                <a:cubicBezTo>
                  <a:pt x="3793" y="3232"/>
                  <a:pt x="3699" y="2354"/>
                  <a:pt x="3605" y="1476"/>
                </a:cubicBezTo>
                <a:cubicBezTo>
                  <a:pt x="3605" y="1414"/>
                  <a:pt x="3574" y="1367"/>
                  <a:pt x="3543" y="1335"/>
                </a:cubicBezTo>
                <a:close/>
                <a:moveTo>
                  <a:pt x="4938" y="1288"/>
                </a:moveTo>
                <a:cubicBezTo>
                  <a:pt x="4938" y="1304"/>
                  <a:pt x="4922" y="1320"/>
                  <a:pt x="4922" y="1351"/>
                </a:cubicBezTo>
                <a:cubicBezTo>
                  <a:pt x="4969" y="2260"/>
                  <a:pt x="5047" y="3201"/>
                  <a:pt x="5094" y="4157"/>
                </a:cubicBezTo>
                <a:cubicBezTo>
                  <a:pt x="5000" y="3201"/>
                  <a:pt x="4906" y="2244"/>
                  <a:pt x="4812" y="1288"/>
                </a:cubicBezTo>
                <a:close/>
                <a:moveTo>
                  <a:pt x="4436" y="1320"/>
                </a:moveTo>
                <a:cubicBezTo>
                  <a:pt x="4483" y="2542"/>
                  <a:pt x="4593" y="3812"/>
                  <a:pt x="4577" y="5066"/>
                </a:cubicBezTo>
                <a:cubicBezTo>
                  <a:pt x="4436" y="3828"/>
                  <a:pt x="4295" y="2589"/>
                  <a:pt x="4138" y="1351"/>
                </a:cubicBezTo>
                <a:cubicBezTo>
                  <a:pt x="4232" y="1335"/>
                  <a:pt x="4326" y="1335"/>
                  <a:pt x="4436" y="1320"/>
                </a:cubicBezTo>
                <a:close/>
                <a:moveTo>
                  <a:pt x="2367" y="3922"/>
                </a:moveTo>
                <a:lnTo>
                  <a:pt x="2367" y="3922"/>
                </a:lnTo>
                <a:cubicBezTo>
                  <a:pt x="2414" y="4376"/>
                  <a:pt x="2477" y="4815"/>
                  <a:pt x="2524" y="5270"/>
                </a:cubicBezTo>
                <a:cubicBezTo>
                  <a:pt x="2555" y="5677"/>
                  <a:pt x="2555" y="6085"/>
                  <a:pt x="2555" y="6508"/>
                </a:cubicBezTo>
                <a:cubicBezTo>
                  <a:pt x="2524" y="6383"/>
                  <a:pt x="2508" y="6241"/>
                  <a:pt x="2493" y="6116"/>
                </a:cubicBezTo>
                <a:cubicBezTo>
                  <a:pt x="2445" y="5379"/>
                  <a:pt x="2398" y="4658"/>
                  <a:pt x="2367" y="3922"/>
                </a:cubicBezTo>
                <a:close/>
                <a:moveTo>
                  <a:pt x="6787" y="755"/>
                </a:moveTo>
                <a:lnTo>
                  <a:pt x="6787" y="755"/>
                </a:lnTo>
                <a:cubicBezTo>
                  <a:pt x="6364" y="1257"/>
                  <a:pt x="6333" y="1727"/>
                  <a:pt x="6333" y="2652"/>
                </a:cubicBezTo>
                <a:cubicBezTo>
                  <a:pt x="6317" y="4266"/>
                  <a:pt x="6301" y="5865"/>
                  <a:pt x="6286" y="7480"/>
                </a:cubicBezTo>
                <a:cubicBezTo>
                  <a:pt x="6270" y="7495"/>
                  <a:pt x="6270" y="7511"/>
                  <a:pt x="6270" y="7542"/>
                </a:cubicBezTo>
                <a:cubicBezTo>
                  <a:pt x="6270" y="7605"/>
                  <a:pt x="6270" y="7668"/>
                  <a:pt x="6270" y="7715"/>
                </a:cubicBezTo>
                <a:cubicBezTo>
                  <a:pt x="6239" y="7715"/>
                  <a:pt x="6207" y="7715"/>
                  <a:pt x="6160" y="7730"/>
                </a:cubicBezTo>
                <a:cubicBezTo>
                  <a:pt x="6004" y="7793"/>
                  <a:pt x="5831" y="7825"/>
                  <a:pt x="5643" y="7840"/>
                </a:cubicBezTo>
                <a:cubicBezTo>
                  <a:pt x="5612" y="7840"/>
                  <a:pt x="5565" y="7840"/>
                  <a:pt x="5518" y="7856"/>
                </a:cubicBezTo>
                <a:cubicBezTo>
                  <a:pt x="5392" y="7864"/>
                  <a:pt x="5263" y="7868"/>
                  <a:pt x="5134" y="7868"/>
                </a:cubicBezTo>
                <a:cubicBezTo>
                  <a:pt x="5004" y="7868"/>
                  <a:pt x="4875" y="7864"/>
                  <a:pt x="4750" y="7856"/>
                </a:cubicBezTo>
                <a:cubicBezTo>
                  <a:pt x="4700" y="7826"/>
                  <a:pt x="4644" y="7815"/>
                  <a:pt x="4590" y="7815"/>
                </a:cubicBezTo>
                <a:cubicBezTo>
                  <a:pt x="4558" y="7815"/>
                  <a:pt x="4528" y="7819"/>
                  <a:pt x="4499" y="7825"/>
                </a:cubicBezTo>
                <a:lnTo>
                  <a:pt x="4295" y="7825"/>
                </a:lnTo>
                <a:cubicBezTo>
                  <a:pt x="4295" y="7636"/>
                  <a:pt x="4311" y="7464"/>
                  <a:pt x="4326" y="7292"/>
                </a:cubicBezTo>
                <a:cubicBezTo>
                  <a:pt x="4326" y="7354"/>
                  <a:pt x="4326" y="7417"/>
                  <a:pt x="4342" y="7480"/>
                </a:cubicBezTo>
                <a:cubicBezTo>
                  <a:pt x="4350" y="7630"/>
                  <a:pt x="4479" y="7714"/>
                  <a:pt x="4605" y="7714"/>
                </a:cubicBezTo>
                <a:cubicBezTo>
                  <a:pt x="4715" y="7714"/>
                  <a:pt x="4822" y="7650"/>
                  <a:pt x="4844" y="7511"/>
                </a:cubicBezTo>
                <a:cubicBezTo>
                  <a:pt x="4844" y="7527"/>
                  <a:pt x="4844" y="7558"/>
                  <a:pt x="4859" y="7574"/>
                </a:cubicBezTo>
                <a:cubicBezTo>
                  <a:pt x="4868" y="7738"/>
                  <a:pt x="5001" y="7825"/>
                  <a:pt x="5135" y="7825"/>
                </a:cubicBezTo>
                <a:cubicBezTo>
                  <a:pt x="5256" y="7825"/>
                  <a:pt x="5378" y="7754"/>
                  <a:pt x="5408" y="7605"/>
                </a:cubicBezTo>
                <a:cubicBezTo>
                  <a:pt x="5408" y="7589"/>
                  <a:pt x="5408" y="7558"/>
                  <a:pt x="5408" y="7542"/>
                </a:cubicBezTo>
                <a:cubicBezTo>
                  <a:pt x="5424" y="7542"/>
                  <a:pt x="5424" y="7542"/>
                  <a:pt x="5424" y="7558"/>
                </a:cubicBezTo>
                <a:cubicBezTo>
                  <a:pt x="5436" y="7716"/>
                  <a:pt x="5561" y="7799"/>
                  <a:pt x="5682" y="7799"/>
                </a:cubicBezTo>
                <a:cubicBezTo>
                  <a:pt x="5717" y="7799"/>
                  <a:pt x="5752" y="7792"/>
                  <a:pt x="5784" y="7778"/>
                </a:cubicBezTo>
                <a:cubicBezTo>
                  <a:pt x="5813" y="7785"/>
                  <a:pt x="5843" y="7789"/>
                  <a:pt x="5873" y="7789"/>
                </a:cubicBezTo>
                <a:cubicBezTo>
                  <a:pt x="6024" y="7789"/>
                  <a:pt x="6176" y="7691"/>
                  <a:pt x="6176" y="7495"/>
                </a:cubicBezTo>
                <a:cubicBezTo>
                  <a:pt x="6145" y="5332"/>
                  <a:pt x="6098" y="3169"/>
                  <a:pt x="6113" y="1006"/>
                </a:cubicBezTo>
                <a:cubicBezTo>
                  <a:pt x="6113" y="912"/>
                  <a:pt x="6035" y="834"/>
                  <a:pt x="5957" y="802"/>
                </a:cubicBezTo>
                <a:cubicBezTo>
                  <a:pt x="6223" y="802"/>
                  <a:pt x="6505" y="787"/>
                  <a:pt x="6787" y="755"/>
                </a:cubicBezTo>
                <a:close/>
                <a:moveTo>
                  <a:pt x="3731" y="7558"/>
                </a:moveTo>
                <a:cubicBezTo>
                  <a:pt x="3746" y="7636"/>
                  <a:pt x="3746" y="7715"/>
                  <a:pt x="3762" y="7793"/>
                </a:cubicBezTo>
                <a:lnTo>
                  <a:pt x="3637" y="7793"/>
                </a:lnTo>
                <a:cubicBezTo>
                  <a:pt x="3608" y="7771"/>
                  <a:pt x="3568" y="7760"/>
                  <a:pt x="3528" y="7760"/>
                </a:cubicBezTo>
                <a:cubicBezTo>
                  <a:pt x="3482" y="7760"/>
                  <a:pt x="3435" y="7775"/>
                  <a:pt x="3402" y="7809"/>
                </a:cubicBezTo>
                <a:cubicBezTo>
                  <a:pt x="3292" y="7809"/>
                  <a:pt x="3167" y="7840"/>
                  <a:pt x="3041" y="7872"/>
                </a:cubicBezTo>
                <a:cubicBezTo>
                  <a:pt x="3029" y="7867"/>
                  <a:pt x="3015" y="7865"/>
                  <a:pt x="3001" y="7865"/>
                </a:cubicBezTo>
                <a:cubicBezTo>
                  <a:pt x="2962" y="7865"/>
                  <a:pt x="2919" y="7880"/>
                  <a:pt x="2884" y="7903"/>
                </a:cubicBezTo>
                <a:cubicBezTo>
                  <a:pt x="2869" y="7903"/>
                  <a:pt x="2853" y="7903"/>
                  <a:pt x="2822" y="7919"/>
                </a:cubicBezTo>
                <a:cubicBezTo>
                  <a:pt x="2837" y="7840"/>
                  <a:pt x="2837" y="7778"/>
                  <a:pt x="2853" y="7715"/>
                </a:cubicBezTo>
                <a:cubicBezTo>
                  <a:pt x="2897" y="7748"/>
                  <a:pt x="2953" y="7765"/>
                  <a:pt x="3008" y="7765"/>
                </a:cubicBezTo>
                <a:cubicBezTo>
                  <a:pt x="3110" y="7765"/>
                  <a:pt x="3209" y="7706"/>
                  <a:pt x="3229" y="7574"/>
                </a:cubicBezTo>
                <a:cubicBezTo>
                  <a:pt x="3274" y="7685"/>
                  <a:pt x="3371" y="7737"/>
                  <a:pt x="3470" y="7737"/>
                </a:cubicBezTo>
                <a:cubicBezTo>
                  <a:pt x="3579" y="7737"/>
                  <a:pt x="3690" y="7673"/>
                  <a:pt x="3731" y="7558"/>
                </a:cubicBezTo>
                <a:close/>
                <a:moveTo>
                  <a:pt x="5408" y="8420"/>
                </a:moveTo>
                <a:cubicBezTo>
                  <a:pt x="5424" y="8561"/>
                  <a:pt x="5455" y="8687"/>
                  <a:pt x="5486" y="8812"/>
                </a:cubicBezTo>
                <a:cubicBezTo>
                  <a:pt x="5377" y="8687"/>
                  <a:pt x="5283" y="8546"/>
                  <a:pt x="5173" y="8420"/>
                </a:cubicBezTo>
                <a:close/>
                <a:moveTo>
                  <a:pt x="4405" y="8357"/>
                </a:moveTo>
                <a:cubicBezTo>
                  <a:pt x="4436" y="8640"/>
                  <a:pt x="4452" y="8906"/>
                  <a:pt x="4452" y="9188"/>
                </a:cubicBezTo>
                <a:cubicBezTo>
                  <a:pt x="4389" y="8922"/>
                  <a:pt x="4373" y="8640"/>
                  <a:pt x="4358" y="8357"/>
                </a:cubicBezTo>
                <a:close/>
                <a:moveTo>
                  <a:pt x="3950" y="8342"/>
                </a:moveTo>
                <a:cubicBezTo>
                  <a:pt x="3935" y="8420"/>
                  <a:pt x="3935" y="8483"/>
                  <a:pt x="3935" y="8561"/>
                </a:cubicBezTo>
                <a:cubicBezTo>
                  <a:pt x="3919" y="8828"/>
                  <a:pt x="3872" y="9094"/>
                  <a:pt x="3825" y="9361"/>
                </a:cubicBezTo>
                <a:lnTo>
                  <a:pt x="3809" y="9361"/>
                </a:lnTo>
                <a:cubicBezTo>
                  <a:pt x="3762" y="9031"/>
                  <a:pt x="3731" y="8702"/>
                  <a:pt x="3715" y="8357"/>
                </a:cubicBezTo>
                <a:cubicBezTo>
                  <a:pt x="3793" y="8357"/>
                  <a:pt x="3872" y="8342"/>
                  <a:pt x="3950" y="8342"/>
                </a:cubicBezTo>
                <a:close/>
                <a:moveTo>
                  <a:pt x="4938" y="8969"/>
                </a:moveTo>
                <a:cubicBezTo>
                  <a:pt x="5063" y="9157"/>
                  <a:pt x="5204" y="9345"/>
                  <a:pt x="5345" y="9517"/>
                </a:cubicBezTo>
                <a:cubicBezTo>
                  <a:pt x="5204" y="9517"/>
                  <a:pt x="5079" y="9533"/>
                  <a:pt x="4938" y="9533"/>
                </a:cubicBezTo>
                <a:cubicBezTo>
                  <a:pt x="4938" y="9345"/>
                  <a:pt x="4938" y="9157"/>
                  <a:pt x="4938" y="8969"/>
                </a:cubicBezTo>
                <a:close/>
                <a:moveTo>
                  <a:pt x="6176" y="9267"/>
                </a:moveTo>
                <a:cubicBezTo>
                  <a:pt x="6270" y="9361"/>
                  <a:pt x="6364" y="9470"/>
                  <a:pt x="6458" y="9580"/>
                </a:cubicBezTo>
                <a:cubicBezTo>
                  <a:pt x="6395" y="9564"/>
                  <a:pt x="6333" y="9564"/>
                  <a:pt x="6270" y="9549"/>
                </a:cubicBezTo>
                <a:cubicBezTo>
                  <a:pt x="6239" y="9455"/>
                  <a:pt x="6207" y="9361"/>
                  <a:pt x="6176" y="9267"/>
                </a:cubicBezTo>
                <a:close/>
                <a:moveTo>
                  <a:pt x="2696" y="9643"/>
                </a:moveTo>
                <a:cubicBezTo>
                  <a:pt x="2696" y="9784"/>
                  <a:pt x="2712" y="9909"/>
                  <a:pt x="2712" y="10050"/>
                </a:cubicBezTo>
                <a:cubicBezTo>
                  <a:pt x="2681" y="10066"/>
                  <a:pt x="2665" y="10066"/>
                  <a:pt x="2634" y="10082"/>
                </a:cubicBezTo>
                <a:lnTo>
                  <a:pt x="2524" y="10082"/>
                </a:lnTo>
                <a:cubicBezTo>
                  <a:pt x="2587" y="9941"/>
                  <a:pt x="2649" y="9784"/>
                  <a:pt x="2696" y="9643"/>
                </a:cubicBezTo>
                <a:close/>
                <a:moveTo>
                  <a:pt x="6512" y="0"/>
                </a:moveTo>
                <a:cubicBezTo>
                  <a:pt x="5667" y="0"/>
                  <a:pt x="4808" y="74"/>
                  <a:pt x="3966" y="97"/>
                </a:cubicBezTo>
                <a:cubicBezTo>
                  <a:pt x="2712" y="128"/>
                  <a:pt x="1395" y="66"/>
                  <a:pt x="173" y="317"/>
                </a:cubicBezTo>
                <a:cubicBezTo>
                  <a:pt x="141" y="317"/>
                  <a:pt x="110" y="332"/>
                  <a:pt x="94" y="348"/>
                </a:cubicBezTo>
                <a:cubicBezTo>
                  <a:pt x="47" y="379"/>
                  <a:pt x="16" y="411"/>
                  <a:pt x="16" y="458"/>
                </a:cubicBezTo>
                <a:cubicBezTo>
                  <a:pt x="0" y="552"/>
                  <a:pt x="32" y="646"/>
                  <a:pt x="157" y="661"/>
                </a:cubicBezTo>
                <a:cubicBezTo>
                  <a:pt x="267" y="693"/>
                  <a:pt x="376" y="708"/>
                  <a:pt x="486" y="724"/>
                </a:cubicBezTo>
                <a:cubicBezTo>
                  <a:pt x="753" y="865"/>
                  <a:pt x="1050" y="1038"/>
                  <a:pt x="1160" y="1241"/>
                </a:cubicBezTo>
                <a:cubicBezTo>
                  <a:pt x="1254" y="1461"/>
                  <a:pt x="1207" y="1931"/>
                  <a:pt x="1223" y="2166"/>
                </a:cubicBezTo>
                <a:cubicBezTo>
                  <a:pt x="1270" y="2871"/>
                  <a:pt x="1333" y="3561"/>
                  <a:pt x="1380" y="4251"/>
                </a:cubicBezTo>
                <a:cubicBezTo>
                  <a:pt x="1442" y="5097"/>
                  <a:pt x="1301" y="6226"/>
                  <a:pt x="1568" y="7072"/>
                </a:cubicBezTo>
                <a:cubicBezTo>
                  <a:pt x="1536" y="7307"/>
                  <a:pt x="1536" y="7558"/>
                  <a:pt x="1583" y="7778"/>
                </a:cubicBezTo>
                <a:cubicBezTo>
                  <a:pt x="1568" y="7950"/>
                  <a:pt x="1552" y="8122"/>
                  <a:pt x="1521" y="8279"/>
                </a:cubicBezTo>
                <a:cubicBezTo>
                  <a:pt x="1333" y="8655"/>
                  <a:pt x="1145" y="9031"/>
                  <a:pt x="956" y="9392"/>
                </a:cubicBezTo>
                <a:cubicBezTo>
                  <a:pt x="815" y="9611"/>
                  <a:pt x="674" y="9831"/>
                  <a:pt x="549" y="10082"/>
                </a:cubicBezTo>
                <a:cubicBezTo>
                  <a:pt x="533" y="10129"/>
                  <a:pt x="533" y="10160"/>
                  <a:pt x="549" y="10207"/>
                </a:cubicBezTo>
                <a:cubicBezTo>
                  <a:pt x="486" y="10285"/>
                  <a:pt x="439" y="10379"/>
                  <a:pt x="392" y="10458"/>
                </a:cubicBezTo>
                <a:cubicBezTo>
                  <a:pt x="302" y="10593"/>
                  <a:pt x="443" y="10772"/>
                  <a:pt x="579" y="10772"/>
                </a:cubicBezTo>
                <a:cubicBezTo>
                  <a:pt x="585" y="10772"/>
                  <a:pt x="590" y="10772"/>
                  <a:pt x="596" y="10771"/>
                </a:cubicBezTo>
                <a:lnTo>
                  <a:pt x="627" y="10771"/>
                </a:lnTo>
                <a:cubicBezTo>
                  <a:pt x="690" y="10818"/>
                  <a:pt x="768" y="10865"/>
                  <a:pt x="878" y="10881"/>
                </a:cubicBezTo>
                <a:cubicBezTo>
                  <a:pt x="894" y="10889"/>
                  <a:pt x="913" y="10893"/>
                  <a:pt x="935" y="10893"/>
                </a:cubicBezTo>
                <a:cubicBezTo>
                  <a:pt x="956" y="10893"/>
                  <a:pt x="980" y="10889"/>
                  <a:pt x="1003" y="10881"/>
                </a:cubicBezTo>
                <a:cubicBezTo>
                  <a:pt x="1218" y="10939"/>
                  <a:pt x="1449" y="10961"/>
                  <a:pt x="1686" y="10961"/>
                </a:cubicBezTo>
                <a:cubicBezTo>
                  <a:pt x="2348" y="10961"/>
                  <a:pt x="3064" y="10790"/>
                  <a:pt x="3652" y="10756"/>
                </a:cubicBezTo>
                <a:cubicBezTo>
                  <a:pt x="3778" y="10740"/>
                  <a:pt x="3903" y="10740"/>
                  <a:pt x="4013" y="10724"/>
                </a:cubicBezTo>
                <a:cubicBezTo>
                  <a:pt x="4232" y="12981"/>
                  <a:pt x="4264" y="15380"/>
                  <a:pt x="4765" y="17605"/>
                </a:cubicBezTo>
                <a:cubicBezTo>
                  <a:pt x="4781" y="17887"/>
                  <a:pt x="4797" y="18185"/>
                  <a:pt x="4812" y="18467"/>
                </a:cubicBezTo>
                <a:cubicBezTo>
                  <a:pt x="4821" y="18614"/>
                  <a:pt x="4937" y="18685"/>
                  <a:pt x="5051" y="18685"/>
                </a:cubicBezTo>
                <a:cubicBezTo>
                  <a:pt x="5132" y="18685"/>
                  <a:pt x="5212" y="18649"/>
                  <a:pt x="5251" y="18577"/>
                </a:cubicBezTo>
                <a:cubicBezTo>
                  <a:pt x="5330" y="18546"/>
                  <a:pt x="5392" y="18467"/>
                  <a:pt x="5392" y="18373"/>
                </a:cubicBezTo>
                <a:cubicBezTo>
                  <a:pt x="5314" y="17668"/>
                  <a:pt x="5236" y="16978"/>
                  <a:pt x="5157" y="16289"/>
                </a:cubicBezTo>
                <a:cubicBezTo>
                  <a:pt x="5126" y="15583"/>
                  <a:pt x="5094" y="14862"/>
                  <a:pt x="5079" y="14157"/>
                </a:cubicBezTo>
                <a:cubicBezTo>
                  <a:pt x="5063" y="13091"/>
                  <a:pt x="5283" y="11727"/>
                  <a:pt x="5000" y="10662"/>
                </a:cubicBezTo>
                <a:cubicBezTo>
                  <a:pt x="5508" y="10627"/>
                  <a:pt x="6015" y="10602"/>
                  <a:pt x="6517" y="10602"/>
                </a:cubicBezTo>
                <a:cubicBezTo>
                  <a:pt x="6930" y="10602"/>
                  <a:pt x="7340" y="10619"/>
                  <a:pt x="7743" y="10662"/>
                </a:cubicBezTo>
                <a:cubicBezTo>
                  <a:pt x="7750" y="10662"/>
                  <a:pt x="7757" y="10662"/>
                  <a:pt x="7764" y="10662"/>
                </a:cubicBezTo>
                <a:cubicBezTo>
                  <a:pt x="7962" y="10662"/>
                  <a:pt x="8163" y="10451"/>
                  <a:pt x="8073" y="10270"/>
                </a:cubicBezTo>
                <a:cubicBezTo>
                  <a:pt x="8135" y="10223"/>
                  <a:pt x="8182" y="10144"/>
                  <a:pt x="8182" y="10035"/>
                </a:cubicBezTo>
                <a:cubicBezTo>
                  <a:pt x="8135" y="9533"/>
                  <a:pt x="7790" y="9078"/>
                  <a:pt x="7493" y="8718"/>
                </a:cubicBezTo>
                <a:cubicBezTo>
                  <a:pt x="7258" y="8420"/>
                  <a:pt x="7007" y="8122"/>
                  <a:pt x="6756" y="7840"/>
                </a:cubicBezTo>
                <a:lnTo>
                  <a:pt x="6787" y="4188"/>
                </a:lnTo>
                <a:cubicBezTo>
                  <a:pt x="6803" y="2950"/>
                  <a:pt x="6505" y="1461"/>
                  <a:pt x="7571" y="614"/>
                </a:cubicBezTo>
                <a:cubicBezTo>
                  <a:pt x="7618" y="567"/>
                  <a:pt x="7649" y="505"/>
                  <a:pt x="7649" y="442"/>
                </a:cubicBezTo>
                <a:cubicBezTo>
                  <a:pt x="7712" y="270"/>
                  <a:pt x="7665" y="66"/>
                  <a:pt x="7414" y="34"/>
                </a:cubicBezTo>
                <a:cubicBezTo>
                  <a:pt x="7116" y="10"/>
                  <a:pt x="6815" y="0"/>
                  <a:pt x="651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9" name="Google Shape;1199;p38"/>
          <p:cNvGrpSpPr/>
          <p:nvPr/>
        </p:nvGrpSpPr>
        <p:grpSpPr>
          <a:xfrm rot="514806">
            <a:off x="5067294" y="3754388"/>
            <a:ext cx="1118061" cy="876421"/>
            <a:chOff x="378575" y="1776375"/>
            <a:chExt cx="737425" cy="578050"/>
          </a:xfrm>
        </p:grpSpPr>
        <p:sp>
          <p:nvSpPr>
            <p:cNvPr id="1200" name="Google Shape;1200;p38"/>
            <p:cNvSpPr/>
            <p:nvPr/>
          </p:nvSpPr>
          <p:spPr>
            <a:xfrm>
              <a:off x="378575" y="1776375"/>
              <a:ext cx="737425" cy="60825"/>
            </a:xfrm>
            <a:custGeom>
              <a:avLst/>
              <a:gdLst/>
              <a:ahLst/>
              <a:cxnLst/>
              <a:rect l="l" t="t" r="r" b="b"/>
              <a:pathLst>
                <a:path w="29497" h="2433" extrusionOk="0">
                  <a:moveTo>
                    <a:pt x="19316" y="1"/>
                  </a:moveTo>
                  <a:cubicBezTo>
                    <a:pt x="13215" y="1"/>
                    <a:pt x="7118" y="143"/>
                    <a:pt x="1024" y="432"/>
                  </a:cubicBezTo>
                  <a:cubicBezTo>
                    <a:pt x="0" y="478"/>
                    <a:pt x="75" y="1520"/>
                    <a:pt x="649" y="2101"/>
                  </a:cubicBezTo>
                  <a:cubicBezTo>
                    <a:pt x="635" y="1847"/>
                    <a:pt x="621" y="1595"/>
                    <a:pt x="610" y="1342"/>
                  </a:cubicBezTo>
                  <a:cubicBezTo>
                    <a:pt x="596" y="1103"/>
                    <a:pt x="760" y="1006"/>
                    <a:pt x="999" y="1006"/>
                  </a:cubicBezTo>
                  <a:cubicBezTo>
                    <a:pt x="1587" y="1006"/>
                    <a:pt x="2646" y="1609"/>
                    <a:pt x="2674" y="2172"/>
                  </a:cubicBezTo>
                  <a:cubicBezTo>
                    <a:pt x="2678" y="2261"/>
                    <a:pt x="2681" y="2347"/>
                    <a:pt x="2689" y="2433"/>
                  </a:cubicBezTo>
                  <a:cubicBezTo>
                    <a:pt x="8398" y="2179"/>
                    <a:pt x="14114" y="2051"/>
                    <a:pt x="19826" y="2051"/>
                  </a:cubicBezTo>
                  <a:cubicBezTo>
                    <a:pt x="21669" y="2051"/>
                    <a:pt x="23509" y="2066"/>
                    <a:pt x="25349" y="2090"/>
                  </a:cubicBezTo>
                  <a:cubicBezTo>
                    <a:pt x="25321" y="1798"/>
                    <a:pt x="25285" y="1502"/>
                    <a:pt x="25246" y="1205"/>
                  </a:cubicBezTo>
                  <a:cubicBezTo>
                    <a:pt x="25150" y="547"/>
                    <a:pt x="25809" y="172"/>
                    <a:pt x="26444" y="172"/>
                  </a:cubicBezTo>
                  <a:cubicBezTo>
                    <a:pt x="26950" y="172"/>
                    <a:pt x="27439" y="410"/>
                    <a:pt x="27514" y="938"/>
                  </a:cubicBezTo>
                  <a:cubicBezTo>
                    <a:pt x="27571" y="1338"/>
                    <a:pt x="27617" y="1733"/>
                    <a:pt x="27649" y="2133"/>
                  </a:cubicBezTo>
                  <a:cubicBezTo>
                    <a:pt x="27774" y="2133"/>
                    <a:pt x="27899" y="2137"/>
                    <a:pt x="28024" y="2140"/>
                  </a:cubicBezTo>
                  <a:lnTo>
                    <a:pt x="28060" y="2140"/>
                  </a:lnTo>
                  <a:cubicBezTo>
                    <a:pt x="29496" y="2140"/>
                    <a:pt x="29343" y="125"/>
                    <a:pt x="28030" y="97"/>
                  </a:cubicBezTo>
                  <a:cubicBezTo>
                    <a:pt x="25124" y="33"/>
                    <a:pt x="22219" y="1"/>
                    <a:pt x="193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004275" y="1828625"/>
              <a:ext cx="74725" cy="327700"/>
            </a:xfrm>
            <a:custGeom>
              <a:avLst/>
              <a:gdLst/>
              <a:ahLst/>
              <a:cxnLst/>
              <a:rect l="l" t="t" r="r" b="b"/>
              <a:pathLst>
                <a:path w="2989" h="13108" extrusionOk="0">
                  <a:moveTo>
                    <a:pt x="321" y="0"/>
                  </a:moveTo>
                  <a:lnTo>
                    <a:pt x="321" y="0"/>
                  </a:lnTo>
                  <a:cubicBezTo>
                    <a:pt x="724" y="4054"/>
                    <a:pt x="0" y="8130"/>
                    <a:pt x="353" y="12184"/>
                  </a:cubicBezTo>
                  <a:cubicBezTo>
                    <a:pt x="585" y="12152"/>
                    <a:pt x="817" y="12131"/>
                    <a:pt x="1038" y="12131"/>
                  </a:cubicBezTo>
                  <a:cubicBezTo>
                    <a:pt x="1516" y="12131"/>
                    <a:pt x="1954" y="12230"/>
                    <a:pt x="2293" y="12508"/>
                  </a:cubicBezTo>
                  <a:cubicBezTo>
                    <a:pt x="2471" y="12658"/>
                    <a:pt x="2660" y="12869"/>
                    <a:pt x="2753" y="13108"/>
                  </a:cubicBezTo>
                  <a:cubicBezTo>
                    <a:pt x="2753" y="13065"/>
                    <a:pt x="2749" y="13026"/>
                    <a:pt x="2746" y="12983"/>
                  </a:cubicBezTo>
                  <a:cubicBezTo>
                    <a:pt x="2150" y="8679"/>
                    <a:pt x="2989" y="4350"/>
                    <a:pt x="2621" y="43"/>
                  </a:cubicBezTo>
                  <a:cubicBezTo>
                    <a:pt x="1855" y="25"/>
                    <a:pt x="1088" y="11"/>
                    <a:pt x="3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007300" y="1780650"/>
              <a:ext cx="62500" cy="49075"/>
            </a:xfrm>
            <a:custGeom>
              <a:avLst/>
              <a:gdLst/>
              <a:ahLst/>
              <a:cxnLst/>
              <a:rect l="l" t="t" r="r" b="b"/>
              <a:pathLst>
                <a:path w="2500" h="1963" extrusionOk="0">
                  <a:moveTo>
                    <a:pt x="1295" y="1"/>
                  </a:moveTo>
                  <a:cubicBezTo>
                    <a:pt x="660" y="1"/>
                    <a:pt x="1" y="376"/>
                    <a:pt x="97" y="1034"/>
                  </a:cubicBezTo>
                  <a:cubicBezTo>
                    <a:pt x="136" y="1331"/>
                    <a:pt x="172" y="1627"/>
                    <a:pt x="200" y="1919"/>
                  </a:cubicBezTo>
                  <a:cubicBezTo>
                    <a:pt x="967" y="1930"/>
                    <a:pt x="1734" y="1944"/>
                    <a:pt x="2500" y="1962"/>
                  </a:cubicBezTo>
                  <a:cubicBezTo>
                    <a:pt x="2468" y="1562"/>
                    <a:pt x="2422" y="1167"/>
                    <a:pt x="2365" y="767"/>
                  </a:cubicBezTo>
                  <a:cubicBezTo>
                    <a:pt x="2290" y="239"/>
                    <a:pt x="1801" y="1"/>
                    <a:pt x="12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785225" y="2133225"/>
              <a:ext cx="290025" cy="69200"/>
            </a:xfrm>
            <a:custGeom>
              <a:avLst/>
              <a:gdLst/>
              <a:ahLst/>
              <a:cxnLst/>
              <a:rect l="l" t="t" r="r" b="b"/>
              <a:pathLst>
                <a:path w="11601" h="2768" extrusionOk="0">
                  <a:moveTo>
                    <a:pt x="9115" y="0"/>
                  </a:moveTo>
                  <a:cubicBezTo>
                    <a:pt x="8323" y="115"/>
                    <a:pt x="7503" y="378"/>
                    <a:pt x="6904" y="453"/>
                  </a:cubicBezTo>
                  <a:cubicBezTo>
                    <a:pt x="4990" y="692"/>
                    <a:pt x="3065" y="799"/>
                    <a:pt x="1135" y="799"/>
                  </a:cubicBezTo>
                  <a:cubicBezTo>
                    <a:pt x="1" y="803"/>
                    <a:pt x="126" y="1962"/>
                    <a:pt x="822" y="2507"/>
                  </a:cubicBezTo>
                  <a:cubicBezTo>
                    <a:pt x="832" y="2454"/>
                    <a:pt x="843" y="2396"/>
                    <a:pt x="857" y="2343"/>
                  </a:cubicBezTo>
                  <a:cubicBezTo>
                    <a:pt x="925" y="1993"/>
                    <a:pt x="1641" y="1861"/>
                    <a:pt x="2252" y="1861"/>
                  </a:cubicBezTo>
                  <a:cubicBezTo>
                    <a:pt x="2732" y="1861"/>
                    <a:pt x="3150" y="1947"/>
                    <a:pt x="3124" y="2069"/>
                  </a:cubicBezTo>
                  <a:cubicBezTo>
                    <a:pt x="3078" y="2304"/>
                    <a:pt x="3035" y="2536"/>
                    <a:pt x="2996" y="2768"/>
                  </a:cubicBezTo>
                  <a:cubicBezTo>
                    <a:pt x="4006" y="2742"/>
                    <a:pt x="5011" y="2686"/>
                    <a:pt x="6013" y="2589"/>
                  </a:cubicBezTo>
                  <a:cubicBezTo>
                    <a:pt x="6744" y="2521"/>
                    <a:pt x="7475" y="2432"/>
                    <a:pt x="8203" y="2329"/>
                  </a:cubicBezTo>
                  <a:cubicBezTo>
                    <a:pt x="8338" y="2307"/>
                    <a:pt x="9586" y="2154"/>
                    <a:pt x="9811" y="1972"/>
                  </a:cubicBezTo>
                  <a:cubicBezTo>
                    <a:pt x="10021" y="2079"/>
                    <a:pt x="10263" y="2143"/>
                    <a:pt x="10502" y="2143"/>
                  </a:cubicBezTo>
                  <a:cubicBezTo>
                    <a:pt x="10891" y="2143"/>
                    <a:pt x="11265" y="1980"/>
                    <a:pt x="11458" y="1591"/>
                  </a:cubicBezTo>
                  <a:cubicBezTo>
                    <a:pt x="11473" y="1562"/>
                    <a:pt x="11486" y="1534"/>
                    <a:pt x="11504" y="1505"/>
                  </a:cubicBezTo>
                  <a:cubicBezTo>
                    <a:pt x="11601" y="1309"/>
                    <a:pt x="11586" y="1109"/>
                    <a:pt x="11515" y="924"/>
                  </a:cubicBezTo>
                  <a:lnTo>
                    <a:pt x="11515" y="924"/>
                  </a:lnTo>
                  <a:cubicBezTo>
                    <a:pt x="11511" y="1505"/>
                    <a:pt x="10898" y="1833"/>
                    <a:pt x="10306" y="1833"/>
                  </a:cubicBezTo>
                  <a:cubicBezTo>
                    <a:pt x="9796" y="1833"/>
                    <a:pt x="9307" y="1594"/>
                    <a:pt x="9236" y="1066"/>
                  </a:cubicBezTo>
                  <a:cubicBezTo>
                    <a:pt x="9187" y="710"/>
                    <a:pt x="9147" y="357"/>
                    <a:pt x="91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013075" y="2131900"/>
              <a:ext cx="60050" cy="47175"/>
            </a:xfrm>
            <a:custGeom>
              <a:avLst/>
              <a:gdLst/>
              <a:ahLst/>
              <a:cxnLst/>
              <a:rect l="l" t="t" r="r" b="b"/>
              <a:pathLst>
                <a:path w="2402" h="1887" extrusionOk="0">
                  <a:moveTo>
                    <a:pt x="686" y="0"/>
                  </a:moveTo>
                  <a:cubicBezTo>
                    <a:pt x="465" y="0"/>
                    <a:pt x="233" y="21"/>
                    <a:pt x="1" y="53"/>
                  </a:cubicBezTo>
                  <a:cubicBezTo>
                    <a:pt x="33" y="410"/>
                    <a:pt x="73" y="763"/>
                    <a:pt x="122" y="1119"/>
                  </a:cubicBezTo>
                  <a:cubicBezTo>
                    <a:pt x="193" y="1647"/>
                    <a:pt x="682" y="1886"/>
                    <a:pt x="1192" y="1886"/>
                  </a:cubicBezTo>
                  <a:cubicBezTo>
                    <a:pt x="1784" y="1886"/>
                    <a:pt x="2397" y="1558"/>
                    <a:pt x="2401" y="977"/>
                  </a:cubicBezTo>
                  <a:cubicBezTo>
                    <a:pt x="2308" y="738"/>
                    <a:pt x="2119" y="527"/>
                    <a:pt x="1941" y="377"/>
                  </a:cubicBezTo>
                  <a:cubicBezTo>
                    <a:pt x="1602" y="99"/>
                    <a:pt x="1164" y="0"/>
                    <a:pt x="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798250" y="2195875"/>
              <a:ext cx="62525" cy="151150"/>
            </a:xfrm>
            <a:custGeom>
              <a:avLst/>
              <a:gdLst/>
              <a:ahLst/>
              <a:cxnLst/>
              <a:rect l="l" t="t" r="r" b="b"/>
              <a:pathLst>
                <a:path w="2501" h="6046" extrusionOk="0">
                  <a:moveTo>
                    <a:pt x="301" y="1"/>
                  </a:moveTo>
                  <a:cubicBezTo>
                    <a:pt x="129" y="886"/>
                    <a:pt x="29" y="1766"/>
                    <a:pt x="1" y="2647"/>
                  </a:cubicBezTo>
                  <a:cubicBezTo>
                    <a:pt x="464" y="3367"/>
                    <a:pt x="928" y="4084"/>
                    <a:pt x="1388" y="4801"/>
                  </a:cubicBezTo>
                  <a:cubicBezTo>
                    <a:pt x="1652" y="5207"/>
                    <a:pt x="1709" y="5724"/>
                    <a:pt x="1612" y="6045"/>
                  </a:cubicBezTo>
                  <a:cubicBezTo>
                    <a:pt x="2094" y="5956"/>
                    <a:pt x="2501" y="5785"/>
                    <a:pt x="2468" y="5581"/>
                  </a:cubicBezTo>
                  <a:cubicBezTo>
                    <a:pt x="2190" y="3799"/>
                    <a:pt x="2190" y="2033"/>
                    <a:pt x="2475" y="262"/>
                  </a:cubicBezTo>
                  <a:lnTo>
                    <a:pt x="2475" y="262"/>
                  </a:lnTo>
                  <a:cubicBezTo>
                    <a:pt x="2016" y="275"/>
                    <a:pt x="1552" y="279"/>
                    <a:pt x="1089" y="279"/>
                  </a:cubicBezTo>
                  <a:cubicBezTo>
                    <a:pt x="785" y="279"/>
                    <a:pt x="518" y="172"/>
                    <a:pt x="3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805750" y="2179750"/>
              <a:ext cx="58250" cy="23100"/>
            </a:xfrm>
            <a:custGeom>
              <a:avLst/>
              <a:gdLst/>
              <a:ahLst/>
              <a:cxnLst/>
              <a:rect l="l" t="t" r="r" b="b"/>
              <a:pathLst>
                <a:path w="2330" h="924" extrusionOk="0">
                  <a:moveTo>
                    <a:pt x="1431" y="0"/>
                  </a:moveTo>
                  <a:cubicBezTo>
                    <a:pt x="820" y="0"/>
                    <a:pt x="104" y="132"/>
                    <a:pt x="36" y="482"/>
                  </a:cubicBezTo>
                  <a:cubicBezTo>
                    <a:pt x="22" y="535"/>
                    <a:pt x="11" y="593"/>
                    <a:pt x="1" y="646"/>
                  </a:cubicBezTo>
                  <a:cubicBezTo>
                    <a:pt x="218" y="817"/>
                    <a:pt x="485" y="924"/>
                    <a:pt x="789" y="924"/>
                  </a:cubicBezTo>
                  <a:cubicBezTo>
                    <a:pt x="1252" y="924"/>
                    <a:pt x="1716" y="920"/>
                    <a:pt x="2175" y="907"/>
                  </a:cubicBezTo>
                  <a:cubicBezTo>
                    <a:pt x="2214" y="675"/>
                    <a:pt x="2257" y="443"/>
                    <a:pt x="2303" y="208"/>
                  </a:cubicBezTo>
                  <a:cubicBezTo>
                    <a:pt x="2329" y="86"/>
                    <a:pt x="1911" y="0"/>
                    <a:pt x="14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799950" y="2316150"/>
              <a:ext cx="21675" cy="32475"/>
            </a:xfrm>
            <a:custGeom>
              <a:avLst/>
              <a:gdLst/>
              <a:ahLst/>
              <a:cxnLst/>
              <a:rect l="l" t="t" r="r" b="b"/>
              <a:pathLst>
                <a:path w="867" h="1299" extrusionOk="0">
                  <a:moveTo>
                    <a:pt x="1" y="0"/>
                  </a:moveTo>
                  <a:lnTo>
                    <a:pt x="1" y="0"/>
                  </a:lnTo>
                  <a:cubicBezTo>
                    <a:pt x="32" y="350"/>
                    <a:pt x="79" y="696"/>
                    <a:pt x="132" y="1045"/>
                  </a:cubicBezTo>
                  <a:cubicBezTo>
                    <a:pt x="161" y="1223"/>
                    <a:pt x="475" y="1298"/>
                    <a:pt x="863" y="1298"/>
                  </a:cubicBezTo>
                  <a:lnTo>
                    <a:pt x="867" y="1298"/>
                  </a:lnTo>
                  <a:cubicBezTo>
                    <a:pt x="799" y="1223"/>
                    <a:pt x="728" y="1127"/>
                    <a:pt x="653" y="1013"/>
                  </a:cubicBezTo>
                  <a:cubicBezTo>
                    <a:pt x="435" y="674"/>
                    <a:pt x="218" y="339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475450" y="2160675"/>
              <a:ext cx="363125" cy="193750"/>
            </a:xfrm>
            <a:custGeom>
              <a:avLst/>
              <a:gdLst/>
              <a:ahLst/>
              <a:cxnLst/>
              <a:rect l="l" t="t" r="r" b="b"/>
              <a:pathLst>
                <a:path w="14525" h="7750" extrusionOk="0">
                  <a:moveTo>
                    <a:pt x="2935" y="1"/>
                  </a:moveTo>
                  <a:cubicBezTo>
                    <a:pt x="2012" y="1"/>
                    <a:pt x="1095" y="82"/>
                    <a:pt x="197" y="403"/>
                  </a:cubicBezTo>
                  <a:cubicBezTo>
                    <a:pt x="101" y="436"/>
                    <a:pt x="37" y="507"/>
                    <a:pt x="1" y="603"/>
                  </a:cubicBezTo>
                  <a:cubicBezTo>
                    <a:pt x="26" y="710"/>
                    <a:pt x="55" y="814"/>
                    <a:pt x="83" y="921"/>
                  </a:cubicBezTo>
                  <a:cubicBezTo>
                    <a:pt x="843" y="1199"/>
                    <a:pt x="1702" y="2108"/>
                    <a:pt x="911" y="2368"/>
                  </a:cubicBezTo>
                  <a:cubicBezTo>
                    <a:pt x="882" y="2379"/>
                    <a:pt x="853" y="2386"/>
                    <a:pt x="825" y="2393"/>
                  </a:cubicBezTo>
                  <a:cubicBezTo>
                    <a:pt x="914" y="2440"/>
                    <a:pt x="1000" y="2468"/>
                    <a:pt x="1089" y="2468"/>
                  </a:cubicBezTo>
                  <a:cubicBezTo>
                    <a:pt x="1135" y="2468"/>
                    <a:pt x="1181" y="2461"/>
                    <a:pt x="1228" y="2443"/>
                  </a:cubicBezTo>
                  <a:cubicBezTo>
                    <a:pt x="2048" y="2151"/>
                    <a:pt x="2914" y="2069"/>
                    <a:pt x="3791" y="2069"/>
                  </a:cubicBezTo>
                  <a:cubicBezTo>
                    <a:pt x="4775" y="2069"/>
                    <a:pt x="5771" y="2172"/>
                    <a:pt x="6722" y="2215"/>
                  </a:cubicBezTo>
                  <a:cubicBezTo>
                    <a:pt x="7571" y="2251"/>
                    <a:pt x="8417" y="2290"/>
                    <a:pt x="9265" y="2325"/>
                  </a:cubicBezTo>
                  <a:cubicBezTo>
                    <a:pt x="9525" y="2336"/>
                    <a:pt x="9989" y="2432"/>
                    <a:pt x="10399" y="2432"/>
                  </a:cubicBezTo>
                  <a:cubicBezTo>
                    <a:pt x="10445" y="2432"/>
                    <a:pt x="10492" y="2432"/>
                    <a:pt x="10535" y="2429"/>
                  </a:cubicBezTo>
                  <a:cubicBezTo>
                    <a:pt x="11351" y="3691"/>
                    <a:pt x="12164" y="4957"/>
                    <a:pt x="12981" y="6219"/>
                  </a:cubicBezTo>
                  <a:cubicBezTo>
                    <a:pt x="12910" y="5495"/>
                    <a:pt x="12888" y="4775"/>
                    <a:pt x="12913" y="4055"/>
                  </a:cubicBezTo>
                  <a:cubicBezTo>
                    <a:pt x="12342" y="3171"/>
                    <a:pt x="11768" y="2282"/>
                    <a:pt x="11198" y="1398"/>
                  </a:cubicBezTo>
                  <a:cubicBezTo>
                    <a:pt x="11126" y="1138"/>
                    <a:pt x="10991" y="892"/>
                    <a:pt x="10873" y="735"/>
                  </a:cubicBezTo>
                  <a:cubicBezTo>
                    <a:pt x="10851" y="710"/>
                    <a:pt x="10830" y="681"/>
                    <a:pt x="10809" y="653"/>
                  </a:cubicBezTo>
                  <a:cubicBezTo>
                    <a:pt x="10698" y="510"/>
                    <a:pt x="10377" y="100"/>
                    <a:pt x="10103" y="100"/>
                  </a:cubicBezTo>
                  <a:cubicBezTo>
                    <a:pt x="10053" y="100"/>
                    <a:pt x="10003" y="115"/>
                    <a:pt x="9957" y="146"/>
                  </a:cubicBezTo>
                  <a:cubicBezTo>
                    <a:pt x="9936" y="161"/>
                    <a:pt x="9918" y="176"/>
                    <a:pt x="9896" y="189"/>
                  </a:cubicBezTo>
                  <a:cubicBezTo>
                    <a:pt x="9839" y="229"/>
                    <a:pt x="9796" y="275"/>
                    <a:pt x="9765" y="329"/>
                  </a:cubicBezTo>
                  <a:cubicBezTo>
                    <a:pt x="9658" y="350"/>
                    <a:pt x="9533" y="357"/>
                    <a:pt x="9397" y="357"/>
                  </a:cubicBezTo>
                  <a:cubicBezTo>
                    <a:pt x="8798" y="357"/>
                    <a:pt x="7989" y="204"/>
                    <a:pt x="7682" y="189"/>
                  </a:cubicBezTo>
                  <a:cubicBezTo>
                    <a:pt x="6740" y="151"/>
                    <a:pt x="5799" y="108"/>
                    <a:pt x="4858" y="69"/>
                  </a:cubicBezTo>
                  <a:cubicBezTo>
                    <a:pt x="4212" y="39"/>
                    <a:pt x="3570" y="1"/>
                    <a:pt x="2935" y="1"/>
                  </a:cubicBezTo>
                  <a:close/>
                  <a:moveTo>
                    <a:pt x="14524" y="7453"/>
                  </a:moveTo>
                  <a:lnTo>
                    <a:pt x="14524" y="7453"/>
                  </a:lnTo>
                  <a:cubicBezTo>
                    <a:pt x="14304" y="7493"/>
                    <a:pt x="14065" y="7517"/>
                    <a:pt x="13847" y="7517"/>
                  </a:cubicBezTo>
                  <a:cubicBezTo>
                    <a:pt x="13996" y="7682"/>
                    <a:pt x="14125" y="7749"/>
                    <a:pt x="14232" y="7749"/>
                  </a:cubicBezTo>
                  <a:cubicBezTo>
                    <a:pt x="14371" y="7749"/>
                    <a:pt x="14475" y="7631"/>
                    <a:pt x="14524" y="745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797650" y="2262025"/>
              <a:ext cx="43350" cy="86600"/>
            </a:xfrm>
            <a:custGeom>
              <a:avLst/>
              <a:gdLst/>
              <a:ahLst/>
              <a:cxnLst/>
              <a:rect l="l" t="t" r="r" b="b"/>
              <a:pathLst>
                <a:path w="1734" h="3464" extrusionOk="0">
                  <a:moveTo>
                    <a:pt x="25" y="1"/>
                  </a:moveTo>
                  <a:lnTo>
                    <a:pt x="25" y="1"/>
                  </a:lnTo>
                  <a:cubicBezTo>
                    <a:pt x="0" y="721"/>
                    <a:pt x="22" y="1441"/>
                    <a:pt x="93" y="2165"/>
                  </a:cubicBezTo>
                  <a:cubicBezTo>
                    <a:pt x="310" y="2504"/>
                    <a:pt x="527" y="2839"/>
                    <a:pt x="745" y="3178"/>
                  </a:cubicBezTo>
                  <a:cubicBezTo>
                    <a:pt x="820" y="3292"/>
                    <a:pt x="891" y="3388"/>
                    <a:pt x="959" y="3463"/>
                  </a:cubicBezTo>
                  <a:cubicBezTo>
                    <a:pt x="1177" y="3463"/>
                    <a:pt x="1416" y="3439"/>
                    <a:pt x="1636" y="3399"/>
                  </a:cubicBezTo>
                  <a:cubicBezTo>
                    <a:pt x="1733" y="3078"/>
                    <a:pt x="1676" y="2561"/>
                    <a:pt x="1412" y="2155"/>
                  </a:cubicBezTo>
                  <a:cubicBezTo>
                    <a:pt x="952" y="1438"/>
                    <a:pt x="488" y="721"/>
                    <a:pt x="2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394775" y="1828875"/>
              <a:ext cx="101325" cy="394500"/>
            </a:xfrm>
            <a:custGeom>
              <a:avLst/>
              <a:gdLst/>
              <a:ahLst/>
              <a:cxnLst/>
              <a:rect l="l" t="t" r="r" b="b"/>
              <a:pathLst>
                <a:path w="4053" h="15780" extrusionOk="0">
                  <a:moveTo>
                    <a:pt x="1" y="1"/>
                  </a:moveTo>
                  <a:cubicBezTo>
                    <a:pt x="190" y="3417"/>
                    <a:pt x="465" y="6825"/>
                    <a:pt x="839" y="10224"/>
                  </a:cubicBezTo>
                  <a:cubicBezTo>
                    <a:pt x="1017" y="11864"/>
                    <a:pt x="1078" y="15780"/>
                    <a:pt x="3338" y="15780"/>
                  </a:cubicBezTo>
                  <a:cubicBezTo>
                    <a:pt x="3557" y="15780"/>
                    <a:pt x="3792" y="15744"/>
                    <a:pt x="4052" y="15665"/>
                  </a:cubicBezTo>
                  <a:cubicBezTo>
                    <a:pt x="3524" y="15383"/>
                    <a:pt x="3057" y="14338"/>
                    <a:pt x="3228" y="13875"/>
                  </a:cubicBezTo>
                  <a:cubicBezTo>
                    <a:pt x="3017" y="12955"/>
                    <a:pt x="3000" y="11947"/>
                    <a:pt x="2904" y="11055"/>
                  </a:cubicBezTo>
                  <a:cubicBezTo>
                    <a:pt x="2775" y="9871"/>
                    <a:pt x="2654" y="8683"/>
                    <a:pt x="2547" y="7492"/>
                  </a:cubicBezTo>
                  <a:cubicBezTo>
                    <a:pt x="2333" y="5110"/>
                    <a:pt x="2166" y="2721"/>
                    <a:pt x="2041" y="333"/>
                  </a:cubicBezTo>
                  <a:cubicBezTo>
                    <a:pt x="1666" y="351"/>
                    <a:pt x="1296" y="368"/>
                    <a:pt x="925" y="386"/>
                  </a:cubicBezTo>
                  <a:lnTo>
                    <a:pt x="871" y="386"/>
                  </a:lnTo>
                  <a:cubicBezTo>
                    <a:pt x="529" y="386"/>
                    <a:pt x="226" y="229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471175" y="2175750"/>
              <a:ext cx="46850" cy="44750"/>
            </a:xfrm>
            <a:custGeom>
              <a:avLst/>
              <a:gdLst/>
              <a:ahLst/>
              <a:cxnLst/>
              <a:rect l="l" t="t" r="r" b="b"/>
              <a:pathLst>
                <a:path w="1874" h="1790" extrusionOk="0">
                  <a:moveTo>
                    <a:pt x="172" y="0"/>
                  </a:moveTo>
                  <a:lnTo>
                    <a:pt x="172" y="0"/>
                  </a:lnTo>
                  <a:cubicBezTo>
                    <a:pt x="1" y="463"/>
                    <a:pt x="468" y="1508"/>
                    <a:pt x="996" y="1790"/>
                  </a:cubicBezTo>
                  <a:cubicBezTo>
                    <a:pt x="1024" y="1783"/>
                    <a:pt x="1053" y="1776"/>
                    <a:pt x="1082" y="1765"/>
                  </a:cubicBezTo>
                  <a:cubicBezTo>
                    <a:pt x="1873" y="1505"/>
                    <a:pt x="1014" y="596"/>
                    <a:pt x="254" y="318"/>
                  </a:cubicBezTo>
                  <a:cubicBezTo>
                    <a:pt x="226" y="211"/>
                    <a:pt x="197" y="107"/>
                    <a:pt x="1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2" name="Google Shape;1212;p38"/>
          <p:cNvGrpSpPr/>
          <p:nvPr/>
        </p:nvGrpSpPr>
        <p:grpSpPr>
          <a:xfrm rot="-525446">
            <a:off x="637049" y="502313"/>
            <a:ext cx="1299940" cy="282304"/>
            <a:chOff x="256250" y="3704650"/>
            <a:chExt cx="960300" cy="231700"/>
          </a:xfrm>
        </p:grpSpPr>
        <p:sp>
          <p:nvSpPr>
            <p:cNvPr id="1213" name="Google Shape;1213;p38"/>
            <p:cNvSpPr/>
            <p:nvPr/>
          </p:nvSpPr>
          <p:spPr>
            <a:xfrm>
              <a:off x="256250" y="3704650"/>
              <a:ext cx="960300" cy="231700"/>
            </a:xfrm>
            <a:custGeom>
              <a:avLst/>
              <a:gdLst/>
              <a:ahLst/>
              <a:cxnLst/>
              <a:rect l="l" t="t" r="r" b="b"/>
              <a:pathLst>
                <a:path w="38412" h="9268" extrusionOk="0">
                  <a:moveTo>
                    <a:pt x="8751" y="5314"/>
                  </a:moveTo>
                  <a:cubicBezTo>
                    <a:pt x="8815" y="5460"/>
                    <a:pt x="8848" y="5620"/>
                    <a:pt x="8833" y="5802"/>
                  </a:cubicBezTo>
                  <a:cubicBezTo>
                    <a:pt x="8812" y="6170"/>
                    <a:pt x="8527" y="6320"/>
                    <a:pt x="8416" y="6615"/>
                  </a:cubicBezTo>
                  <a:cubicBezTo>
                    <a:pt x="8409" y="6619"/>
                    <a:pt x="8405" y="6626"/>
                    <a:pt x="8398" y="6633"/>
                  </a:cubicBezTo>
                  <a:cubicBezTo>
                    <a:pt x="8420" y="6177"/>
                    <a:pt x="8552" y="5734"/>
                    <a:pt x="8751" y="5314"/>
                  </a:cubicBezTo>
                  <a:close/>
                  <a:moveTo>
                    <a:pt x="6922" y="2504"/>
                  </a:moveTo>
                  <a:cubicBezTo>
                    <a:pt x="4544" y="2504"/>
                    <a:pt x="2258" y="3684"/>
                    <a:pt x="693" y="5431"/>
                  </a:cubicBezTo>
                  <a:cubicBezTo>
                    <a:pt x="1" y="6205"/>
                    <a:pt x="800" y="6908"/>
                    <a:pt x="1605" y="6908"/>
                  </a:cubicBezTo>
                  <a:cubicBezTo>
                    <a:pt x="1926" y="6908"/>
                    <a:pt x="2251" y="6797"/>
                    <a:pt x="2482" y="6537"/>
                  </a:cubicBezTo>
                  <a:cubicBezTo>
                    <a:pt x="3381" y="5535"/>
                    <a:pt x="4875" y="4533"/>
                    <a:pt x="6359" y="4383"/>
                  </a:cubicBezTo>
                  <a:cubicBezTo>
                    <a:pt x="6537" y="3716"/>
                    <a:pt x="6837" y="3081"/>
                    <a:pt x="7247" y="2515"/>
                  </a:cubicBezTo>
                  <a:cubicBezTo>
                    <a:pt x="7136" y="2507"/>
                    <a:pt x="7029" y="2504"/>
                    <a:pt x="6922" y="2504"/>
                  </a:cubicBezTo>
                  <a:close/>
                  <a:moveTo>
                    <a:pt x="32981" y="2700"/>
                  </a:moveTo>
                  <a:cubicBezTo>
                    <a:pt x="32446" y="2928"/>
                    <a:pt x="32000" y="3395"/>
                    <a:pt x="31576" y="3769"/>
                  </a:cubicBezTo>
                  <a:cubicBezTo>
                    <a:pt x="31447" y="3884"/>
                    <a:pt x="31319" y="3998"/>
                    <a:pt x="31190" y="4112"/>
                  </a:cubicBezTo>
                  <a:cubicBezTo>
                    <a:pt x="31220" y="4187"/>
                    <a:pt x="31244" y="4266"/>
                    <a:pt x="31262" y="4347"/>
                  </a:cubicBezTo>
                  <a:cubicBezTo>
                    <a:pt x="31362" y="4732"/>
                    <a:pt x="31455" y="6037"/>
                    <a:pt x="30930" y="6213"/>
                  </a:cubicBezTo>
                  <a:cubicBezTo>
                    <a:pt x="30848" y="6237"/>
                    <a:pt x="30777" y="6251"/>
                    <a:pt x="30713" y="6251"/>
                  </a:cubicBezTo>
                  <a:cubicBezTo>
                    <a:pt x="30135" y="6251"/>
                    <a:pt x="30274" y="5235"/>
                    <a:pt x="30417" y="4796"/>
                  </a:cubicBezTo>
                  <a:lnTo>
                    <a:pt x="30417" y="4796"/>
                  </a:lnTo>
                  <a:cubicBezTo>
                    <a:pt x="30206" y="4985"/>
                    <a:pt x="29992" y="5175"/>
                    <a:pt x="29778" y="5364"/>
                  </a:cubicBezTo>
                  <a:cubicBezTo>
                    <a:pt x="29604" y="5520"/>
                    <a:pt x="29401" y="5585"/>
                    <a:pt x="29190" y="5585"/>
                  </a:cubicBezTo>
                  <a:cubicBezTo>
                    <a:pt x="28759" y="5585"/>
                    <a:pt x="28310" y="5303"/>
                    <a:pt x="28067" y="4932"/>
                  </a:cubicBezTo>
                  <a:lnTo>
                    <a:pt x="28067" y="4932"/>
                  </a:lnTo>
                  <a:cubicBezTo>
                    <a:pt x="27849" y="5849"/>
                    <a:pt x="27989" y="6794"/>
                    <a:pt x="28769" y="7571"/>
                  </a:cubicBezTo>
                  <a:cubicBezTo>
                    <a:pt x="29273" y="8070"/>
                    <a:pt x="29897" y="8291"/>
                    <a:pt x="30524" y="8291"/>
                  </a:cubicBezTo>
                  <a:cubicBezTo>
                    <a:pt x="31526" y="8291"/>
                    <a:pt x="32538" y="7724"/>
                    <a:pt x="33088" y="6822"/>
                  </a:cubicBezTo>
                  <a:cubicBezTo>
                    <a:pt x="33879" y="5528"/>
                    <a:pt x="33730" y="3941"/>
                    <a:pt x="32981" y="2700"/>
                  </a:cubicBezTo>
                  <a:close/>
                  <a:moveTo>
                    <a:pt x="25671" y="2732"/>
                  </a:moveTo>
                  <a:lnTo>
                    <a:pt x="25671" y="2732"/>
                  </a:lnTo>
                  <a:cubicBezTo>
                    <a:pt x="24954" y="2989"/>
                    <a:pt x="24288" y="3356"/>
                    <a:pt x="23678" y="3812"/>
                  </a:cubicBezTo>
                  <a:cubicBezTo>
                    <a:pt x="23767" y="4176"/>
                    <a:pt x="23770" y="4576"/>
                    <a:pt x="23696" y="4972"/>
                  </a:cubicBezTo>
                  <a:cubicBezTo>
                    <a:pt x="23603" y="5456"/>
                    <a:pt x="23371" y="6095"/>
                    <a:pt x="22972" y="6419"/>
                  </a:cubicBezTo>
                  <a:cubicBezTo>
                    <a:pt x="22779" y="6572"/>
                    <a:pt x="22590" y="6641"/>
                    <a:pt x="22419" y="6641"/>
                  </a:cubicBezTo>
                  <a:cubicBezTo>
                    <a:pt x="22020" y="6641"/>
                    <a:pt x="21713" y="6273"/>
                    <a:pt x="21695" y="5777"/>
                  </a:cubicBezTo>
                  <a:cubicBezTo>
                    <a:pt x="21517" y="5930"/>
                    <a:pt x="21310" y="6045"/>
                    <a:pt x="21036" y="6077"/>
                  </a:cubicBezTo>
                  <a:cubicBezTo>
                    <a:pt x="20954" y="6088"/>
                    <a:pt x="20868" y="6095"/>
                    <a:pt x="20782" y="6095"/>
                  </a:cubicBezTo>
                  <a:cubicBezTo>
                    <a:pt x="20319" y="6095"/>
                    <a:pt x="19830" y="5948"/>
                    <a:pt x="19423" y="5742"/>
                  </a:cubicBezTo>
                  <a:lnTo>
                    <a:pt x="19423" y="5742"/>
                  </a:lnTo>
                  <a:cubicBezTo>
                    <a:pt x="19356" y="7039"/>
                    <a:pt x="20137" y="8259"/>
                    <a:pt x="21553" y="8548"/>
                  </a:cubicBezTo>
                  <a:cubicBezTo>
                    <a:pt x="21816" y="8601"/>
                    <a:pt x="22070" y="8630"/>
                    <a:pt x="22312" y="8630"/>
                  </a:cubicBezTo>
                  <a:cubicBezTo>
                    <a:pt x="25157" y="8630"/>
                    <a:pt x="26641" y="5143"/>
                    <a:pt x="25671" y="2732"/>
                  </a:cubicBezTo>
                  <a:close/>
                  <a:moveTo>
                    <a:pt x="34660" y="1"/>
                  </a:moveTo>
                  <a:cubicBezTo>
                    <a:pt x="33504" y="1"/>
                    <a:pt x="32306" y="432"/>
                    <a:pt x="31269" y="1057"/>
                  </a:cubicBezTo>
                  <a:cubicBezTo>
                    <a:pt x="30317" y="522"/>
                    <a:pt x="29244" y="297"/>
                    <a:pt x="28160" y="297"/>
                  </a:cubicBezTo>
                  <a:cubicBezTo>
                    <a:pt x="27222" y="297"/>
                    <a:pt x="26277" y="464"/>
                    <a:pt x="25393" y="749"/>
                  </a:cubicBezTo>
                  <a:cubicBezTo>
                    <a:pt x="25061" y="853"/>
                    <a:pt x="24708" y="978"/>
                    <a:pt x="24344" y="1116"/>
                  </a:cubicBezTo>
                  <a:cubicBezTo>
                    <a:pt x="24081" y="950"/>
                    <a:pt x="23785" y="810"/>
                    <a:pt x="23457" y="707"/>
                  </a:cubicBezTo>
                  <a:cubicBezTo>
                    <a:pt x="22922" y="539"/>
                    <a:pt x="22344" y="468"/>
                    <a:pt x="21752" y="468"/>
                  </a:cubicBezTo>
                  <a:cubicBezTo>
                    <a:pt x="20144" y="468"/>
                    <a:pt x="18418" y="999"/>
                    <a:pt x="17073" y="1595"/>
                  </a:cubicBezTo>
                  <a:cubicBezTo>
                    <a:pt x="17035" y="1613"/>
                    <a:pt x="16992" y="1630"/>
                    <a:pt x="16953" y="1651"/>
                  </a:cubicBezTo>
                  <a:cubicBezTo>
                    <a:pt x="15929" y="821"/>
                    <a:pt x="14596" y="422"/>
                    <a:pt x="13230" y="422"/>
                  </a:cubicBezTo>
                  <a:cubicBezTo>
                    <a:pt x="11928" y="422"/>
                    <a:pt x="10602" y="782"/>
                    <a:pt x="9475" y="1477"/>
                  </a:cubicBezTo>
                  <a:cubicBezTo>
                    <a:pt x="10092" y="1712"/>
                    <a:pt x="10591" y="2173"/>
                    <a:pt x="10210" y="2486"/>
                  </a:cubicBezTo>
                  <a:cubicBezTo>
                    <a:pt x="8841" y="3613"/>
                    <a:pt x="8202" y="5271"/>
                    <a:pt x="8420" y="6968"/>
                  </a:cubicBezTo>
                  <a:cubicBezTo>
                    <a:pt x="8833" y="7214"/>
                    <a:pt x="9080" y="7556"/>
                    <a:pt x="8787" y="7824"/>
                  </a:cubicBezTo>
                  <a:cubicBezTo>
                    <a:pt x="8687" y="7913"/>
                    <a:pt x="8588" y="8006"/>
                    <a:pt x="8491" y="8095"/>
                  </a:cubicBezTo>
                  <a:cubicBezTo>
                    <a:pt x="8331" y="8241"/>
                    <a:pt x="8117" y="8302"/>
                    <a:pt x="7882" y="8302"/>
                  </a:cubicBezTo>
                  <a:cubicBezTo>
                    <a:pt x="7271" y="8302"/>
                    <a:pt x="6544" y="7881"/>
                    <a:pt x="6402" y="7393"/>
                  </a:cubicBezTo>
                  <a:cubicBezTo>
                    <a:pt x="6241" y="6855"/>
                    <a:pt x="6170" y="6309"/>
                    <a:pt x="6173" y="5767"/>
                  </a:cubicBezTo>
                  <a:lnTo>
                    <a:pt x="6173" y="5767"/>
                  </a:lnTo>
                  <a:cubicBezTo>
                    <a:pt x="5995" y="6458"/>
                    <a:pt x="5999" y="7150"/>
                    <a:pt x="6305" y="7774"/>
                  </a:cubicBezTo>
                  <a:cubicBezTo>
                    <a:pt x="6680" y="8545"/>
                    <a:pt x="7264" y="8851"/>
                    <a:pt x="7899" y="8851"/>
                  </a:cubicBezTo>
                  <a:cubicBezTo>
                    <a:pt x="9144" y="8851"/>
                    <a:pt x="10574" y="7674"/>
                    <a:pt x="10951" y="6516"/>
                  </a:cubicBezTo>
                  <a:cubicBezTo>
                    <a:pt x="11369" y="5250"/>
                    <a:pt x="10908" y="4230"/>
                    <a:pt x="10071" y="3534"/>
                  </a:cubicBezTo>
                  <a:cubicBezTo>
                    <a:pt x="10916" y="2768"/>
                    <a:pt x="12014" y="2262"/>
                    <a:pt x="13123" y="2262"/>
                  </a:cubicBezTo>
                  <a:cubicBezTo>
                    <a:pt x="13729" y="2262"/>
                    <a:pt x="14339" y="2415"/>
                    <a:pt x="14913" y="2754"/>
                  </a:cubicBezTo>
                  <a:cubicBezTo>
                    <a:pt x="14952" y="2778"/>
                    <a:pt x="14995" y="2803"/>
                    <a:pt x="15034" y="2832"/>
                  </a:cubicBezTo>
                  <a:cubicBezTo>
                    <a:pt x="14047" y="3634"/>
                    <a:pt x="13270" y="4679"/>
                    <a:pt x="13051" y="5948"/>
                  </a:cubicBezTo>
                  <a:cubicBezTo>
                    <a:pt x="12759" y="7668"/>
                    <a:pt x="13971" y="9268"/>
                    <a:pt x="15630" y="9268"/>
                  </a:cubicBezTo>
                  <a:cubicBezTo>
                    <a:pt x="15880" y="9268"/>
                    <a:pt x="16136" y="9233"/>
                    <a:pt x="16400" y="9154"/>
                  </a:cubicBezTo>
                  <a:cubicBezTo>
                    <a:pt x="18372" y="8583"/>
                    <a:pt x="19106" y="6220"/>
                    <a:pt x="18657" y="4398"/>
                  </a:cubicBezTo>
                  <a:cubicBezTo>
                    <a:pt x="18628" y="4279"/>
                    <a:pt x="18597" y="4166"/>
                    <a:pt x="18561" y="4055"/>
                  </a:cubicBezTo>
                  <a:cubicBezTo>
                    <a:pt x="17773" y="4273"/>
                    <a:pt x="17056" y="4715"/>
                    <a:pt x="16507" y="5314"/>
                  </a:cubicBezTo>
                  <a:cubicBezTo>
                    <a:pt x="16535" y="5596"/>
                    <a:pt x="16525" y="5884"/>
                    <a:pt x="16471" y="6155"/>
                  </a:cubicBezTo>
                  <a:cubicBezTo>
                    <a:pt x="16425" y="6373"/>
                    <a:pt x="16354" y="6715"/>
                    <a:pt x="16189" y="6876"/>
                  </a:cubicBezTo>
                  <a:cubicBezTo>
                    <a:pt x="16036" y="7026"/>
                    <a:pt x="15872" y="7097"/>
                    <a:pt x="15726" y="7097"/>
                  </a:cubicBezTo>
                  <a:cubicBezTo>
                    <a:pt x="15666" y="7097"/>
                    <a:pt x="15605" y="7082"/>
                    <a:pt x="15548" y="7054"/>
                  </a:cubicBezTo>
                  <a:cubicBezTo>
                    <a:pt x="15537" y="7104"/>
                    <a:pt x="15523" y="7157"/>
                    <a:pt x="15512" y="7207"/>
                  </a:cubicBezTo>
                  <a:cubicBezTo>
                    <a:pt x="15473" y="7378"/>
                    <a:pt x="15337" y="7446"/>
                    <a:pt x="15148" y="7446"/>
                  </a:cubicBezTo>
                  <a:cubicBezTo>
                    <a:pt x="14542" y="7446"/>
                    <a:pt x="13412" y="6700"/>
                    <a:pt x="13515" y="6244"/>
                  </a:cubicBezTo>
                  <a:cubicBezTo>
                    <a:pt x="14007" y="4034"/>
                    <a:pt x="15947" y="2461"/>
                    <a:pt x="18207" y="2461"/>
                  </a:cubicBezTo>
                  <a:cubicBezTo>
                    <a:pt x="18276" y="2461"/>
                    <a:pt x="18343" y="2461"/>
                    <a:pt x="18411" y="2464"/>
                  </a:cubicBezTo>
                  <a:cubicBezTo>
                    <a:pt x="18750" y="2479"/>
                    <a:pt x="19099" y="2611"/>
                    <a:pt x="19402" y="2803"/>
                  </a:cubicBezTo>
                  <a:cubicBezTo>
                    <a:pt x="20083" y="2607"/>
                    <a:pt x="20924" y="2383"/>
                    <a:pt x="21681" y="2383"/>
                  </a:cubicBezTo>
                  <a:lnTo>
                    <a:pt x="21798" y="2383"/>
                  </a:lnTo>
                  <a:cubicBezTo>
                    <a:pt x="20900" y="2974"/>
                    <a:pt x="20133" y="3702"/>
                    <a:pt x="19720" y="4579"/>
                  </a:cubicBezTo>
                  <a:cubicBezTo>
                    <a:pt x="19627" y="4779"/>
                    <a:pt x="19555" y="4982"/>
                    <a:pt x="19506" y="5186"/>
                  </a:cubicBezTo>
                  <a:cubicBezTo>
                    <a:pt x="19538" y="5181"/>
                    <a:pt x="19573" y="5181"/>
                    <a:pt x="19609" y="5178"/>
                  </a:cubicBezTo>
                  <a:cubicBezTo>
                    <a:pt x="19998" y="4861"/>
                    <a:pt x="20390" y="4233"/>
                    <a:pt x="20693" y="3941"/>
                  </a:cubicBezTo>
                  <a:cubicBezTo>
                    <a:pt x="21074" y="3573"/>
                    <a:pt x="21481" y="3235"/>
                    <a:pt x="21920" y="2939"/>
                  </a:cubicBezTo>
                  <a:cubicBezTo>
                    <a:pt x="22833" y="2319"/>
                    <a:pt x="23849" y="1912"/>
                    <a:pt x="24933" y="1723"/>
                  </a:cubicBezTo>
                  <a:cubicBezTo>
                    <a:pt x="25072" y="1698"/>
                    <a:pt x="25218" y="1687"/>
                    <a:pt x="25364" y="1687"/>
                  </a:cubicBezTo>
                  <a:cubicBezTo>
                    <a:pt x="25749" y="1687"/>
                    <a:pt x="26156" y="1766"/>
                    <a:pt x="26491" y="1916"/>
                  </a:cubicBezTo>
                  <a:cubicBezTo>
                    <a:pt x="26580" y="1955"/>
                    <a:pt x="26947" y="2151"/>
                    <a:pt x="26983" y="2297"/>
                  </a:cubicBezTo>
                  <a:cubicBezTo>
                    <a:pt x="27336" y="2226"/>
                    <a:pt x="27685" y="2186"/>
                    <a:pt x="28035" y="2186"/>
                  </a:cubicBezTo>
                  <a:cubicBezTo>
                    <a:pt x="28534" y="2186"/>
                    <a:pt x="29026" y="2268"/>
                    <a:pt x="29497" y="2461"/>
                  </a:cubicBezTo>
                  <a:cubicBezTo>
                    <a:pt x="29365" y="2600"/>
                    <a:pt x="29233" y="2747"/>
                    <a:pt x="29108" y="2903"/>
                  </a:cubicBezTo>
                  <a:cubicBezTo>
                    <a:pt x="30153" y="1916"/>
                    <a:pt x="31258" y="910"/>
                    <a:pt x="32649" y="611"/>
                  </a:cubicBezTo>
                  <a:cubicBezTo>
                    <a:pt x="32721" y="596"/>
                    <a:pt x="32795" y="589"/>
                    <a:pt x="32863" y="589"/>
                  </a:cubicBezTo>
                  <a:cubicBezTo>
                    <a:pt x="33587" y="589"/>
                    <a:pt x="34136" y="1366"/>
                    <a:pt x="34018" y="1962"/>
                  </a:cubicBezTo>
                  <a:cubicBezTo>
                    <a:pt x="34161" y="1937"/>
                    <a:pt x="34300" y="1923"/>
                    <a:pt x="34436" y="1923"/>
                  </a:cubicBezTo>
                  <a:lnTo>
                    <a:pt x="34478" y="1923"/>
                  </a:lnTo>
                  <a:cubicBezTo>
                    <a:pt x="36229" y="1962"/>
                    <a:pt x="36147" y="4319"/>
                    <a:pt x="36147" y="5531"/>
                  </a:cubicBezTo>
                  <a:cubicBezTo>
                    <a:pt x="36147" y="6073"/>
                    <a:pt x="36582" y="6320"/>
                    <a:pt x="37071" y="6320"/>
                  </a:cubicBezTo>
                  <a:cubicBezTo>
                    <a:pt x="37698" y="6320"/>
                    <a:pt x="38412" y="5913"/>
                    <a:pt x="38412" y="5214"/>
                  </a:cubicBezTo>
                  <a:cubicBezTo>
                    <a:pt x="38412" y="3103"/>
                    <a:pt x="37916" y="539"/>
                    <a:pt x="35459" y="76"/>
                  </a:cubicBezTo>
                  <a:cubicBezTo>
                    <a:pt x="35199" y="25"/>
                    <a:pt x="34931" y="1"/>
                    <a:pt x="34660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410575" y="3737725"/>
              <a:ext cx="82550" cy="111100"/>
            </a:xfrm>
            <a:custGeom>
              <a:avLst/>
              <a:gdLst/>
              <a:ahLst/>
              <a:cxnLst/>
              <a:rect l="l" t="t" r="r" b="b"/>
              <a:pathLst>
                <a:path w="3302" h="4444" extrusionOk="0">
                  <a:moveTo>
                    <a:pt x="2561" y="1"/>
                  </a:moveTo>
                  <a:cubicBezTo>
                    <a:pt x="2357" y="1"/>
                    <a:pt x="2179" y="47"/>
                    <a:pt x="2051" y="150"/>
                  </a:cubicBezTo>
                  <a:cubicBezTo>
                    <a:pt x="1676" y="457"/>
                    <a:pt x="1352" y="810"/>
                    <a:pt x="1074" y="1192"/>
                  </a:cubicBezTo>
                  <a:cubicBezTo>
                    <a:pt x="1127" y="1192"/>
                    <a:pt x="1180" y="1195"/>
                    <a:pt x="1238" y="1199"/>
                  </a:cubicBezTo>
                  <a:cubicBezTo>
                    <a:pt x="1462" y="1217"/>
                    <a:pt x="1691" y="1245"/>
                    <a:pt x="1919" y="1295"/>
                  </a:cubicBezTo>
                  <a:cubicBezTo>
                    <a:pt x="2118" y="1085"/>
                    <a:pt x="2318" y="896"/>
                    <a:pt x="2507" y="735"/>
                  </a:cubicBezTo>
                  <a:cubicBezTo>
                    <a:pt x="2757" y="521"/>
                    <a:pt x="3024" y="328"/>
                    <a:pt x="3302" y="154"/>
                  </a:cubicBezTo>
                  <a:cubicBezTo>
                    <a:pt x="3060" y="61"/>
                    <a:pt x="2796" y="1"/>
                    <a:pt x="2561" y="1"/>
                  </a:cubicBezTo>
                  <a:close/>
                  <a:moveTo>
                    <a:pt x="560" y="3042"/>
                  </a:moveTo>
                  <a:cubicBezTo>
                    <a:pt x="435" y="3042"/>
                    <a:pt x="310" y="3050"/>
                    <a:pt x="186" y="3060"/>
                  </a:cubicBezTo>
                  <a:cubicBezTo>
                    <a:pt x="68" y="3509"/>
                    <a:pt x="4" y="3977"/>
                    <a:pt x="0" y="4444"/>
                  </a:cubicBezTo>
                  <a:cubicBezTo>
                    <a:pt x="122" y="3970"/>
                    <a:pt x="332" y="3495"/>
                    <a:pt x="593" y="3042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410475" y="3741550"/>
              <a:ext cx="110550" cy="170650"/>
            </a:xfrm>
            <a:custGeom>
              <a:avLst/>
              <a:gdLst/>
              <a:ahLst/>
              <a:cxnLst/>
              <a:rect l="l" t="t" r="r" b="b"/>
              <a:pathLst>
                <a:path w="4422" h="6826" extrusionOk="0">
                  <a:moveTo>
                    <a:pt x="3306" y="1"/>
                  </a:moveTo>
                  <a:cubicBezTo>
                    <a:pt x="3028" y="175"/>
                    <a:pt x="2761" y="368"/>
                    <a:pt x="2511" y="582"/>
                  </a:cubicBezTo>
                  <a:cubicBezTo>
                    <a:pt x="2322" y="743"/>
                    <a:pt x="2122" y="932"/>
                    <a:pt x="1923" y="1142"/>
                  </a:cubicBezTo>
                  <a:cubicBezTo>
                    <a:pt x="1695" y="1092"/>
                    <a:pt x="1466" y="1064"/>
                    <a:pt x="1242" y="1046"/>
                  </a:cubicBezTo>
                  <a:cubicBezTo>
                    <a:pt x="1184" y="1042"/>
                    <a:pt x="1131" y="1039"/>
                    <a:pt x="1078" y="1039"/>
                  </a:cubicBezTo>
                  <a:cubicBezTo>
                    <a:pt x="668" y="1605"/>
                    <a:pt x="368" y="2240"/>
                    <a:pt x="190" y="2907"/>
                  </a:cubicBezTo>
                  <a:cubicBezTo>
                    <a:pt x="314" y="2897"/>
                    <a:pt x="439" y="2889"/>
                    <a:pt x="564" y="2889"/>
                  </a:cubicBezTo>
                  <a:lnTo>
                    <a:pt x="597" y="2889"/>
                  </a:lnTo>
                  <a:cubicBezTo>
                    <a:pt x="336" y="3342"/>
                    <a:pt x="126" y="3817"/>
                    <a:pt x="4" y="4291"/>
                  </a:cubicBezTo>
                  <a:cubicBezTo>
                    <a:pt x="1" y="4833"/>
                    <a:pt x="72" y="5379"/>
                    <a:pt x="233" y="5917"/>
                  </a:cubicBezTo>
                  <a:cubicBezTo>
                    <a:pt x="375" y="6405"/>
                    <a:pt x="1102" y="6826"/>
                    <a:pt x="1713" y="6826"/>
                  </a:cubicBezTo>
                  <a:cubicBezTo>
                    <a:pt x="1948" y="6826"/>
                    <a:pt x="2162" y="6765"/>
                    <a:pt x="2322" y="6619"/>
                  </a:cubicBezTo>
                  <a:cubicBezTo>
                    <a:pt x="2419" y="6530"/>
                    <a:pt x="2518" y="6437"/>
                    <a:pt x="2618" y="6348"/>
                  </a:cubicBezTo>
                  <a:cubicBezTo>
                    <a:pt x="2911" y="6080"/>
                    <a:pt x="2664" y="5738"/>
                    <a:pt x="2251" y="5492"/>
                  </a:cubicBezTo>
                  <a:cubicBezTo>
                    <a:pt x="2033" y="3795"/>
                    <a:pt x="2672" y="2137"/>
                    <a:pt x="4041" y="1010"/>
                  </a:cubicBezTo>
                  <a:cubicBezTo>
                    <a:pt x="4422" y="697"/>
                    <a:pt x="3923" y="236"/>
                    <a:pt x="330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637600" y="3774725"/>
              <a:ext cx="127450" cy="106275"/>
            </a:xfrm>
            <a:custGeom>
              <a:avLst/>
              <a:gdLst/>
              <a:ahLst/>
              <a:cxnLst/>
              <a:rect l="l" t="t" r="r" b="b"/>
              <a:pathLst>
                <a:path w="5098" h="4251" extrusionOk="0">
                  <a:moveTo>
                    <a:pt x="4148" y="0"/>
                  </a:moveTo>
                  <a:cubicBezTo>
                    <a:pt x="4120" y="8"/>
                    <a:pt x="4092" y="15"/>
                    <a:pt x="4066" y="22"/>
                  </a:cubicBezTo>
                  <a:cubicBezTo>
                    <a:pt x="3724" y="122"/>
                    <a:pt x="3346" y="250"/>
                    <a:pt x="2964" y="407"/>
                  </a:cubicBezTo>
                  <a:cubicBezTo>
                    <a:pt x="3100" y="671"/>
                    <a:pt x="3214" y="953"/>
                    <a:pt x="3307" y="1252"/>
                  </a:cubicBezTo>
                  <a:cubicBezTo>
                    <a:pt x="3664" y="1152"/>
                    <a:pt x="4034" y="1102"/>
                    <a:pt x="4412" y="1102"/>
                  </a:cubicBezTo>
                  <a:cubicBezTo>
                    <a:pt x="4469" y="1102"/>
                    <a:pt x="4526" y="1102"/>
                    <a:pt x="4584" y="1106"/>
                  </a:cubicBezTo>
                  <a:lnTo>
                    <a:pt x="4612" y="1106"/>
                  </a:lnTo>
                  <a:cubicBezTo>
                    <a:pt x="5097" y="1106"/>
                    <a:pt x="4729" y="521"/>
                    <a:pt x="4573" y="354"/>
                  </a:cubicBezTo>
                  <a:cubicBezTo>
                    <a:pt x="4451" y="222"/>
                    <a:pt x="4306" y="104"/>
                    <a:pt x="4148" y="0"/>
                  </a:cubicBezTo>
                  <a:close/>
                  <a:moveTo>
                    <a:pt x="1024" y="1577"/>
                  </a:moveTo>
                  <a:cubicBezTo>
                    <a:pt x="450" y="2100"/>
                    <a:pt x="48" y="2750"/>
                    <a:pt x="15" y="3538"/>
                  </a:cubicBezTo>
                  <a:cubicBezTo>
                    <a:pt x="1" y="3923"/>
                    <a:pt x="119" y="4162"/>
                    <a:pt x="294" y="4251"/>
                  </a:cubicBezTo>
                  <a:cubicBezTo>
                    <a:pt x="468" y="3591"/>
                    <a:pt x="807" y="2999"/>
                    <a:pt x="1253" y="2511"/>
                  </a:cubicBezTo>
                  <a:cubicBezTo>
                    <a:pt x="1238" y="2372"/>
                    <a:pt x="1217" y="2233"/>
                    <a:pt x="1189" y="2100"/>
                  </a:cubicBezTo>
                  <a:cubicBezTo>
                    <a:pt x="1149" y="1922"/>
                    <a:pt x="1096" y="1748"/>
                    <a:pt x="1024" y="1577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591525" y="3766150"/>
              <a:ext cx="149800" cy="124650"/>
            </a:xfrm>
            <a:custGeom>
              <a:avLst/>
              <a:gdLst/>
              <a:ahLst/>
              <a:cxnLst/>
              <a:rect l="l" t="t" r="r" b="b"/>
              <a:pathLst>
                <a:path w="5992" h="4986" extrusionOk="0">
                  <a:moveTo>
                    <a:pt x="4796" y="1"/>
                  </a:moveTo>
                  <a:cubicBezTo>
                    <a:pt x="2536" y="1"/>
                    <a:pt x="596" y="1574"/>
                    <a:pt x="104" y="3784"/>
                  </a:cubicBezTo>
                  <a:cubicBezTo>
                    <a:pt x="1" y="4240"/>
                    <a:pt x="1131" y="4986"/>
                    <a:pt x="1737" y="4986"/>
                  </a:cubicBezTo>
                  <a:cubicBezTo>
                    <a:pt x="1926" y="4986"/>
                    <a:pt x="2062" y="4918"/>
                    <a:pt x="2101" y="4747"/>
                  </a:cubicBezTo>
                  <a:cubicBezTo>
                    <a:pt x="2112" y="4697"/>
                    <a:pt x="2126" y="4644"/>
                    <a:pt x="2137" y="4594"/>
                  </a:cubicBezTo>
                  <a:cubicBezTo>
                    <a:pt x="1962" y="4505"/>
                    <a:pt x="1844" y="4266"/>
                    <a:pt x="1858" y="3881"/>
                  </a:cubicBezTo>
                  <a:cubicBezTo>
                    <a:pt x="1891" y="3093"/>
                    <a:pt x="2293" y="2443"/>
                    <a:pt x="2867" y="1920"/>
                  </a:cubicBezTo>
                  <a:cubicBezTo>
                    <a:pt x="2939" y="2091"/>
                    <a:pt x="2992" y="2265"/>
                    <a:pt x="3032" y="2443"/>
                  </a:cubicBezTo>
                  <a:cubicBezTo>
                    <a:pt x="3060" y="2576"/>
                    <a:pt x="3081" y="2715"/>
                    <a:pt x="3096" y="2854"/>
                  </a:cubicBezTo>
                  <a:cubicBezTo>
                    <a:pt x="3645" y="2255"/>
                    <a:pt x="4362" y="1813"/>
                    <a:pt x="5150" y="1595"/>
                  </a:cubicBezTo>
                  <a:cubicBezTo>
                    <a:pt x="5057" y="1296"/>
                    <a:pt x="4943" y="1014"/>
                    <a:pt x="4807" y="750"/>
                  </a:cubicBezTo>
                  <a:cubicBezTo>
                    <a:pt x="5189" y="593"/>
                    <a:pt x="5567" y="465"/>
                    <a:pt x="5909" y="365"/>
                  </a:cubicBezTo>
                  <a:cubicBezTo>
                    <a:pt x="5935" y="358"/>
                    <a:pt x="5963" y="351"/>
                    <a:pt x="5991" y="343"/>
                  </a:cubicBezTo>
                  <a:cubicBezTo>
                    <a:pt x="5688" y="151"/>
                    <a:pt x="5339" y="19"/>
                    <a:pt x="5000" y="4"/>
                  </a:cubicBezTo>
                  <a:cubicBezTo>
                    <a:pt x="4932" y="1"/>
                    <a:pt x="4865" y="1"/>
                    <a:pt x="4796" y="1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728000" y="3762075"/>
              <a:ext cx="203275" cy="87025"/>
            </a:xfrm>
            <a:custGeom>
              <a:avLst/>
              <a:gdLst/>
              <a:ahLst/>
              <a:cxnLst/>
              <a:rect l="l" t="t" r="r" b="b"/>
              <a:pathLst>
                <a:path w="8131" h="3481" extrusionOk="0">
                  <a:moveTo>
                    <a:pt x="8113" y="0"/>
                  </a:moveTo>
                  <a:lnTo>
                    <a:pt x="8113" y="0"/>
                  </a:lnTo>
                  <a:cubicBezTo>
                    <a:pt x="7668" y="86"/>
                    <a:pt x="7218" y="225"/>
                    <a:pt x="6783" y="389"/>
                  </a:cubicBezTo>
                  <a:cubicBezTo>
                    <a:pt x="6790" y="407"/>
                    <a:pt x="6797" y="421"/>
                    <a:pt x="6801" y="435"/>
                  </a:cubicBezTo>
                  <a:cubicBezTo>
                    <a:pt x="7164" y="307"/>
                    <a:pt x="7543" y="207"/>
                    <a:pt x="7935" y="139"/>
                  </a:cubicBezTo>
                  <a:cubicBezTo>
                    <a:pt x="8084" y="114"/>
                    <a:pt x="8131" y="60"/>
                    <a:pt x="8113" y="0"/>
                  </a:cubicBezTo>
                  <a:close/>
                  <a:moveTo>
                    <a:pt x="636" y="2889"/>
                  </a:moveTo>
                  <a:cubicBezTo>
                    <a:pt x="589" y="2896"/>
                    <a:pt x="547" y="2902"/>
                    <a:pt x="504" y="2914"/>
                  </a:cubicBezTo>
                  <a:cubicBezTo>
                    <a:pt x="133" y="3003"/>
                    <a:pt x="1" y="3131"/>
                    <a:pt x="415" y="3370"/>
                  </a:cubicBezTo>
                  <a:cubicBezTo>
                    <a:pt x="461" y="3394"/>
                    <a:pt x="507" y="3419"/>
                    <a:pt x="553" y="3445"/>
                  </a:cubicBezTo>
                  <a:cubicBezTo>
                    <a:pt x="565" y="3259"/>
                    <a:pt x="593" y="3074"/>
                    <a:pt x="636" y="2889"/>
                  </a:cubicBezTo>
                  <a:close/>
                  <a:moveTo>
                    <a:pt x="4765" y="1359"/>
                  </a:moveTo>
                  <a:lnTo>
                    <a:pt x="4758" y="1365"/>
                  </a:lnTo>
                  <a:cubicBezTo>
                    <a:pt x="4013" y="1783"/>
                    <a:pt x="2850" y="2418"/>
                    <a:pt x="2825" y="3409"/>
                  </a:cubicBezTo>
                  <a:lnTo>
                    <a:pt x="2825" y="3480"/>
                  </a:lnTo>
                  <a:cubicBezTo>
                    <a:pt x="3099" y="3245"/>
                    <a:pt x="3306" y="2917"/>
                    <a:pt x="3578" y="2628"/>
                  </a:cubicBezTo>
                  <a:cubicBezTo>
                    <a:pt x="3959" y="2218"/>
                    <a:pt x="4369" y="1844"/>
                    <a:pt x="4808" y="1515"/>
                  </a:cubicBezTo>
                  <a:cubicBezTo>
                    <a:pt x="4797" y="1462"/>
                    <a:pt x="4783" y="1412"/>
                    <a:pt x="4765" y="1359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741825" y="3746825"/>
              <a:ext cx="189025" cy="110200"/>
            </a:xfrm>
            <a:custGeom>
              <a:avLst/>
              <a:gdLst/>
              <a:ahLst/>
              <a:cxnLst/>
              <a:rect l="l" t="t" r="r" b="b"/>
              <a:pathLst>
                <a:path w="7561" h="4408" extrusionOk="0">
                  <a:moveTo>
                    <a:pt x="5941" y="0"/>
                  </a:moveTo>
                  <a:cubicBezTo>
                    <a:pt x="5795" y="0"/>
                    <a:pt x="5649" y="11"/>
                    <a:pt x="5510" y="36"/>
                  </a:cubicBezTo>
                  <a:cubicBezTo>
                    <a:pt x="4426" y="225"/>
                    <a:pt x="3410" y="632"/>
                    <a:pt x="2497" y="1252"/>
                  </a:cubicBezTo>
                  <a:cubicBezTo>
                    <a:pt x="2058" y="1548"/>
                    <a:pt x="1651" y="1886"/>
                    <a:pt x="1270" y="2254"/>
                  </a:cubicBezTo>
                  <a:cubicBezTo>
                    <a:pt x="967" y="2546"/>
                    <a:pt x="575" y="3174"/>
                    <a:pt x="186" y="3491"/>
                  </a:cubicBezTo>
                  <a:cubicBezTo>
                    <a:pt x="150" y="3494"/>
                    <a:pt x="115" y="3494"/>
                    <a:pt x="83" y="3499"/>
                  </a:cubicBezTo>
                  <a:cubicBezTo>
                    <a:pt x="40" y="3684"/>
                    <a:pt x="12" y="3869"/>
                    <a:pt x="0" y="4055"/>
                  </a:cubicBezTo>
                  <a:cubicBezTo>
                    <a:pt x="407" y="4261"/>
                    <a:pt x="896" y="4408"/>
                    <a:pt x="1359" y="4408"/>
                  </a:cubicBezTo>
                  <a:cubicBezTo>
                    <a:pt x="1445" y="4408"/>
                    <a:pt x="1531" y="4401"/>
                    <a:pt x="1613" y="4390"/>
                  </a:cubicBezTo>
                  <a:cubicBezTo>
                    <a:pt x="1887" y="4358"/>
                    <a:pt x="2094" y="4243"/>
                    <a:pt x="2272" y="4090"/>
                  </a:cubicBezTo>
                  <a:lnTo>
                    <a:pt x="2272" y="4019"/>
                  </a:lnTo>
                  <a:cubicBezTo>
                    <a:pt x="2297" y="3028"/>
                    <a:pt x="3460" y="2393"/>
                    <a:pt x="4205" y="1975"/>
                  </a:cubicBezTo>
                  <a:lnTo>
                    <a:pt x="4212" y="1969"/>
                  </a:lnTo>
                  <a:cubicBezTo>
                    <a:pt x="4230" y="2022"/>
                    <a:pt x="4244" y="2072"/>
                    <a:pt x="4255" y="2125"/>
                  </a:cubicBezTo>
                  <a:cubicBezTo>
                    <a:pt x="4865" y="1669"/>
                    <a:pt x="5531" y="1302"/>
                    <a:pt x="6248" y="1045"/>
                  </a:cubicBezTo>
                  <a:cubicBezTo>
                    <a:pt x="6244" y="1031"/>
                    <a:pt x="6237" y="1017"/>
                    <a:pt x="6230" y="999"/>
                  </a:cubicBezTo>
                  <a:cubicBezTo>
                    <a:pt x="6665" y="835"/>
                    <a:pt x="7115" y="696"/>
                    <a:pt x="7560" y="610"/>
                  </a:cubicBezTo>
                  <a:cubicBezTo>
                    <a:pt x="7524" y="464"/>
                    <a:pt x="7157" y="268"/>
                    <a:pt x="7068" y="229"/>
                  </a:cubicBezTo>
                  <a:cubicBezTo>
                    <a:pt x="6733" y="79"/>
                    <a:pt x="6326" y="0"/>
                    <a:pt x="5941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957900" y="3719375"/>
              <a:ext cx="151775" cy="124900"/>
            </a:xfrm>
            <a:custGeom>
              <a:avLst/>
              <a:gdLst/>
              <a:ahLst/>
              <a:cxnLst/>
              <a:rect l="l" t="t" r="r" b="b"/>
              <a:pathLst>
                <a:path w="6071" h="4996" extrusionOk="0">
                  <a:moveTo>
                    <a:pt x="4797" y="0"/>
                  </a:moveTo>
                  <a:cubicBezTo>
                    <a:pt x="4729" y="0"/>
                    <a:pt x="4655" y="7"/>
                    <a:pt x="4583" y="22"/>
                  </a:cubicBezTo>
                  <a:cubicBezTo>
                    <a:pt x="3192" y="321"/>
                    <a:pt x="2087" y="1327"/>
                    <a:pt x="1042" y="2314"/>
                  </a:cubicBezTo>
                  <a:cubicBezTo>
                    <a:pt x="568" y="2913"/>
                    <a:pt x="172" y="3619"/>
                    <a:pt x="1" y="4343"/>
                  </a:cubicBezTo>
                  <a:cubicBezTo>
                    <a:pt x="244" y="4714"/>
                    <a:pt x="693" y="4996"/>
                    <a:pt x="1124" y="4996"/>
                  </a:cubicBezTo>
                  <a:cubicBezTo>
                    <a:pt x="1335" y="4996"/>
                    <a:pt x="1538" y="4931"/>
                    <a:pt x="1712" y="4775"/>
                  </a:cubicBezTo>
                  <a:cubicBezTo>
                    <a:pt x="1926" y="4586"/>
                    <a:pt x="2140" y="4396"/>
                    <a:pt x="2351" y="4207"/>
                  </a:cubicBezTo>
                  <a:cubicBezTo>
                    <a:pt x="2365" y="4165"/>
                    <a:pt x="2383" y="4126"/>
                    <a:pt x="2397" y="4097"/>
                  </a:cubicBezTo>
                  <a:cubicBezTo>
                    <a:pt x="2540" y="3779"/>
                    <a:pt x="2754" y="3484"/>
                    <a:pt x="2989" y="3216"/>
                  </a:cubicBezTo>
                  <a:cubicBezTo>
                    <a:pt x="3042" y="3316"/>
                    <a:pt x="3085" y="3416"/>
                    <a:pt x="3124" y="3523"/>
                  </a:cubicBezTo>
                  <a:cubicBezTo>
                    <a:pt x="3253" y="3409"/>
                    <a:pt x="3381" y="3295"/>
                    <a:pt x="3510" y="3180"/>
                  </a:cubicBezTo>
                  <a:cubicBezTo>
                    <a:pt x="3934" y="2806"/>
                    <a:pt x="4380" y="2339"/>
                    <a:pt x="4915" y="2111"/>
                  </a:cubicBezTo>
                  <a:cubicBezTo>
                    <a:pt x="4857" y="2015"/>
                    <a:pt x="4797" y="1922"/>
                    <a:pt x="4732" y="1829"/>
                  </a:cubicBezTo>
                  <a:cubicBezTo>
                    <a:pt x="5129" y="1615"/>
                    <a:pt x="5545" y="1444"/>
                    <a:pt x="5952" y="1373"/>
                  </a:cubicBezTo>
                  <a:cubicBezTo>
                    <a:pt x="6070" y="777"/>
                    <a:pt x="5521" y="0"/>
                    <a:pt x="4797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A3FE8F4-68FE-4C22-A689-50BB720730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874" y="794442"/>
            <a:ext cx="4440300" cy="929100"/>
          </a:xfrm>
        </p:spPr>
        <p:txBody>
          <a:bodyPr/>
          <a:lstStyle/>
          <a:p>
            <a:r>
              <a:rPr lang="es-CL" dirty="0"/>
              <a:t>Martin Heidegger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4148FDBC-DF6F-4D7F-B6C8-6D4D80E23A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0293" y="2118832"/>
            <a:ext cx="5044075" cy="1778400"/>
          </a:xfrm>
        </p:spPr>
        <p:txBody>
          <a:bodyPr/>
          <a:lstStyle/>
          <a:p>
            <a:r>
              <a:rPr lang="es-CL" sz="2800" dirty="0">
                <a:latin typeface="Modern Love Caps" panose="04070805081001020A01" pitchFamily="82" charset="0"/>
              </a:rPr>
              <a:t>La Filosofía es un saber predominante en la historia del ser humano</a:t>
            </a:r>
          </a:p>
        </p:txBody>
      </p:sp>
      <p:grpSp>
        <p:nvGrpSpPr>
          <p:cNvPr id="6" name="Google Shape;1017;p34">
            <a:extLst>
              <a:ext uri="{FF2B5EF4-FFF2-40B4-BE49-F238E27FC236}">
                <a16:creationId xmlns:a16="http://schemas.microsoft.com/office/drawing/2014/main" id="{03C09B33-14F4-4CC3-B2B6-13217F6B780E}"/>
              </a:ext>
            </a:extLst>
          </p:cNvPr>
          <p:cNvGrpSpPr/>
          <p:nvPr/>
        </p:nvGrpSpPr>
        <p:grpSpPr>
          <a:xfrm rot="9456294">
            <a:off x="6411687" y="2634189"/>
            <a:ext cx="2306042" cy="512923"/>
            <a:chOff x="7051300" y="3461525"/>
            <a:chExt cx="2305989" cy="512912"/>
          </a:xfrm>
        </p:grpSpPr>
        <p:sp>
          <p:nvSpPr>
            <p:cNvPr id="7" name="Google Shape;1018;p34">
              <a:extLst>
                <a:ext uri="{FF2B5EF4-FFF2-40B4-BE49-F238E27FC236}">
                  <a16:creationId xmlns:a16="http://schemas.microsoft.com/office/drawing/2014/main" id="{0D615E10-FD7F-486B-BC6B-CE4F8859FFE5}"/>
                </a:ext>
              </a:extLst>
            </p:cNvPr>
            <p:cNvSpPr/>
            <p:nvPr/>
          </p:nvSpPr>
          <p:spPr>
            <a:xfrm>
              <a:off x="7075817" y="3564700"/>
              <a:ext cx="2271819" cy="396457"/>
            </a:xfrm>
            <a:custGeom>
              <a:avLst/>
              <a:gdLst/>
              <a:ahLst/>
              <a:cxnLst/>
              <a:rect l="l" t="t" r="r" b="b"/>
              <a:pathLst>
                <a:path w="46702" h="8150" extrusionOk="0">
                  <a:moveTo>
                    <a:pt x="46666" y="1"/>
                  </a:moveTo>
                  <a:lnTo>
                    <a:pt x="41068" y="704"/>
                  </a:lnTo>
                  <a:lnTo>
                    <a:pt x="39932" y="848"/>
                  </a:lnTo>
                  <a:lnTo>
                    <a:pt x="40221" y="3156"/>
                  </a:lnTo>
                  <a:lnTo>
                    <a:pt x="41357" y="3011"/>
                  </a:lnTo>
                  <a:lnTo>
                    <a:pt x="41303" y="2606"/>
                  </a:lnTo>
                  <a:lnTo>
                    <a:pt x="46702" y="271"/>
                  </a:lnTo>
                  <a:lnTo>
                    <a:pt x="46666" y="1"/>
                  </a:lnTo>
                  <a:close/>
                  <a:moveTo>
                    <a:pt x="1560" y="5644"/>
                  </a:moveTo>
                  <a:lnTo>
                    <a:pt x="1" y="5842"/>
                  </a:lnTo>
                  <a:lnTo>
                    <a:pt x="298" y="8149"/>
                  </a:lnTo>
                  <a:lnTo>
                    <a:pt x="1858" y="7960"/>
                  </a:lnTo>
                  <a:lnTo>
                    <a:pt x="1560" y="5644"/>
                  </a:lnTo>
                  <a:close/>
                </a:path>
              </a:pathLst>
            </a:custGeom>
            <a:solidFill>
              <a:srgbClr val="EE87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019;p34">
              <a:extLst>
                <a:ext uri="{FF2B5EF4-FFF2-40B4-BE49-F238E27FC236}">
                  <a16:creationId xmlns:a16="http://schemas.microsoft.com/office/drawing/2014/main" id="{12892B87-D4DF-43E0-8612-8D3F29DF1C7A}"/>
                </a:ext>
              </a:extLst>
            </p:cNvPr>
            <p:cNvSpPr/>
            <p:nvPr/>
          </p:nvSpPr>
          <p:spPr>
            <a:xfrm>
              <a:off x="7056554" y="3473929"/>
              <a:ext cx="2293709" cy="379334"/>
            </a:xfrm>
            <a:custGeom>
              <a:avLst/>
              <a:gdLst/>
              <a:ahLst/>
              <a:cxnLst/>
              <a:rect l="l" t="t" r="r" b="b"/>
              <a:pathLst>
                <a:path w="47152" h="7798" extrusionOk="0">
                  <a:moveTo>
                    <a:pt x="43312" y="1515"/>
                  </a:moveTo>
                  <a:cubicBezTo>
                    <a:pt x="43664" y="1533"/>
                    <a:pt x="43682" y="1687"/>
                    <a:pt x="43691" y="1741"/>
                  </a:cubicBezTo>
                  <a:cubicBezTo>
                    <a:pt x="43700" y="1858"/>
                    <a:pt x="43682" y="1993"/>
                    <a:pt x="43393" y="2029"/>
                  </a:cubicBezTo>
                  <a:cubicBezTo>
                    <a:pt x="43361" y="2033"/>
                    <a:pt x="43331" y="2035"/>
                    <a:pt x="43305" y="2035"/>
                  </a:cubicBezTo>
                  <a:cubicBezTo>
                    <a:pt x="43091" y="2035"/>
                    <a:pt x="43041" y="1916"/>
                    <a:pt x="43033" y="1804"/>
                  </a:cubicBezTo>
                  <a:cubicBezTo>
                    <a:pt x="43006" y="1623"/>
                    <a:pt x="43069" y="1542"/>
                    <a:pt x="43231" y="1515"/>
                  </a:cubicBezTo>
                  <a:close/>
                  <a:moveTo>
                    <a:pt x="42113" y="1308"/>
                  </a:moveTo>
                  <a:cubicBezTo>
                    <a:pt x="42366" y="1335"/>
                    <a:pt x="42501" y="1479"/>
                    <a:pt x="42537" y="1750"/>
                  </a:cubicBezTo>
                  <a:cubicBezTo>
                    <a:pt x="42546" y="1858"/>
                    <a:pt x="42528" y="1966"/>
                    <a:pt x="42474" y="2065"/>
                  </a:cubicBezTo>
                  <a:cubicBezTo>
                    <a:pt x="42420" y="2164"/>
                    <a:pt x="42348" y="2218"/>
                    <a:pt x="42239" y="2236"/>
                  </a:cubicBezTo>
                  <a:cubicBezTo>
                    <a:pt x="42209" y="2239"/>
                    <a:pt x="42181" y="2241"/>
                    <a:pt x="42154" y="2241"/>
                  </a:cubicBezTo>
                  <a:cubicBezTo>
                    <a:pt x="42019" y="2241"/>
                    <a:pt x="41924" y="2203"/>
                    <a:pt x="41879" y="2128"/>
                  </a:cubicBezTo>
                  <a:cubicBezTo>
                    <a:pt x="41861" y="2092"/>
                    <a:pt x="41843" y="2029"/>
                    <a:pt x="41825" y="1858"/>
                  </a:cubicBezTo>
                  <a:cubicBezTo>
                    <a:pt x="41762" y="1353"/>
                    <a:pt x="41969" y="1326"/>
                    <a:pt x="42041" y="1317"/>
                  </a:cubicBezTo>
                  <a:cubicBezTo>
                    <a:pt x="42059" y="1308"/>
                    <a:pt x="42086" y="1308"/>
                    <a:pt x="42113" y="1308"/>
                  </a:cubicBezTo>
                  <a:close/>
                  <a:moveTo>
                    <a:pt x="41221" y="1"/>
                  </a:moveTo>
                  <a:lnTo>
                    <a:pt x="39932" y="163"/>
                  </a:lnTo>
                  <a:lnTo>
                    <a:pt x="40256" y="2795"/>
                  </a:lnTo>
                  <a:lnTo>
                    <a:pt x="47152" y="1930"/>
                  </a:lnTo>
                  <a:lnTo>
                    <a:pt x="47080" y="1335"/>
                  </a:lnTo>
                  <a:lnTo>
                    <a:pt x="41275" y="425"/>
                  </a:lnTo>
                  <a:lnTo>
                    <a:pt x="41221" y="1"/>
                  </a:lnTo>
                  <a:close/>
                  <a:moveTo>
                    <a:pt x="1713" y="4941"/>
                  </a:moveTo>
                  <a:lnTo>
                    <a:pt x="0" y="5157"/>
                  </a:lnTo>
                  <a:lnTo>
                    <a:pt x="334" y="7798"/>
                  </a:lnTo>
                  <a:lnTo>
                    <a:pt x="2046" y="7582"/>
                  </a:lnTo>
                  <a:lnTo>
                    <a:pt x="1713" y="4941"/>
                  </a:lnTo>
                  <a:close/>
                </a:path>
              </a:pathLst>
            </a:custGeom>
            <a:solidFill>
              <a:srgbClr val="EEAE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020;p34">
              <a:extLst>
                <a:ext uri="{FF2B5EF4-FFF2-40B4-BE49-F238E27FC236}">
                  <a16:creationId xmlns:a16="http://schemas.microsoft.com/office/drawing/2014/main" id="{C3B3FB2B-961E-4AEB-881B-7B6E1C684103}"/>
                </a:ext>
              </a:extLst>
            </p:cNvPr>
            <p:cNvSpPr/>
            <p:nvPr/>
          </p:nvSpPr>
          <p:spPr>
            <a:xfrm>
              <a:off x="9084585" y="3533956"/>
              <a:ext cx="102106" cy="52683"/>
            </a:xfrm>
            <a:custGeom>
              <a:avLst/>
              <a:gdLst/>
              <a:ahLst/>
              <a:cxnLst/>
              <a:rect l="l" t="t" r="r" b="b"/>
              <a:pathLst>
                <a:path w="2099" h="1083" extrusionOk="0">
                  <a:moveTo>
                    <a:pt x="1621" y="200"/>
                  </a:moveTo>
                  <a:cubicBezTo>
                    <a:pt x="1351" y="200"/>
                    <a:pt x="1233" y="326"/>
                    <a:pt x="1261" y="579"/>
                  </a:cubicBezTo>
                  <a:cubicBezTo>
                    <a:pt x="1284" y="782"/>
                    <a:pt x="1402" y="883"/>
                    <a:pt x="1609" y="883"/>
                  </a:cubicBezTo>
                  <a:cubicBezTo>
                    <a:pt x="1641" y="883"/>
                    <a:pt x="1675" y="881"/>
                    <a:pt x="1711" y="876"/>
                  </a:cubicBezTo>
                  <a:cubicBezTo>
                    <a:pt x="1982" y="840"/>
                    <a:pt x="2099" y="714"/>
                    <a:pt x="2072" y="498"/>
                  </a:cubicBezTo>
                  <a:cubicBezTo>
                    <a:pt x="2054" y="317"/>
                    <a:pt x="1900" y="218"/>
                    <a:pt x="1621" y="200"/>
                  </a:cubicBezTo>
                  <a:close/>
                  <a:moveTo>
                    <a:pt x="397" y="1"/>
                  </a:moveTo>
                  <a:cubicBezTo>
                    <a:pt x="115" y="1"/>
                    <a:pt x="1" y="217"/>
                    <a:pt x="53" y="633"/>
                  </a:cubicBezTo>
                  <a:cubicBezTo>
                    <a:pt x="71" y="777"/>
                    <a:pt x="89" y="867"/>
                    <a:pt x="116" y="921"/>
                  </a:cubicBezTo>
                  <a:cubicBezTo>
                    <a:pt x="182" y="1032"/>
                    <a:pt x="290" y="1082"/>
                    <a:pt x="446" y="1082"/>
                  </a:cubicBezTo>
                  <a:cubicBezTo>
                    <a:pt x="481" y="1082"/>
                    <a:pt x="518" y="1079"/>
                    <a:pt x="557" y="1075"/>
                  </a:cubicBezTo>
                  <a:cubicBezTo>
                    <a:pt x="693" y="1066"/>
                    <a:pt x="783" y="993"/>
                    <a:pt x="846" y="867"/>
                  </a:cubicBezTo>
                  <a:cubicBezTo>
                    <a:pt x="909" y="750"/>
                    <a:pt x="936" y="633"/>
                    <a:pt x="918" y="507"/>
                  </a:cubicBezTo>
                  <a:cubicBezTo>
                    <a:pt x="882" y="200"/>
                    <a:pt x="720" y="29"/>
                    <a:pt x="431" y="2"/>
                  </a:cubicBezTo>
                  <a:cubicBezTo>
                    <a:pt x="419" y="1"/>
                    <a:pt x="408" y="1"/>
                    <a:pt x="397" y="1"/>
                  </a:cubicBezTo>
                  <a:close/>
                </a:path>
              </a:pathLst>
            </a:custGeom>
            <a:solidFill>
              <a:srgbClr val="EEC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021;p34">
              <a:extLst>
                <a:ext uri="{FF2B5EF4-FFF2-40B4-BE49-F238E27FC236}">
                  <a16:creationId xmlns:a16="http://schemas.microsoft.com/office/drawing/2014/main" id="{7329B245-11A0-4A23-AC63-4D583E8DEC33}"/>
                </a:ext>
              </a:extLst>
            </p:cNvPr>
            <p:cNvSpPr/>
            <p:nvPr/>
          </p:nvSpPr>
          <p:spPr>
            <a:xfrm>
              <a:off x="7151702" y="3605512"/>
              <a:ext cx="1882416" cy="359584"/>
            </a:xfrm>
            <a:custGeom>
              <a:avLst/>
              <a:gdLst/>
              <a:ahLst/>
              <a:cxnLst/>
              <a:rect l="l" t="t" r="r" b="b"/>
              <a:pathLst>
                <a:path w="38697" h="7392" extrusionOk="0">
                  <a:moveTo>
                    <a:pt x="38372" y="0"/>
                  </a:moveTo>
                  <a:lnTo>
                    <a:pt x="25555" y="1614"/>
                  </a:lnTo>
                  <a:cubicBezTo>
                    <a:pt x="25645" y="2506"/>
                    <a:pt x="25104" y="3353"/>
                    <a:pt x="23932" y="4156"/>
                  </a:cubicBezTo>
                  <a:cubicBezTo>
                    <a:pt x="23752" y="4282"/>
                    <a:pt x="23563" y="4399"/>
                    <a:pt x="23373" y="4507"/>
                  </a:cubicBezTo>
                  <a:lnTo>
                    <a:pt x="38697" y="2587"/>
                  </a:lnTo>
                  <a:lnTo>
                    <a:pt x="38661" y="2317"/>
                  </a:lnTo>
                  <a:lnTo>
                    <a:pt x="38372" y="0"/>
                  </a:lnTo>
                  <a:close/>
                  <a:moveTo>
                    <a:pt x="12593" y="3236"/>
                  </a:moveTo>
                  <a:lnTo>
                    <a:pt x="0" y="4805"/>
                  </a:lnTo>
                  <a:lnTo>
                    <a:pt x="298" y="7121"/>
                  </a:lnTo>
                  <a:lnTo>
                    <a:pt x="325" y="7392"/>
                  </a:lnTo>
                  <a:lnTo>
                    <a:pt x="15423" y="5499"/>
                  </a:lnTo>
                  <a:cubicBezTo>
                    <a:pt x="15207" y="5445"/>
                    <a:pt x="14999" y="5381"/>
                    <a:pt x="14792" y="5300"/>
                  </a:cubicBezTo>
                  <a:cubicBezTo>
                    <a:pt x="13458" y="4814"/>
                    <a:pt x="12728" y="4129"/>
                    <a:pt x="12593" y="3236"/>
                  </a:cubicBezTo>
                  <a:close/>
                </a:path>
              </a:pathLst>
            </a:custGeom>
            <a:solidFill>
              <a:srgbClr val="D767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022;p34">
              <a:extLst>
                <a:ext uri="{FF2B5EF4-FFF2-40B4-BE49-F238E27FC236}">
                  <a16:creationId xmlns:a16="http://schemas.microsoft.com/office/drawing/2014/main" id="{63852FE3-6F53-4536-AC72-2D1D8F9EC639}"/>
                </a:ext>
              </a:extLst>
            </p:cNvPr>
            <p:cNvSpPr/>
            <p:nvPr/>
          </p:nvSpPr>
          <p:spPr>
            <a:xfrm>
              <a:off x="7764232" y="3683976"/>
              <a:ext cx="634963" cy="189034"/>
            </a:xfrm>
            <a:custGeom>
              <a:avLst/>
              <a:gdLst/>
              <a:ahLst/>
              <a:cxnLst/>
              <a:rect l="l" t="t" r="r" b="b"/>
              <a:pathLst>
                <a:path w="13053" h="3886" extrusionOk="0">
                  <a:moveTo>
                    <a:pt x="12963" y="1"/>
                  </a:moveTo>
                  <a:lnTo>
                    <a:pt x="1" y="1623"/>
                  </a:lnTo>
                  <a:cubicBezTo>
                    <a:pt x="136" y="2516"/>
                    <a:pt x="866" y="3201"/>
                    <a:pt x="2200" y="3687"/>
                  </a:cubicBezTo>
                  <a:cubicBezTo>
                    <a:pt x="2407" y="3768"/>
                    <a:pt x="2615" y="3832"/>
                    <a:pt x="2831" y="3886"/>
                  </a:cubicBezTo>
                  <a:lnTo>
                    <a:pt x="10781" y="2894"/>
                  </a:lnTo>
                  <a:cubicBezTo>
                    <a:pt x="10971" y="2786"/>
                    <a:pt x="11160" y="2669"/>
                    <a:pt x="11340" y="2543"/>
                  </a:cubicBezTo>
                  <a:cubicBezTo>
                    <a:pt x="12512" y="1740"/>
                    <a:pt x="13053" y="893"/>
                    <a:pt x="12963" y="1"/>
                  </a:cubicBezTo>
                  <a:close/>
                </a:path>
              </a:pathLst>
            </a:custGeom>
            <a:solidFill>
              <a:srgbClr val="C2BC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023;p34">
              <a:extLst>
                <a:ext uri="{FF2B5EF4-FFF2-40B4-BE49-F238E27FC236}">
                  <a16:creationId xmlns:a16="http://schemas.microsoft.com/office/drawing/2014/main" id="{D862BF49-0CD8-4B41-97DA-212711804EC1}"/>
                </a:ext>
              </a:extLst>
            </p:cNvPr>
            <p:cNvSpPr/>
            <p:nvPr/>
          </p:nvSpPr>
          <p:spPr>
            <a:xfrm>
              <a:off x="7758540" y="3565575"/>
              <a:ext cx="636277" cy="197401"/>
            </a:xfrm>
            <a:custGeom>
              <a:avLst/>
              <a:gdLst/>
              <a:ahLst/>
              <a:cxnLst/>
              <a:rect l="l" t="t" r="r" b="b"/>
              <a:pathLst>
                <a:path w="13080" h="4058" extrusionOk="0">
                  <a:moveTo>
                    <a:pt x="9997" y="1"/>
                  </a:moveTo>
                  <a:lnTo>
                    <a:pt x="2506" y="938"/>
                  </a:lnTo>
                  <a:cubicBezTo>
                    <a:pt x="2227" y="1092"/>
                    <a:pt x="1966" y="1245"/>
                    <a:pt x="1722" y="1407"/>
                  </a:cubicBezTo>
                  <a:cubicBezTo>
                    <a:pt x="532" y="2218"/>
                    <a:pt x="0" y="3093"/>
                    <a:pt x="118" y="4012"/>
                  </a:cubicBezTo>
                  <a:cubicBezTo>
                    <a:pt x="118" y="4030"/>
                    <a:pt x="118" y="4039"/>
                    <a:pt x="118" y="4057"/>
                  </a:cubicBezTo>
                  <a:lnTo>
                    <a:pt x="13080" y="2435"/>
                  </a:lnTo>
                  <a:cubicBezTo>
                    <a:pt x="13071" y="2417"/>
                    <a:pt x="13071" y="2408"/>
                    <a:pt x="13071" y="2390"/>
                  </a:cubicBezTo>
                  <a:cubicBezTo>
                    <a:pt x="12953" y="1470"/>
                    <a:pt x="12223" y="758"/>
                    <a:pt x="10871" y="262"/>
                  </a:cubicBezTo>
                  <a:cubicBezTo>
                    <a:pt x="10583" y="172"/>
                    <a:pt x="10294" y="82"/>
                    <a:pt x="99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024;p34">
              <a:extLst>
                <a:ext uri="{FF2B5EF4-FFF2-40B4-BE49-F238E27FC236}">
                  <a16:creationId xmlns:a16="http://schemas.microsoft.com/office/drawing/2014/main" id="{A3AFAE3C-7B10-489E-9A42-63EEA560D430}"/>
                </a:ext>
              </a:extLst>
            </p:cNvPr>
            <p:cNvSpPr/>
            <p:nvPr/>
          </p:nvSpPr>
          <p:spPr>
            <a:xfrm>
              <a:off x="7130639" y="3466487"/>
              <a:ext cx="1892096" cy="377145"/>
            </a:xfrm>
            <a:custGeom>
              <a:avLst/>
              <a:gdLst/>
              <a:ahLst/>
              <a:cxnLst/>
              <a:rect l="l" t="t" r="r" b="b"/>
              <a:pathLst>
                <a:path w="38896" h="7753" extrusionOk="0">
                  <a:moveTo>
                    <a:pt x="38526" y="1"/>
                  </a:moveTo>
                  <a:lnTo>
                    <a:pt x="22896" y="1957"/>
                  </a:lnTo>
                  <a:lnTo>
                    <a:pt x="22878" y="2110"/>
                  </a:lnTo>
                  <a:cubicBezTo>
                    <a:pt x="23175" y="2191"/>
                    <a:pt x="23464" y="2281"/>
                    <a:pt x="23752" y="2371"/>
                  </a:cubicBezTo>
                  <a:cubicBezTo>
                    <a:pt x="25068" y="2858"/>
                    <a:pt x="25789" y="3552"/>
                    <a:pt x="25907" y="4481"/>
                  </a:cubicBezTo>
                  <a:lnTo>
                    <a:pt x="25916" y="4553"/>
                  </a:lnTo>
                  <a:lnTo>
                    <a:pt x="38896" y="2930"/>
                  </a:lnTo>
                  <a:lnTo>
                    <a:pt x="38526" y="1"/>
                  </a:lnTo>
                  <a:close/>
                  <a:moveTo>
                    <a:pt x="15405" y="2903"/>
                  </a:moveTo>
                  <a:lnTo>
                    <a:pt x="1" y="4823"/>
                  </a:lnTo>
                  <a:lnTo>
                    <a:pt x="370" y="7753"/>
                  </a:lnTo>
                  <a:lnTo>
                    <a:pt x="13035" y="6166"/>
                  </a:lnTo>
                  <a:lnTo>
                    <a:pt x="13107" y="6121"/>
                  </a:lnTo>
                  <a:lnTo>
                    <a:pt x="13098" y="6040"/>
                  </a:lnTo>
                  <a:cubicBezTo>
                    <a:pt x="12990" y="5157"/>
                    <a:pt x="13521" y="4300"/>
                    <a:pt x="14675" y="3507"/>
                  </a:cubicBezTo>
                  <a:cubicBezTo>
                    <a:pt x="14910" y="3354"/>
                    <a:pt x="15171" y="3192"/>
                    <a:pt x="15450" y="3047"/>
                  </a:cubicBezTo>
                  <a:lnTo>
                    <a:pt x="15405" y="2903"/>
                  </a:lnTo>
                  <a:close/>
                </a:path>
              </a:pathLst>
            </a:custGeom>
            <a:solidFill>
              <a:srgbClr val="EE87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025;p34">
              <a:extLst>
                <a:ext uri="{FF2B5EF4-FFF2-40B4-BE49-F238E27FC236}">
                  <a16:creationId xmlns:a16="http://schemas.microsoft.com/office/drawing/2014/main" id="{FC4877A3-24D0-4C0F-8408-5B308A128CC7}"/>
                </a:ext>
              </a:extLst>
            </p:cNvPr>
            <p:cNvSpPr/>
            <p:nvPr/>
          </p:nvSpPr>
          <p:spPr>
            <a:xfrm>
              <a:off x="8992842" y="3474999"/>
              <a:ext cx="35997" cy="141362"/>
            </a:xfrm>
            <a:custGeom>
              <a:avLst/>
              <a:gdLst/>
              <a:ahLst/>
              <a:cxnLst/>
              <a:rect l="l" t="t" r="r" b="b"/>
              <a:pathLst>
                <a:path w="740" h="2906" extrusionOk="0">
                  <a:moveTo>
                    <a:pt x="218" y="0"/>
                  </a:moveTo>
                  <a:cubicBezTo>
                    <a:pt x="203" y="0"/>
                    <a:pt x="187" y="2"/>
                    <a:pt x="172" y="6"/>
                  </a:cubicBezTo>
                  <a:cubicBezTo>
                    <a:pt x="73" y="24"/>
                    <a:pt x="1" y="123"/>
                    <a:pt x="19" y="231"/>
                  </a:cubicBezTo>
                  <a:cubicBezTo>
                    <a:pt x="91" y="637"/>
                    <a:pt x="163" y="1052"/>
                    <a:pt x="217" y="1466"/>
                  </a:cubicBezTo>
                  <a:cubicBezTo>
                    <a:pt x="271" y="1881"/>
                    <a:pt x="334" y="2296"/>
                    <a:pt x="334" y="2710"/>
                  </a:cubicBezTo>
                  <a:cubicBezTo>
                    <a:pt x="334" y="2728"/>
                    <a:pt x="334" y="2746"/>
                    <a:pt x="334" y="2764"/>
                  </a:cubicBezTo>
                  <a:cubicBezTo>
                    <a:pt x="357" y="2848"/>
                    <a:pt x="437" y="2906"/>
                    <a:pt x="527" y="2906"/>
                  </a:cubicBezTo>
                  <a:cubicBezTo>
                    <a:pt x="543" y="2906"/>
                    <a:pt x="561" y="2904"/>
                    <a:pt x="578" y="2899"/>
                  </a:cubicBezTo>
                  <a:cubicBezTo>
                    <a:pt x="677" y="2872"/>
                    <a:pt x="740" y="2764"/>
                    <a:pt x="713" y="2665"/>
                  </a:cubicBezTo>
                  <a:cubicBezTo>
                    <a:pt x="614" y="2259"/>
                    <a:pt x="569" y="1845"/>
                    <a:pt x="523" y="1430"/>
                  </a:cubicBezTo>
                  <a:cubicBezTo>
                    <a:pt x="469" y="1016"/>
                    <a:pt x="433" y="601"/>
                    <a:pt x="406" y="177"/>
                  </a:cubicBezTo>
                  <a:cubicBezTo>
                    <a:pt x="406" y="168"/>
                    <a:pt x="406" y="168"/>
                    <a:pt x="397" y="159"/>
                  </a:cubicBezTo>
                  <a:cubicBezTo>
                    <a:pt x="382" y="67"/>
                    <a:pt x="307" y="0"/>
                    <a:pt x="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026;p34">
              <a:extLst>
                <a:ext uri="{FF2B5EF4-FFF2-40B4-BE49-F238E27FC236}">
                  <a16:creationId xmlns:a16="http://schemas.microsoft.com/office/drawing/2014/main" id="{603F7ADB-EB2A-4254-9B0C-D391FD71E96C}"/>
                </a:ext>
              </a:extLst>
            </p:cNvPr>
            <p:cNvSpPr/>
            <p:nvPr/>
          </p:nvSpPr>
          <p:spPr>
            <a:xfrm>
              <a:off x="8234282" y="3461525"/>
              <a:ext cx="850704" cy="234469"/>
            </a:xfrm>
            <a:custGeom>
              <a:avLst/>
              <a:gdLst/>
              <a:ahLst/>
              <a:cxnLst/>
              <a:rect l="l" t="t" r="r" b="b"/>
              <a:pathLst>
                <a:path w="17488" h="4820" extrusionOk="0">
                  <a:moveTo>
                    <a:pt x="15781" y="1"/>
                  </a:moveTo>
                  <a:cubicBezTo>
                    <a:pt x="15770" y="1"/>
                    <a:pt x="15759" y="2"/>
                    <a:pt x="15748" y="4"/>
                  </a:cubicBezTo>
                  <a:lnTo>
                    <a:pt x="190" y="1951"/>
                  </a:lnTo>
                  <a:cubicBezTo>
                    <a:pt x="118" y="1960"/>
                    <a:pt x="55" y="2005"/>
                    <a:pt x="28" y="2086"/>
                  </a:cubicBezTo>
                  <a:cubicBezTo>
                    <a:pt x="1" y="2185"/>
                    <a:pt x="55" y="2293"/>
                    <a:pt x="163" y="2329"/>
                  </a:cubicBezTo>
                  <a:cubicBezTo>
                    <a:pt x="334" y="2356"/>
                    <a:pt x="505" y="2401"/>
                    <a:pt x="668" y="2437"/>
                  </a:cubicBezTo>
                  <a:cubicBezTo>
                    <a:pt x="839" y="2473"/>
                    <a:pt x="1010" y="2509"/>
                    <a:pt x="1172" y="2564"/>
                  </a:cubicBezTo>
                  <a:cubicBezTo>
                    <a:pt x="1488" y="2672"/>
                    <a:pt x="1812" y="2807"/>
                    <a:pt x="2101" y="2987"/>
                  </a:cubicBezTo>
                  <a:cubicBezTo>
                    <a:pt x="2245" y="3077"/>
                    <a:pt x="2380" y="3176"/>
                    <a:pt x="2506" y="3294"/>
                  </a:cubicBezTo>
                  <a:cubicBezTo>
                    <a:pt x="2642" y="3393"/>
                    <a:pt x="2750" y="3528"/>
                    <a:pt x="2849" y="3663"/>
                  </a:cubicBezTo>
                  <a:cubicBezTo>
                    <a:pt x="3038" y="3934"/>
                    <a:pt x="3137" y="4267"/>
                    <a:pt x="3101" y="4592"/>
                  </a:cubicBezTo>
                  <a:cubicBezTo>
                    <a:pt x="3101" y="4628"/>
                    <a:pt x="3101" y="4655"/>
                    <a:pt x="3110" y="4682"/>
                  </a:cubicBezTo>
                  <a:cubicBezTo>
                    <a:pt x="3139" y="4767"/>
                    <a:pt x="3218" y="4819"/>
                    <a:pt x="3304" y="4819"/>
                  </a:cubicBezTo>
                  <a:cubicBezTo>
                    <a:pt x="3326" y="4819"/>
                    <a:pt x="3349" y="4816"/>
                    <a:pt x="3372" y="4808"/>
                  </a:cubicBezTo>
                  <a:cubicBezTo>
                    <a:pt x="3471" y="4772"/>
                    <a:pt x="3525" y="4655"/>
                    <a:pt x="3489" y="4547"/>
                  </a:cubicBezTo>
                  <a:cubicBezTo>
                    <a:pt x="3426" y="4366"/>
                    <a:pt x="3372" y="4186"/>
                    <a:pt x="3282" y="4024"/>
                  </a:cubicBezTo>
                  <a:cubicBezTo>
                    <a:pt x="3201" y="3853"/>
                    <a:pt x="3101" y="3699"/>
                    <a:pt x="2984" y="3555"/>
                  </a:cubicBezTo>
                  <a:cubicBezTo>
                    <a:pt x="2768" y="3276"/>
                    <a:pt x="2497" y="3032"/>
                    <a:pt x="2200" y="2834"/>
                  </a:cubicBezTo>
                  <a:cubicBezTo>
                    <a:pt x="1903" y="2645"/>
                    <a:pt x="1578" y="2482"/>
                    <a:pt x="1254" y="2338"/>
                  </a:cubicBezTo>
                  <a:cubicBezTo>
                    <a:pt x="1170" y="2301"/>
                    <a:pt x="1086" y="2267"/>
                    <a:pt x="1002" y="2233"/>
                  </a:cubicBezTo>
                  <a:lnTo>
                    <a:pt x="1002" y="2233"/>
                  </a:lnTo>
                  <a:lnTo>
                    <a:pt x="15600" y="406"/>
                  </a:lnTo>
                  <a:lnTo>
                    <a:pt x="15600" y="406"/>
                  </a:lnTo>
                  <a:lnTo>
                    <a:pt x="15613" y="508"/>
                  </a:lnTo>
                  <a:lnTo>
                    <a:pt x="15667" y="617"/>
                  </a:lnTo>
                  <a:cubicBezTo>
                    <a:pt x="15686" y="660"/>
                    <a:pt x="15726" y="687"/>
                    <a:pt x="15770" y="687"/>
                  </a:cubicBezTo>
                  <a:cubicBezTo>
                    <a:pt x="15790" y="687"/>
                    <a:pt x="15810" y="682"/>
                    <a:pt x="15829" y="671"/>
                  </a:cubicBezTo>
                  <a:cubicBezTo>
                    <a:pt x="16009" y="589"/>
                    <a:pt x="16199" y="553"/>
                    <a:pt x="16388" y="526"/>
                  </a:cubicBezTo>
                  <a:cubicBezTo>
                    <a:pt x="16483" y="517"/>
                    <a:pt x="16577" y="511"/>
                    <a:pt x="16673" y="511"/>
                  </a:cubicBezTo>
                  <a:cubicBezTo>
                    <a:pt x="16710" y="511"/>
                    <a:pt x="16747" y="512"/>
                    <a:pt x="16784" y="514"/>
                  </a:cubicBezTo>
                  <a:lnTo>
                    <a:pt x="16784" y="514"/>
                  </a:lnTo>
                  <a:cubicBezTo>
                    <a:pt x="16865" y="872"/>
                    <a:pt x="16927" y="1235"/>
                    <a:pt x="16983" y="1599"/>
                  </a:cubicBezTo>
                  <a:cubicBezTo>
                    <a:pt x="17037" y="2005"/>
                    <a:pt x="17109" y="2419"/>
                    <a:pt x="17064" y="2843"/>
                  </a:cubicBezTo>
                  <a:cubicBezTo>
                    <a:pt x="17055" y="2879"/>
                    <a:pt x="17064" y="2906"/>
                    <a:pt x="17073" y="2933"/>
                  </a:cubicBezTo>
                  <a:cubicBezTo>
                    <a:pt x="17100" y="3015"/>
                    <a:pt x="17175" y="3066"/>
                    <a:pt x="17252" y="3066"/>
                  </a:cubicBezTo>
                  <a:cubicBezTo>
                    <a:pt x="17277" y="3066"/>
                    <a:pt x="17301" y="3061"/>
                    <a:pt x="17325" y="3050"/>
                  </a:cubicBezTo>
                  <a:cubicBezTo>
                    <a:pt x="17433" y="3014"/>
                    <a:pt x="17488" y="2897"/>
                    <a:pt x="17442" y="2798"/>
                  </a:cubicBezTo>
                  <a:cubicBezTo>
                    <a:pt x="17298" y="2392"/>
                    <a:pt x="17262" y="1978"/>
                    <a:pt x="17217" y="1563"/>
                  </a:cubicBezTo>
                  <a:cubicBezTo>
                    <a:pt x="17172" y="1148"/>
                    <a:pt x="17145" y="734"/>
                    <a:pt x="17136" y="319"/>
                  </a:cubicBezTo>
                  <a:cubicBezTo>
                    <a:pt x="17136" y="220"/>
                    <a:pt x="17055" y="148"/>
                    <a:pt x="16965" y="148"/>
                  </a:cubicBezTo>
                  <a:lnTo>
                    <a:pt x="16920" y="148"/>
                  </a:lnTo>
                  <a:cubicBezTo>
                    <a:pt x="16739" y="229"/>
                    <a:pt x="16550" y="265"/>
                    <a:pt x="16361" y="292"/>
                  </a:cubicBezTo>
                  <a:cubicBezTo>
                    <a:pt x="16260" y="307"/>
                    <a:pt x="16158" y="316"/>
                    <a:pt x="16056" y="316"/>
                  </a:cubicBezTo>
                  <a:cubicBezTo>
                    <a:pt x="16031" y="316"/>
                    <a:pt x="16007" y="315"/>
                    <a:pt x="15983" y="314"/>
                  </a:cubicBezTo>
                  <a:lnTo>
                    <a:pt x="15983" y="314"/>
                  </a:lnTo>
                  <a:lnTo>
                    <a:pt x="15964" y="166"/>
                  </a:lnTo>
                  <a:cubicBezTo>
                    <a:pt x="15948" y="69"/>
                    <a:pt x="15874" y="1"/>
                    <a:pt x="157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027;p34">
              <a:extLst>
                <a:ext uri="{FF2B5EF4-FFF2-40B4-BE49-F238E27FC236}">
                  <a16:creationId xmlns:a16="http://schemas.microsoft.com/office/drawing/2014/main" id="{A872DFEA-0FBE-4A69-907C-7D5BD210994A}"/>
                </a:ext>
              </a:extLst>
            </p:cNvPr>
            <p:cNvSpPr/>
            <p:nvPr/>
          </p:nvSpPr>
          <p:spPr>
            <a:xfrm>
              <a:off x="9007776" y="3586979"/>
              <a:ext cx="90772" cy="141168"/>
            </a:xfrm>
            <a:custGeom>
              <a:avLst/>
              <a:gdLst/>
              <a:ahLst/>
              <a:cxnLst/>
              <a:rect l="l" t="t" r="r" b="b"/>
              <a:pathLst>
                <a:path w="1866" h="2902" extrusionOk="0">
                  <a:moveTo>
                    <a:pt x="1344" y="0"/>
                  </a:moveTo>
                  <a:cubicBezTo>
                    <a:pt x="1323" y="0"/>
                    <a:pt x="1301" y="4"/>
                    <a:pt x="1280" y="12"/>
                  </a:cubicBezTo>
                  <a:cubicBezTo>
                    <a:pt x="1172" y="48"/>
                    <a:pt x="1118" y="165"/>
                    <a:pt x="1163" y="264"/>
                  </a:cubicBezTo>
                  <a:cubicBezTo>
                    <a:pt x="1298" y="643"/>
                    <a:pt x="1334" y="1030"/>
                    <a:pt x="1379" y="1409"/>
                  </a:cubicBezTo>
                  <a:cubicBezTo>
                    <a:pt x="1397" y="1607"/>
                    <a:pt x="1415" y="1796"/>
                    <a:pt x="1424" y="1995"/>
                  </a:cubicBezTo>
                  <a:cubicBezTo>
                    <a:pt x="1438" y="2136"/>
                    <a:pt x="1446" y="2283"/>
                    <a:pt x="1450" y="2430"/>
                  </a:cubicBezTo>
                  <a:lnTo>
                    <a:pt x="1450" y="2430"/>
                  </a:lnTo>
                  <a:cubicBezTo>
                    <a:pt x="1414" y="2442"/>
                    <a:pt x="1379" y="2453"/>
                    <a:pt x="1343" y="2463"/>
                  </a:cubicBezTo>
                  <a:cubicBezTo>
                    <a:pt x="1244" y="2481"/>
                    <a:pt x="1154" y="2499"/>
                    <a:pt x="1055" y="2508"/>
                  </a:cubicBezTo>
                  <a:cubicBezTo>
                    <a:pt x="960" y="2517"/>
                    <a:pt x="865" y="2524"/>
                    <a:pt x="770" y="2524"/>
                  </a:cubicBezTo>
                  <a:cubicBezTo>
                    <a:pt x="738" y="2524"/>
                    <a:pt x="705" y="2523"/>
                    <a:pt x="673" y="2522"/>
                  </a:cubicBezTo>
                  <a:lnTo>
                    <a:pt x="673" y="2522"/>
                  </a:lnTo>
                  <a:cubicBezTo>
                    <a:pt x="626" y="2191"/>
                    <a:pt x="579" y="1854"/>
                    <a:pt x="532" y="1517"/>
                  </a:cubicBezTo>
                  <a:cubicBezTo>
                    <a:pt x="478" y="1138"/>
                    <a:pt x="433" y="751"/>
                    <a:pt x="406" y="363"/>
                  </a:cubicBezTo>
                  <a:cubicBezTo>
                    <a:pt x="406" y="354"/>
                    <a:pt x="406" y="345"/>
                    <a:pt x="406" y="345"/>
                  </a:cubicBezTo>
                  <a:cubicBezTo>
                    <a:pt x="390" y="248"/>
                    <a:pt x="308" y="180"/>
                    <a:pt x="214" y="180"/>
                  </a:cubicBezTo>
                  <a:cubicBezTo>
                    <a:pt x="203" y="180"/>
                    <a:pt x="192" y="181"/>
                    <a:pt x="180" y="183"/>
                  </a:cubicBezTo>
                  <a:cubicBezTo>
                    <a:pt x="72" y="201"/>
                    <a:pt x="0" y="300"/>
                    <a:pt x="27" y="408"/>
                  </a:cubicBezTo>
                  <a:cubicBezTo>
                    <a:pt x="90" y="796"/>
                    <a:pt x="144" y="1174"/>
                    <a:pt x="189" y="1562"/>
                  </a:cubicBezTo>
                  <a:cubicBezTo>
                    <a:pt x="234" y="1950"/>
                    <a:pt x="280" y="2337"/>
                    <a:pt x="316" y="2716"/>
                  </a:cubicBezTo>
                  <a:lnTo>
                    <a:pt x="316" y="2770"/>
                  </a:lnTo>
                  <a:cubicBezTo>
                    <a:pt x="316" y="2779"/>
                    <a:pt x="325" y="2797"/>
                    <a:pt x="334" y="2815"/>
                  </a:cubicBezTo>
                  <a:cubicBezTo>
                    <a:pt x="353" y="2868"/>
                    <a:pt x="407" y="2901"/>
                    <a:pt x="466" y="2901"/>
                  </a:cubicBezTo>
                  <a:cubicBezTo>
                    <a:pt x="488" y="2901"/>
                    <a:pt x="510" y="2897"/>
                    <a:pt x="532" y="2887"/>
                  </a:cubicBezTo>
                  <a:cubicBezTo>
                    <a:pt x="712" y="2806"/>
                    <a:pt x="902" y="2770"/>
                    <a:pt x="1091" y="2734"/>
                  </a:cubicBezTo>
                  <a:cubicBezTo>
                    <a:pt x="1181" y="2725"/>
                    <a:pt x="1280" y="2716"/>
                    <a:pt x="1370" y="2716"/>
                  </a:cubicBezTo>
                  <a:cubicBezTo>
                    <a:pt x="1469" y="2716"/>
                    <a:pt x="1569" y="2725"/>
                    <a:pt x="1668" y="2743"/>
                  </a:cubicBezTo>
                  <a:cubicBezTo>
                    <a:pt x="1677" y="2747"/>
                    <a:pt x="1688" y="2750"/>
                    <a:pt x="1700" y="2750"/>
                  </a:cubicBezTo>
                  <a:cubicBezTo>
                    <a:pt x="1713" y="2750"/>
                    <a:pt x="1726" y="2747"/>
                    <a:pt x="1740" y="2743"/>
                  </a:cubicBezTo>
                  <a:cubicBezTo>
                    <a:pt x="1812" y="2725"/>
                    <a:pt x="1866" y="2644"/>
                    <a:pt x="1839" y="2563"/>
                  </a:cubicBezTo>
                  <a:lnTo>
                    <a:pt x="1830" y="2526"/>
                  </a:lnTo>
                  <a:cubicBezTo>
                    <a:pt x="1785" y="2337"/>
                    <a:pt x="1749" y="2148"/>
                    <a:pt x="1713" y="1959"/>
                  </a:cubicBezTo>
                  <a:cubicBezTo>
                    <a:pt x="1677" y="1769"/>
                    <a:pt x="1641" y="1580"/>
                    <a:pt x="1614" y="1382"/>
                  </a:cubicBezTo>
                  <a:cubicBezTo>
                    <a:pt x="1560" y="1003"/>
                    <a:pt x="1505" y="616"/>
                    <a:pt x="1541" y="219"/>
                  </a:cubicBezTo>
                  <a:cubicBezTo>
                    <a:pt x="1551" y="192"/>
                    <a:pt x="1541" y="156"/>
                    <a:pt x="1532" y="129"/>
                  </a:cubicBezTo>
                  <a:cubicBezTo>
                    <a:pt x="1504" y="51"/>
                    <a:pt x="1425" y="0"/>
                    <a:pt x="13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28;p34">
              <a:extLst>
                <a:ext uri="{FF2B5EF4-FFF2-40B4-BE49-F238E27FC236}">
                  <a16:creationId xmlns:a16="http://schemas.microsoft.com/office/drawing/2014/main" id="{C2A7F2BD-878C-484F-B4BB-9B6279092064}"/>
                </a:ext>
              </a:extLst>
            </p:cNvPr>
            <p:cNvSpPr/>
            <p:nvPr/>
          </p:nvSpPr>
          <p:spPr>
            <a:xfrm>
              <a:off x="9050291" y="3487988"/>
              <a:ext cx="305685" cy="86102"/>
            </a:xfrm>
            <a:custGeom>
              <a:avLst/>
              <a:gdLst/>
              <a:ahLst/>
              <a:cxnLst/>
              <a:rect l="l" t="t" r="r" b="b"/>
              <a:pathLst>
                <a:path w="6284" h="1770" extrusionOk="0">
                  <a:moveTo>
                    <a:pt x="208" y="0"/>
                  </a:moveTo>
                  <a:cubicBezTo>
                    <a:pt x="100" y="0"/>
                    <a:pt x="9" y="82"/>
                    <a:pt x="0" y="190"/>
                  </a:cubicBezTo>
                  <a:cubicBezTo>
                    <a:pt x="0" y="298"/>
                    <a:pt x="82" y="388"/>
                    <a:pt x="190" y="388"/>
                  </a:cubicBezTo>
                  <a:cubicBezTo>
                    <a:pt x="1172" y="442"/>
                    <a:pt x="2137" y="613"/>
                    <a:pt x="3101" y="767"/>
                  </a:cubicBezTo>
                  <a:cubicBezTo>
                    <a:pt x="3588" y="848"/>
                    <a:pt x="4066" y="938"/>
                    <a:pt x="4552" y="1019"/>
                  </a:cubicBezTo>
                  <a:cubicBezTo>
                    <a:pt x="4982" y="1100"/>
                    <a:pt x="5412" y="1189"/>
                    <a:pt x="5849" y="1278"/>
                  </a:cubicBezTo>
                  <a:lnTo>
                    <a:pt x="5849" y="1278"/>
                  </a:lnTo>
                  <a:lnTo>
                    <a:pt x="5887" y="1605"/>
                  </a:lnTo>
                  <a:cubicBezTo>
                    <a:pt x="5903" y="1695"/>
                    <a:pt x="5978" y="1770"/>
                    <a:pt x="6073" y="1770"/>
                  </a:cubicBezTo>
                  <a:cubicBezTo>
                    <a:pt x="6083" y="1770"/>
                    <a:pt x="6093" y="1769"/>
                    <a:pt x="6103" y="1767"/>
                  </a:cubicBezTo>
                  <a:cubicBezTo>
                    <a:pt x="6211" y="1758"/>
                    <a:pt x="6283" y="1659"/>
                    <a:pt x="6274" y="1551"/>
                  </a:cubicBezTo>
                  <a:lnTo>
                    <a:pt x="6211" y="1091"/>
                  </a:lnTo>
                  <a:lnTo>
                    <a:pt x="6211" y="1082"/>
                  </a:lnTo>
                  <a:cubicBezTo>
                    <a:pt x="6202" y="1001"/>
                    <a:pt x="6139" y="929"/>
                    <a:pt x="6049" y="920"/>
                  </a:cubicBezTo>
                  <a:cubicBezTo>
                    <a:pt x="5562" y="875"/>
                    <a:pt x="5075" y="812"/>
                    <a:pt x="4589" y="749"/>
                  </a:cubicBezTo>
                  <a:cubicBezTo>
                    <a:pt x="4111" y="685"/>
                    <a:pt x="3624" y="622"/>
                    <a:pt x="3137" y="550"/>
                  </a:cubicBezTo>
                  <a:cubicBezTo>
                    <a:pt x="2173" y="397"/>
                    <a:pt x="1199" y="262"/>
                    <a:pt x="244" y="9"/>
                  </a:cubicBezTo>
                  <a:cubicBezTo>
                    <a:pt x="235" y="0"/>
                    <a:pt x="217" y="0"/>
                    <a:pt x="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29;p34">
              <a:extLst>
                <a:ext uri="{FF2B5EF4-FFF2-40B4-BE49-F238E27FC236}">
                  <a16:creationId xmlns:a16="http://schemas.microsoft.com/office/drawing/2014/main" id="{F4ACA1D9-8358-46DD-BA87-B1EC3A8B1EF7}"/>
                </a:ext>
              </a:extLst>
            </p:cNvPr>
            <p:cNvSpPr/>
            <p:nvPr/>
          </p:nvSpPr>
          <p:spPr>
            <a:xfrm>
              <a:off x="9073980" y="3552587"/>
              <a:ext cx="283308" cy="148610"/>
            </a:xfrm>
            <a:custGeom>
              <a:avLst/>
              <a:gdLst/>
              <a:ahLst/>
              <a:cxnLst/>
              <a:rect l="l" t="t" r="r" b="b"/>
              <a:pathLst>
                <a:path w="5824" h="3055" extrusionOk="0">
                  <a:moveTo>
                    <a:pt x="5588" y="1"/>
                  </a:moveTo>
                  <a:cubicBezTo>
                    <a:pt x="5570" y="1"/>
                    <a:pt x="5553" y="3"/>
                    <a:pt x="5535" y="6"/>
                  </a:cubicBezTo>
                  <a:cubicBezTo>
                    <a:pt x="5418" y="34"/>
                    <a:pt x="5336" y="160"/>
                    <a:pt x="5373" y="277"/>
                  </a:cubicBezTo>
                  <a:lnTo>
                    <a:pt x="5406" y="415"/>
                  </a:lnTo>
                  <a:lnTo>
                    <a:pt x="5406" y="415"/>
                  </a:lnTo>
                  <a:cubicBezTo>
                    <a:pt x="5013" y="613"/>
                    <a:pt x="4620" y="805"/>
                    <a:pt x="4228" y="989"/>
                  </a:cubicBezTo>
                  <a:cubicBezTo>
                    <a:pt x="3786" y="1196"/>
                    <a:pt x="3335" y="1395"/>
                    <a:pt x="2885" y="1584"/>
                  </a:cubicBezTo>
                  <a:cubicBezTo>
                    <a:pt x="2434" y="1773"/>
                    <a:pt x="1983" y="1972"/>
                    <a:pt x="1524" y="2152"/>
                  </a:cubicBezTo>
                  <a:cubicBezTo>
                    <a:pt x="1073" y="2332"/>
                    <a:pt x="613" y="2512"/>
                    <a:pt x="153" y="2675"/>
                  </a:cubicBezTo>
                  <a:cubicBezTo>
                    <a:pt x="144" y="2684"/>
                    <a:pt x="135" y="2684"/>
                    <a:pt x="126" y="2684"/>
                  </a:cubicBezTo>
                  <a:cubicBezTo>
                    <a:pt x="36" y="2738"/>
                    <a:pt x="0" y="2855"/>
                    <a:pt x="45" y="2945"/>
                  </a:cubicBezTo>
                  <a:cubicBezTo>
                    <a:pt x="77" y="3016"/>
                    <a:pt x="146" y="3054"/>
                    <a:pt x="219" y="3054"/>
                  </a:cubicBezTo>
                  <a:cubicBezTo>
                    <a:pt x="248" y="3054"/>
                    <a:pt x="278" y="3048"/>
                    <a:pt x="307" y="3035"/>
                  </a:cubicBezTo>
                  <a:cubicBezTo>
                    <a:pt x="748" y="2810"/>
                    <a:pt x="1190" y="2602"/>
                    <a:pt x="1632" y="2395"/>
                  </a:cubicBezTo>
                  <a:cubicBezTo>
                    <a:pt x="2073" y="2188"/>
                    <a:pt x="2524" y="1990"/>
                    <a:pt x="2975" y="1791"/>
                  </a:cubicBezTo>
                  <a:cubicBezTo>
                    <a:pt x="3416" y="1593"/>
                    <a:pt x="3876" y="1404"/>
                    <a:pt x="4327" y="1214"/>
                  </a:cubicBezTo>
                  <a:cubicBezTo>
                    <a:pt x="4778" y="1034"/>
                    <a:pt x="5237" y="854"/>
                    <a:pt x="5706" y="701"/>
                  </a:cubicBezTo>
                  <a:cubicBezTo>
                    <a:pt x="5769" y="674"/>
                    <a:pt x="5823" y="610"/>
                    <a:pt x="5823" y="529"/>
                  </a:cubicBezTo>
                  <a:lnTo>
                    <a:pt x="5823" y="493"/>
                  </a:lnTo>
                  <a:lnTo>
                    <a:pt x="5814" y="223"/>
                  </a:lnTo>
                  <a:cubicBezTo>
                    <a:pt x="5814" y="205"/>
                    <a:pt x="5814" y="187"/>
                    <a:pt x="5805" y="169"/>
                  </a:cubicBezTo>
                  <a:cubicBezTo>
                    <a:pt x="5782" y="68"/>
                    <a:pt x="5692" y="1"/>
                    <a:pt x="5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30;p34">
              <a:extLst>
                <a:ext uri="{FF2B5EF4-FFF2-40B4-BE49-F238E27FC236}">
                  <a16:creationId xmlns:a16="http://schemas.microsoft.com/office/drawing/2014/main" id="{96266042-1249-4C20-B199-5D5699BBC648}"/>
                </a:ext>
              </a:extLst>
            </p:cNvPr>
            <p:cNvSpPr/>
            <p:nvPr/>
          </p:nvSpPr>
          <p:spPr>
            <a:xfrm>
              <a:off x="7051300" y="3556236"/>
              <a:ext cx="1992937" cy="418201"/>
            </a:xfrm>
            <a:custGeom>
              <a:avLst/>
              <a:gdLst/>
              <a:ahLst/>
              <a:cxnLst/>
              <a:rect l="l" t="t" r="r" b="b"/>
              <a:pathLst>
                <a:path w="40969" h="8597" extrusionOk="0">
                  <a:moveTo>
                    <a:pt x="24542" y="1"/>
                  </a:moveTo>
                  <a:cubicBezTo>
                    <a:pt x="24531" y="1"/>
                    <a:pt x="24520" y="2"/>
                    <a:pt x="24509" y="4"/>
                  </a:cubicBezTo>
                  <a:lnTo>
                    <a:pt x="18812" y="761"/>
                  </a:lnTo>
                  <a:lnTo>
                    <a:pt x="15964" y="1130"/>
                  </a:lnTo>
                  <a:lnTo>
                    <a:pt x="13115" y="1491"/>
                  </a:lnTo>
                  <a:cubicBezTo>
                    <a:pt x="11213" y="1734"/>
                    <a:pt x="9311" y="1978"/>
                    <a:pt x="7409" y="2203"/>
                  </a:cubicBezTo>
                  <a:cubicBezTo>
                    <a:pt x="5508" y="2437"/>
                    <a:pt x="3606" y="2654"/>
                    <a:pt x="1695" y="2861"/>
                  </a:cubicBezTo>
                  <a:cubicBezTo>
                    <a:pt x="1586" y="2870"/>
                    <a:pt x="1514" y="2969"/>
                    <a:pt x="1532" y="3068"/>
                  </a:cubicBezTo>
                  <a:lnTo>
                    <a:pt x="1532" y="3077"/>
                  </a:lnTo>
                  <a:lnTo>
                    <a:pt x="1544" y="3172"/>
                  </a:lnTo>
                  <a:lnTo>
                    <a:pt x="1544" y="3172"/>
                  </a:lnTo>
                  <a:lnTo>
                    <a:pt x="171" y="3339"/>
                  </a:lnTo>
                  <a:cubicBezTo>
                    <a:pt x="72" y="3357"/>
                    <a:pt x="0" y="3438"/>
                    <a:pt x="9" y="3537"/>
                  </a:cubicBezTo>
                  <a:lnTo>
                    <a:pt x="9" y="3555"/>
                  </a:lnTo>
                  <a:cubicBezTo>
                    <a:pt x="36" y="4366"/>
                    <a:pt x="117" y="5169"/>
                    <a:pt x="216" y="5962"/>
                  </a:cubicBezTo>
                  <a:cubicBezTo>
                    <a:pt x="316" y="6764"/>
                    <a:pt x="433" y="7557"/>
                    <a:pt x="604" y="8350"/>
                  </a:cubicBezTo>
                  <a:lnTo>
                    <a:pt x="613" y="8368"/>
                  </a:lnTo>
                  <a:cubicBezTo>
                    <a:pt x="630" y="8461"/>
                    <a:pt x="710" y="8523"/>
                    <a:pt x="802" y="8523"/>
                  </a:cubicBezTo>
                  <a:cubicBezTo>
                    <a:pt x="808" y="8523"/>
                    <a:pt x="814" y="8522"/>
                    <a:pt x="820" y="8522"/>
                  </a:cubicBezTo>
                  <a:lnTo>
                    <a:pt x="2189" y="8348"/>
                  </a:lnTo>
                  <a:lnTo>
                    <a:pt x="2189" y="8348"/>
                  </a:lnTo>
                  <a:lnTo>
                    <a:pt x="2199" y="8423"/>
                  </a:lnTo>
                  <a:lnTo>
                    <a:pt x="2199" y="8432"/>
                  </a:lnTo>
                  <a:lnTo>
                    <a:pt x="2199" y="8441"/>
                  </a:lnTo>
                  <a:cubicBezTo>
                    <a:pt x="2216" y="8529"/>
                    <a:pt x="2297" y="8597"/>
                    <a:pt x="2385" y="8597"/>
                  </a:cubicBezTo>
                  <a:cubicBezTo>
                    <a:pt x="2395" y="8597"/>
                    <a:pt x="2405" y="8596"/>
                    <a:pt x="2416" y="8594"/>
                  </a:cubicBezTo>
                  <a:cubicBezTo>
                    <a:pt x="5598" y="8089"/>
                    <a:pt x="8798" y="7701"/>
                    <a:pt x="11998" y="7305"/>
                  </a:cubicBezTo>
                  <a:lnTo>
                    <a:pt x="21588" y="6124"/>
                  </a:lnTo>
                  <a:lnTo>
                    <a:pt x="31188" y="4943"/>
                  </a:lnTo>
                  <a:lnTo>
                    <a:pt x="40779" y="3789"/>
                  </a:lnTo>
                  <a:lnTo>
                    <a:pt x="40788" y="3789"/>
                  </a:lnTo>
                  <a:cubicBezTo>
                    <a:pt x="40887" y="3780"/>
                    <a:pt x="40968" y="3681"/>
                    <a:pt x="40950" y="3573"/>
                  </a:cubicBezTo>
                  <a:lnTo>
                    <a:pt x="40914" y="3303"/>
                  </a:lnTo>
                  <a:cubicBezTo>
                    <a:pt x="40906" y="3201"/>
                    <a:pt x="40817" y="3131"/>
                    <a:pt x="40716" y="3131"/>
                  </a:cubicBezTo>
                  <a:cubicBezTo>
                    <a:pt x="40710" y="3131"/>
                    <a:pt x="40704" y="3131"/>
                    <a:pt x="40698" y="3131"/>
                  </a:cubicBezTo>
                  <a:cubicBezTo>
                    <a:pt x="40599" y="3149"/>
                    <a:pt x="40518" y="3249"/>
                    <a:pt x="40536" y="3348"/>
                  </a:cubicBezTo>
                  <a:lnTo>
                    <a:pt x="40544" y="3427"/>
                  </a:lnTo>
                  <a:lnTo>
                    <a:pt x="40544" y="3427"/>
                  </a:lnTo>
                  <a:lnTo>
                    <a:pt x="31152" y="4655"/>
                  </a:lnTo>
                  <a:lnTo>
                    <a:pt x="21561" y="5872"/>
                  </a:lnTo>
                  <a:lnTo>
                    <a:pt x="11971" y="7098"/>
                  </a:lnTo>
                  <a:cubicBezTo>
                    <a:pt x="8834" y="7495"/>
                    <a:pt x="5706" y="7893"/>
                    <a:pt x="2562" y="8188"/>
                  </a:cubicBezTo>
                  <a:lnTo>
                    <a:pt x="2562" y="8188"/>
                  </a:lnTo>
                  <a:lnTo>
                    <a:pt x="2551" y="8107"/>
                  </a:lnTo>
                  <a:cubicBezTo>
                    <a:pt x="2534" y="8005"/>
                    <a:pt x="2453" y="7935"/>
                    <a:pt x="2353" y="7935"/>
                  </a:cubicBezTo>
                  <a:cubicBezTo>
                    <a:pt x="2347" y="7935"/>
                    <a:pt x="2341" y="7935"/>
                    <a:pt x="2335" y="7936"/>
                  </a:cubicBezTo>
                  <a:lnTo>
                    <a:pt x="984" y="8108"/>
                  </a:lnTo>
                  <a:lnTo>
                    <a:pt x="984" y="8108"/>
                  </a:lnTo>
                  <a:cubicBezTo>
                    <a:pt x="950" y="7364"/>
                    <a:pt x="866" y="6627"/>
                    <a:pt x="775" y="5899"/>
                  </a:cubicBezTo>
                  <a:cubicBezTo>
                    <a:pt x="684" y="5161"/>
                    <a:pt x="578" y="4430"/>
                    <a:pt x="428" y="3701"/>
                  </a:cubicBezTo>
                  <a:lnTo>
                    <a:pt x="428" y="3701"/>
                  </a:lnTo>
                  <a:lnTo>
                    <a:pt x="1785" y="3528"/>
                  </a:lnTo>
                  <a:cubicBezTo>
                    <a:pt x="1884" y="3519"/>
                    <a:pt x="1965" y="3420"/>
                    <a:pt x="1947" y="3312"/>
                  </a:cubicBezTo>
                  <a:lnTo>
                    <a:pt x="1935" y="3213"/>
                  </a:lnTo>
                  <a:lnTo>
                    <a:pt x="1935" y="3213"/>
                  </a:lnTo>
                  <a:cubicBezTo>
                    <a:pt x="3766" y="2952"/>
                    <a:pt x="5606" y="2700"/>
                    <a:pt x="7437" y="2464"/>
                  </a:cubicBezTo>
                  <a:cubicBezTo>
                    <a:pt x="9338" y="2221"/>
                    <a:pt x="11240" y="1987"/>
                    <a:pt x="13142" y="1752"/>
                  </a:cubicBezTo>
                  <a:lnTo>
                    <a:pt x="16000" y="1401"/>
                  </a:lnTo>
                  <a:lnTo>
                    <a:pt x="18848" y="1058"/>
                  </a:lnTo>
                  <a:lnTo>
                    <a:pt x="24554" y="382"/>
                  </a:lnTo>
                  <a:lnTo>
                    <a:pt x="24563" y="382"/>
                  </a:lnTo>
                  <a:cubicBezTo>
                    <a:pt x="24671" y="373"/>
                    <a:pt x="24743" y="274"/>
                    <a:pt x="24725" y="166"/>
                  </a:cubicBezTo>
                  <a:cubicBezTo>
                    <a:pt x="24717" y="69"/>
                    <a:pt x="24637" y="1"/>
                    <a:pt x="245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31;p34">
              <a:extLst>
                <a:ext uri="{FF2B5EF4-FFF2-40B4-BE49-F238E27FC236}">
                  <a16:creationId xmlns:a16="http://schemas.microsoft.com/office/drawing/2014/main" id="{71B63743-752A-4875-8399-4BE436359284}"/>
                </a:ext>
              </a:extLst>
            </p:cNvPr>
            <p:cNvSpPr/>
            <p:nvPr/>
          </p:nvSpPr>
          <p:spPr>
            <a:xfrm>
              <a:off x="7753724" y="3601377"/>
              <a:ext cx="138152" cy="171960"/>
            </a:xfrm>
            <a:custGeom>
              <a:avLst/>
              <a:gdLst/>
              <a:ahLst/>
              <a:cxnLst/>
              <a:rect l="l" t="t" r="r" b="b"/>
              <a:pathLst>
                <a:path w="2840" h="3535" extrusionOk="0">
                  <a:moveTo>
                    <a:pt x="2624" y="1"/>
                  </a:moveTo>
                  <a:cubicBezTo>
                    <a:pt x="2587" y="1"/>
                    <a:pt x="2549" y="11"/>
                    <a:pt x="2515" y="31"/>
                  </a:cubicBezTo>
                  <a:lnTo>
                    <a:pt x="2065" y="329"/>
                  </a:lnTo>
                  <a:cubicBezTo>
                    <a:pt x="1920" y="428"/>
                    <a:pt x="1767" y="509"/>
                    <a:pt x="1623" y="626"/>
                  </a:cubicBezTo>
                  <a:cubicBezTo>
                    <a:pt x="1343" y="842"/>
                    <a:pt x="1064" y="1068"/>
                    <a:pt x="821" y="1338"/>
                  </a:cubicBezTo>
                  <a:cubicBezTo>
                    <a:pt x="577" y="1599"/>
                    <a:pt x="370" y="1897"/>
                    <a:pt x="217" y="2239"/>
                  </a:cubicBezTo>
                  <a:cubicBezTo>
                    <a:pt x="63" y="2582"/>
                    <a:pt x="0" y="2961"/>
                    <a:pt x="27" y="3339"/>
                  </a:cubicBezTo>
                  <a:lnTo>
                    <a:pt x="27" y="3348"/>
                  </a:lnTo>
                  <a:cubicBezTo>
                    <a:pt x="27" y="3357"/>
                    <a:pt x="27" y="3375"/>
                    <a:pt x="27" y="3384"/>
                  </a:cubicBezTo>
                  <a:cubicBezTo>
                    <a:pt x="51" y="3469"/>
                    <a:pt x="133" y="3534"/>
                    <a:pt x="224" y="3534"/>
                  </a:cubicBezTo>
                  <a:cubicBezTo>
                    <a:pt x="240" y="3534"/>
                    <a:pt x="255" y="3532"/>
                    <a:pt x="271" y="3528"/>
                  </a:cubicBezTo>
                  <a:cubicBezTo>
                    <a:pt x="370" y="3501"/>
                    <a:pt x="433" y="3393"/>
                    <a:pt x="415" y="3294"/>
                  </a:cubicBezTo>
                  <a:cubicBezTo>
                    <a:pt x="334" y="2979"/>
                    <a:pt x="361" y="2654"/>
                    <a:pt x="478" y="2348"/>
                  </a:cubicBezTo>
                  <a:cubicBezTo>
                    <a:pt x="595" y="2041"/>
                    <a:pt x="794" y="1762"/>
                    <a:pt x="1019" y="1518"/>
                  </a:cubicBezTo>
                  <a:cubicBezTo>
                    <a:pt x="1253" y="1275"/>
                    <a:pt x="1524" y="1059"/>
                    <a:pt x="1803" y="878"/>
                  </a:cubicBezTo>
                  <a:lnTo>
                    <a:pt x="1911" y="806"/>
                  </a:lnTo>
                  <a:lnTo>
                    <a:pt x="2019" y="743"/>
                  </a:lnTo>
                  <a:cubicBezTo>
                    <a:pt x="2092" y="698"/>
                    <a:pt x="2173" y="653"/>
                    <a:pt x="2245" y="617"/>
                  </a:cubicBezTo>
                  <a:cubicBezTo>
                    <a:pt x="2398" y="536"/>
                    <a:pt x="2542" y="455"/>
                    <a:pt x="2695" y="374"/>
                  </a:cubicBezTo>
                  <a:lnTo>
                    <a:pt x="2714" y="365"/>
                  </a:lnTo>
                  <a:cubicBezTo>
                    <a:pt x="2714" y="365"/>
                    <a:pt x="2723" y="365"/>
                    <a:pt x="2732" y="356"/>
                  </a:cubicBezTo>
                  <a:cubicBezTo>
                    <a:pt x="2822" y="301"/>
                    <a:pt x="2840" y="175"/>
                    <a:pt x="2786" y="85"/>
                  </a:cubicBezTo>
                  <a:cubicBezTo>
                    <a:pt x="2746" y="29"/>
                    <a:pt x="2686" y="1"/>
                    <a:pt x="262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32;p34">
              <a:extLst>
                <a:ext uri="{FF2B5EF4-FFF2-40B4-BE49-F238E27FC236}">
                  <a16:creationId xmlns:a16="http://schemas.microsoft.com/office/drawing/2014/main" id="{2EFD9E89-8C46-4117-A775-05647C4D99A3}"/>
                </a:ext>
              </a:extLst>
            </p:cNvPr>
            <p:cNvSpPr/>
            <p:nvPr/>
          </p:nvSpPr>
          <p:spPr>
            <a:xfrm>
              <a:off x="8276797" y="3673322"/>
              <a:ext cx="127207" cy="161161"/>
            </a:xfrm>
            <a:custGeom>
              <a:avLst/>
              <a:gdLst/>
              <a:ahLst/>
              <a:cxnLst/>
              <a:rect l="l" t="t" r="r" b="b"/>
              <a:pathLst>
                <a:path w="2615" h="3313" extrusionOk="0">
                  <a:moveTo>
                    <a:pt x="2417" y="0"/>
                  </a:moveTo>
                  <a:cubicBezTo>
                    <a:pt x="2405" y="0"/>
                    <a:pt x="2393" y="1"/>
                    <a:pt x="2381" y="3"/>
                  </a:cubicBezTo>
                  <a:cubicBezTo>
                    <a:pt x="2272" y="30"/>
                    <a:pt x="2209" y="129"/>
                    <a:pt x="2227" y="238"/>
                  </a:cubicBezTo>
                  <a:cubicBezTo>
                    <a:pt x="2254" y="382"/>
                    <a:pt x="2272" y="526"/>
                    <a:pt x="2254" y="670"/>
                  </a:cubicBezTo>
                  <a:cubicBezTo>
                    <a:pt x="2245" y="815"/>
                    <a:pt x="2218" y="968"/>
                    <a:pt x="2155" y="1103"/>
                  </a:cubicBezTo>
                  <a:cubicBezTo>
                    <a:pt x="2056" y="1382"/>
                    <a:pt x="1876" y="1644"/>
                    <a:pt x="1668" y="1869"/>
                  </a:cubicBezTo>
                  <a:cubicBezTo>
                    <a:pt x="1461" y="2104"/>
                    <a:pt x="1218" y="2302"/>
                    <a:pt x="965" y="2473"/>
                  </a:cubicBezTo>
                  <a:cubicBezTo>
                    <a:pt x="830" y="2563"/>
                    <a:pt x="704" y="2653"/>
                    <a:pt x="569" y="2735"/>
                  </a:cubicBezTo>
                  <a:cubicBezTo>
                    <a:pt x="434" y="2807"/>
                    <a:pt x="298" y="2879"/>
                    <a:pt x="154" y="2942"/>
                  </a:cubicBezTo>
                  <a:cubicBezTo>
                    <a:pt x="145" y="2942"/>
                    <a:pt x="136" y="2951"/>
                    <a:pt x="127" y="2951"/>
                  </a:cubicBezTo>
                  <a:cubicBezTo>
                    <a:pt x="28" y="3005"/>
                    <a:pt x="1" y="3131"/>
                    <a:pt x="64" y="3221"/>
                  </a:cubicBezTo>
                  <a:cubicBezTo>
                    <a:pt x="99" y="3280"/>
                    <a:pt x="162" y="3312"/>
                    <a:pt x="226" y="3312"/>
                  </a:cubicBezTo>
                  <a:cubicBezTo>
                    <a:pt x="260" y="3312"/>
                    <a:pt x="294" y="3303"/>
                    <a:pt x="325" y="3284"/>
                  </a:cubicBezTo>
                  <a:lnTo>
                    <a:pt x="334" y="3284"/>
                  </a:lnTo>
                  <a:cubicBezTo>
                    <a:pt x="614" y="3104"/>
                    <a:pt x="875" y="2906"/>
                    <a:pt x="1128" y="2707"/>
                  </a:cubicBezTo>
                  <a:cubicBezTo>
                    <a:pt x="1389" y="2500"/>
                    <a:pt x="1632" y="2284"/>
                    <a:pt x="1849" y="2031"/>
                  </a:cubicBezTo>
                  <a:cubicBezTo>
                    <a:pt x="2065" y="1788"/>
                    <a:pt x="2263" y="1518"/>
                    <a:pt x="2399" y="1202"/>
                  </a:cubicBezTo>
                  <a:cubicBezTo>
                    <a:pt x="2543" y="896"/>
                    <a:pt x="2615" y="553"/>
                    <a:pt x="2615" y="193"/>
                  </a:cubicBezTo>
                  <a:cubicBezTo>
                    <a:pt x="2615" y="184"/>
                    <a:pt x="2615" y="166"/>
                    <a:pt x="2615" y="157"/>
                  </a:cubicBezTo>
                  <a:cubicBezTo>
                    <a:pt x="2591" y="61"/>
                    <a:pt x="2510" y="0"/>
                    <a:pt x="24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33;p34">
              <a:extLst>
                <a:ext uri="{FF2B5EF4-FFF2-40B4-BE49-F238E27FC236}">
                  <a16:creationId xmlns:a16="http://schemas.microsoft.com/office/drawing/2014/main" id="{222862A6-677F-41E9-8224-0A667A7077C6}"/>
                </a:ext>
              </a:extLst>
            </p:cNvPr>
            <p:cNvSpPr/>
            <p:nvPr/>
          </p:nvSpPr>
          <p:spPr>
            <a:xfrm>
              <a:off x="7126261" y="3708687"/>
              <a:ext cx="37311" cy="143746"/>
            </a:xfrm>
            <a:custGeom>
              <a:avLst/>
              <a:gdLst/>
              <a:ahLst/>
              <a:cxnLst/>
              <a:rect l="l" t="t" r="r" b="b"/>
              <a:pathLst>
                <a:path w="767" h="2955" extrusionOk="0">
                  <a:moveTo>
                    <a:pt x="226" y="1"/>
                  </a:moveTo>
                  <a:cubicBezTo>
                    <a:pt x="211" y="1"/>
                    <a:pt x="196" y="3"/>
                    <a:pt x="181" y="6"/>
                  </a:cubicBezTo>
                  <a:cubicBezTo>
                    <a:pt x="73" y="24"/>
                    <a:pt x="0" y="124"/>
                    <a:pt x="27" y="232"/>
                  </a:cubicBezTo>
                  <a:cubicBezTo>
                    <a:pt x="100" y="637"/>
                    <a:pt x="163" y="1052"/>
                    <a:pt x="217" y="1467"/>
                  </a:cubicBezTo>
                  <a:lnTo>
                    <a:pt x="307" y="2089"/>
                  </a:lnTo>
                  <a:cubicBezTo>
                    <a:pt x="325" y="2296"/>
                    <a:pt x="379" y="2494"/>
                    <a:pt x="334" y="2711"/>
                  </a:cubicBezTo>
                  <a:cubicBezTo>
                    <a:pt x="325" y="2756"/>
                    <a:pt x="334" y="2801"/>
                    <a:pt x="352" y="2837"/>
                  </a:cubicBezTo>
                  <a:cubicBezTo>
                    <a:pt x="384" y="2914"/>
                    <a:pt x="458" y="2955"/>
                    <a:pt x="534" y="2955"/>
                  </a:cubicBezTo>
                  <a:cubicBezTo>
                    <a:pt x="564" y="2955"/>
                    <a:pt x="594" y="2949"/>
                    <a:pt x="622" y="2936"/>
                  </a:cubicBezTo>
                  <a:cubicBezTo>
                    <a:pt x="722" y="2891"/>
                    <a:pt x="767" y="2765"/>
                    <a:pt x="722" y="2666"/>
                  </a:cubicBezTo>
                  <a:cubicBezTo>
                    <a:pt x="622" y="2467"/>
                    <a:pt x="622" y="2251"/>
                    <a:pt x="595" y="2053"/>
                  </a:cubicBezTo>
                  <a:lnTo>
                    <a:pt x="523" y="1431"/>
                  </a:lnTo>
                  <a:cubicBezTo>
                    <a:pt x="478" y="1016"/>
                    <a:pt x="433" y="601"/>
                    <a:pt x="406" y="178"/>
                  </a:cubicBezTo>
                  <a:cubicBezTo>
                    <a:pt x="406" y="178"/>
                    <a:pt x="406" y="169"/>
                    <a:pt x="406" y="160"/>
                  </a:cubicBezTo>
                  <a:cubicBezTo>
                    <a:pt x="391" y="67"/>
                    <a:pt x="316" y="1"/>
                    <a:pt x="2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34;p34">
              <a:extLst>
                <a:ext uri="{FF2B5EF4-FFF2-40B4-BE49-F238E27FC236}">
                  <a16:creationId xmlns:a16="http://schemas.microsoft.com/office/drawing/2014/main" id="{4C20AD10-1134-41F2-8E49-B755843A4B75}"/>
                </a:ext>
              </a:extLst>
            </p:cNvPr>
            <p:cNvSpPr/>
            <p:nvPr/>
          </p:nvSpPr>
          <p:spPr>
            <a:xfrm>
              <a:off x="7753724" y="3752661"/>
              <a:ext cx="159215" cy="130125"/>
            </a:xfrm>
            <a:custGeom>
              <a:avLst/>
              <a:gdLst/>
              <a:ahLst/>
              <a:cxnLst/>
              <a:rect l="l" t="t" r="r" b="b"/>
              <a:pathLst>
                <a:path w="3273" h="2675" extrusionOk="0">
                  <a:moveTo>
                    <a:pt x="215" y="1"/>
                  </a:moveTo>
                  <a:cubicBezTo>
                    <a:pt x="203" y="1"/>
                    <a:pt x="192" y="2"/>
                    <a:pt x="181" y="4"/>
                  </a:cubicBezTo>
                  <a:cubicBezTo>
                    <a:pt x="72" y="31"/>
                    <a:pt x="0" y="130"/>
                    <a:pt x="27" y="238"/>
                  </a:cubicBezTo>
                  <a:cubicBezTo>
                    <a:pt x="99" y="581"/>
                    <a:pt x="253" y="905"/>
                    <a:pt x="460" y="1176"/>
                  </a:cubicBezTo>
                  <a:cubicBezTo>
                    <a:pt x="676" y="1446"/>
                    <a:pt x="938" y="1662"/>
                    <a:pt x="1208" y="1843"/>
                  </a:cubicBezTo>
                  <a:cubicBezTo>
                    <a:pt x="1488" y="2023"/>
                    <a:pt x="1776" y="2176"/>
                    <a:pt x="2083" y="2302"/>
                  </a:cubicBezTo>
                  <a:cubicBezTo>
                    <a:pt x="2371" y="2438"/>
                    <a:pt x="2677" y="2564"/>
                    <a:pt x="3002" y="2663"/>
                  </a:cubicBezTo>
                  <a:cubicBezTo>
                    <a:pt x="3011" y="2663"/>
                    <a:pt x="3020" y="2672"/>
                    <a:pt x="3029" y="2672"/>
                  </a:cubicBezTo>
                  <a:cubicBezTo>
                    <a:pt x="3039" y="2674"/>
                    <a:pt x="3049" y="2674"/>
                    <a:pt x="3059" y="2674"/>
                  </a:cubicBezTo>
                  <a:cubicBezTo>
                    <a:pt x="3155" y="2674"/>
                    <a:pt x="3238" y="2599"/>
                    <a:pt x="3254" y="2510"/>
                  </a:cubicBezTo>
                  <a:cubicBezTo>
                    <a:pt x="3272" y="2402"/>
                    <a:pt x="3191" y="2302"/>
                    <a:pt x="3092" y="2284"/>
                  </a:cubicBezTo>
                  <a:cubicBezTo>
                    <a:pt x="2939" y="2266"/>
                    <a:pt x="2786" y="2230"/>
                    <a:pt x="2641" y="2185"/>
                  </a:cubicBezTo>
                  <a:cubicBezTo>
                    <a:pt x="2488" y="2140"/>
                    <a:pt x="2335" y="2086"/>
                    <a:pt x="2191" y="2032"/>
                  </a:cubicBezTo>
                  <a:cubicBezTo>
                    <a:pt x="1902" y="1915"/>
                    <a:pt x="1623" y="1789"/>
                    <a:pt x="1361" y="1608"/>
                  </a:cubicBezTo>
                  <a:cubicBezTo>
                    <a:pt x="1118" y="1437"/>
                    <a:pt x="875" y="1239"/>
                    <a:pt x="712" y="986"/>
                  </a:cubicBezTo>
                  <a:cubicBezTo>
                    <a:pt x="622" y="869"/>
                    <a:pt x="559" y="734"/>
                    <a:pt x="505" y="599"/>
                  </a:cubicBezTo>
                  <a:cubicBezTo>
                    <a:pt x="451" y="464"/>
                    <a:pt x="424" y="319"/>
                    <a:pt x="415" y="175"/>
                  </a:cubicBezTo>
                  <a:lnTo>
                    <a:pt x="406" y="175"/>
                  </a:lnTo>
                  <a:cubicBezTo>
                    <a:pt x="406" y="166"/>
                    <a:pt x="406" y="166"/>
                    <a:pt x="406" y="157"/>
                  </a:cubicBezTo>
                  <a:cubicBezTo>
                    <a:pt x="390" y="61"/>
                    <a:pt x="303" y="1"/>
                    <a:pt x="21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35;p34">
              <a:extLst>
                <a:ext uri="{FF2B5EF4-FFF2-40B4-BE49-F238E27FC236}">
                  <a16:creationId xmlns:a16="http://schemas.microsoft.com/office/drawing/2014/main" id="{251649CA-600F-45FA-9510-64716E49610B}"/>
                </a:ext>
              </a:extLst>
            </p:cNvPr>
            <p:cNvSpPr/>
            <p:nvPr/>
          </p:nvSpPr>
          <p:spPr>
            <a:xfrm>
              <a:off x="7140708" y="3828157"/>
              <a:ext cx="36046" cy="134163"/>
            </a:xfrm>
            <a:custGeom>
              <a:avLst/>
              <a:gdLst/>
              <a:ahLst/>
              <a:cxnLst/>
              <a:rect l="l" t="t" r="r" b="b"/>
              <a:pathLst>
                <a:path w="741" h="2758" extrusionOk="0">
                  <a:moveTo>
                    <a:pt x="230" y="0"/>
                  </a:moveTo>
                  <a:cubicBezTo>
                    <a:pt x="208" y="0"/>
                    <a:pt x="186" y="4"/>
                    <a:pt x="163" y="11"/>
                  </a:cubicBezTo>
                  <a:cubicBezTo>
                    <a:pt x="64" y="38"/>
                    <a:pt x="1" y="155"/>
                    <a:pt x="37" y="255"/>
                  </a:cubicBezTo>
                  <a:cubicBezTo>
                    <a:pt x="163" y="633"/>
                    <a:pt x="208" y="1021"/>
                    <a:pt x="253" y="1399"/>
                  </a:cubicBezTo>
                  <a:cubicBezTo>
                    <a:pt x="289" y="1787"/>
                    <a:pt x="325" y="2175"/>
                    <a:pt x="325" y="2562"/>
                  </a:cubicBezTo>
                  <a:cubicBezTo>
                    <a:pt x="325" y="2580"/>
                    <a:pt x="325" y="2598"/>
                    <a:pt x="334" y="2607"/>
                  </a:cubicBezTo>
                  <a:cubicBezTo>
                    <a:pt x="357" y="2698"/>
                    <a:pt x="431" y="2758"/>
                    <a:pt x="519" y="2758"/>
                  </a:cubicBezTo>
                  <a:cubicBezTo>
                    <a:pt x="535" y="2758"/>
                    <a:pt x="552" y="2756"/>
                    <a:pt x="569" y="2751"/>
                  </a:cubicBezTo>
                  <a:cubicBezTo>
                    <a:pt x="677" y="2724"/>
                    <a:pt x="740" y="2625"/>
                    <a:pt x="713" y="2517"/>
                  </a:cubicBezTo>
                  <a:cubicBezTo>
                    <a:pt x="623" y="2138"/>
                    <a:pt x="551" y="1760"/>
                    <a:pt x="497" y="1372"/>
                  </a:cubicBezTo>
                  <a:cubicBezTo>
                    <a:pt x="443" y="985"/>
                    <a:pt x="397" y="606"/>
                    <a:pt x="425" y="210"/>
                  </a:cubicBezTo>
                  <a:cubicBezTo>
                    <a:pt x="425" y="182"/>
                    <a:pt x="425" y="155"/>
                    <a:pt x="416" y="137"/>
                  </a:cubicBezTo>
                  <a:cubicBezTo>
                    <a:pt x="387" y="52"/>
                    <a:pt x="313" y="0"/>
                    <a:pt x="2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1004;p34">
            <a:extLst>
              <a:ext uri="{FF2B5EF4-FFF2-40B4-BE49-F238E27FC236}">
                <a16:creationId xmlns:a16="http://schemas.microsoft.com/office/drawing/2014/main" id="{36B03E26-9BC4-4A08-B83A-178F052EF625}"/>
              </a:ext>
            </a:extLst>
          </p:cNvPr>
          <p:cNvGrpSpPr/>
          <p:nvPr/>
        </p:nvGrpSpPr>
        <p:grpSpPr>
          <a:xfrm rot="372491" flipH="1">
            <a:off x="1097518" y="3478413"/>
            <a:ext cx="595061" cy="675849"/>
            <a:chOff x="5464100" y="4208075"/>
            <a:chExt cx="494625" cy="579650"/>
          </a:xfrm>
        </p:grpSpPr>
        <p:sp>
          <p:nvSpPr>
            <p:cNvPr id="26" name="Google Shape;1005;p34">
              <a:extLst>
                <a:ext uri="{FF2B5EF4-FFF2-40B4-BE49-F238E27FC236}">
                  <a16:creationId xmlns:a16="http://schemas.microsoft.com/office/drawing/2014/main" id="{EFD95C48-D6F5-4ABB-8999-D9E5A3F8D909}"/>
                </a:ext>
              </a:extLst>
            </p:cNvPr>
            <p:cNvSpPr/>
            <p:nvPr/>
          </p:nvSpPr>
          <p:spPr>
            <a:xfrm>
              <a:off x="5594650" y="4504850"/>
              <a:ext cx="341250" cy="255800"/>
            </a:xfrm>
            <a:custGeom>
              <a:avLst/>
              <a:gdLst/>
              <a:ahLst/>
              <a:cxnLst/>
              <a:rect l="l" t="t" r="r" b="b"/>
              <a:pathLst>
                <a:path w="13650" h="10232" extrusionOk="0">
                  <a:moveTo>
                    <a:pt x="11619" y="0"/>
                  </a:moveTo>
                  <a:cubicBezTo>
                    <a:pt x="11538" y="0"/>
                    <a:pt x="11454" y="19"/>
                    <a:pt x="11367" y="60"/>
                  </a:cubicBezTo>
                  <a:cubicBezTo>
                    <a:pt x="10774" y="356"/>
                    <a:pt x="10157" y="653"/>
                    <a:pt x="9587" y="973"/>
                  </a:cubicBezTo>
                  <a:cubicBezTo>
                    <a:pt x="8423" y="1657"/>
                    <a:pt x="7327" y="2388"/>
                    <a:pt x="6254" y="3209"/>
                  </a:cubicBezTo>
                  <a:cubicBezTo>
                    <a:pt x="4177" y="4784"/>
                    <a:pt x="2100" y="6359"/>
                    <a:pt x="0" y="7934"/>
                  </a:cubicBezTo>
                  <a:cubicBezTo>
                    <a:pt x="584" y="8864"/>
                    <a:pt x="1080" y="10231"/>
                    <a:pt x="2001" y="10231"/>
                  </a:cubicBezTo>
                  <a:cubicBezTo>
                    <a:pt x="2232" y="10231"/>
                    <a:pt x="2491" y="10145"/>
                    <a:pt x="2785" y="9943"/>
                  </a:cubicBezTo>
                  <a:cubicBezTo>
                    <a:pt x="3972" y="9121"/>
                    <a:pt x="5159" y="8300"/>
                    <a:pt x="6323" y="7478"/>
                  </a:cubicBezTo>
                  <a:cubicBezTo>
                    <a:pt x="7281" y="6816"/>
                    <a:pt x="13650" y="2867"/>
                    <a:pt x="13011" y="1726"/>
                  </a:cubicBezTo>
                  <a:cubicBezTo>
                    <a:pt x="12806" y="1338"/>
                    <a:pt x="12310" y="0"/>
                    <a:pt x="11619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06;p34">
              <a:extLst>
                <a:ext uri="{FF2B5EF4-FFF2-40B4-BE49-F238E27FC236}">
                  <a16:creationId xmlns:a16="http://schemas.microsoft.com/office/drawing/2014/main" id="{58C35D78-77F0-4E11-9A70-8AB372BBEFA0}"/>
                </a:ext>
              </a:extLst>
            </p:cNvPr>
            <p:cNvSpPr/>
            <p:nvPr/>
          </p:nvSpPr>
          <p:spPr>
            <a:xfrm>
              <a:off x="5518750" y="4363750"/>
              <a:ext cx="340700" cy="255675"/>
            </a:xfrm>
            <a:custGeom>
              <a:avLst/>
              <a:gdLst/>
              <a:ahLst/>
              <a:cxnLst/>
              <a:rect l="l" t="t" r="r" b="b"/>
              <a:pathLst>
                <a:path w="13628" h="10227" extrusionOk="0">
                  <a:moveTo>
                    <a:pt x="11606" y="0"/>
                  </a:moveTo>
                  <a:cubicBezTo>
                    <a:pt x="11522" y="0"/>
                    <a:pt x="11435" y="21"/>
                    <a:pt x="11345" y="66"/>
                  </a:cubicBezTo>
                  <a:cubicBezTo>
                    <a:pt x="10751" y="362"/>
                    <a:pt x="10158" y="659"/>
                    <a:pt x="9587" y="979"/>
                  </a:cubicBezTo>
                  <a:cubicBezTo>
                    <a:pt x="8423" y="1664"/>
                    <a:pt x="7304" y="2394"/>
                    <a:pt x="6232" y="3216"/>
                  </a:cubicBezTo>
                  <a:cubicBezTo>
                    <a:pt x="4155" y="4791"/>
                    <a:pt x="2077" y="6343"/>
                    <a:pt x="0" y="7940"/>
                  </a:cubicBezTo>
                  <a:cubicBezTo>
                    <a:pt x="563" y="8867"/>
                    <a:pt x="1054" y="10226"/>
                    <a:pt x="1967" y="10226"/>
                  </a:cubicBezTo>
                  <a:cubicBezTo>
                    <a:pt x="2201" y="10226"/>
                    <a:pt x="2464" y="10136"/>
                    <a:pt x="2762" y="9926"/>
                  </a:cubicBezTo>
                  <a:cubicBezTo>
                    <a:pt x="3949" y="9127"/>
                    <a:pt x="5136" y="8306"/>
                    <a:pt x="6323" y="7484"/>
                  </a:cubicBezTo>
                  <a:cubicBezTo>
                    <a:pt x="7282" y="6822"/>
                    <a:pt x="13627" y="2873"/>
                    <a:pt x="13011" y="1732"/>
                  </a:cubicBezTo>
                  <a:cubicBezTo>
                    <a:pt x="12787" y="1346"/>
                    <a:pt x="12292" y="0"/>
                    <a:pt x="11606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7;p34">
              <a:extLst>
                <a:ext uri="{FF2B5EF4-FFF2-40B4-BE49-F238E27FC236}">
                  <a16:creationId xmlns:a16="http://schemas.microsoft.com/office/drawing/2014/main" id="{F3BCEE69-C1B2-4F73-86C2-D8CA965941B2}"/>
                </a:ext>
              </a:extLst>
            </p:cNvPr>
            <p:cNvSpPr/>
            <p:nvPr/>
          </p:nvSpPr>
          <p:spPr>
            <a:xfrm>
              <a:off x="5475950" y="4235275"/>
              <a:ext cx="281925" cy="269375"/>
            </a:xfrm>
            <a:custGeom>
              <a:avLst/>
              <a:gdLst/>
              <a:ahLst/>
              <a:cxnLst/>
              <a:rect l="l" t="t" r="r" b="b"/>
              <a:pathLst>
                <a:path w="11277" h="10775" extrusionOk="0">
                  <a:moveTo>
                    <a:pt x="1210" y="1"/>
                  </a:moveTo>
                  <a:cubicBezTo>
                    <a:pt x="1233" y="23"/>
                    <a:pt x="1233" y="46"/>
                    <a:pt x="1233" y="92"/>
                  </a:cubicBezTo>
                  <a:cubicBezTo>
                    <a:pt x="1005" y="3653"/>
                    <a:pt x="503" y="7213"/>
                    <a:pt x="0" y="10774"/>
                  </a:cubicBezTo>
                  <a:cubicBezTo>
                    <a:pt x="3607" y="7989"/>
                    <a:pt x="7396" y="5456"/>
                    <a:pt x="11276" y="3082"/>
                  </a:cubicBezTo>
                  <a:cubicBezTo>
                    <a:pt x="7967" y="1918"/>
                    <a:pt x="4634" y="868"/>
                    <a:pt x="1210" y="1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08;p34">
              <a:extLst>
                <a:ext uri="{FF2B5EF4-FFF2-40B4-BE49-F238E27FC236}">
                  <a16:creationId xmlns:a16="http://schemas.microsoft.com/office/drawing/2014/main" id="{B50DADC7-B404-4FEA-9E44-B00E0CB2225C}"/>
                </a:ext>
              </a:extLst>
            </p:cNvPr>
            <p:cNvSpPr/>
            <p:nvPr/>
          </p:nvSpPr>
          <p:spPr>
            <a:xfrm>
              <a:off x="5717000" y="4421125"/>
              <a:ext cx="42000" cy="94525"/>
            </a:xfrm>
            <a:custGeom>
              <a:avLst/>
              <a:gdLst/>
              <a:ahLst/>
              <a:cxnLst/>
              <a:rect l="l" t="t" r="r" b="b"/>
              <a:pathLst>
                <a:path w="1680" h="3781" extrusionOk="0">
                  <a:moveTo>
                    <a:pt x="1497" y="0"/>
                  </a:moveTo>
                  <a:cubicBezTo>
                    <a:pt x="1449" y="0"/>
                    <a:pt x="1398" y="23"/>
                    <a:pt x="1360" y="76"/>
                  </a:cubicBezTo>
                  <a:cubicBezTo>
                    <a:pt x="676" y="1103"/>
                    <a:pt x="265" y="2404"/>
                    <a:pt x="14" y="3614"/>
                  </a:cubicBezTo>
                  <a:cubicBezTo>
                    <a:pt x="0" y="3720"/>
                    <a:pt x="80" y="3780"/>
                    <a:pt x="162" y="3780"/>
                  </a:cubicBezTo>
                  <a:cubicBezTo>
                    <a:pt x="221" y="3780"/>
                    <a:pt x="282" y="3749"/>
                    <a:pt x="310" y="3683"/>
                  </a:cubicBezTo>
                  <a:cubicBezTo>
                    <a:pt x="698" y="2496"/>
                    <a:pt x="1201" y="1377"/>
                    <a:pt x="1634" y="213"/>
                  </a:cubicBezTo>
                  <a:cubicBezTo>
                    <a:pt x="1680" y="91"/>
                    <a:pt x="1594" y="0"/>
                    <a:pt x="1497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09;p34">
              <a:extLst>
                <a:ext uri="{FF2B5EF4-FFF2-40B4-BE49-F238E27FC236}">
                  <a16:creationId xmlns:a16="http://schemas.microsoft.com/office/drawing/2014/main" id="{74BE9941-A944-4851-B379-B152F87DDC61}"/>
                </a:ext>
              </a:extLst>
            </p:cNvPr>
            <p:cNvSpPr/>
            <p:nvPr/>
          </p:nvSpPr>
          <p:spPr>
            <a:xfrm>
              <a:off x="5750000" y="4392700"/>
              <a:ext cx="46925" cy="98950"/>
            </a:xfrm>
            <a:custGeom>
              <a:avLst/>
              <a:gdLst/>
              <a:ahLst/>
              <a:cxnLst/>
              <a:rect l="l" t="t" r="r" b="b"/>
              <a:pathLst>
                <a:path w="1877" h="3958" extrusionOk="0">
                  <a:moveTo>
                    <a:pt x="1669" y="1"/>
                  </a:moveTo>
                  <a:cubicBezTo>
                    <a:pt x="1627" y="1"/>
                    <a:pt x="1584" y="22"/>
                    <a:pt x="1547" y="72"/>
                  </a:cubicBezTo>
                  <a:cubicBezTo>
                    <a:pt x="771" y="1122"/>
                    <a:pt x="360" y="2446"/>
                    <a:pt x="40" y="3701"/>
                  </a:cubicBezTo>
                  <a:cubicBezTo>
                    <a:pt x="0" y="3860"/>
                    <a:pt x="130" y="3958"/>
                    <a:pt x="259" y="3958"/>
                  </a:cubicBezTo>
                  <a:cubicBezTo>
                    <a:pt x="353" y="3958"/>
                    <a:pt x="445" y="3907"/>
                    <a:pt x="474" y="3792"/>
                  </a:cubicBezTo>
                  <a:cubicBezTo>
                    <a:pt x="816" y="2560"/>
                    <a:pt x="1410" y="1464"/>
                    <a:pt x="1843" y="277"/>
                  </a:cubicBezTo>
                  <a:cubicBezTo>
                    <a:pt x="1877" y="145"/>
                    <a:pt x="1778" y="1"/>
                    <a:pt x="1669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10;p34">
              <a:extLst>
                <a:ext uri="{FF2B5EF4-FFF2-40B4-BE49-F238E27FC236}">
                  <a16:creationId xmlns:a16="http://schemas.microsoft.com/office/drawing/2014/main" id="{89B3844C-25EF-4D69-ACD6-11C058884023}"/>
                </a:ext>
              </a:extLst>
            </p:cNvPr>
            <p:cNvSpPr/>
            <p:nvPr/>
          </p:nvSpPr>
          <p:spPr>
            <a:xfrm>
              <a:off x="5795175" y="4403700"/>
              <a:ext cx="30450" cy="52625"/>
            </a:xfrm>
            <a:custGeom>
              <a:avLst/>
              <a:gdLst/>
              <a:ahLst/>
              <a:cxnLst/>
              <a:rect l="l" t="t" r="r" b="b"/>
              <a:pathLst>
                <a:path w="1218" h="2105" extrusionOk="0">
                  <a:moveTo>
                    <a:pt x="977" y="1"/>
                  </a:moveTo>
                  <a:cubicBezTo>
                    <a:pt x="935" y="1"/>
                    <a:pt x="893" y="14"/>
                    <a:pt x="858" y="43"/>
                  </a:cubicBezTo>
                  <a:cubicBezTo>
                    <a:pt x="356" y="522"/>
                    <a:pt x="105" y="1138"/>
                    <a:pt x="14" y="1800"/>
                  </a:cubicBezTo>
                  <a:cubicBezTo>
                    <a:pt x="0" y="1988"/>
                    <a:pt x="160" y="2104"/>
                    <a:pt x="303" y="2104"/>
                  </a:cubicBezTo>
                  <a:cubicBezTo>
                    <a:pt x="404" y="2104"/>
                    <a:pt x="497" y="2046"/>
                    <a:pt x="516" y="1914"/>
                  </a:cubicBezTo>
                  <a:cubicBezTo>
                    <a:pt x="607" y="1321"/>
                    <a:pt x="835" y="773"/>
                    <a:pt x="1132" y="248"/>
                  </a:cubicBezTo>
                  <a:cubicBezTo>
                    <a:pt x="1217" y="112"/>
                    <a:pt x="1099" y="1"/>
                    <a:pt x="97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1;p34">
              <a:extLst>
                <a:ext uri="{FF2B5EF4-FFF2-40B4-BE49-F238E27FC236}">
                  <a16:creationId xmlns:a16="http://schemas.microsoft.com/office/drawing/2014/main" id="{725AF821-6E09-46B7-9ED6-48184B854D3B}"/>
                </a:ext>
              </a:extLst>
            </p:cNvPr>
            <p:cNvSpPr/>
            <p:nvPr/>
          </p:nvSpPr>
          <p:spPr>
            <a:xfrm>
              <a:off x="5783525" y="4580275"/>
              <a:ext cx="38225" cy="81675"/>
            </a:xfrm>
            <a:custGeom>
              <a:avLst/>
              <a:gdLst/>
              <a:ahLst/>
              <a:cxnLst/>
              <a:rect l="l" t="t" r="r" b="b"/>
              <a:pathLst>
                <a:path w="1529" h="3267" extrusionOk="0">
                  <a:moveTo>
                    <a:pt x="1258" y="1"/>
                  </a:moveTo>
                  <a:cubicBezTo>
                    <a:pt x="1191" y="1"/>
                    <a:pt x="1127" y="31"/>
                    <a:pt x="1096" y="101"/>
                  </a:cubicBezTo>
                  <a:cubicBezTo>
                    <a:pt x="845" y="649"/>
                    <a:pt x="617" y="1197"/>
                    <a:pt x="411" y="1745"/>
                  </a:cubicBezTo>
                  <a:cubicBezTo>
                    <a:pt x="251" y="2201"/>
                    <a:pt x="0" y="2680"/>
                    <a:pt x="23" y="3160"/>
                  </a:cubicBezTo>
                  <a:cubicBezTo>
                    <a:pt x="23" y="3231"/>
                    <a:pt x="77" y="3267"/>
                    <a:pt x="133" y="3267"/>
                  </a:cubicBezTo>
                  <a:cubicBezTo>
                    <a:pt x="168" y="3267"/>
                    <a:pt x="203" y="3254"/>
                    <a:pt x="229" y="3228"/>
                  </a:cubicBezTo>
                  <a:cubicBezTo>
                    <a:pt x="594" y="2863"/>
                    <a:pt x="754" y="2270"/>
                    <a:pt x="936" y="1790"/>
                  </a:cubicBezTo>
                  <a:cubicBezTo>
                    <a:pt x="1142" y="1288"/>
                    <a:pt x="1324" y="763"/>
                    <a:pt x="1484" y="261"/>
                  </a:cubicBezTo>
                  <a:cubicBezTo>
                    <a:pt x="1529" y="111"/>
                    <a:pt x="1387" y="1"/>
                    <a:pt x="125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012;p34">
              <a:extLst>
                <a:ext uri="{FF2B5EF4-FFF2-40B4-BE49-F238E27FC236}">
                  <a16:creationId xmlns:a16="http://schemas.microsoft.com/office/drawing/2014/main" id="{7E1399EC-C36B-40BF-9A47-4B7BAA387F21}"/>
                </a:ext>
              </a:extLst>
            </p:cNvPr>
            <p:cNvSpPr/>
            <p:nvPr/>
          </p:nvSpPr>
          <p:spPr>
            <a:xfrm>
              <a:off x="5824600" y="4544075"/>
              <a:ext cx="49675" cy="96575"/>
            </a:xfrm>
            <a:custGeom>
              <a:avLst/>
              <a:gdLst/>
              <a:ahLst/>
              <a:cxnLst/>
              <a:rect l="l" t="t" r="r" b="b"/>
              <a:pathLst>
                <a:path w="1987" h="3863" extrusionOk="0">
                  <a:moveTo>
                    <a:pt x="1601" y="1"/>
                  </a:moveTo>
                  <a:cubicBezTo>
                    <a:pt x="1166" y="1"/>
                    <a:pt x="939" y="623"/>
                    <a:pt x="800" y="1001"/>
                  </a:cubicBezTo>
                  <a:cubicBezTo>
                    <a:pt x="457" y="1846"/>
                    <a:pt x="115" y="2759"/>
                    <a:pt x="1" y="3672"/>
                  </a:cubicBezTo>
                  <a:cubicBezTo>
                    <a:pt x="1" y="3777"/>
                    <a:pt x="100" y="3863"/>
                    <a:pt x="188" y="3863"/>
                  </a:cubicBezTo>
                  <a:cubicBezTo>
                    <a:pt x="233" y="3863"/>
                    <a:pt x="274" y="3840"/>
                    <a:pt x="297" y="3786"/>
                  </a:cubicBezTo>
                  <a:cubicBezTo>
                    <a:pt x="526" y="3215"/>
                    <a:pt x="708" y="2645"/>
                    <a:pt x="914" y="2074"/>
                  </a:cubicBezTo>
                  <a:cubicBezTo>
                    <a:pt x="1028" y="1823"/>
                    <a:pt x="1439" y="385"/>
                    <a:pt x="1735" y="362"/>
                  </a:cubicBezTo>
                  <a:cubicBezTo>
                    <a:pt x="1918" y="362"/>
                    <a:pt x="1987" y="111"/>
                    <a:pt x="1804" y="43"/>
                  </a:cubicBezTo>
                  <a:cubicBezTo>
                    <a:pt x="1731" y="14"/>
                    <a:pt x="1664" y="1"/>
                    <a:pt x="1601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013;p34">
              <a:extLst>
                <a:ext uri="{FF2B5EF4-FFF2-40B4-BE49-F238E27FC236}">
                  <a16:creationId xmlns:a16="http://schemas.microsoft.com/office/drawing/2014/main" id="{9EB3D8D1-EED0-4A78-B4E8-DA658C509125}"/>
                </a:ext>
              </a:extLst>
            </p:cNvPr>
            <p:cNvSpPr/>
            <p:nvPr/>
          </p:nvSpPr>
          <p:spPr>
            <a:xfrm>
              <a:off x="5876375" y="4540750"/>
              <a:ext cx="23725" cy="54675"/>
            </a:xfrm>
            <a:custGeom>
              <a:avLst/>
              <a:gdLst/>
              <a:ahLst/>
              <a:cxnLst/>
              <a:rect l="l" t="t" r="r" b="b"/>
              <a:pathLst>
                <a:path w="949" h="2187" extrusionOk="0">
                  <a:moveTo>
                    <a:pt x="772" y="1"/>
                  </a:moveTo>
                  <a:cubicBezTo>
                    <a:pt x="721" y="1"/>
                    <a:pt x="671" y="26"/>
                    <a:pt x="646" y="84"/>
                  </a:cubicBezTo>
                  <a:cubicBezTo>
                    <a:pt x="372" y="701"/>
                    <a:pt x="167" y="1317"/>
                    <a:pt x="30" y="2002"/>
                  </a:cubicBezTo>
                  <a:cubicBezTo>
                    <a:pt x="1" y="2103"/>
                    <a:pt x="101" y="2187"/>
                    <a:pt x="195" y="2187"/>
                  </a:cubicBezTo>
                  <a:cubicBezTo>
                    <a:pt x="249" y="2187"/>
                    <a:pt x="302" y="2159"/>
                    <a:pt x="326" y="2093"/>
                  </a:cubicBezTo>
                  <a:cubicBezTo>
                    <a:pt x="577" y="1477"/>
                    <a:pt x="783" y="838"/>
                    <a:pt x="920" y="176"/>
                  </a:cubicBezTo>
                  <a:cubicBezTo>
                    <a:pt x="949" y="75"/>
                    <a:pt x="859" y="1"/>
                    <a:pt x="772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34">
              <a:extLst>
                <a:ext uri="{FF2B5EF4-FFF2-40B4-BE49-F238E27FC236}">
                  <a16:creationId xmlns:a16="http://schemas.microsoft.com/office/drawing/2014/main" id="{3E74FE13-0153-4A78-8EA8-F026A4930C81}"/>
                </a:ext>
              </a:extLst>
            </p:cNvPr>
            <p:cNvSpPr/>
            <p:nvPr/>
          </p:nvSpPr>
          <p:spPr>
            <a:xfrm>
              <a:off x="5464100" y="4208075"/>
              <a:ext cx="334850" cy="317675"/>
            </a:xfrm>
            <a:custGeom>
              <a:avLst/>
              <a:gdLst/>
              <a:ahLst/>
              <a:cxnLst/>
              <a:rect l="l" t="t" r="r" b="b"/>
              <a:pathLst>
                <a:path w="13394" h="12707" extrusionOk="0">
                  <a:moveTo>
                    <a:pt x="2027" y="792"/>
                  </a:moveTo>
                  <a:cubicBezTo>
                    <a:pt x="5450" y="1682"/>
                    <a:pt x="8783" y="2732"/>
                    <a:pt x="12115" y="3896"/>
                  </a:cubicBezTo>
                  <a:cubicBezTo>
                    <a:pt x="8212" y="6270"/>
                    <a:pt x="4423" y="8804"/>
                    <a:pt x="817" y="11588"/>
                  </a:cubicBezTo>
                  <a:cubicBezTo>
                    <a:pt x="1319" y="8027"/>
                    <a:pt x="1821" y="4467"/>
                    <a:pt x="2049" y="906"/>
                  </a:cubicBezTo>
                  <a:cubicBezTo>
                    <a:pt x="2049" y="860"/>
                    <a:pt x="2049" y="838"/>
                    <a:pt x="2027" y="792"/>
                  </a:cubicBezTo>
                  <a:close/>
                  <a:moveTo>
                    <a:pt x="1919" y="0"/>
                  </a:moveTo>
                  <a:cubicBezTo>
                    <a:pt x="1586" y="0"/>
                    <a:pt x="1459" y="471"/>
                    <a:pt x="1707" y="678"/>
                  </a:cubicBezTo>
                  <a:cubicBezTo>
                    <a:pt x="1616" y="701"/>
                    <a:pt x="1547" y="769"/>
                    <a:pt x="1547" y="860"/>
                  </a:cubicBezTo>
                  <a:cubicBezTo>
                    <a:pt x="954" y="4649"/>
                    <a:pt x="566" y="8484"/>
                    <a:pt x="18" y="12273"/>
                  </a:cubicBezTo>
                  <a:cubicBezTo>
                    <a:pt x="0" y="12483"/>
                    <a:pt x="158" y="12707"/>
                    <a:pt x="355" y="12707"/>
                  </a:cubicBezTo>
                  <a:cubicBezTo>
                    <a:pt x="415" y="12707"/>
                    <a:pt x="479" y="12686"/>
                    <a:pt x="543" y="12638"/>
                  </a:cubicBezTo>
                  <a:cubicBezTo>
                    <a:pt x="4560" y="9534"/>
                    <a:pt x="8760" y="6658"/>
                    <a:pt x="13165" y="4124"/>
                  </a:cubicBezTo>
                  <a:cubicBezTo>
                    <a:pt x="13371" y="3987"/>
                    <a:pt x="13394" y="3577"/>
                    <a:pt x="13120" y="3485"/>
                  </a:cubicBezTo>
                  <a:cubicBezTo>
                    <a:pt x="9490" y="2139"/>
                    <a:pt x="5770" y="997"/>
                    <a:pt x="2027" y="16"/>
                  </a:cubicBezTo>
                  <a:cubicBezTo>
                    <a:pt x="1989" y="5"/>
                    <a:pt x="1953" y="0"/>
                    <a:pt x="1919" y="0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15;p34">
              <a:extLst>
                <a:ext uri="{FF2B5EF4-FFF2-40B4-BE49-F238E27FC236}">
                  <a16:creationId xmlns:a16="http://schemas.microsoft.com/office/drawing/2014/main" id="{24592ECF-7DAA-40E1-82D9-240D8C170F1B}"/>
                </a:ext>
              </a:extLst>
            </p:cNvPr>
            <p:cNvSpPr/>
            <p:nvPr/>
          </p:nvSpPr>
          <p:spPr>
            <a:xfrm>
              <a:off x="5495775" y="4342975"/>
              <a:ext cx="376800" cy="309500"/>
            </a:xfrm>
            <a:custGeom>
              <a:avLst/>
              <a:gdLst/>
              <a:ahLst/>
              <a:cxnLst/>
              <a:rect l="l" t="t" r="r" b="b"/>
              <a:pathLst>
                <a:path w="15072" h="12380" extrusionOk="0">
                  <a:moveTo>
                    <a:pt x="12525" y="1060"/>
                  </a:moveTo>
                  <a:cubicBezTo>
                    <a:pt x="13211" y="1060"/>
                    <a:pt x="13706" y="2403"/>
                    <a:pt x="13930" y="2768"/>
                  </a:cubicBezTo>
                  <a:cubicBezTo>
                    <a:pt x="14546" y="3933"/>
                    <a:pt x="8201" y="7858"/>
                    <a:pt x="7242" y="8520"/>
                  </a:cubicBezTo>
                  <a:cubicBezTo>
                    <a:pt x="6055" y="9342"/>
                    <a:pt x="4868" y="10164"/>
                    <a:pt x="3681" y="10986"/>
                  </a:cubicBezTo>
                  <a:cubicBezTo>
                    <a:pt x="3388" y="11187"/>
                    <a:pt x="3129" y="11274"/>
                    <a:pt x="2897" y="11274"/>
                  </a:cubicBezTo>
                  <a:cubicBezTo>
                    <a:pt x="1977" y="11274"/>
                    <a:pt x="1485" y="9907"/>
                    <a:pt x="919" y="8977"/>
                  </a:cubicBezTo>
                  <a:cubicBezTo>
                    <a:pt x="2996" y="7402"/>
                    <a:pt x="5074" y="5827"/>
                    <a:pt x="7151" y="4252"/>
                  </a:cubicBezTo>
                  <a:cubicBezTo>
                    <a:pt x="8223" y="3453"/>
                    <a:pt x="9342" y="2700"/>
                    <a:pt x="10483" y="2038"/>
                  </a:cubicBezTo>
                  <a:cubicBezTo>
                    <a:pt x="11077" y="1696"/>
                    <a:pt x="11670" y="1399"/>
                    <a:pt x="12264" y="1125"/>
                  </a:cubicBezTo>
                  <a:cubicBezTo>
                    <a:pt x="12354" y="1080"/>
                    <a:pt x="12441" y="1060"/>
                    <a:pt x="12525" y="1060"/>
                  </a:cubicBezTo>
                  <a:close/>
                  <a:moveTo>
                    <a:pt x="12828" y="1"/>
                  </a:moveTo>
                  <a:cubicBezTo>
                    <a:pt x="11774" y="1"/>
                    <a:pt x="10261" y="1278"/>
                    <a:pt x="9525" y="1741"/>
                  </a:cubicBezTo>
                  <a:cubicBezTo>
                    <a:pt x="6215" y="3818"/>
                    <a:pt x="3248" y="6512"/>
                    <a:pt x="189" y="8908"/>
                  </a:cubicBezTo>
                  <a:cubicBezTo>
                    <a:pt x="1" y="9059"/>
                    <a:pt x="139" y="9365"/>
                    <a:pt x="334" y="9365"/>
                  </a:cubicBezTo>
                  <a:cubicBezTo>
                    <a:pt x="375" y="9365"/>
                    <a:pt x="419" y="9351"/>
                    <a:pt x="463" y="9319"/>
                  </a:cubicBezTo>
                  <a:cubicBezTo>
                    <a:pt x="486" y="9296"/>
                    <a:pt x="509" y="9274"/>
                    <a:pt x="531" y="9251"/>
                  </a:cubicBezTo>
                  <a:cubicBezTo>
                    <a:pt x="1125" y="10278"/>
                    <a:pt x="1741" y="11282"/>
                    <a:pt x="2426" y="12241"/>
                  </a:cubicBezTo>
                  <a:cubicBezTo>
                    <a:pt x="2485" y="12329"/>
                    <a:pt x="2582" y="12380"/>
                    <a:pt x="2680" y="12380"/>
                  </a:cubicBezTo>
                  <a:cubicBezTo>
                    <a:pt x="2734" y="12380"/>
                    <a:pt x="2788" y="12365"/>
                    <a:pt x="2837" y="12332"/>
                  </a:cubicBezTo>
                  <a:cubicBezTo>
                    <a:pt x="6991" y="9662"/>
                    <a:pt x="11396" y="6968"/>
                    <a:pt x="14934" y="3453"/>
                  </a:cubicBezTo>
                  <a:cubicBezTo>
                    <a:pt x="15071" y="3316"/>
                    <a:pt x="15048" y="3111"/>
                    <a:pt x="14957" y="2951"/>
                  </a:cubicBezTo>
                  <a:cubicBezTo>
                    <a:pt x="14592" y="2266"/>
                    <a:pt x="13930" y="212"/>
                    <a:pt x="13085" y="29"/>
                  </a:cubicBezTo>
                  <a:cubicBezTo>
                    <a:pt x="13003" y="10"/>
                    <a:pt x="12917" y="1"/>
                    <a:pt x="12828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16;p34">
              <a:extLst>
                <a:ext uri="{FF2B5EF4-FFF2-40B4-BE49-F238E27FC236}">
                  <a16:creationId xmlns:a16="http://schemas.microsoft.com/office/drawing/2014/main" id="{0C832908-A422-4BA3-9023-9EAD2F6D377F}"/>
                </a:ext>
              </a:extLst>
            </p:cNvPr>
            <p:cNvSpPr/>
            <p:nvPr/>
          </p:nvSpPr>
          <p:spPr>
            <a:xfrm>
              <a:off x="5582050" y="4477650"/>
              <a:ext cx="376675" cy="310075"/>
            </a:xfrm>
            <a:custGeom>
              <a:avLst/>
              <a:gdLst/>
              <a:ahLst/>
              <a:cxnLst/>
              <a:rect l="l" t="t" r="r" b="b"/>
              <a:pathLst>
                <a:path w="15067" h="12403" extrusionOk="0">
                  <a:moveTo>
                    <a:pt x="12512" y="1065"/>
                  </a:moveTo>
                  <a:cubicBezTo>
                    <a:pt x="13207" y="1065"/>
                    <a:pt x="13721" y="2403"/>
                    <a:pt x="13925" y="2791"/>
                  </a:cubicBezTo>
                  <a:cubicBezTo>
                    <a:pt x="14542" y="3932"/>
                    <a:pt x="8196" y="7881"/>
                    <a:pt x="7238" y="8543"/>
                  </a:cubicBezTo>
                  <a:cubicBezTo>
                    <a:pt x="6051" y="9365"/>
                    <a:pt x="4864" y="10186"/>
                    <a:pt x="3677" y="11008"/>
                  </a:cubicBezTo>
                  <a:cubicBezTo>
                    <a:pt x="3383" y="11210"/>
                    <a:pt x="3124" y="11297"/>
                    <a:pt x="2893" y="11297"/>
                  </a:cubicBezTo>
                  <a:cubicBezTo>
                    <a:pt x="1973" y="11297"/>
                    <a:pt x="1480" y="9930"/>
                    <a:pt x="915" y="8999"/>
                  </a:cubicBezTo>
                  <a:cubicBezTo>
                    <a:pt x="2992" y="7425"/>
                    <a:pt x="5069" y="5850"/>
                    <a:pt x="7169" y="4275"/>
                  </a:cubicBezTo>
                  <a:cubicBezTo>
                    <a:pt x="8219" y="3453"/>
                    <a:pt x="9338" y="2723"/>
                    <a:pt x="10502" y="2038"/>
                  </a:cubicBezTo>
                  <a:cubicBezTo>
                    <a:pt x="11072" y="1718"/>
                    <a:pt x="11666" y="1422"/>
                    <a:pt x="12259" y="1125"/>
                  </a:cubicBezTo>
                  <a:cubicBezTo>
                    <a:pt x="12346" y="1084"/>
                    <a:pt x="12430" y="1065"/>
                    <a:pt x="12512" y="1065"/>
                  </a:cubicBezTo>
                  <a:close/>
                  <a:moveTo>
                    <a:pt x="12827" y="1"/>
                  </a:moveTo>
                  <a:cubicBezTo>
                    <a:pt x="11773" y="1"/>
                    <a:pt x="10258" y="1300"/>
                    <a:pt x="9520" y="1764"/>
                  </a:cubicBezTo>
                  <a:cubicBezTo>
                    <a:pt x="6233" y="3841"/>
                    <a:pt x="3266" y="6512"/>
                    <a:pt x="207" y="8931"/>
                  </a:cubicBezTo>
                  <a:cubicBezTo>
                    <a:pt x="0" y="9082"/>
                    <a:pt x="135" y="9388"/>
                    <a:pt x="329" y="9388"/>
                  </a:cubicBezTo>
                  <a:cubicBezTo>
                    <a:pt x="371" y="9388"/>
                    <a:pt x="415" y="9374"/>
                    <a:pt x="459" y="9342"/>
                  </a:cubicBezTo>
                  <a:cubicBezTo>
                    <a:pt x="481" y="9319"/>
                    <a:pt x="504" y="9296"/>
                    <a:pt x="550" y="9273"/>
                  </a:cubicBezTo>
                  <a:cubicBezTo>
                    <a:pt x="1120" y="10301"/>
                    <a:pt x="1737" y="11282"/>
                    <a:pt x="2421" y="12263"/>
                  </a:cubicBezTo>
                  <a:cubicBezTo>
                    <a:pt x="2480" y="12352"/>
                    <a:pt x="2577" y="12402"/>
                    <a:pt x="2676" y="12402"/>
                  </a:cubicBezTo>
                  <a:cubicBezTo>
                    <a:pt x="2730" y="12402"/>
                    <a:pt x="2784" y="12387"/>
                    <a:pt x="2832" y="12355"/>
                  </a:cubicBezTo>
                  <a:cubicBezTo>
                    <a:pt x="7009" y="9661"/>
                    <a:pt x="11392" y="6968"/>
                    <a:pt x="14930" y="3476"/>
                  </a:cubicBezTo>
                  <a:cubicBezTo>
                    <a:pt x="15067" y="3339"/>
                    <a:pt x="15067" y="3111"/>
                    <a:pt x="14975" y="2951"/>
                  </a:cubicBezTo>
                  <a:cubicBezTo>
                    <a:pt x="14587" y="2289"/>
                    <a:pt x="13925" y="235"/>
                    <a:pt x="13081" y="29"/>
                  </a:cubicBezTo>
                  <a:cubicBezTo>
                    <a:pt x="13000" y="10"/>
                    <a:pt x="12915" y="1"/>
                    <a:pt x="12827" y="1"/>
                  </a:cubicBezTo>
                  <a:close/>
                </a:path>
              </a:pathLst>
            </a:custGeom>
            <a:solidFill>
              <a:srgbClr val="212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1676;p46">
            <a:extLst>
              <a:ext uri="{FF2B5EF4-FFF2-40B4-BE49-F238E27FC236}">
                <a16:creationId xmlns:a16="http://schemas.microsoft.com/office/drawing/2014/main" id="{CD82F67C-BBBE-4615-A048-72B51F3B934C}"/>
              </a:ext>
            </a:extLst>
          </p:cNvPr>
          <p:cNvGrpSpPr/>
          <p:nvPr/>
        </p:nvGrpSpPr>
        <p:grpSpPr>
          <a:xfrm rot="2695203">
            <a:off x="2118303" y="255938"/>
            <a:ext cx="953555" cy="553085"/>
            <a:chOff x="-583650" y="3109250"/>
            <a:chExt cx="570275" cy="272025"/>
          </a:xfrm>
        </p:grpSpPr>
        <p:sp>
          <p:nvSpPr>
            <p:cNvPr id="39" name="Google Shape;1677;p46">
              <a:extLst>
                <a:ext uri="{FF2B5EF4-FFF2-40B4-BE49-F238E27FC236}">
                  <a16:creationId xmlns:a16="http://schemas.microsoft.com/office/drawing/2014/main" id="{F67DFB62-010F-44EB-B47F-0A8A8E066749}"/>
                </a:ext>
              </a:extLst>
            </p:cNvPr>
            <p:cNvSpPr/>
            <p:nvPr/>
          </p:nvSpPr>
          <p:spPr>
            <a:xfrm>
              <a:off x="-583650" y="3186975"/>
              <a:ext cx="570275" cy="194300"/>
            </a:xfrm>
            <a:custGeom>
              <a:avLst/>
              <a:gdLst/>
              <a:ahLst/>
              <a:cxnLst/>
              <a:rect l="l" t="t" r="r" b="b"/>
              <a:pathLst>
                <a:path w="22811" h="7772" extrusionOk="0">
                  <a:moveTo>
                    <a:pt x="22543" y="6377"/>
                  </a:moveTo>
                  <a:lnTo>
                    <a:pt x="22543" y="6377"/>
                  </a:lnTo>
                  <a:cubicBezTo>
                    <a:pt x="22536" y="6381"/>
                    <a:pt x="22532" y="6384"/>
                    <a:pt x="22525" y="6384"/>
                  </a:cubicBezTo>
                  <a:cubicBezTo>
                    <a:pt x="22190" y="6488"/>
                    <a:pt x="21851" y="6580"/>
                    <a:pt x="21513" y="6669"/>
                  </a:cubicBezTo>
                  <a:cubicBezTo>
                    <a:pt x="21762" y="6905"/>
                    <a:pt x="22083" y="7030"/>
                    <a:pt x="22322" y="7030"/>
                  </a:cubicBezTo>
                  <a:cubicBezTo>
                    <a:pt x="22632" y="7030"/>
                    <a:pt x="22810" y="6822"/>
                    <a:pt x="22543" y="6377"/>
                  </a:cubicBezTo>
                  <a:close/>
                  <a:moveTo>
                    <a:pt x="12021" y="1"/>
                  </a:moveTo>
                  <a:cubicBezTo>
                    <a:pt x="9332" y="1"/>
                    <a:pt x="6501" y="875"/>
                    <a:pt x="4639" y="2230"/>
                  </a:cubicBezTo>
                  <a:cubicBezTo>
                    <a:pt x="4539" y="2301"/>
                    <a:pt x="4393" y="2333"/>
                    <a:pt x="4222" y="2333"/>
                  </a:cubicBezTo>
                  <a:cubicBezTo>
                    <a:pt x="3909" y="2333"/>
                    <a:pt x="3520" y="2226"/>
                    <a:pt x="3221" y="2087"/>
                  </a:cubicBezTo>
                  <a:cubicBezTo>
                    <a:pt x="1672" y="3100"/>
                    <a:pt x="860" y="4609"/>
                    <a:pt x="175" y="6448"/>
                  </a:cubicBezTo>
                  <a:cubicBezTo>
                    <a:pt x="0" y="6923"/>
                    <a:pt x="924" y="7771"/>
                    <a:pt x="1455" y="7771"/>
                  </a:cubicBezTo>
                  <a:cubicBezTo>
                    <a:pt x="1605" y="7771"/>
                    <a:pt x="1719" y="7707"/>
                    <a:pt x="1776" y="7553"/>
                  </a:cubicBezTo>
                  <a:cubicBezTo>
                    <a:pt x="2507" y="5593"/>
                    <a:pt x="3345" y="4002"/>
                    <a:pt x="5328" y="3100"/>
                  </a:cubicBezTo>
                  <a:cubicBezTo>
                    <a:pt x="6989" y="2348"/>
                    <a:pt x="8897" y="1905"/>
                    <a:pt x="10687" y="1599"/>
                  </a:cubicBezTo>
                  <a:cubicBezTo>
                    <a:pt x="11486" y="1463"/>
                    <a:pt x="12313" y="1374"/>
                    <a:pt x="13137" y="1374"/>
                  </a:cubicBezTo>
                  <a:cubicBezTo>
                    <a:pt x="14481" y="1374"/>
                    <a:pt x="15814" y="1610"/>
                    <a:pt x="17012" y="2255"/>
                  </a:cubicBezTo>
                  <a:cubicBezTo>
                    <a:pt x="17700" y="2626"/>
                    <a:pt x="18321" y="3100"/>
                    <a:pt x="18888" y="3638"/>
                  </a:cubicBezTo>
                  <a:cubicBezTo>
                    <a:pt x="17733" y="1042"/>
                    <a:pt x="14962" y="1"/>
                    <a:pt x="1202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78;p46">
              <a:extLst>
                <a:ext uri="{FF2B5EF4-FFF2-40B4-BE49-F238E27FC236}">
                  <a16:creationId xmlns:a16="http://schemas.microsoft.com/office/drawing/2014/main" id="{95FED4FC-9718-4A86-8A56-042C2E381065}"/>
                </a:ext>
              </a:extLst>
            </p:cNvPr>
            <p:cNvSpPr/>
            <p:nvPr/>
          </p:nvSpPr>
          <p:spPr>
            <a:xfrm>
              <a:off x="-198800" y="3109250"/>
              <a:ext cx="181150" cy="265500"/>
            </a:xfrm>
            <a:custGeom>
              <a:avLst/>
              <a:gdLst/>
              <a:ahLst/>
              <a:cxnLst/>
              <a:rect l="l" t="t" r="r" b="b"/>
              <a:pathLst>
                <a:path w="7246" h="10620" extrusionOk="0">
                  <a:moveTo>
                    <a:pt x="3302" y="1"/>
                  </a:moveTo>
                  <a:cubicBezTo>
                    <a:pt x="3137" y="1"/>
                    <a:pt x="3098" y="190"/>
                    <a:pt x="3359" y="697"/>
                  </a:cubicBezTo>
                  <a:cubicBezTo>
                    <a:pt x="3552" y="1067"/>
                    <a:pt x="3733" y="1441"/>
                    <a:pt x="3908" y="1816"/>
                  </a:cubicBezTo>
                  <a:cubicBezTo>
                    <a:pt x="4129" y="1694"/>
                    <a:pt x="4375" y="1588"/>
                    <a:pt x="4585" y="1523"/>
                  </a:cubicBezTo>
                  <a:cubicBezTo>
                    <a:pt x="4467" y="1285"/>
                    <a:pt x="4347" y="1042"/>
                    <a:pt x="4225" y="804"/>
                  </a:cubicBezTo>
                  <a:cubicBezTo>
                    <a:pt x="4008" y="383"/>
                    <a:pt x="3530" y="1"/>
                    <a:pt x="3302" y="1"/>
                  </a:cubicBezTo>
                  <a:close/>
                  <a:moveTo>
                    <a:pt x="6906" y="7874"/>
                  </a:moveTo>
                  <a:cubicBezTo>
                    <a:pt x="6860" y="8145"/>
                    <a:pt x="6743" y="8406"/>
                    <a:pt x="6504" y="8648"/>
                  </a:cubicBezTo>
                  <a:cubicBezTo>
                    <a:pt x="6675" y="8858"/>
                    <a:pt x="6842" y="9069"/>
                    <a:pt x="7006" y="9283"/>
                  </a:cubicBezTo>
                  <a:cubicBezTo>
                    <a:pt x="7064" y="9357"/>
                    <a:pt x="7110" y="9421"/>
                    <a:pt x="7149" y="9486"/>
                  </a:cubicBezTo>
                  <a:cubicBezTo>
                    <a:pt x="7245" y="9429"/>
                    <a:pt x="7214" y="9169"/>
                    <a:pt x="7199" y="9112"/>
                  </a:cubicBezTo>
                  <a:cubicBezTo>
                    <a:pt x="7110" y="8698"/>
                    <a:pt x="7010" y="8284"/>
                    <a:pt x="6906" y="7874"/>
                  </a:cubicBezTo>
                  <a:close/>
                  <a:moveTo>
                    <a:pt x="3979" y="8327"/>
                  </a:moveTo>
                  <a:cubicBezTo>
                    <a:pt x="2742" y="8595"/>
                    <a:pt x="1490" y="8773"/>
                    <a:pt x="217" y="8862"/>
                  </a:cubicBezTo>
                  <a:cubicBezTo>
                    <a:pt x="0" y="8876"/>
                    <a:pt x="14" y="9194"/>
                    <a:pt x="142" y="9550"/>
                  </a:cubicBezTo>
                  <a:cubicBezTo>
                    <a:pt x="324" y="9490"/>
                    <a:pt x="509" y="9447"/>
                    <a:pt x="677" y="9433"/>
                  </a:cubicBezTo>
                  <a:cubicBezTo>
                    <a:pt x="1761" y="9336"/>
                    <a:pt x="2834" y="9194"/>
                    <a:pt x="3904" y="8983"/>
                  </a:cubicBezTo>
                  <a:cubicBezTo>
                    <a:pt x="4044" y="8958"/>
                    <a:pt x="4724" y="8904"/>
                    <a:pt x="5042" y="8798"/>
                  </a:cubicBezTo>
                  <a:cubicBezTo>
                    <a:pt x="4603" y="8748"/>
                    <a:pt x="4129" y="8570"/>
                    <a:pt x="3979" y="8327"/>
                  </a:cubicBezTo>
                  <a:close/>
                  <a:moveTo>
                    <a:pt x="5665" y="9222"/>
                  </a:moveTo>
                  <a:cubicBezTo>
                    <a:pt x="5017" y="9533"/>
                    <a:pt x="4261" y="9678"/>
                    <a:pt x="3605" y="9824"/>
                  </a:cubicBezTo>
                  <a:cubicBezTo>
                    <a:pt x="2606" y="10046"/>
                    <a:pt x="1600" y="10213"/>
                    <a:pt x="588" y="10334"/>
                  </a:cubicBezTo>
                  <a:cubicBezTo>
                    <a:pt x="731" y="10506"/>
                    <a:pt x="884" y="10619"/>
                    <a:pt x="1023" y="10619"/>
                  </a:cubicBezTo>
                  <a:cubicBezTo>
                    <a:pt x="1027" y="10619"/>
                    <a:pt x="1034" y="10619"/>
                    <a:pt x="1037" y="10616"/>
                  </a:cubicBezTo>
                  <a:cubicBezTo>
                    <a:pt x="2767" y="10495"/>
                    <a:pt x="4454" y="10217"/>
                    <a:pt x="6119" y="9778"/>
                  </a:cubicBezTo>
                  <a:cubicBezTo>
                    <a:pt x="6068" y="9732"/>
                    <a:pt x="6022" y="9682"/>
                    <a:pt x="5979" y="9625"/>
                  </a:cubicBezTo>
                  <a:cubicBezTo>
                    <a:pt x="5876" y="9493"/>
                    <a:pt x="5769" y="9357"/>
                    <a:pt x="5665" y="9222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79;p46">
              <a:extLst>
                <a:ext uri="{FF2B5EF4-FFF2-40B4-BE49-F238E27FC236}">
                  <a16:creationId xmlns:a16="http://schemas.microsoft.com/office/drawing/2014/main" id="{C2883B47-8ED9-4301-8F30-0B7F2320C2BB}"/>
                </a:ext>
              </a:extLst>
            </p:cNvPr>
            <p:cNvSpPr/>
            <p:nvPr/>
          </p:nvSpPr>
          <p:spPr>
            <a:xfrm>
              <a:off x="-227425" y="3145900"/>
              <a:ext cx="203250" cy="225300"/>
            </a:xfrm>
            <a:custGeom>
              <a:avLst/>
              <a:gdLst/>
              <a:ahLst/>
              <a:cxnLst/>
              <a:rect l="l" t="t" r="r" b="b"/>
              <a:pathLst>
                <a:path w="8130" h="9012" extrusionOk="0">
                  <a:moveTo>
                    <a:pt x="5053" y="350"/>
                  </a:moveTo>
                  <a:cubicBezTo>
                    <a:pt x="4689" y="557"/>
                    <a:pt x="4397" y="814"/>
                    <a:pt x="4472" y="992"/>
                  </a:cubicBezTo>
                  <a:cubicBezTo>
                    <a:pt x="4850" y="1897"/>
                    <a:pt x="5199" y="2825"/>
                    <a:pt x="5502" y="3762"/>
                  </a:cubicBezTo>
                  <a:cubicBezTo>
                    <a:pt x="6101" y="4443"/>
                    <a:pt x="6568" y="5264"/>
                    <a:pt x="6846" y="6237"/>
                  </a:cubicBezTo>
                  <a:cubicBezTo>
                    <a:pt x="6889" y="6287"/>
                    <a:pt x="6935" y="6341"/>
                    <a:pt x="6978" y="6390"/>
                  </a:cubicBezTo>
                  <a:cubicBezTo>
                    <a:pt x="7024" y="6376"/>
                    <a:pt x="7067" y="6362"/>
                    <a:pt x="7110" y="6351"/>
                  </a:cubicBezTo>
                  <a:cubicBezTo>
                    <a:pt x="6632" y="4276"/>
                    <a:pt x="5951" y="2276"/>
                    <a:pt x="5053" y="350"/>
                  </a:cubicBezTo>
                  <a:close/>
                  <a:moveTo>
                    <a:pt x="6069" y="1"/>
                  </a:moveTo>
                  <a:cubicBezTo>
                    <a:pt x="5976" y="1"/>
                    <a:pt x="5859" y="22"/>
                    <a:pt x="5730" y="57"/>
                  </a:cubicBezTo>
                  <a:cubicBezTo>
                    <a:pt x="6718" y="2093"/>
                    <a:pt x="7488" y="4219"/>
                    <a:pt x="8051" y="6408"/>
                  </a:cubicBezTo>
                  <a:cubicBezTo>
                    <a:pt x="8130" y="5909"/>
                    <a:pt x="7966" y="5371"/>
                    <a:pt x="7830" y="4810"/>
                  </a:cubicBezTo>
                  <a:cubicBezTo>
                    <a:pt x="7431" y="3192"/>
                    <a:pt x="6893" y="1619"/>
                    <a:pt x="6251" y="79"/>
                  </a:cubicBezTo>
                  <a:cubicBezTo>
                    <a:pt x="6229" y="22"/>
                    <a:pt x="6162" y="1"/>
                    <a:pt x="6069" y="1"/>
                  </a:cubicBezTo>
                  <a:close/>
                  <a:moveTo>
                    <a:pt x="1287" y="8084"/>
                  </a:moveTo>
                  <a:cubicBezTo>
                    <a:pt x="1012" y="8180"/>
                    <a:pt x="745" y="8323"/>
                    <a:pt x="556" y="8501"/>
                  </a:cubicBezTo>
                  <a:cubicBezTo>
                    <a:pt x="467" y="8584"/>
                    <a:pt x="0" y="9011"/>
                    <a:pt x="364" y="9011"/>
                  </a:cubicBezTo>
                  <a:cubicBezTo>
                    <a:pt x="378" y="9011"/>
                    <a:pt x="396" y="9011"/>
                    <a:pt x="413" y="9008"/>
                  </a:cubicBezTo>
                  <a:cubicBezTo>
                    <a:pt x="856" y="8969"/>
                    <a:pt x="1295" y="8922"/>
                    <a:pt x="1733" y="8868"/>
                  </a:cubicBezTo>
                  <a:cubicBezTo>
                    <a:pt x="1555" y="8658"/>
                    <a:pt x="1387" y="8358"/>
                    <a:pt x="1287" y="8084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80;p46">
              <a:extLst>
                <a:ext uri="{FF2B5EF4-FFF2-40B4-BE49-F238E27FC236}">
                  <a16:creationId xmlns:a16="http://schemas.microsoft.com/office/drawing/2014/main" id="{F5321237-08E0-41B2-BCCF-4083BB9EAE6F}"/>
                </a:ext>
              </a:extLst>
            </p:cNvPr>
            <p:cNvSpPr/>
            <p:nvPr/>
          </p:nvSpPr>
          <p:spPr>
            <a:xfrm>
              <a:off x="-56275" y="3301800"/>
              <a:ext cx="3325" cy="4475"/>
            </a:xfrm>
            <a:custGeom>
              <a:avLst/>
              <a:gdLst/>
              <a:ahLst/>
              <a:cxnLst/>
              <a:rect l="l" t="t" r="r" b="b"/>
              <a:pathLst>
                <a:path w="133" h="179" extrusionOk="0">
                  <a:moveTo>
                    <a:pt x="0" y="1"/>
                  </a:moveTo>
                  <a:lnTo>
                    <a:pt x="0" y="1"/>
                  </a:lnTo>
                  <a:cubicBezTo>
                    <a:pt x="18" y="62"/>
                    <a:pt x="33" y="119"/>
                    <a:pt x="47" y="179"/>
                  </a:cubicBezTo>
                  <a:cubicBezTo>
                    <a:pt x="76" y="169"/>
                    <a:pt x="104" y="162"/>
                    <a:pt x="132" y="154"/>
                  </a:cubicBezTo>
                  <a:cubicBezTo>
                    <a:pt x="89" y="105"/>
                    <a:pt x="43" y="5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81;p46">
              <a:extLst>
                <a:ext uri="{FF2B5EF4-FFF2-40B4-BE49-F238E27FC236}">
                  <a16:creationId xmlns:a16="http://schemas.microsoft.com/office/drawing/2014/main" id="{BAA04A1B-0B9F-4B9C-A75F-9B47DB111B98}"/>
                </a:ext>
              </a:extLst>
            </p:cNvPr>
            <p:cNvSpPr/>
            <p:nvPr/>
          </p:nvSpPr>
          <p:spPr>
            <a:xfrm>
              <a:off x="-195250" y="3147325"/>
              <a:ext cx="169125" cy="220300"/>
            </a:xfrm>
            <a:custGeom>
              <a:avLst/>
              <a:gdLst/>
              <a:ahLst/>
              <a:cxnLst/>
              <a:rect l="l" t="t" r="r" b="b"/>
              <a:pathLst>
                <a:path w="6765" h="8812" extrusionOk="0">
                  <a:moveTo>
                    <a:pt x="4443" y="0"/>
                  </a:moveTo>
                  <a:cubicBezTo>
                    <a:pt x="4233" y="65"/>
                    <a:pt x="3987" y="171"/>
                    <a:pt x="3766" y="293"/>
                  </a:cubicBezTo>
                  <a:cubicBezTo>
                    <a:pt x="4664" y="2219"/>
                    <a:pt x="5345" y="4219"/>
                    <a:pt x="5823" y="6294"/>
                  </a:cubicBezTo>
                  <a:cubicBezTo>
                    <a:pt x="5780" y="6305"/>
                    <a:pt x="5737" y="6319"/>
                    <a:pt x="5691" y="6333"/>
                  </a:cubicBezTo>
                  <a:cubicBezTo>
                    <a:pt x="5920" y="6590"/>
                    <a:pt x="6140" y="6858"/>
                    <a:pt x="6362" y="7125"/>
                  </a:cubicBezTo>
                  <a:cubicBezTo>
                    <a:pt x="6601" y="6883"/>
                    <a:pt x="6718" y="6622"/>
                    <a:pt x="6764" y="6351"/>
                  </a:cubicBezTo>
                  <a:cubicBezTo>
                    <a:pt x="6201" y="4162"/>
                    <a:pt x="5431" y="2036"/>
                    <a:pt x="4443" y="0"/>
                  </a:cubicBezTo>
                  <a:close/>
                  <a:moveTo>
                    <a:pt x="4900" y="7275"/>
                  </a:moveTo>
                  <a:cubicBezTo>
                    <a:pt x="4582" y="7381"/>
                    <a:pt x="3902" y="7435"/>
                    <a:pt x="3762" y="7460"/>
                  </a:cubicBezTo>
                  <a:cubicBezTo>
                    <a:pt x="2692" y="7671"/>
                    <a:pt x="1619" y="7813"/>
                    <a:pt x="535" y="7910"/>
                  </a:cubicBezTo>
                  <a:cubicBezTo>
                    <a:pt x="367" y="7924"/>
                    <a:pt x="182" y="7967"/>
                    <a:pt x="0" y="8027"/>
                  </a:cubicBezTo>
                  <a:cubicBezTo>
                    <a:pt x="100" y="8301"/>
                    <a:pt x="268" y="8601"/>
                    <a:pt x="446" y="8811"/>
                  </a:cubicBezTo>
                  <a:cubicBezTo>
                    <a:pt x="1458" y="8690"/>
                    <a:pt x="2464" y="8523"/>
                    <a:pt x="3463" y="8301"/>
                  </a:cubicBezTo>
                  <a:cubicBezTo>
                    <a:pt x="4119" y="8155"/>
                    <a:pt x="4875" y="8010"/>
                    <a:pt x="5523" y="7699"/>
                  </a:cubicBezTo>
                  <a:cubicBezTo>
                    <a:pt x="5416" y="7564"/>
                    <a:pt x="5306" y="7424"/>
                    <a:pt x="5196" y="7286"/>
                  </a:cubicBezTo>
                  <a:lnTo>
                    <a:pt x="5128" y="7286"/>
                  </a:lnTo>
                  <a:cubicBezTo>
                    <a:pt x="5053" y="7286"/>
                    <a:pt x="4978" y="7282"/>
                    <a:pt x="4900" y="7275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682;p46">
              <a:extLst>
                <a:ext uri="{FF2B5EF4-FFF2-40B4-BE49-F238E27FC236}">
                  <a16:creationId xmlns:a16="http://schemas.microsoft.com/office/drawing/2014/main" id="{5AC95D1B-1CF9-4013-B1DC-A4E04EBC17A8}"/>
                </a:ext>
              </a:extLst>
            </p:cNvPr>
            <p:cNvSpPr/>
            <p:nvPr/>
          </p:nvSpPr>
          <p:spPr>
            <a:xfrm>
              <a:off x="-65375" y="3305650"/>
              <a:ext cx="29200" cy="34150"/>
            </a:xfrm>
            <a:custGeom>
              <a:avLst/>
              <a:gdLst/>
              <a:ahLst/>
              <a:cxnLst/>
              <a:rect l="l" t="t" r="r" b="b"/>
              <a:pathLst>
                <a:path w="1168" h="1366" extrusionOk="0">
                  <a:moveTo>
                    <a:pt x="496" y="0"/>
                  </a:moveTo>
                  <a:cubicBezTo>
                    <a:pt x="468" y="8"/>
                    <a:pt x="440" y="15"/>
                    <a:pt x="411" y="25"/>
                  </a:cubicBezTo>
                  <a:cubicBezTo>
                    <a:pt x="457" y="204"/>
                    <a:pt x="500" y="389"/>
                    <a:pt x="532" y="578"/>
                  </a:cubicBezTo>
                  <a:cubicBezTo>
                    <a:pt x="578" y="828"/>
                    <a:pt x="333" y="938"/>
                    <a:pt x="1" y="953"/>
                  </a:cubicBezTo>
                  <a:cubicBezTo>
                    <a:pt x="111" y="1091"/>
                    <a:pt x="221" y="1231"/>
                    <a:pt x="328" y="1366"/>
                  </a:cubicBezTo>
                  <a:cubicBezTo>
                    <a:pt x="624" y="1227"/>
                    <a:pt x="899" y="1052"/>
                    <a:pt x="1131" y="828"/>
                  </a:cubicBezTo>
                  <a:cubicBezTo>
                    <a:pt x="1146" y="817"/>
                    <a:pt x="1156" y="806"/>
                    <a:pt x="1167" y="792"/>
                  </a:cubicBezTo>
                  <a:cubicBezTo>
                    <a:pt x="945" y="525"/>
                    <a:pt x="725" y="257"/>
                    <a:pt x="496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683;p46">
              <a:extLst>
                <a:ext uri="{FF2B5EF4-FFF2-40B4-BE49-F238E27FC236}">
                  <a16:creationId xmlns:a16="http://schemas.microsoft.com/office/drawing/2014/main" id="{79FC2CCE-42D2-4ADC-8987-13EA9EB165F3}"/>
                </a:ext>
              </a:extLst>
            </p:cNvPr>
            <p:cNvSpPr/>
            <p:nvPr/>
          </p:nvSpPr>
          <p:spPr>
            <a:xfrm>
              <a:off x="-517950" y="3165500"/>
              <a:ext cx="439050" cy="151925"/>
            </a:xfrm>
            <a:custGeom>
              <a:avLst/>
              <a:gdLst/>
              <a:ahLst/>
              <a:cxnLst/>
              <a:rect l="l" t="t" r="r" b="b"/>
              <a:pathLst>
                <a:path w="17562" h="6077" extrusionOk="0">
                  <a:moveTo>
                    <a:pt x="8412" y="1"/>
                  </a:moveTo>
                  <a:cubicBezTo>
                    <a:pt x="5492" y="1"/>
                    <a:pt x="2599" y="667"/>
                    <a:pt x="186" y="2422"/>
                  </a:cubicBezTo>
                  <a:cubicBezTo>
                    <a:pt x="0" y="2561"/>
                    <a:pt x="232" y="2775"/>
                    <a:pt x="593" y="2946"/>
                  </a:cubicBezTo>
                  <a:cubicBezTo>
                    <a:pt x="909" y="2732"/>
                    <a:pt x="1263" y="2543"/>
                    <a:pt x="1651" y="2379"/>
                  </a:cubicBezTo>
                  <a:cubicBezTo>
                    <a:pt x="3759" y="1474"/>
                    <a:pt x="6223" y="932"/>
                    <a:pt x="8497" y="750"/>
                  </a:cubicBezTo>
                  <a:cubicBezTo>
                    <a:pt x="8808" y="725"/>
                    <a:pt x="9108" y="714"/>
                    <a:pt x="9403" y="714"/>
                  </a:cubicBezTo>
                  <a:cubicBezTo>
                    <a:pt x="12752" y="714"/>
                    <a:pt x="15340" y="2265"/>
                    <a:pt x="17562" y="4494"/>
                  </a:cubicBezTo>
                  <a:cubicBezTo>
                    <a:pt x="17430" y="3984"/>
                    <a:pt x="17284" y="3478"/>
                    <a:pt x="17123" y="2978"/>
                  </a:cubicBezTo>
                  <a:cubicBezTo>
                    <a:pt x="15668" y="1327"/>
                    <a:pt x="13418" y="471"/>
                    <a:pt x="11065" y="172"/>
                  </a:cubicBezTo>
                  <a:cubicBezTo>
                    <a:pt x="10188" y="62"/>
                    <a:pt x="9300" y="1"/>
                    <a:pt x="8412" y="1"/>
                  </a:cubicBezTo>
                  <a:close/>
                  <a:moveTo>
                    <a:pt x="16260" y="4497"/>
                  </a:moveTo>
                  <a:lnTo>
                    <a:pt x="16260" y="4497"/>
                  </a:lnTo>
                  <a:cubicBezTo>
                    <a:pt x="16460" y="4939"/>
                    <a:pt x="16609" y="5432"/>
                    <a:pt x="16706" y="5966"/>
                  </a:cubicBezTo>
                  <a:cubicBezTo>
                    <a:pt x="16713" y="6006"/>
                    <a:pt x="16728" y="6042"/>
                    <a:pt x="16745" y="6077"/>
                  </a:cubicBezTo>
                  <a:cubicBezTo>
                    <a:pt x="17016" y="6016"/>
                    <a:pt x="17287" y="5952"/>
                    <a:pt x="17558" y="5888"/>
                  </a:cubicBezTo>
                  <a:cubicBezTo>
                    <a:pt x="17148" y="5400"/>
                    <a:pt x="16720" y="4929"/>
                    <a:pt x="16260" y="4497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84;p46">
              <a:extLst>
                <a:ext uri="{FF2B5EF4-FFF2-40B4-BE49-F238E27FC236}">
                  <a16:creationId xmlns:a16="http://schemas.microsoft.com/office/drawing/2014/main" id="{EBB8E9C3-0E87-4AAD-BA04-F14094562057}"/>
                </a:ext>
              </a:extLst>
            </p:cNvPr>
            <p:cNvSpPr/>
            <p:nvPr/>
          </p:nvSpPr>
          <p:spPr>
            <a:xfrm>
              <a:off x="-503150" y="3183350"/>
              <a:ext cx="432275" cy="129350"/>
            </a:xfrm>
            <a:custGeom>
              <a:avLst/>
              <a:gdLst/>
              <a:ahLst/>
              <a:cxnLst/>
              <a:rect l="l" t="t" r="r" b="b"/>
              <a:pathLst>
                <a:path w="17291" h="5174" extrusionOk="0">
                  <a:moveTo>
                    <a:pt x="8811" y="0"/>
                  </a:moveTo>
                  <a:cubicBezTo>
                    <a:pt x="8516" y="0"/>
                    <a:pt x="8216" y="11"/>
                    <a:pt x="7905" y="36"/>
                  </a:cubicBezTo>
                  <a:cubicBezTo>
                    <a:pt x="5631" y="218"/>
                    <a:pt x="3167" y="760"/>
                    <a:pt x="1059" y="1665"/>
                  </a:cubicBezTo>
                  <a:cubicBezTo>
                    <a:pt x="671" y="1829"/>
                    <a:pt x="317" y="2018"/>
                    <a:pt x="1" y="2232"/>
                  </a:cubicBezTo>
                  <a:cubicBezTo>
                    <a:pt x="300" y="2371"/>
                    <a:pt x="689" y="2478"/>
                    <a:pt x="1002" y="2478"/>
                  </a:cubicBezTo>
                  <a:cubicBezTo>
                    <a:pt x="1173" y="2478"/>
                    <a:pt x="1319" y="2446"/>
                    <a:pt x="1419" y="2375"/>
                  </a:cubicBezTo>
                  <a:cubicBezTo>
                    <a:pt x="3281" y="1020"/>
                    <a:pt x="6112" y="146"/>
                    <a:pt x="8801" y="146"/>
                  </a:cubicBezTo>
                  <a:cubicBezTo>
                    <a:pt x="11742" y="146"/>
                    <a:pt x="14513" y="1187"/>
                    <a:pt x="15668" y="3783"/>
                  </a:cubicBezTo>
                  <a:cubicBezTo>
                    <a:pt x="16128" y="4215"/>
                    <a:pt x="16556" y="4686"/>
                    <a:pt x="16966" y="5174"/>
                  </a:cubicBezTo>
                  <a:cubicBezTo>
                    <a:pt x="17073" y="5145"/>
                    <a:pt x="17184" y="5117"/>
                    <a:pt x="17291" y="5088"/>
                  </a:cubicBezTo>
                  <a:cubicBezTo>
                    <a:pt x="17251" y="4943"/>
                    <a:pt x="17216" y="4807"/>
                    <a:pt x="17202" y="4739"/>
                  </a:cubicBezTo>
                  <a:cubicBezTo>
                    <a:pt x="17130" y="4418"/>
                    <a:pt x="17055" y="4097"/>
                    <a:pt x="16970" y="3780"/>
                  </a:cubicBezTo>
                  <a:cubicBezTo>
                    <a:pt x="14748" y="1551"/>
                    <a:pt x="12160" y="0"/>
                    <a:pt x="881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85;p46">
              <a:extLst>
                <a:ext uri="{FF2B5EF4-FFF2-40B4-BE49-F238E27FC236}">
                  <a16:creationId xmlns:a16="http://schemas.microsoft.com/office/drawing/2014/main" id="{EAA16F0C-609D-455D-B6C0-C26FB538EFA7}"/>
                </a:ext>
              </a:extLst>
            </p:cNvPr>
            <p:cNvSpPr/>
            <p:nvPr/>
          </p:nvSpPr>
          <p:spPr>
            <a:xfrm>
              <a:off x="-99325" y="3312675"/>
              <a:ext cx="30775" cy="16525"/>
            </a:xfrm>
            <a:custGeom>
              <a:avLst/>
              <a:gdLst/>
              <a:ahLst/>
              <a:cxnLst/>
              <a:rect l="l" t="t" r="r" b="b"/>
              <a:pathLst>
                <a:path w="1231" h="661" extrusionOk="0">
                  <a:moveTo>
                    <a:pt x="813" y="1"/>
                  </a:moveTo>
                  <a:cubicBezTo>
                    <a:pt x="542" y="65"/>
                    <a:pt x="271" y="129"/>
                    <a:pt x="0" y="190"/>
                  </a:cubicBezTo>
                  <a:cubicBezTo>
                    <a:pt x="150" y="433"/>
                    <a:pt x="624" y="611"/>
                    <a:pt x="1063" y="661"/>
                  </a:cubicBezTo>
                  <a:cubicBezTo>
                    <a:pt x="1141" y="632"/>
                    <a:pt x="1199" y="600"/>
                    <a:pt x="1216" y="568"/>
                  </a:cubicBezTo>
                  <a:cubicBezTo>
                    <a:pt x="1223" y="554"/>
                    <a:pt x="1227" y="532"/>
                    <a:pt x="1230" y="511"/>
                  </a:cubicBezTo>
                  <a:cubicBezTo>
                    <a:pt x="1092" y="340"/>
                    <a:pt x="952" y="168"/>
                    <a:pt x="813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86;p46">
              <a:extLst>
                <a:ext uri="{FF2B5EF4-FFF2-40B4-BE49-F238E27FC236}">
                  <a16:creationId xmlns:a16="http://schemas.microsoft.com/office/drawing/2014/main" id="{F0711D9C-4E9F-4990-9393-FA3CA78FCEFF}"/>
                </a:ext>
              </a:extLst>
            </p:cNvPr>
            <p:cNvSpPr/>
            <p:nvPr/>
          </p:nvSpPr>
          <p:spPr>
            <a:xfrm>
              <a:off x="-79000" y="3310550"/>
              <a:ext cx="10800" cy="14900"/>
            </a:xfrm>
            <a:custGeom>
              <a:avLst/>
              <a:gdLst/>
              <a:ahLst/>
              <a:cxnLst/>
              <a:rect l="l" t="t" r="r" b="b"/>
              <a:pathLst>
                <a:path w="432" h="596" extrusionOk="0">
                  <a:moveTo>
                    <a:pt x="325" y="0"/>
                  </a:moveTo>
                  <a:cubicBezTo>
                    <a:pt x="218" y="29"/>
                    <a:pt x="107" y="57"/>
                    <a:pt x="0" y="86"/>
                  </a:cubicBezTo>
                  <a:cubicBezTo>
                    <a:pt x="139" y="253"/>
                    <a:pt x="279" y="425"/>
                    <a:pt x="417" y="596"/>
                  </a:cubicBezTo>
                  <a:cubicBezTo>
                    <a:pt x="432" y="464"/>
                    <a:pt x="378" y="218"/>
                    <a:pt x="325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87;p46">
              <a:extLst>
                <a:ext uri="{FF2B5EF4-FFF2-40B4-BE49-F238E27FC236}">
                  <a16:creationId xmlns:a16="http://schemas.microsoft.com/office/drawing/2014/main" id="{1AD0447B-CB16-4966-93D4-D9D081241DDB}"/>
                </a:ext>
              </a:extLst>
            </p:cNvPr>
            <p:cNvSpPr/>
            <p:nvPr/>
          </p:nvSpPr>
          <p:spPr>
            <a:xfrm>
              <a:off x="-89900" y="3239950"/>
              <a:ext cx="33650" cy="61875"/>
            </a:xfrm>
            <a:custGeom>
              <a:avLst/>
              <a:gdLst/>
              <a:ahLst/>
              <a:cxnLst/>
              <a:rect l="l" t="t" r="r" b="b"/>
              <a:pathLst>
                <a:path w="1346" h="2475" extrusionOk="0">
                  <a:moveTo>
                    <a:pt x="1" y="0"/>
                  </a:moveTo>
                  <a:lnTo>
                    <a:pt x="1" y="0"/>
                  </a:lnTo>
                  <a:cubicBezTo>
                    <a:pt x="162" y="500"/>
                    <a:pt x="308" y="1006"/>
                    <a:pt x="440" y="1516"/>
                  </a:cubicBezTo>
                  <a:cubicBezTo>
                    <a:pt x="750" y="1823"/>
                    <a:pt x="1049" y="2144"/>
                    <a:pt x="1345" y="2475"/>
                  </a:cubicBezTo>
                  <a:cubicBezTo>
                    <a:pt x="1067" y="1502"/>
                    <a:pt x="600" y="68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88;p46">
              <a:extLst>
                <a:ext uri="{FF2B5EF4-FFF2-40B4-BE49-F238E27FC236}">
                  <a16:creationId xmlns:a16="http://schemas.microsoft.com/office/drawing/2014/main" id="{47D665D6-29CD-48A2-A055-121A94FA98BA}"/>
                </a:ext>
              </a:extLst>
            </p:cNvPr>
            <p:cNvSpPr/>
            <p:nvPr/>
          </p:nvSpPr>
          <p:spPr>
            <a:xfrm>
              <a:off x="-78925" y="3277825"/>
              <a:ext cx="23825" cy="32750"/>
            </a:xfrm>
            <a:custGeom>
              <a:avLst/>
              <a:gdLst/>
              <a:ahLst/>
              <a:cxnLst/>
              <a:rect l="l" t="t" r="r" b="b"/>
              <a:pathLst>
                <a:path w="953" h="1310" extrusionOk="0">
                  <a:moveTo>
                    <a:pt x="1" y="1"/>
                  </a:moveTo>
                  <a:lnTo>
                    <a:pt x="1" y="1"/>
                  </a:lnTo>
                  <a:cubicBezTo>
                    <a:pt x="86" y="318"/>
                    <a:pt x="161" y="639"/>
                    <a:pt x="233" y="960"/>
                  </a:cubicBezTo>
                  <a:cubicBezTo>
                    <a:pt x="247" y="1028"/>
                    <a:pt x="282" y="1164"/>
                    <a:pt x="322" y="1309"/>
                  </a:cubicBezTo>
                  <a:cubicBezTo>
                    <a:pt x="532" y="1256"/>
                    <a:pt x="742" y="1199"/>
                    <a:pt x="953" y="1138"/>
                  </a:cubicBezTo>
                  <a:cubicBezTo>
                    <a:pt x="939" y="1078"/>
                    <a:pt x="924" y="1021"/>
                    <a:pt x="906" y="960"/>
                  </a:cubicBezTo>
                  <a:cubicBezTo>
                    <a:pt x="610" y="629"/>
                    <a:pt x="311" y="308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89;p46">
              <a:extLst>
                <a:ext uri="{FF2B5EF4-FFF2-40B4-BE49-F238E27FC236}">
                  <a16:creationId xmlns:a16="http://schemas.microsoft.com/office/drawing/2014/main" id="{C6FC1281-BA30-426B-B244-4814792AF4F9}"/>
                </a:ext>
              </a:extLst>
            </p:cNvPr>
            <p:cNvSpPr/>
            <p:nvPr/>
          </p:nvSpPr>
          <p:spPr>
            <a:xfrm>
              <a:off x="-70900" y="3306250"/>
              <a:ext cx="20000" cy="23225"/>
            </a:xfrm>
            <a:custGeom>
              <a:avLst/>
              <a:gdLst/>
              <a:ahLst/>
              <a:cxnLst/>
              <a:rect l="l" t="t" r="r" b="b"/>
              <a:pathLst>
                <a:path w="800" h="929" extrusionOk="0">
                  <a:moveTo>
                    <a:pt x="632" y="1"/>
                  </a:moveTo>
                  <a:cubicBezTo>
                    <a:pt x="421" y="62"/>
                    <a:pt x="211" y="119"/>
                    <a:pt x="1" y="172"/>
                  </a:cubicBezTo>
                  <a:cubicBezTo>
                    <a:pt x="54" y="390"/>
                    <a:pt x="108" y="636"/>
                    <a:pt x="93" y="768"/>
                  </a:cubicBezTo>
                  <a:lnTo>
                    <a:pt x="222" y="929"/>
                  </a:lnTo>
                  <a:cubicBezTo>
                    <a:pt x="554" y="914"/>
                    <a:pt x="799" y="804"/>
                    <a:pt x="753" y="554"/>
                  </a:cubicBezTo>
                  <a:cubicBezTo>
                    <a:pt x="721" y="365"/>
                    <a:pt x="678" y="180"/>
                    <a:pt x="632" y="1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382;p42">
            <a:extLst>
              <a:ext uri="{FF2B5EF4-FFF2-40B4-BE49-F238E27FC236}">
                <a16:creationId xmlns:a16="http://schemas.microsoft.com/office/drawing/2014/main" id="{8EF384BD-8BC3-478E-B165-984F9FB114A9}"/>
              </a:ext>
            </a:extLst>
          </p:cNvPr>
          <p:cNvGrpSpPr/>
          <p:nvPr/>
        </p:nvGrpSpPr>
        <p:grpSpPr>
          <a:xfrm rot="2210750">
            <a:off x="1099505" y="1330658"/>
            <a:ext cx="976434" cy="1313229"/>
            <a:chOff x="5941025" y="1169275"/>
            <a:chExt cx="976375" cy="1313150"/>
          </a:xfrm>
        </p:grpSpPr>
        <p:sp>
          <p:nvSpPr>
            <p:cNvPr id="53" name="Google Shape;1383;p42">
              <a:extLst>
                <a:ext uri="{FF2B5EF4-FFF2-40B4-BE49-F238E27FC236}">
                  <a16:creationId xmlns:a16="http://schemas.microsoft.com/office/drawing/2014/main" id="{F92C98B0-86FA-4ED8-B7D4-C9A56DDA9668}"/>
                </a:ext>
              </a:extLst>
            </p:cNvPr>
            <p:cNvSpPr/>
            <p:nvPr/>
          </p:nvSpPr>
          <p:spPr>
            <a:xfrm>
              <a:off x="5957175" y="1169275"/>
              <a:ext cx="960225" cy="1294975"/>
            </a:xfrm>
            <a:custGeom>
              <a:avLst/>
              <a:gdLst/>
              <a:ahLst/>
              <a:cxnLst/>
              <a:rect l="l" t="t" r="r" b="b"/>
              <a:pathLst>
                <a:path w="38409" h="51799" extrusionOk="0">
                  <a:moveTo>
                    <a:pt x="24906" y="11400"/>
                  </a:moveTo>
                  <a:cubicBezTo>
                    <a:pt x="26915" y="11400"/>
                    <a:pt x="28559" y="13330"/>
                    <a:pt x="29437" y="15627"/>
                  </a:cubicBezTo>
                  <a:lnTo>
                    <a:pt x="29437" y="15627"/>
                  </a:lnTo>
                  <a:cubicBezTo>
                    <a:pt x="28804" y="15759"/>
                    <a:pt x="28165" y="15830"/>
                    <a:pt x="27538" y="15830"/>
                  </a:cubicBezTo>
                  <a:cubicBezTo>
                    <a:pt x="25304" y="15830"/>
                    <a:pt x="23217" y="14928"/>
                    <a:pt x="22048" y="12679"/>
                  </a:cubicBezTo>
                  <a:lnTo>
                    <a:pt x="22048" y="12679"/>
                  </a:lnTo>
                  <a:cubicBezTo>
                    <a:pt x="23050" y="11780"/>
                    <a:pt x="24014" y="11400"/>
                    <a:pt x="24906" y="11400"/>
                  </a:cubicBezTo>
                  <a:close/>
                  <a:moveTo>
                    <a:pt x="16098" y="22002"/>
                  </a:moveTo>
                  <a:cubicBezTo>
                    <a:pt x="17912" y="22002"/>
                    <a:pt x="19841" y="23543"/>
                    <a:pt x="20924" y="24766"/>
                  </a:cubicBezTo>
                  <a:cubicBezTo>
                    <a:pt x="21653" y="25600"/>
                    <a:pt x="22307" y="26598"/>
                    <a:pt x="22544" y="27617"/>
                  </a:cubicBezTo>
                  <a:lnTo>
                    <a:pt x="22544" y="27617"/>
                  </a:lnTo>
                  <a:cubicBezTo>
                    <a:pt x="22079" y="27689"/>
                    <a:pt x="21602" y="27724"/>
                    <a:pt x="21120" y="27724"/>
                  </a:cubicBezTo>
                  <a:cubicBezTo>
                    <a:pt x="18809" y="27724"/>
                    <a:pt x="16382" y="26930"/>
                    <a:pt x="14579" y="25702"/>
                  </a:cubicBezTo>
                  <a:cubicBezTo>
                    <a:pt x="14054" y="25314"/>
                    <a:pt x="13323" y="24789"/>
                    <a:pt x="13323" y="24081"/>
                  </a:cubicBezTo>
                  <a:cubicBezTo>
                    <a:pt x="13323" y="23145"/>
                    <a:pt x="14556" y="22301"/>
                    <a:pt x="15355" y="22095"/>
                  </a:cubicBezTo>
                  <a:cubicBezTo>
                    <a:pt x="15599" y="22032"/>
                    <a:pt x="15847" y="22002"/>
                    <a:pt x="16098" y="22002"/>
                  </a:cubicBezTo>
                  <a:close/>
                  <a:moveTo>
                    <a:pt x="9232" y="31775"/>
                  </a:moveTo>
                  <a:cubicBezTo>
                    <a:pt x="10916" y="31775"/>
                    <a:pt x="13002" y="32678"/>
                    <a:pt x="14389" y="33975"/>
                  </a:cubicBezTo>
                  <a:lnTo>
                    <a:pt x="14389" y="33975"/>
                  </a:lnTo>
                  <a:cubicBezTo>
                    <a:pt x="13462" y="34171"/>
                    <a:pt x="12527" y="34290"/>
                    <a:pt x="11580" y="34290"/>
                  </a:cubicBezTo>
                  <a:cubicBezTo>
                    <a:pt x="11227" y="34290"/>
                    <a:pt x="10872" y="34274"/>
                    <a:pt x="10516" y="34238"/>
                  </a:cubicBezTo>
                  <a:cubicBezTo>
                    <a:pt x="9785" y="34170"/>
                    <a:pt x="5585" y="33051"/>
                    <a:pt x="7822" y="32047"/>
                  </a:cubicBezTo>
                  <a:cubicBezTo>
                    <a:pt x="8233" y="31861"/>
                    <a:pt x="8713" y="31775"/>
                    <a:pt x="9232" y="31775"/>
                  </a:cubicBezTo>
                  <a:close/>
                  <a:moveTo>
                    <a:pt x="33094" y="0"/>
                  </a:moveTo>
                  <a:cubicBezTo>
                    <a:pt x="32622" y="0"/>
                    <a:pt x="32308" y="765"/>
                    <a:pt x="32816" y="1142"/>
                  </a:cubicBezTo>
                  <a:cubicBezTo>
                    <a:pt x="35076" y="2831"/>
                    <a:pt x="37381" y="5273"/>
                    <a:pt x="37130" y="8355"/>
                  </a:cubicBezTo>
                  <a:cubicBezTo>
                    <a:pt x="36947" y="10660"/>
                    <a:pt x="35327" y="12646"/>
                    <a:pt x="33455" y="13901"/>
                  </a:cubicBezTo>
                  <a:cubicBezTo>
                    <a:pt x="32631" y="14469"/>
                    <a:pt x="31697" y="14940"/>
                    <a:pt x="30720" y="15274"/>
                  </a:cubicBezTo>
                  <a:lnTo>
                    <a:pt x="30720" y="15274"/>
                  </a:lnTo>
                  <a:cubicBezTo>
                    <a:pt x="30421" y="14430"/>
                    <a:pt x="30015" y="13627"/>
                    <a:pt x="29506" y="12897"/>
                  </a:cubicBezTo>
                  <a:cubicBezTo>
                    <a:pt x="28280" y="11170"/>
                    <a:pt x="26642" y="10280"/>
                    <a:pt x="24956" y="10280"/>
                  </a:cubicBezTo>
                  <a:cubicBezTo>
                    <a:pt x="23568" y="10280"/>
                    <a:pt x="22149" y="10884"/>
                    <a:pt x="20901" y="12121"/>
                  </a:cubicBezTo>
                  <a:cubicBezTo>
                    <a:pt x="20696" y="12326"/>
                    <a:pt x="20696" y="12600"/>
                    <a:pt x="20810" y="12851"/>
                  </a:cubicBezTo>
                  <a:cubicBezTo>
                    <a:pt x="22100" y="15817"/>
                    <a:pt x="24703" y="17013"/>
                    <a:pt x="27487" y="17013"/>
                  </a:cubicBezTo>
                  <a:cubicBezTo>
                    <a:pt x="28251" y="17013"/>
                    <a:pt x="29030" y="16923"/>
                    <a:pt x="29799" y="16754"/>
                  </a:cubicBezTo>
                  <a:lnTo>
                    <a:pt x="29799" y="16754"/>
                  </a:lnTo>
                  <a:cubicBezTo>
                    <a:pt x="30098" y="17897"/>
                    <a:pt x="30206" y="19066"/>
                    <a:pt x="30077" y="20087"/>
                  </a:cubicBezTo>
                  <a:cubicBezTo>
                    <a:pt x="29643" y="23556"/>
                    <a:pt x="27178" y="26090"/>
                    <a:pt x="23983" y="27254"/>
                  </a:cubicBezTo>
                  <a:cubicBezTo>
                    <a:pt x="23891" y="27287"/>
                    <a:pt x="23798" y="27318"/>
                    <a:pt x="23704" y="27348"/>
                  </a:cubicBezTo>
                  <a:lnTo>
                    <a:pt x="23704" y="27348"/>
                  </a:lnTo>
                  <a:cubicBezTo>
                    <a:pt x="23640" y="27081"/>
                    <a:pt x="23551" y="26806"/>
                    <a:pt x="23435" y="26523"/>
                  </a:cubicBezTo>
                  <a:cubicBezTo>
                    <a:pt x="22361" y="23931"/>
                    <a:pt x="19065" y="20836"/>
                    <a:pt x="16037" y="20836"/>
                  </a:cubicBezTo>
                  <a:cubicBezTo>
                    <a:pt x="14879" y="20836"/>
                    <a:pt x="13761" y="21288"/>
                    <a:pt x="12821" y="22392"/>
                  </a:cubicBezTo>
                  <a:cubicBezTo>
                    <a:pt x="9785" y="25953"/>
                    <a:pt x="16884" y="28235"/>
                    <a:pt x="19235" y="28692"/>
                  </a:cubicBezTo>
                  <a:cubicBezTo>
                    <a:pt x="19868" y="28814"/>
                    <a:pt x="20509" y="28873"/>
                    <a:pt x="21148" y="28873"/>
                  </a:cubicBezTo>
                  <a:cubicBezTo>
                    <a:pt x="21640" y="28873"/>
                    <a:pt x="22131" y="28838"/>
                    <a:pt x="22617" y="28769"/>
                  </a:cubicBezTo>
                  <a:lnTo>
                    <a:pt x="22617" y="28769"/>
                  </a:lnTo>
                  <a:cubicBezTo>
                    <a:pt x="22543" y="29373"/>
                    <a:pt x="22277" y="29966"/>
                    <a:pt x="21746" y="30518"/>
                  </a:cubicBezTo>
                  <a:cubicBezTo>
                    <a:pt x="20239" y="32070"/>
                    <a:pt x="18002" y="32960"/>
                    <a:pt x="15948" y="33576"/>
                  </a:cubicBezTo>
                  <a:cubicBezTo>
                    <a:pt x="15872" y="33599"/>
                    <a:pt x="15796" y="33621"/>
                    <a:pt x="15720" y="33642"/>
                  </a:cubicBezTo>
                  <a:lnTo>
                    <a:pt x="15720" y="33642"/>
                  </a:lnTo>
                  <a:cubicBezTo>
                    <a:pt x="14484" y="32339"/>
                    <a:pt x="12654" y="31465"/>
                    <a:pt x="11018" y="31020"/>
                  </a:cubicBezTo>
                  <a:cubicBezTo>
                    <a:pt x="10410" y="30851"/>
                    <a:pt x="9597" y="30690"/>
                    <a:pt x="8797" y="30690"/>
                  </a:cubicBezTo>
                  <a:cubicBezTo>
                    <a:pt x="7764" y="30690"/>
                    <a:pt x="6752" y="30957"/>
                    <a:pt x="6225" y="31819"/>
                  </a:cubicBezTo>
                  <a:cubicBezTo>
                    <a:pt x="5426" y="33074"/>
                    <a:pt x="6590" y="34238"/>
                    <a:pt x="7685" y="34741"/>
                  </a:cubicBezTo>
                  <a:cubicBezTo>
                    <a:pt x="8836" y="35291"/>
                    <a:pt x="10132" y="35499"/>
                    <a:pt x="11432" y="35499"/>
                  </a:cubicBezTo>
                  <a:cubicBezTo>
                    <a:pt x="12503" y="35499"/>
                    <a:pt x="13578" y="35358"/>
                    <a:pt x="14579" y="35151"/>
                  </a:cubicBezTo>
                  <a:cubicBezTo>
                    <a:pt x="14799" y="35105"/>
                    <a:pt x="15030" y="35052"/>
                    <a:pt x="15268" y="34994"/>
                  </a:cubicBezTo>
                  <a:lnTo>
                    <a:pt x="15268" y="34994"/>
                  </a:lnTo>
                  <a:cubicBezTo>
                    <a:pt x="15743" y="35703"/>
                    <a:pt x="15988" y="36474"/>
                    <a:pt x="15880" y="37251"/>
                  </a:cubicBezTo>
                  <a:cubicBezTo>
                    <a:pt x="15423" y="40629"/>
                    <a:pt x="11223" y="43323"/>
                    <a:pt x="8712" y="45103"/>
                  </a:cubicBezTo>
                  <a:cubicBezTo>
                    <a:pt x="5996" y="47043"/>
                    <a:pt x="3006" y="48664"/>
                    <a:pt x="450" y="50810"/>
                  </a:cubicBezTo>
                  <a:cubicBezTo>
                    <a:pt x="0" y="51205"/>
                    <a:pt x="415" y="51799"/>
                    <a:pt x="901" y="51799"/>
                  </a:cubicBezTo>
                  <a:cubicBezTo>
                    <a:pt x="1032" y="51799"/>
                    <a:pt x="1168" y="51756"/>
                    <a:pt x="1294" y="51654"/>
                  </a:cubicBezTo>
                  <a:cubicBezTo>
                    <a:pt x="4764" y="48732"/>
                    <a:pt x="8895" y="46678"/>
                    <a:pt x="12410" y="43779"/>
                  </a:cubicBezTo>
                  <a:cubicBezTo>
                    <a:pt x="14807" y="41771"/>
                    <a:pt x="18482" y="38301"/>
                    <a:pt x="16610" y="34855"/>
                  </a:cubicBezTo>
                  <a:cubicBezTo>
                    <a:pt x="16574" y="34789"/>
                    <a:pt x="16537" y="34724"/>
                    <a:pt x="16499" y="34659"/>
                  </a:cubicBezTo>
                  <a:lnTo>
                    <a:pt x="16499" y="34659"/>
                  </a:lnTo>
                  <a:cubicBezTo>
                    <a:pt x="19757" y="33680"/>
                    <a:pt x="23709" y="31734"/>
                    <a:pt x="23827" y="28524"/>
                  </a:cubicBezTo>
                  <a:lnTo>
                    <a:pt x="23827" y="28524"/>
                  </a:lnTo>
                  <a:cubicBezTo>
                    <a:pt x="26264" y="27880"/>
                    <a:pt x="28468" y="26370"/>
                    <a:pt x="29872" y="24172"/>
                  </a:cubicBezTo>
                  <a:cubicBezTo>
                    <a:pt x="31306" y="21905"/>
                    <a:pt x="31667" y="19032"/>
                    <a:pt x="31053" y="16408"/>
                  </a:cubicBezTo>
                  <a:lnTo>
                    <a:pt x="31053" y="16408"/>
                  </a:lnTo>
                  <a:cubicBezTo>
                    <a:pt x="32330" y="15981"/>
                    <a:pt x="33542" y="15346"/>
                    <a:pt x="34574" y="14563"/>
                  </a:cubicBezTo>
                  <a:cubicBezTo>
                    <a:pt x="36628" y="13011"/>
                    <a:pt x="38271" y="10706"/>
                    <a:pt x="38340" y="8058"/>
                  </a:cubicBezTo>
                  <a:cubicBezTo>
                    <a:pt x="38408" y="4657"/>
                    <a:pt x="35966" y="2009"/>
                    <a:pt x="33409" y="115"/>
                  </a:cubicBezTo>
                  <a:cubicBezTo>
                    <a:pt x="33302" y="35"/>
                    <a:pt x="33194" y="0"/>
                    <a:pt x="330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84;p42">
              <a:extLst>
                <a:ext uri="{FF2B5EF4-FFF2-40B4-BE49-F238E27FC236}">
                  <a16:creationId xmlns:a16="http://schemas.microsoft.com/office/drawing/2014/main" id="{74A301AF-1FC0-4D43-B604-71C9388AA23B}"/>
                </a:ext>
              </a:extLst>
            </p:cNvPr>
            <p:cNvSpPr/>
            <p:nvPr/>
          </p:nvSpPr>
          <p:spPr>
            <a:xfrm>
              <a:off x="5941025" y="2320575"/>
              <a:ext cx="182525" cy="161850"/>
            </a:xfrm>
            <a:custGeom>
              <a:avLst/>
              <a:gdLst/>
              <a:ahLst/>
              <a:cxnLst/>
              <a:rect l="l" t="t" r="r" b="b"/>
              <a:pathLst>
                <a:path w="7301" h="6474" extrusionOk="0">
                  <a:moveTo>
                    <a:pt x="2509" y="1"/>
                  </a:moveTo>
                  <a:cubicBezTo>
                    <a:pt x="2274" y="1"/>
                    <a:pt x="2039" y="120"/>
                    <a:pt x="1940" y="398"/>
                  </a:cubicBezTo>
                  <a:cubicBezTo>
                    <a:pt x="1347" y="2133"/>
                    <a:pt x="662" y="3844"/>
                    <a:pt x="91" y="5602"/>
                  </a:cubicBezTo>
                  <a:cubicBezTo>
                    <a:pt x="0" y="5876"/>
                    <a:pt x="206" y="6287"/>
                    <a:pt x="502" y="6332"/>
                  </a:cubicBezTo>
                  <a:cubicBezTo>
                    <a:pt x="1173" y="6430"/>
                    <a:pt x="1849" y="6474"/>
                    <a:pt x="2524" y="6474"/>
                  </a:cubicBezTo>
                  <a:cubicBezTo>
                    <a:pt x="3895" y="6474"/>
                    <a:pt x="5266" y="6296"/>
                    <a:pt x="6597" y="6036"/>
                  </a:cubicBezTo>
                  <a:cubicBezTo>
                    <a:pt x="7301" y="5886"/>
                    <a:pt x="7067" y="4879"/>
                    <a:pt x="6437" y="4879"/>
                  </a:cubicBezTo>
                  <a:cubicBezTo>
                    <a:pt x="6393" y="4879"/>
                    <a:pt x="6347" y="4884"/>
                    <a:pt x="6300" y="4894"/>
                  </a:cubicBezTo>
                  <a:cubicBezTo>
                    <a:pt x="5084" y="5131"/>
                    <a:pt x="3792" y="5303"/>
                    <a:pt x="2514" y="5303"/>
                  </a:cubicBezTo>
                  <a:cubicBezTo>
                    <a:pt x="2157" y="5303"/>
                    <a:pt x="1801" y="5289"/>
                    <a:pt x="1448" y="5260"/>
                  </a:cubicBezTo>
                  <a:lnTo>
                    <a:pt x="1448" y="5260"/>
                  </a:lnTo>
                  <a:cubicBezTo>
                    <a:pt x="1970" y="3743"/>
                    <a:pt x="2561" y="2239"/>
                    <a:pt x="3082" y="717"/>
                  </a:cubicBezTo>
                  <a:cubicBezTo>
                    <a:pt x="3234" y="287"/>
                    <a:pt x="2873" y="1"/>
                    <a:pt x="25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244;p40">
            <a:extLst>
              <a:ext uri="{FF2B5EF4-FFF2-40B4-BE49-F238E27FC236}">
                <a16:creationId xmlns:a16="http://schemas.microsoft.com/office/drawing/2014/main" id="{303AF52E-4E8E-4E53-9CE7-9768E22CDF9C}"/>
              </a:ext>
            </a:extLst>
          </p:cNvPr>
          <p:cNvGrpSpPr/>
          <p:nvPr/>
        </p:nvGrpSpPr>
        <p:grpSpPr>
          <a:xfrm rot="407923">
            <a:off x="4244339" y="3628743"/>
            <a:ext cx="2334292" cy="2244899"/>
            <a:chOff x="1857000" y="3245400"/>
            <a:chExt cx="1233825" cy="1186575"/>
          </a:xfrm>
        </p:grpSpPr>
        <p:sp>
          <p:nvSpPr>
            <p:cNvPr id="68" name="Google Shape;1245;p40">
              <a:extLst>
                <a:ext uri="{FF2B5EF4-FFF2-40B4-BE49-F238E27FC236}">
                  <a16:creationId xmlns:a16="http://schemas.microsoft.com/office/drawing/2014/main" id="{FB261AB9-1629-4F37-A179-374C13994AE2}"/>
                </a:ext>
              </a:extLst>
            </p:cNvPr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46;p40">
              <a:extLst>
                <a:ext uri="{FF2B5EF4-FFF2-40B4-BE49-F238E27FC236}">
                  <a16:creationId xmlns:a16="http://schemas.microsoft.com/office/drawing/2014/main" id="{F6A9A7AD-637D-41E8-AE1F-CA3E3FC71D73}"/>
                </a:ext>
              </a:extLst>
            </p:cNvPr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47;p40">
              <a:extLst>
                <a:ext uri="{FF2B5EF4-FFF2-40B4-BE49-F238E27FC236}">
                  <a16:creationId xmlns:a16="http://schemas.microsoft.com/office/drawing/2014/main" id="{C0C7DA08-877F-4B36-AFA7-DDBA1B39ED55}"/>
                </a:ext>
              </a:extLst>
            </p:cNvPr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48;p40">
              <a:extLst>
                <a:ext uri="{FF2B5EF4-FFF2-40B4-BE49-F238E27FC236}">
                  <a16:creationId xmlns:a16="http://schemas.microsoft.com/office/drawing/2014/main" id="{6219D154-532C-4C4F-A4C1-275DDEF70157}"/>
                </a:ext>
              </a:extLst>
            </p:cNvPr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49;p40">
              <a:extLst>
                <a:ext uri="{FF2B5EF4-FFF2-40B4-BE49-F238E27FC236}">
                  <a16:creationId xmlns:a16="http://schemas.microsoft.com/office/drawing/2014/main" id="{477AD6F2-4435-43FB-BBC0-C26D08A7CAA0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50;p40">
              <a:extLst>
                <a:ext uri="{FF2B5EF4-FFF2-40B4-BE49-F238E27FC236}">
                  <a16:creationId xmlns:a16="http://schemas.microsoft.com/office/drawing/2014/main" id="{23B6FAD6-B5AE-4F5F-9720-0AF755B4053E}"/>
                </a:ext>
              </a:extLst>
            </p:cNvPr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2109;p51">
            <a:extLst>
              <a:ext uri="{FF2B5EF4-FFF2-40B4-BE49-F238E27FC236}">
                <a16:creationId xmlns:a16="http://schemas.microsoft.com/office/drawing/2014/main" id="{8F8AEAF3-A405-4D72-8805-A5B42467A395}"/>
              </a:ext>
            </a:extLst>
          </p:cNvPr>
          <p:cNvGrpSpPr/>
          <p:nvPr/>
        </p:nvGrpSpPr>
        <p:grpSpPr>
          <a:xfrm rot="20560234">
            <a:off x="2405484" y="3221043"/>
            <a:ext cx="3474315" cy="1373174"/>
            <a:chOff x="3809875" y="1963175"/>
            <a:chExt cx="1923600" cy="492150"/>
          </a:xfrm>
        </p:grpSpPr>
        <p:sp>
          <p:nvSpPr>
            <p:cNvPr id="75" name="Google Shape;2110;p51">
              <a:extLst>
                <a:ext uri="{FF2B5EF4-FFF2-40B4-BE49-F238E27FC236}">
                  <a16:creationId xmlns:a16="http://schemas.microsoft.com/office/drawing/2014/main" id="{29651337-FF49-4261-AF02-B9E2314E79A7}"/>
                </a:ext>
              </a:extLst>
            </p:cNvPr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2111;p51">
              <a:extLst>
                <a:ext uri="{FF2B5EF4-FFF2-40B4-BE49-F238E27FC236}">
                  <a16:creationId xmlns:a16="http://schemas.microsoft.com/office/drawing/2014/main" id="{278C43B7-D23E-41A3-AA94-122CB89AEF62}"/>
                </a:ext>
              </a:extLst>
            </p:cNvPr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2112;p51">
              <a:extLst>
                <a:ext uri="{FF2B5EF4-FFF2-40B4-BE49-F238E27FC236}">
                  <a16:creationId xmlns:a16="http://schemas.microsoft.com/office/drawing/2014/main" id="{454CFACF-C8A6-4EDB-BDED-FF4C7E992F18}"/>
                </a:ext>
              </a:extLst>
            </p:cNvPr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2113;p51">
              <a:extLst>
                <a:ext uri="{FF2B5EF4-FFF2-40B4-BE49-F238E27FC236}">
                  <a16:creationId xmlns:a16="http://schemas.microsoft.com/office/drawing/2014/main" id="{A85D3515-6546-446B-B0FB-621B79C23D43}"/>
                </a:ext>
              </a:extLst>
            </p:cNvPr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2114;p51">
              <a:extLst>
                <a:ext uri="{FF2B5EF4-FFF2-40B4-BE49-F238E27FC236}">
                  <a16:creationId xmlns:a16="http://schemas.microsoft.com/office/drawing/2014/main" id="{00D4CF99-CF2A-4FBA-8540-8B9029C1D4A6}"/>
                </a:ext>
              </a:extLst>
            </p:cNvPr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2115;p51">
              <a:extLst>
                <a:ext uri="{FF2B5EF4-FFF2-40B4-BE49-F238E27FC236}">
                  <a16:creationId xmlns:a16="http://schemas.microsoft.com/office/drawing/2014/main" id="{743D25E4-CD55-4DD4-90CA-4258C4CC3C0D}"/>
                </a:ext>
              </a:extLst>
            </p:cNvPr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2116;p51">
              <a:extLst>
                <a:ext uri="{FF2B5EF4-FFF2-40B4-BE49-F238E27FC236}">
                  <a16:creationId xmlns:a16="http://schemas.microsoft.com/office/drawing/2014/main" id="{CEF6B0D8-1E46-46DB-B5AA-07CCAA5F1A6D}"/>
                </a:ext>
              </a:extLst>
            </p:cNvPr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2117;p51">
              <a:extLst>
                <a:ext uri="{FF2B5EF4-FFF2-40B4-BE49-F238E27FC236}">
                  <a16:creationId xmlns:a16="http://schemas.microsoft.com/office/drawing/2014/main" id="{C15B1210-61EB-4D44-BEEE-52398D1DD436}"/>
                </a:ext>
              </a:extLst>
            </p:cNvPr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2118;p51">
              <a:extLst>
                <a:ext uri="{FF2B5EF4-FFF2-40B4-BE49-F238E27FC236}">
                  <a16:creationId xmlns:a16="http://schemas.microsoft.com/office/drawing/2014/main" id="{D3A6A806-86FB-42EF-8EBC-18E79A4A22ED}"/>
                </a:ext>
              </a:extLst>
            </p:cNvPr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2119;p51">
              <a:extLst>
                <a:ext uri="{FF2B5EF4-FFF2-40B4-BE49-F238E27FC236}">
                  <a16:creationId xmlns:a16="http://schemas.microsoft.com/office/drawing/2014/main" id="{9319C581-E28D-4BC7-86AC-7CBEB18F4625}"/>
                </a:ext>
              </a:extLst>
            </p:cNvPr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120;p51">
              <a:extLst>
                <a:ext uri="{FF2B5EF4-FFF2-40B4-BE49-F238E27FC236}">
                  <a16:creationId xmlns:a16="http://schemas.microsoft.com/office/drawing/2014/main" id="{BEFDC0D3-2C67-43DD-B1C0-D1EE1E76C89B}"/>
                </a:ext>
              </a:extLst>
            </p:cNvPr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482030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36"/>
          <p:cNvGrpSpPr/>
          <p:nvPr/>
        </p:nvGrpSpPr>
        <p:grpSpPr>
          <a:xfrm flipH="1">
            <a:off x="719922" y="934457"/>
            <a:ext cx="3253287" cy="176025"/>
            <a:chOff x="4345425" y="2175475"/>
            <a:chExt cx="800750" cy="176025"/>
          </a:xfrm>
        </p:grpSpPr>
        <p:sp>
          <p:nvSpPr>
            <p:cNvPr id="1081" name="Google Shape;1081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9" name="Google Shape;1089;p3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78600" cy="101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Filosofía en el Fundamento</a:t>
            </a:r>
            <a:endParaRPr dirty="0"/>
          </a:p>
        </p:txBody>
      </p:sp>
      <p:sp>
        <p:nvSpPr>
          <p:cNvPr id="1090" name="Google Shape;1090;p36"/>
          <p:cNvSpPr txBox="1">
            <a:spLocks noGrp="1"/>
          </p:cNvSpPr>
          <p:nvPr>
            <p:ph type="body" idx="1"/>
          </p:nvPr>
        </p:nvSpPr>
        <p:spPr>
          <a:xfrm>
            <a:off x="159866" y="1625756"/>
            <a:ext cx="3938734" cy="339389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164465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Cada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vez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según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hondura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historia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pueblo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está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falta,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inicio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determinante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todo,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poetizar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poeta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pensar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pensador,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filosofía. Un pueblo histórico sin filosofía es como un águila sin la alta amplitud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luciente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éter,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alas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alcanzan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vuelo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puro.</a:t>
            </a:r>
          </a:p>
          <a:p>
            <a:pPr marL="0" marR="164465" indent="0" algn="just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None/>
            </a:pP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414020" indent="0" algn="just">
              <a:lnSpc>
                <a:spcPct val="100000"/>
              </a:lnSpc>
              <a:spcBef>
                <a:spcPts val="580"/>
              </a:spcBef>
              <a:buNone/>
            </a:pP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1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</a:t>
            </a:r>
            <a:r>
              <a:rPr lang="es-ES" sz="1200" spc="-1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s-ES" sz="1200" spc="-1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algo</a:t>
            </a:r>
            <a:r>
              <a:rPr lang="es-ES" sz="1200" spc="-1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completamente</a:t>
            </a:r>
            <a:r>
              <a:rPr lang="es-ES" sz="1200" spc="-1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diferente</a:t>
            </a:r>
            <a:r>
              <a:rPr lang="es-ES" sz="1200" spc="-1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“visión</a:t>
            </a:r>
            <a:r>
              <a:rPr lang="es-ES" sz="1200" spc="-12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mundo”</a:t>
            </a:r>
            <a:r>
              <a:rPr lang="es-ES" sz="1200" spc="-1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es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fundamentalmente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distinta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</a:t>
            </a:r>
            <a:r>
              <a:rPr lang="es-ES" sz="1200" spc="-1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“ciencia”.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</a:t>
            </a:r>
            <a:r>
              <a:rPr lang="es-ES" sz="1200" spc="-1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</a:t>
            </a:r>
            <a:r>
              <a:rPr lang="es-ES" sz="1200" spc="-13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puede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reemplazar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desde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sí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visión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mundo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ni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ciencia;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pero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tampoco puede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jamás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evaluada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desde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ahí.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medirse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sino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propia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esencia, que ya luce ya se oculta. La filosofía tampoco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efectúa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nada,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nosotros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evaluamos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respecto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si,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qué,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inmediatamente</a:t>
            </a:r>
            <a:r>
              <a:rPr lang="es-ES" sz="1200" spc="-3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útil.</a:t>
            </a:r>
            <a:endParaRPr lang="es-CL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dirty="0"/>
          </a:p>
        </p:txBody>
      </p:sp>
      <p:sp>
        <p:nvSpPr>
          <p:cNvPr id="1091" name="Google Shape;1091;p36"/>
          <p:cNvSpPr txBox="1">
            <a:spLocks noGrp="1"/>
          </p:cNvSpPr>
          <p:nvPr>
            <p:ph type="body" idx="2"/>
          </p:nvPr>
        </p:nvSpPr>
        <p:spPr>
          <a:xfrm>
            <a:off x="5202492" y="954907"/>
            <a:ext cx="3703303" cy="394779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72390" indent="0" algn="just">
              <a:lnSpc>
                <a:spcPct val="100000"/>
              </a:lnSpc>
              <a:spcBef>
                <a:spcPts val="585"/>
              </a:spcBef>
              <a:spcAft>
                <a:spcPts val="0"/>
              </a:spcAft>
              <a:buNone/>
            </a:pP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bien,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inversa,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saber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precursor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acerca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esencia</a:t>
            </a:r>
            <a:r>
              <a:rPr lang="es-ES" sz="1200" spc="-9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 las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cosas,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abre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nuevas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regiones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perspectivas del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preguntar,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saber de una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esencia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constantemente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oculta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nuevo.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Precisamente</a:t>
            </a:r>
            <a:r>
              <a:rPr lang="es-ES" sz="1200" spc="-7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</a:t>
            </a:r>
            <a:r>
              <a:rPr lang="es-ES" sz="1200" spc="-7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eso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jamás se podrá hacer de este saber algo utilizable.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Siempre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actúa,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cuando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actúa, sólo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mediatamente,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 tanto que la meditación filosófica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provee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 todo comportamiento de nuevos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horizontes,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 a toda decisión, de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nuevas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normas.</a:t>
            </a:r>
            <a:r>
              <a:rPr lang="es-ES" sz="1200" spc="-1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Pero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sólo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puede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tal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cosa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cuando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s-ES" sz="1200" spc="-1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atreve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su</a:t>
            </a:r>
            <a:r>
              <a:rPr lang="es-ES" sz="1200" spc="-1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asunto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más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propio,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poner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mediante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pensar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meta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toda</a:t>
            </a:r>
            <a:r>
              <a:rPr lang="es-ES" sz="12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meditación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para</a:t>
            </a:r>
            <a:r>
              <a:rPr lang="es-ES" sz="1200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 existencia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</a:t>
            </a:r>
            <a:r>
              <a:rPr lang="es-ES" sz="1200" i="1" dirty="0" err="1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Dasein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humano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y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erigir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así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historia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del</a:t>
            </a:r>
            <a:r>
              <a:rPr lang="es-ES" sz="1200" spc="-9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ser</a:t>
            </a:r>
            <a:r>
              <a:rPr lang="es-ES" sz="1200" spc="-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humano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un </a:t>
            </a:r>
            <a:r>
              <a:rPr lang="es-ES" sz="1200" spc="-1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oculto </a:t>
            </a:r>
            <a:r>
              <a:rPr lang="es-ES" sz="1200" spc="-1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predominio. </a:t>
            </a:r>
            <a:r>
              <a:rPr lang="es-ES" sz="1200" spc="-2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Por </a:t>
            </a:r>
            <a:r>
              <a:rPr lang="es-ES" sz="12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ello tenemos que decir: </a:t>
            </a:r>
            <a:r>
              <a:rPr lang="es-ES" sz="1200" b="1" i="1" spc="-1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 el </a:t>
            </a:r>
            <a:r>
              <a:rPr lang="es-ES" sz="1200" b="1" i="1" spc="-2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saber,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inmediatamente</a:t>
            </a:r>
            <a:r>
              <a:rPr lang="es-ES" sz="1200" b="1" i="1" spc="-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inútil</a:t>
            </a:r>
            <a:r>
              <a:rPr lang="es-ES" sz="1200" b="1" i="1" spc="-9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spc="-1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pero</a:t>
            </a:r>
            <a:r>
              <a:rPr lang="es-ES" sz="1200" b="1" i="1" spc="-9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spc="-1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predominante,</a:t>
            </a:r>
            <a:r>
              <a:rPr lang="es-ES" sz="1200" b="1" i="1" spc="-9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spc="-1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acerca</a:t>
            </a:r>
            <a:r>
              <a:rPr lang="es-ES" sz="1200" b="1" i="1" spc="-9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b="1" i="1" spc="-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200" b="1" i="1" spc="-9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esencia</a:t>
            </a:r>
            <a:r>
              <a:rPr lang="es-ES" sz="1200" b="1" i="1" spc="-9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200" b="1" i="1" spc="-95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</a:t>
            </a:r>
            <a:r>
              <a:rPr lang="es-ES" sz="1200" b="1" i="1" spc="-1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200" b="1" i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cosas</a:t>
            </a:r>
            <a:r>
              <a:rPr lang="es-ES" sz="1200" b="1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</a:t>
            </a:r>
            <a:endParaRPr lang="es-CL" sz="1200" b="1" dirty="0">
              <a:solidFill>
                <a:schemeClr val="accent1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83920" indent="0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endParaRPr lang="es-ES" sz="1100" dirty="0">
              <a:solidFill>
                <a:srgbClr val="067377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83920" indent="0" algn="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lang="es-ES" sz="1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Heidegger,</a:t>
            </a:r>
            <a:r>
              <a:rPr lang="es-ES" sz="11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M.</a:t>
            </a:r>
            <a:r>
              <a:rPr lang="es-ES" sz="1100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883920" indent="0" algn="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lang="es-ES" sz="11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Preguntas</a:t>
            </a:r>
            <a:r>
              <a:rPr lang="es-ES" sz="1100" i="1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fundamentales</a:t>
            </a:r>
            <a:r>
              <a:rPr lang="es-ES" sz="1100" i="1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de</a:t>
            </a:r>
            <a:r>
              <a:rPr lang="es-ES" sz="1100" i="1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</a:t>
            </a:r>
            <a:r>
              <a:rPr lang="es-ES" sz="1100" i="1" spc="-85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s-ES" sz="1100" i="1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filosofía</a:t>
            </a:r>
            <a:r>
              <a:rPr lang="es-ES" sz="1100" i="1" spc="-8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883920" indent="0" algn="r">
              <a:lnSpc>
                <a:spcPct val="100000"/>
              </a:lnSpc>
              <a:spcBef>
                <a:spcPts val="540"/>
              </a:spcBef>
              <a:spcAft>
                <a:spcPts val="0"/>
              </a:spcAft>
              <a:buNone/>
            </a:pPr>
            <a:r>
              <a:rPr lang="es-ES" sz="1100" dirty="0">
                <a:solidFill>
                  <a:srgbClr val="06737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(1937-1938)</a:t>
            </a:r>
            <a:endParaRPr lang="es-CL" sz="11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endParaRPr sz="1200" dirty="0"/>
          </a:p>
        </p:txBody>
      </p:sp>
      <p:grpSp>
        <p:nvGrpSpPr>
          <p:cNvPr id="1094" name="Google Shape;1094;p36"/>
          <p:cNvGrpSpPr/>
          <p:nvPr/>
        </p:nvGrpSpPr>
        <p:grpSpPr>
          <a:xfrm flipH="1">
            <a:off x="719986" y="1396579"/>
            <a:ext cx="2997127" cy="176025"/>
            <a:chOff x="4345425" y="2175475"/>
            <a:chExt cx="800750" cy="176025"/>
          </a:xfrm>
        </p:grpSpPr>
        <p:sp>
          <p:nvSpPr>
            <p:cNvPr id="1095" name="Google Shape;1095;p36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36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4" name="Google Shape;1114;p36"/>
          <p:cNvGrpSpPr/>
          <p:nvPr/>
        </p:nvGrpSpPr>
        <p:grpSpPr>
          <a:xfrm rot="6708397">
            <a:off x="5022063" y="4241496"/>
            <a:ext cx="1376274" cy="908487"/>
            <a:chOff x="5248525" y="821375"/>
            <a:chExt cx="1082824" cy="694544"/>
          </a:xfrm>
        </p:grpSpPr>
        <p:sp>
          <p:nvSpPr>
            <p:cNvPr id="1115" name="Google Shape;1115;p36"/>
            <p:cNvSpPr/>
            <p:nvPr/>
          </p:nvSpPr>
          <p:spPr>
            <a:xfrm>
              <a:off x="5386964" y="1033865"/>
              <a:ext cx="843217" cy="475585"/>
            </a:xfrm>
            <a:custGeom>
              <a:avLst/>
              <a:gdLst/>
              <a:ahLst/>
              <a:cxnLst/>
              <a:rect l="l" t="t" r="r" b="b"/>
              <a:pathLst>
                <a:path w="24870" h="14027" extrusionOk="0">
                  <a:moveTo>
                    <a:pt x="2110" y="1"/>
                  </a:moveTo>
                  <a:lnTo>
                    <a:pt x="172" y="5463"/>
                  </a:lnTo>
                  <a:lnTo>
                    <a:pt x="0" y="5941"/>
                  </a:lnTo>
                  <a:lnTo>
                    <a:pt x="22760" y="14026"/>
                  </a:lnTo>
                  <a:lnTo>
                    <a:pt x="22995" y="13368"/>
                  </a:lnTo>
                  <a:lnTo>
                    <a:pt x="24870" y="8086"/>
                  </a:lnTo>
                  <a:lnTo>
                    <a:pt x="2110" y="1"/>
                  </a:lnTo>
                  <a:close/>
                </a:path>
              </a:pathLst>
            </a:custGeom>
            <a:solidFill>
              <a:srgbClr val="0285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36"/>
            <p:cNvSpPr/>
            <p:nvPr/>
          </p:nvSpPr>
          <p:spPr>
            <a:xfrm>
              <a:off x="5455115" y="824528"/>
              <a:ext cx="851795" cy="486876"/>
            </a:xfrm>
            <a:custGeom>
              <a:avLst/>
              <a:gdLst/>
              <a:ahLst/>
              <a:cxnLst/>
              <a:rect l="l" t="t" r="r" b="b"/>
              <a:pathLst>
                <a:path w="25123" h="14360" extrusionOk="0">
                  <a:moveTo>
                    <a:pt x="2209" y="0"/>
                  </a:moveTo>
                  <a:lnTo>
                    <a:pt x="0" y="6220"/>
                  </a:lnTo>
                  <a:lnTo>
                    <a:pt x="22914" y="14359"/>
                  </a:lnTo>
                  <a:lnTo>
                    <a:pt x="25122" y="8140"/>
                  </a:lnTo>
                  <a:lnTo>
                    <a:pt x="2209" y="0"/>
                  </a:lnTo>
                  <a:close/>
                </a:path>
              </a:pathLst>
            </a:custGeom>
            <a:solidFill>
              <a:srgbClr val="00AF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36"/>
            <p:cNvSpPr/>
            <p:nvPr/>
          </p:nvSpPr>
          <p:spPr>
            <a:xfrm>
              <a:off x="5343564" y="832157"/>
              <a:ext cx="980431" cy="665352"/>
            </a:xfrm>
            <a:custGeom>
              <a:avLst/>
              <a:gdLst/>
              <a:ahLst/>
              <a:cxnLst/>
              <a:rect l="l" t="t" r="r" b="b"/>
              <a:pathLst>
                <a:path w="28917" h="19624" extrusionOk="0">
                  <a:moveTo>
                    <a:pt x="3858" y="0"/>
                  </a:moveTo>
                  <a:lnTo>
                    <a:pt x="0" y="10853"/>
                  </a:lnTo>
                  <a:cubicBezTo>
                    <a:pt x="36" y="10889"/>
                    <a:pt x="72" y="10916"/>
                    <a:pt x="118" y="10934"/>
                  </a:cubicBezTo>
                  <a:lnTo>
                    <a:pt x="1452" y="11412"/>
                  </a:lnTo>
                  <a:lnTo>
                    <a:pt x="3390" y="5950"/>
                  </a:lnTo>
                  <a:lnTo>
                    <a:pt x="5328" y="496"/>
                  </a:lnTo>
                  <a:lnTo>
                    <a:pt x="3994" y="27"/>
                  </a:lnTo>
                  <a:cubicBezTo>
                    <a:pt x="3948" y="18"/>
                    <a:pt x="3903" y="9"/>
                    <a:pt x="3858" y="0"/>
                  </a:cubicBezTo>
                  <a:close/>
                  <a:moveTo>
                    <a:pt x="28061" y="8681"/>
                  </a:moveTo>
                  <a:lnTo>
                    <a:pt x="26150" y="14035"/>
                  </a:lnTo>
                  <a:lnTo>
                    <a:pt x="24275" y="19317"/>
                  </a:lnTo>
                  <a:lnTo>
                    <a:pt x="25140" y="19624"/>
                  </a:lnTo>
                  <a:lnTo>
                    <a:pt x="28917" y="8978"/>
                  </a:lnTo>
                  <a:lnTo>
                    <a:pt x="28061" y="8681"/>
                  </a:lnTo>
                  <a:close/>
                </a:path>
              </a:pathLst>
            </a:custGeom>
            <a:solidFill>
              <a:srgbClr val="AFA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36"/>
            <p:cNvSpPr/>
            <p:nvPr/>
          </p:nvSpPr>
          <p:spPr>
            <a:xfrm>
              <a:off x="5248525" y="830292"/>
              <a:ext cx="225875" cy="369870"/>
            </a:xfrm>
            <a:custGeom>
              <a:avLst/>
              <a:gdLst/>
              <a:ahLst/>
              <a:cxnLst/>
              <a:rect l="l" t="t" r="r" b="b"/>
              <a:pathLst>
                <a:path w="6662" h="10909" extrusionOk="0">
                  <a:moveTo>
                    <a:pt x="5792" y="0"/>
                  </a:moveTo>
                  <a:cubicBezTo>
                    <a:pt x="3890" y="0"/>
                    <a:pt x="2470" y="856"/>
                    <a:pt x="1550" y="2561"/>
                  </a:cubicBezTo>
                  <a:cubicBezTo>
                    <a:pt x="1019" y="3553"/>
                    <a:pt x="640" y="4607"/>
                    <a:pt x="424" y="5743"/>
                  </a:cubicBezTo>
                  <a:cubicBezTo>
                    <a:pt x="0" y="7934"/>
                    <a:pt x="802" y="9655"/>
                    <a:pt x="2803" y="10908"/>
                  </a:cubicBezTo>
                  <a:lnTo>
                    <a:pt x="6661" y="55"/>
                  </a:lnTo>
                  <a:cubicBezTo>
                    <a:pt x="6361" y="18"/>
                    <a:pt x="6071" y="0"/>
                    <a:pt x="5792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36"/>
            <p:cNvSpPr/>
            <p:nvPr/>
          </p:nvSpPr>
          <p:spPr>
            <a:xfrm>
              <a:off x="5250356" y="821375"/>
              <a:ext cx="1080993" cy="694544"/>
            </a:xfrm>
            <a:custGeom>
              <a:avLst/>
              <a:gdLst/>
              <a:ahLst/>
              <a:cxnLst/>
              <a:rect l="l" t="t" r="r" b="b"/>
              <a:pathLst>
                <a:path w="31883" h="20485" extrusionOk="0">
                  <a:moveTo>
                    <a:pt x="30903" y="9238"/>
                  </a:moveTo>
                  <a:lnTo>
                    <a:pt x="31425" y="9422"/>
                  </a:lnTo>
                  <a:lnTo>
                    <a:pt x="31425" y="9422"/>
                  </a:lnTo>
                  <a:cubicBezTo>
                    <a:pt x="31154" y="10260"/>
                    <a:pt x="30869" y="11089"/>
                    <a:pt x="30584" y="11910"/>
                  </a:cubicBezTo>
                  <a:cubicBezTo>
                    <a:pt x="30287" y="12803"/>
                    <a:pt x="29971" y="13686"/>
                    <a:pt x="29656" y="14578"/>
                  </a:cubicBezTo>
                  <a:lnTo>
                    <a:pt x="28700" y="17238"/>
                  </a:lnTo>
                  <a:cubicBezTo>
                    <a:pt x="28398" y="18060"/>
                    <a:pt x="28088" y="18875"/>
                    <a:pt x="27770" y="19697"/>
                  </a:cubicBezTo>
                  <a:lnTo>
                    <a:pt x="27770" y="19697"/>
                  </a:lnTo>
                  <a:lnTo>
                    <a:pt x="27262" y="19517"/>
                  </a:lnTo>
                  <a:lnTo>
                    <a:pt x="27262" y="19517"/>
                  </a:lnTo>
                  <a:cubicBezTo>
                    <a:pt x="27552" y="18623"/>
                    <a:pt x="27856" y="17736"/>
                    <a:pt x="28160" y="16841"/>
                  </a:cubicBezTo>
                  <a:cubicBezTo>
                    <a:pt x="28493" y="15894"/>
                    <a:pt x="28818" y="14948"/>
                    <a:pt x="29160" y="14002"/>
                  </a:cubicBezTo>
                  <a:cubicBezTo>
                    <a:pt x="29503" y="13055"/>
                    <a:pt x="29836" y="12109"/>
                    <a:pt x="30179" y="11171"/>
                  </a:cubicBezTo>
                  <a:cubicBezTo>
                    <a:pt x="30419" y="10523"/>
                    <a:pt x="30660" y="9880"/>
                    <a:pt x="30903" y="9238"/>
                  </a:cubicBezTo>
                  <a:close/>
                  <a:moveTo>
                    <a:pt x="5751" y="373"/>
                  </a:moveTo>
                  <a:cubicBezTo>
                    <a:pt x="6073" y="381"/>
                    <a:pt x="6404" y="417"/>
                    <a:pt x="6717" y="470"/>
                  </a:cubicBezTo>
                  <a:lnTo>
                    <a:pt x="6717" y="470"/>
                  </a:lnTo>
                  <a:cubicBezTo>
                    <a:pt x="6935" y="557"/>
                    <a:pt x="7145" y="636"/>
                    <a:pt x="7355" y="724"/>
                  </a:cubicBezTo>
                  <a:cubicBezTo>
                    <a:pt x="7581" y="814"/>
                    <a:pt x="7797" y="904"/>
                    <a:pt x="8013" y="994"/>
                  </a:cubicBezTo>
                  <a:cubicBezTo>
                    <a:pt x="8013" y="994"/>
                    <a:pt x="8013" y="1003"/>
                    <a:pt x="8013" y="1003"/>
                  </a:cubicBezTo>
                  <a:cubicBezTo>
                    <a:pt x="8033" y="1009"/>
                    <a:pt x="8052" y="1011"/>
                    <a:pt x="8071" y="1011"/>
                  </a:cubicBezTo>
                  <a:cubicBezTo>
                    <a:pt x="8152" y="1011"/>
                    <a:pt x="8228" y="966"/>
                    <a:pt x="8257" y="886"/>
                  </a:cubicBezTo>
                  <a:lnTo>
                    <a:pt x="8257" y="877"/>
                  </a:lnTo>
                  <a:lnTo>
                    <a:pt x="8414" y="444"/>
                  </a:lnTo>
                  <a:lnTo>
                    <a:pt x="8414" y="444"/>
                  </a:lnTo>
                  <a:cubicBezTo>
                    <a:pt x="10263" y="1072"/>
                    <a:pt x="12104" y="1701"/>
                    <a:pt x="13945" y="2347"/>
                  </a:cubicBezTo>
                  <a:cubicBezTo>
                    <a:pt x="15847" y="3005"/>
                    <a:pt x="17749" y="3672"/>
                    <a:pt x="19641" y="4339"/>
                  </a:cubicBezTo>
                  <a:lnTo>
                    <a:pt x="22490" y="5348"/>
                  </a:lnTo>
                  <a:lnTo>
                    <a:pt x="25329" y="6367"/>
                  </a:lnTo>
                  <a:cubicBezTo>
                    <a:pt x="27160" y="7029"/>
                    <a:pt x="28991" y="7701"/>
                    <a:pt x="30814" y="8396"/>
                  </a:cubicBezTo>
                  <a:lnTo>
                    <a:pt x="30814" y="8396"/>
                  </a:lnTo>
                  <a:cubicBezTo>
                    <a:pt x="30764" y="8551"/>
                    <a:pt x="30714" y="8705"/>
                    <a:pt x="30664" y="8859"/>
                  </a:cubicBezTo>
                  <a:lnTo>
                    <a:pt x="30664" y="8859"/>
                  </a:lnTo>
                  <a:cubicBezTo>
                    <a:pt x="30645" y="8878"/>
                    <a:pt x="30630" y="8901"/>
                    <a:pt x="30620" y="8927"/>
                  </a:cubicBezTo>
                  <a:cubicBezTo>
                    <a:pt x="30610" y="8958"/>
                    <a:pt x="30607" y="8990"/>
                    <a:pt x="30611" y="9019"/>
                  </a:cubicBezTo>
                  <a:lnTo>
                    <a:pt x="30611" y="9019"/>
                  </a:lnTo>
                  <a:cubicBezTo>
                    <a:pt x="30384" y="9706"/>
                    <a:pt x="30151" y="10391"/>
                    <a:pt x="29917" y="11072"/>
                  </a:cubicBezTo>
                  <a:cubicBezTo>
                    <a:pt x="29602" y="12027"/>
                    <a:pt x="29259" y="12974"/>
                    <a:pt x="28926" y="13920"/>
                  </a:cubicBezTo>
                  <a:cubicBezTo>
                    <a:pt x="28592" y="14867"/>
                    <a:pt x="28250" y="15804"/>
                    <a:pt x="27907" y="16751"/>
                  </a:cubicBezTo>
                  <a:cubicBezTo>
                    <a:pt x="27557" y="17694"/>
                    <a:pt x="27216" y="18628"/>
                    <a:pt x="26847" y="19562"/>
                  </a:cubicBezTo>
                  <a:lnTo>
                    <a:pt x="26847" y="19562"/>
                  </a:lnTo>
                  <a:cubicBezTo>
                    <a:pt x="26846" y="19565"/>
                    <a:pt x="26845" y="19569"/>
                    <a:pt x="26844" y="19572"/>
                  </a:cubicBezTo>
                  <a:lnTo>
                    <a:pt x="26841" y="19578"/>
                  </a:lnTo>
                  <a:lnTo>
                    <a:pt x="26841" y="19578"/>
                  </a:lnTo>
                  <a:cubicBezTo>
                    <a:pt x="26840" y="19580"/>
                    <a:pt x="26838" y="19581"/>
                    <a:pt x="26835" y="19581"/>
                  </a:cubicBezTo>
                  <a:cubicBezTo>
                    <a:pt x="26832" y="19592"/>
                    <a:pt x="26830" y="19603"/>
                    <a:pt x="26829" y="19614"/>
                  </a:cubicBezTo>
                  <a:lnTo>
                    <a:pt x="26829" y="19614"/>
                  </a:lnTo>
                  <a:lnTo>
                    <a:pt x="26673" y="20051"/>
                  </a:lnTo>
                  <a:lnTo>
                    <a:pt x="26673" y="20051"/>
                  </a:lnTo>
                  <a:cubicBezTo>
                    <a:pt x="24831" y="19414"/>
                    <a:pt x="22989" y="18785"/>
                    <a:pt x="21147" y="18148"/>
                  </a:cubicBezTo>
                  <a:lnTo>
                    <a:pt x="15450" y="16147"/>
                  </a:lnTo>
                  <a:lnTo>
                    <a:pt x="9753" y="14137"/>
                  </a:lnTo>
                  <a:cubicBezTo>
                    <a:pt x="7921" y="13474"/>
                    <a:pt x="6090" y="12811"/>
                    <a:pt x="4274" y="12091"/>
                  </a:cubicBezTo>
                  <a:lnTo>
                    <a:pt x="4274" y="12091"/>
                  </a:lnTo>
                  <a:lnTo>
                    <a:pt x="4381" y="11793"/>
                  </a:lnTo>
                  <a:cubicBezTo>
                    <a:pt x="4417" y="11694"/>
                    <a:pt x="4363" y="11586"/>
                    <a:pt x="4264" y="11550"/>
                  </a:cubicBezTo>
                  <a:cubicBezTo>
                    <a:pt x="3813" y="11397"/>
                    <a:pt x="3371" y="11252"/>
                    <a:pt x="2921" y="11099"/>
                  </a:cubicBezTo>
                  <a:lnTo>
                    <a:pt x="2921" y="11099"/>
                  </a:lnTo>
                  <a:lnTo>
                    <a:pt x="2957" y="11108"/>
                  </a:lnTo>
                  <a:cubicBezTo>
                    <a:pt x="2398" y="10784"/>
                    <a:pt x="1884" y="10378"/>
                    <a:pt x="1460" y="9891"/>
                  </a:cubicBezTo>
                  <a:cubicBezTo>
                    <a:pt x="1046" y="9404"/>
                    <a:pt x="739" y="8828"/>
                    <a:pt x="595" y="8215"/>
                  </a:cubicBezTo>
                  <a:cubicBezTo>
                    <a:pt x="442" y="7602"/>
                    <a:pt x="451" y="6962"/>
                    <a:pt x="550" y="6331"/>
                  </a:cubicBezTo>
                  <a:cubicBezTo>
                    <a:pt x="604" y="6015"/>
                    <a:pt x="685" y="5700"/>
                    <a:pt x="766" y="5393"/>
                  </a:cubicBezTo>
                  <a:cubicBezTo>
                    <a:pt x="856" y="5078"/>
                    <a:pt x="956" y="4771"/>
                    <a:pt x="1055" y="4465"/>
                  </a:cubicBezTo>
                  <a:cubicBezTo>
                    <a:pt x="1514" y="3266"/>
                    <a:pt x="2010" y="2022"/>
                    <a:pt x="3029" y="1211"/>
                  </a:cubicBezTo>
                  <a:cubicBezTo>
                    <a:pt x="3534" y="814"/>
                    <a:pt x="4147" y="562"/>
                    <a:pt x="4787" y="454"/>
                  </a:cubicBezTo>
                  <a:cubicBezTo>
                    <a:pt x="5102" y="391"/>
                    <a:pt x="5426" y="373"/>
                    <a:pt x="5751" y="373"/>
                  </a:cubicBezTo>
                  <a:close/>
                  <a:moveTo>
                    <a:pt x="8302" y="1"/>
                  </a:moveTo>
                  <a:cubicBezTo>
                    <a:pt x="8223" y="1"/>
                    <a:pt x="8150" y="51"/>
                    <a:pt x="8122" y="129"/>
                  </a:cubicBezTo>
                  <a:lnTo>
                    <a:pt x="8113" y="129"/>
                  </a:lnTo>
                  <a:lnTo>
                    <a:pt x="7956" y="581"/>
                  </a:lnTo>
                  <a:lnTo>
                    <a:pt x="7956" y="581"/>
                  </a:lnTo>
                  <a:cubicBezTo>
                    <a:pt x="7792" y="532"/>
                    <a:pt x="7628" y="479"/>
                    <a:pt x="7464" y="427"/>
                  </a:cubicBezTo>
                  <a:cubicBezTo>
                    <a:pt x="7238" y="363"/>
                    <a:pt x="7013" y="291"/>
                    <a:pt x="6788" y="219"/>
                  </a:cubicBezTo>
                  <a:lnTo>
                    <a:pt x="6779" y="219"/>
                  </a:lnTo>
                  <a:cubicBezTo>
                    <a:pt x="6779" y="210"/>
                    <a:pt x="6770" y="210"/>
                    <a:pt x="6761" y="210"/>
                  </a:cubicBezTo>
                  <a:cubicBezTo>
                    <a:pt x="6451" y="177"/>
                    <a:pt x="6140" y="157"/>
                    <a:pt x="5828" y="157"/>
                  </a:cubicBezTo>
                  <a:cubicBezTo>
                    <a:pt x="5468" y="157"/>
                    <a:pt x="5108" y="183"/>
                    <a:pt x="4750" y="246"/>
                  </a:cubicBezTo>
                  <a:cubicBezTo>
                    <a:pt x="4083" y="363"/>
                    <a:pt x="3434" y="616"/>
                    <a:pt x="2876" y="994"/>
                  </a:cubicBezTo>
                  <a:cubicBezTo>
                    <a:pt x="2299" y="1373"/>
                    <a:pt x="1821" y="1887"/>
                    <a:pt x="1442" y="2464"/>
                  </a:cubicBezTo>
                  <a:cubicBezTo>
                    <a:pt x="1253" y="2752"/>
                    <a:pt x="1100" y="3050"/>
                    <a:pt x="956" y="3347"/>
                  </a:cubicBezTo>
                  <a:cubicBezTo>
                    <a:pt x="802" y="3654"/>
                    <a:pt x="676" y="3969"/>
                    <a:pt x="568" y="4294"/>
                  </a:cubicBezTo>
                  <a:cubicBezTo>
                    <a:pt x="343" y="4934"/>
                    <a:pt x="171" y="5583"/>
                    <a:pt x="81" y="6268"/>
                  </a:cubicBezTo>
                  <a:cubicBezTo>
                    <a:pt x="0" y="6944"/>
                    <a:pt x="27" y="7647"/>
                    <a:pt x="225" y="8314"/>
                  </a:cubicBezTo>
                  <a:cubicBezTo>
                    <a:pt x="406" y="8981"/>
                    <a:pt x="766" y="9594"/>
                    <a:pt x="1208" y="10108"/>
                  </a:cubicBezTo>
                  <a:cubicBezTo>
                    <a:pt x="1659" y="10630"/>
                    <a:pt x="2209" y="11045"/>
                    <a:pt x="2776" y="11397"/>
                  </a:cubicBezTo>
                  <a:cubicBezTo>
                    <a:pt x="2785" y="11406"/>
                    <a:pt x="2794" y="11415"/>
                    <a:pt x="2803" y="11415"/>
                  </a:cubicBezTo>
                  <a:lnTo>
                    <a:pt x="2812" y="11415"/>
                  </a:lnTo>
                  <a:cubicBezTo>
                    <a:pt x="3194" y="11555"/>
                    <a:pt x="3575" y="11695"/>
                    <a:pt x="3957" y="11841"/>
                  </a:cubicBezTo>
                  <a:lnTo>
                    <a:pt x="3957" y="11841"/>
                  </a:lnTo>
                  <a:lnTo>
                    <a:pt x="3849" y="12136"/>
                  </a:lnTo>
                  <a:lnTo>
                    <a:pt x="3840" y="12154"/>
                  </a:lnTo>
                  <a:cubicBezTo>
                    <a:pt x="3813" y="12253"/>
                    <a:pt x="3867" y="12361"/>
                    <a:pt x="3966" y="12388"/>
                  </a:cubicBezTo>
                  <a:cubicBezTo>
                    <a:pt x="5886" y="12992"/>
                    <a:pt x="7788" y="13650"/>
                    <a:pt x="9690" y="14317"/>
                  </a:cubicBezTo>
                  <a:lnTo>
                    <a:pt x="15378" y="16345"/>
                  </a:lnTo>
                  <a:lnTo>
                    <a:pt x="21057" y="18400"/>
                  </a:lnTo>
                  <a:cubicBezTo>
                    <a:pt x="22950" y="19076"/>
                    <a:pt x="24833" y="19779"/>
                    <a:pt x="26726" y="20473"/>
                  </a:cubicBezTo>
                  <a:cubicBezTo>
                    <a:pt x="26747" y="20481"/>
                    <a:pt x="26769" y="20485"/>
                    <a:pt x="26791" y="20485"/>
                  </a:cubicBezTo>
                  <a:cubicBezTo>
                    <a:pt x="26871" y="20485"/>
                    <a:pt x="26950" y="20435"/>
                    <a:pt x="26979" y="20356"/>
                  </a:cubicBezTo>
                  <a:lnTo>
                    <a:pt x="27142" y="19880"/>
                  </a:lnTo>
                  <a:lnTo>
                    <a:pt x="27142" y="19880"/>
                  </a:lnTo>
                  <a:lnTo>
                    <a:pt x="27817" y="20122"/>
                  </a:lnTo>
                  <a:lnTo>
                    <a:pt x="27835" y="20131"/>
                  </a:lnTo>
                  <a:cubicBezTo>
                    <a:pt x="27852" y="20136"/>
                    <a:pt x="27869" y="20138"/>
                    <a:pt x="27886" y="20138"/>
                  </a:cubicBezTo>
                  <a:cubicBezTo>
                    <a:pt x="27967" y="20138"/>
                    <a:pt x="28040" y="20087"/>
                    <a:pt x="28069" y="20005"/>
                  </a:cubicBezTo>
                  <a:cubicBezTo>
                    <a:pt x="28358" y="19112"/>
                    <a:pt x="28655" y="18220"/>
                    <a:pt x="28962" y="17328"/>
                  </a:cubicBezTo>
                  <a:lnTo>
                    <a:pt x="29890" y="14660"/>
                  </a:lnTo>
                  <a:cubicBezTo>
                    <a:pt x="30215" y="13776"/>
                    <a:pt x="30530" y="12893"/>
                    <a:pt x="30855" y="12009"/>
                  </a:cubicBezTo>
                  <a:cubicBezTo>
                    <a:pt x="31179" y="11126"/>
                    <a:pt x="31504" y="10243"/>
                    <a:pt x="31846" y="9368"/>
                  </a:cubicBezTo>
                  <a:cubicBezTo>
                    <a:pt x="31846" y="9368"/>
                    <a:pt x="31846" y="9359"/>
                    <a:pt x="31846" y="9359"/>
                  </a:cubicBezTo>
                  <a:cubicBezTo>
                    <a:pt x="31882" y="9260"/>
                    <a:pt x="31837" y="9152"/>
                    <a:pt x="31738" y="9116"/>
                  </a:cubicBezTo>
                  <a:lnTo>
                    <a:pt x="31729" y="9116"/>
                  </a:lnTo>
                  <a:lnTo>
                    <a:pt x="31043" y="8870"/>
                  </a:lnTo>
                  <a:lnTo>
                    <a:pt x="31043" y="8870"/>
                  </a:lnTo>
                  <a:cubicBezTo>
                    <a:pt x="31109" y="8697"/>
                    <a:pt x="31176" y="8523"/>
                    <a:pt x="31242" y="8350"/>
                  </a:cubicBezTo>
                  <a:cubicBezTo>
                    <a:pt x="31242" y="8350"/>
                    <a:pt x="31242" y="8341"/>
                    <a:pt x="31242" y="8341"/>
                  </a:cubicBezTo>
                  <a:cubicBezTo>
                    <a:pt x="31278" y="8242"/>
                    <a:pt x="31224" y="8133"/>
                    <a:pt x="31125" y="8097"/>
                  </a:cubicBezTo>
                  <a:cubicBezTo>
                    <a:pt x="29214" y="7466"/>
                    <a:pt x="27303" y="6817"/>
                    <a:pt x="25410" y="6150"/>
                  </a:cubicBezTo>
                  <a:lnTo>
                    <a:pt x="22562" y="5150"/>
                  </a:lnTo>
                  <a:lnTo>
                    <a:pt x="19714" y="4131"/>
                  </a:lnTo>
                  <a:cubicBezTo>
                    <a:pt x="17821" y="3455"/>
                    <a:pt x="15928" y="2779"/>
                    <a:pt x="14035" y="2085"/>
                  </a:cubicBezTo>
                  <a:cubicBezTo>
                    <a:pt x="12142" y="1409"/>
                    <a:pt x="10258" y="706"/>
                    <a:pt x="8365" y="12"/>
                  </a:cubicBezTo>
                  <a:cubicBezTo>
                    <a:pt x="8344" y="4"/>
                    <a:pt x="8323" y="1"/>
                    <a:pt x="830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6"/>
            <p:cNvSpPr/>
            <p:nvPr/>
          </p:nvSpPr>
          <p:spPr>
            <a:xfrm>
              <a:off x="5385438" y="842193"/>
              <a:ext cx="146402" cy="383398"/>
            </a:xfrm>
            <a:custGeom>
              <a:avLst/>
              <a:gdLst/>
              <a:ahLst/>
              <a:cxnLst/>
              <a:rect l="l" t="t" r="r" b="b"/>
              <a:pathLst>
                <a:path w="4318" h="11308" extrusionOk="0">
                  <a:moveTo>
                    <a:pt x="4098" y="1"/>
                  </a:moveTo>
                  <a:cubicBezTo>
                    <a:pt x="4017" y="1"/>
                    <a:pt x="3941" y="57"/>
                    <a:pt x="3912" y="137"/>
                  </a:cubicBezTo>
                  <a:cubicBezTo>
                    <a:pt x="3624" y="1057"/>
                    <a:pt x="3299" y="1967"/>
                    <a:pt x="2984" y="2877"/>
                  </a:cubicBezTo>
                  <a:lnTo>
                    <a:pt x="2001" y="5609"/>
                  </a:lnTo>
                  <a:lnTo>
                    <a:pt x="1028" y="8331"/>
                  </a:lnTo>
                  <a:cubicBezTo>
                    <a:pt x="703" y="9241"/>
                    <a:pt x="361" y="10143"/>
                    <a:pt x="36" y="11053"/>
                  </a:cubicBezTo>
                  <a:cubicBezTo>
                    <a:pt x="0" y="11152"/>
                    <a:pt x="54" y="11269"/>
                    <a:pt x="154" y="11296"/>
                  </a:cubicBezTo>
                  <a:cubicBezTo>
                    <a:pt x="174" y="11304"/>
                    <a:pt x="196" y="11308"/>
                    <a:pt x="217" y="11308"/>
                  </a:cubicBezTo>
                  <a:cubicBezTo>
                    <a:pt x="295" y="11308"/>
                    <a:pt x="368" y="11257"/>
                    <a:pt x="397" y="11179"/>
                  </a:cubicBezTo>
                  <a:cubicBezTo>
                    <a:pt x="712" y="10269"/>
                    <a:pt x="1028" y="9358"/>
                    <a:pt x="1343" y="8448"/>
                  </a:cubicBezTo>
                  <a:lnTo>
                    <a:pt x="2308" y="5717"/>
                  </a:lnTo>
                  <a:lnTo>
                    <a:pt x="3272" y="2985"/>
                  </a:lnTo>
                  <a:cubicBezTo>
                    <a:pt x="3597" y="2075"/>
                    <a:pt x="3921" y="1165"/>
                    <a:pt x="4273" y="263"/>
                  </a:cubicBezTo>
                  <a:cubicBezTo>
                    <a:pt x="4282" y="263"/>
                    <a:pt x="4282" y="254"/>
                    <a:pt x="4282" y="254"/>
                  </a:cubicBezTo>
                  <a:cubicBezTo>
                    <a:pt x="4318" y="155"/>
                    <a:pt x="4255" y="47"/>
                    <a:pt x="4156" y="11"/>
                  </a:cubicBezTo>
                  <a:cubicBezTo>
                    <a:pt x="4136" y="4"/>
                    <a:pt x="4117" y="1"/>
                    <a:pt x="40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2816;p59">
            <a:extLst>
              <a:ext uri="{FF2B5EF4-FFF2-40B4-BE49-F238E27FC236}">
                <a16:creationId xmlns:a16="http://schemas.microsoft.com/office/drawing/2014/main" id="{540758DE-7972-4626-84F7-A0D8D62C5365}"/>
              </a:ext>
            </a:extLst>
          </p:cNvPr>
          <p:cNvGrpSpPr/>
          <p:nvPr/>
        </p:nvGrpSpPr>
        <p:grpSpPr>
          <a:xfrm>
            <a:off x="1718311" y="4713051"/>
            <a:ext cx="1800976" cy="359748"/>
            <a:chOff x="1816609" y="3851001"/>
            <a:chExt cx="1093674" cy="222193"/>
          </a:xfrm>
          <a:solidFill>
            <a:schemeClr val="accent1">
              <a:lumMod val="75000"/>
            </a:schemeClr>
          </a:solidFill>
        </p:grpSpPr>
        <p:sp>
          <p:nvSpPr>
            <p:cNvPr id="48" name="Google Shape;2817;p59">
              <a:extLst>
                <a:ext uri="{FF2B5EF4-FFF2-40B4-BE49-F238E27FC236}">
                  <a16:creationId xmlns:a16="http://schemas.microsoft.com/office/drawing/2014/main" id="{76AD9361-BA8E-41CD-9FB9-12C9656E0280}"/>
                </a:ext>
              </a:extLst>
            </p:cNvPr>
            <p:cNvSpPr/>
            <p:nvPr/>
          </p:nvSpPr>
          <p:spPr>
            <a:xfrm>
              <a:off x="1816609" y="3851001"/>
              <a:ext cx="1093674" cy="222193"/>
            </a:xfrm>
            <a:custGeom>
              <a:avLst/>
              <a:gdLst/>
              <a:ahLst/>
              <a:cxnLst/>
              <a:rect l="l" t="t" r="r" b="b"/>
              <a:pathLst>
                <a:path w="38900" h="7903" extrusionOk="0">
                  <a:moveTo>
                    <a:pt x="32154" y="852"/>
                  </a:moveTo>
                  <a:cubicBezTo>
                    <a:pt x="32029" y="852"/>
                    <a:pt x="31911" y="870"/>
                    <a:pt x="31815" y="910"/>
                  </a:cubicBezTo>
                  <a:cubicBezTo>
                    <a:pt x="30934" y="1259"/>
                    <a:pt x="30057" y="1619"/>
                    <a:pt x="29183" y="1986"/>
                  </a:cubicBezTo>
                  <a:cubicBezTo>
                    <a:pt x="30289" y="1683"/>
                    <a:pt x="31405" y="1423"/>
                    <a:pt x="32535" y="1209"/>
                  </a:cubicBezTo>
                  <a:cubicBezTo>
                    <a:pt x="32581" y="1198"/>
                    <a:pt x="32635" y="1195"/>
                    <a:pt x="32688" y="1195"/>
                  </a:cubicBezTo>
                  <a:cubicBezTo>
                    <a:pt x="32853" y="1195"/>
                    <a:pt x="33041" y="1234"/>
                    <a:pt x="33223" y="1298"/>
                  </a:cubicBezTo>
                  <a:cubicBezTo>
                    <a:pt x="32998" y="1017"/>
                    <a:pt x="32532" y="852"/>
                    <a:pt x="32154" y="852"/>
                  </a:cubicBezTo>
                  <a:close/>
                  <a:moveTo>
                    <a:pt x="36026" y="1808"/>
                  </a:moveTo>
                  <a:cubicBezTo>
                    <a:pt x="35323" y="1808"/>
                    <a:pt x="34635" y="1886"/>
                    <a:pt x="33969" y="2036"/>
                  </a:cubicBezTo>
                  <a:cubicBezTo>
                    <a:pt x="33969" y="2172"/>
                    <a:pt x="33908" y="2318"/>
                    <a:pt x="33758" y="2464"/>
                  </a:cubicBezTo>
                  <a:cubicBezTo>
                    <a:pt x="33648" y="2575"/>
                    <a:pt x="33541" y="2689"/>
                    <a:pt x="33441" y="2803"/>
                  </a:cubicBezTo>
                  <a:cubicBezTo>
                    <a:pt x="33530" y="2781"/>
                    <a:pt x="33619" y="2775"/>
                    <a:pt x="33712" y="2775"/>
                  </a:cubicBezTo>
                  <a:cubicBezTo>
                    <a:pt x="34364" y="2775"/>
                    <a:pt x="35031" y="3256"/>
                    <a:pt x="35052" y="3695"/>
                  </a:cubicBezTo>
                  <a:cubicBezTo>
                    <a:pt x="35341" y="3655"/>
                    <a:pt x="35634" y="3637"/>
                    <a:pt x="35926" y="3637"/>
                  </a:cubicBezTo>
                  <a:cubicBezTo>
                    <a:pt x="36290" y="3637"/>
                    <a:pt x="36657" y="3666"/>
                    <a:pt x="37028" y="3723"/>
                  </a:cubicBezTo>
                  <a:cubicBezTo>
                    <a:pt x="37099" y="3734"/>
                    <a:pt x="37170" y="3737"/>
                    <a:pt x="37234" y="3737"/>
                  </a:cubicBezTo>
                  <a:cubicBezTo>
                    <a:pt x="38415" y="3737"/>
                    <a:pt x="38900" y="2136"/>
                    <a:pt x="37502" y="1922"/>
                  </a:cubicBezTo>
                  <a:cubicBezTo>
                    <a:pt x="37007" y="1843"/>
                    <a:pt x="36511" y="1808"/>
                    <a:pt x="36026" y="1808"/>
                  </a:cubicBezTo>
                  <a:close/>
                  <a:moveTo>
                    <a:pt x="6480" y="3645"/>
                  </a:moveTo>
                  <a:lnTo>
                    <a:pt x="6480" y="3645"/>
                  </a:lnTo>
                  <a:cubicBezTo>
                    <a:pt x="6466" y="3652"/>
                    <a:pt x="6455" y="3655"/>
                    <a:pt x="6441" y="3659"/>
                  </a:cubicBezTo>
                  <a:cubicBezTo>
                    <a:pt x="6412" y="3723"/>
                    <a:pt x="6383" y="3787"/>
                    <a:pt x="6359" y="3851"/>
                  </a:cubicBezTo>
                  <a:cubicBezTo>
                    <a:pt x="6398" y="3784"/>
                    <a:pt x="6437" y="3713"/>
                    <a:pt x="6480" y="3645"/>
                  </a:cubicBezTo>
                  <a:close/>
                  <a:moveTo>
                    <a:pt x="21010" y="0"/>
                  </a:moveTo>
                  <a:cubicBezTo>
                    <a:pt x="20879" y="0"/>
                    <a:pt x="20747" y="18"/>
                    <a:pt x="20622" y="64"/>
                  </a:cubicBezTo>
                  <a:cubicBezTo>
                    <a:pt x="18436" y="831"/>
                    <a:pt x="16353" y="1801"/>
                    <a:pt x="14389" y="2977"/>
                  </a:cubicBezTo>
                  <a:cubicBezTo>
                    <a:pt x="14735" y="2475"/>
                    <a:pt x="15102" y="1990"/>
                    <a:pt x="15491" y="1512"/>
                  </a:cubicBezTo>
                  <a:cubicBezTo>
                    <a:pt x="16118" y="746"/>
                    <a:pt x="15117" y="289"/>
                    <a:pt x="14353" y="289"/>
                  </a:cubicBezTo>
                  <a:cubicBezTo>
                    <a:pt x="14154" y="289"/>
                    <a:pt x="13972" y="318"/>
                    <a:pt x="13836" y="385"/>
                  </a:cubicBezTo>
                  <a:cubicBezTo>
                    <a:pt x="12110" y="1244"/>
                    <a:pt x="10484" y="2261"/>
                    <a:pt x="8969" y="3431"/>
                  </a:cubicBezTo>
                  <a:cubicBezTo>
                    <a:pt x="9272" y="2842"/>
                    <a:pt x="9614" y="2268"/>
                    <a:pt x="9996" y="1708"/>
                  </a:cubicBezTo>
                  <a:cubicBezTo>
                    <a:pt x="10542" y="906"/>
                    <a:pt x="9646" y="471"/>
                    <a:pt x="8905" y="471"/>
                  </a:cubicBezTo>
                  <a:cubicBezTo>
                    <a:pt x="8694" y="471"/>
                    <a:pt x="8491" y="507"/>
                    <a:pt x="8341" y="581"/>
                  </a:cubicBezTo>
                  <a:cubicBezTo>
                    <a:pt x="5938" y="1741"/>
                    <a:pt x="3534" y="2903"/>
                    <a:pt x="1131" y="4062"/>
                  </a:cubicBezTo>
                  <a:cubicBezTo>
                    <a:pt x="1" y="4608"/>
                    <a:pt x="893" y="5670"/>
                    <a:pt x="1862" y="5670"/>
                  </a:cubicBezTo>
                  <a:cubicBezTo>
                    <a:pt x="2045" y="5670"/>
                    <a:pt x="2226" y="5635"/>
                    <a:pt x="2401" y="5549"/>
                  </a:cubicBezTo>
                  <a:cubicBezTo>
                    <a:pt x="3546" y="4996"/>
                    <a:pt x="4690" y="4443"/>
                    <a:pt x="5835" y="3891"/>
                  </a:cubicBezTo>
                  <a:lnTo>
                    <a:pt x="5835" y="3891"/>
                  </a:lnTo>
                  <a:cubicBezTo>
                    <a:pt x="5392" y="4055"/>
                    <a:pt x="4947" y="4211"/>
                    <a:pt x="4501" y="4361"/>
                  </a:cubicBezTo>
                  <a:cubicBezTo>
                    <a:pt x="4248" y="4447"/>
                    <a:pt x="3944" y="4508"/>
                    <a:pt x="3649" y="4508"/>
                  </a:cubicBezTo>
                  <a:cubicBezTo>
                    <a:pt x="3378" y="4508"/>
                    <a:pt x="3110" y="4458"/>
                    <a:pt x="2886" y="4336"/>
                  </a:cubicBezTo>
                  <a:cubicBezTo>
                    <a:pt x="2532" y="4144"/>
                    <a:pt x="2443" y="3773"/>
                    <a:pt x="2896" y="3619"/>
                  </a:cubicBezTo>
                  <a:cubicBezTo>
                    <a:pt x="4173" y="3191"/>
                    <a:pt x="5428" y="2707"/>
                    <a:pt x="6666" y="2164"/>
                  </a:cubicBezTo>
                  <a:cubicBezTo>
                    <a:pt x="6887" y="2069"/>
                    <a:pt x="7175" y="2015"/>
                    <a:pt x="7464" y="2015"/>
                  </a:cubicBezTo>
                  <a:cubicBezTo>
                    <a:pt x="7593" y="2015"/>
                    <a:pt x="7721" y="2026"/>
                    <a:pt x="7846" y="2047"/>
                  </a:cubicBezTo>
                  <a:cubicBezTo>
                    <a:pt x="8074" y="1901"/>
                    <a:pt x="8330" y="1794"/>
                    <a:pt x="8562" y="1794"/>
                  </a:cubicBezTo>
                  <a:cubicBezTo>
                    <a:pt x="8598" y="1794"/>
                    <a:pt x="8634" y="1797"/>
                    <a:pt x="8669" y="1805"/>
                  </a:cubicBezTo>
                  <a:cubicBezTo>
                    <a:pt x="9054" y="1865"/>
                    <a:pt x="9375" y="2079"/>
                    <a:pt x="9041" y="2490"/>
                  </a:cubicBezTo>
                  <a:cubicBezTo>
                    <a:pt x="8491" y="3153"/>
                    <a:pt x="8074" y="3841"/>
                    <a:pt x="7774" y="4600"/>
                  </a:cubicBezTo>
                  <a:cubicBezTo>
                    <a:pt x="9536" y="3398"/>
                    <a:pt x="11351" y="2283"/>
                    <a:pt x="13223" y="1256"/>
                  </a:cubicBezTo>
                  <a:cubicBezTo>
                    <a:pt x="13379" y="1170"/>
                    <a:pt x="13729" y="1091"/>
                    <a:pt x="14032" y="1091"/>
                  </a:cubicBezTo>
                  <a:cubicBezTo>
                    <a:pt x="14449" y="1091"/>
                    <a:pt x="14778" y="1238"/>
                    <a:pt x="14378" y="1701"/>
                  </a:cubicBezTo>
                  <a:cubicBezTo>
                    <a:pt x="13740" y="2447"/>
                    <a:pt x="13305" y="3220"/>
                    <a:pt x="13055" y="4116"/>
                  </a:cubicBezTo>
                  <a:cubicBezTo>
                    <a:pt x="14791" y="3156"/>
                    <a:pt x="16575" y="2111"/>
                    <a:pt x="18386" y="1494"/>
                  </a:cubicBezTo>
                  <a:cubicBezTo>
                    <a:pt x="18660" y="1402"/>
                    <a:pt x="18896" y="1359"/>
                    <a:pt x="19099" y="1359"/>
                  </a:cubicBezTo>
                  <a:cubicBezTo>
                    <a:pt x="20144" y="1359"/>
                    <a:pt x="20262" y="2514"/>
                    <a:pt x="20204" y="3630"/>
                  </a:cubicBezTo>
                  <a:cubicBezTo>
                    <a:pt x="21502" y="2892"/>
                    <a:pt x="22840" y="2229"/>
                    <a:pt x="24213" y="1634"/>
                  </a:cubicBezTo>
                  <a:cubicBezTo>
                    <a:pt x="24216" y="1630"/>
                    <a:pt x="24216" y="1623"/>
                    <a:pt x="24216" y="1619"/>
                  </a:cubicBezTo>
                  <a:cubicBezTo>
                    <a:pt x="24244" y="1109"/>
                    <a:pt x="24766" y="867"/>
                    <a:pt x="25304" y="867"/>
                  </a:cubicBezTo>
                  <a:cubicBezTo>
                    <a:pt x="25906" y="867"/>
                    <a:pt x="26530" y="1173"/>
                    <a:pt x="26499" y="1744"/>
                  </a:cubicBezTo>
                  <a:cubicBezTo>
                    <a:pt x="26477" y="2126"/>
                    <a:pt x="26438" y="2496"/>
                    <a:pt x="26384" y="2867"/>
                  </a:cubicBezTo>
                  <a:cubicBezTo>
                    <a:pt x="26591" y="2793"/>
                    <a:pt x="26798" y="2721"/>
                    <a:pt x="27004" y="2653"/>
                  </a:cubicBezTo>
                  <a:cubicBezTo>
                    <a:pt x="27236" y="2250"/>
                    <a:pt x="27483" y="1855"/>
                    <a:pt x="27743" y="1466"/>
                  </a:cubicBezTo>
                  <a:cubicBezTo>
                    <a:pt x="28220" y="746"/>
                    <a:pt x="27386" y="168"/>
                    <a:pt x="26695" y="168"/>
                  </a:cubicBezTo>
                  <a:cubicBezTo>
                    <a:pt x="26573" y="168"/>
                    <a:pt x="26459" y="186"/>
                    <a:pt x="26352" y="225"/>
                  </a:cubicBezTo>
                  <a:cubicBezTo>
                    <a:pt x="24637" y="842"/>
                    <a:pt x="23000" y="1591"/>
                    <a:pt x="21431" y="2468"/>
                  </a:cubicBezTo>
                  <a:cubicBezTo>
                    <a:pt x="21624" y="2079"/>
                    <a:pt x="21817" y="1690"/>
                    <a:pt x="22009" y="1305"/>
                  </a:cubicBezTo>
                  <a:cubicBezTo>
                    <a:pt x="22373" y="574"/>
                    <a:pt x="21702" y="0"/>
                    <a:pt x="21010" y="0"/>
                  </a:cubicBezTo>
                  <a:close/>
                  <a:moveTo>
                    <a:pt x="30485" y="3384"/>
                  </a:moveTo>
                  <a:cubicBezTo>
                    <a:pt x="28780" y="3837"/>
                    <a:pt x="27111" y="4407"/>
                    <a:pt x="25467" y="5085"/>
                  </a:cubicBezTo>
                  <a:cubicBezTo>
                    <a:pt x="25325" y="5146"/>
                    <a:pt x="25161" y="5174"/>
                    <a:pt x="24993" y="5174"/>
                  </a:cubicBezTo>
                  <a:cubicBezTo>
                    <a:pt x="24394" y="5174"/>
                    <a:pt x="23749" y="4817"/>
                    <a:pt x="23820" y="4208"/>
                  </a:cubicBezTo>
                  <a:lnTo>
                    <a:pt x="23820" y="4208"/>
                  </a:lnTo>
                  <a:cubicBezTo>
                    <a:pt x="23721" y="4437"/>
                    <a:pt x="23627" y="4668"/>
                    <a:pt x="23538" y="4903"/>
                  </a:cubicBezTo>
                  <a:cubicBezTo>
                    <a:pt x="23257" y="5627"/>
                    <a:pt x="24013" y="5920"/>
                    <a:pt x="24665" y="5920"/>
                  </a:cubicBezTo>
                  <a:cubicBezTo>
                    <a:pt x="24908" y="5920"/>
                    <a:pt x="25136" y="5880"/>
                    <a:pt x="25289" y="5806"/>
                  </a:cubicBezTo>
                  <a:cubicBezTo>
                    <a:pt x="26919" y="5021"/>
                    <a:pt x="28566" y="4276"/>
                    <a:pt x="30231" y="3570"/>
                  </a:cubicBezTo>
                  <a:lnTo>
                    <a:pt x="30231" y="3570"/>
                  </a:lnTo>
                  <a:cubicBezTo>
                    <a:pt x="30131" y="3805"/>
                    <a:pt x="30032" y="4040"/>
                    <a:pt x="29932" y="4276"/>
                  </a:cubicBezTo>
                  <a:cubicBezTo>
                    <a:pt x="29632" y="4985"/>
                    <a:pt x="30292" y="5260"/>
                    <a:pt x="30952" y="5260"/>
                  </a:cubicBezTo>
                  <a:cubicBezTo>
                    <a:pt x="31323" y="5260"/>
                    <a:pt x="31697" y="5171"/>
                    <a:pt x="31893" y="5024"/>
                  </a:cubicBezTo>
                  <a:lnTo>
                    <a:pt x="31893" y="5024"/>
                  </a:lnTo>
                  <a:cubicBezTo>
                    <a:pt x="31869" y="5036"/>
                    <a:pt x="31843" y="5042"/>
                    <a:pt x="31818" y="5049"/>
                  </a:cubicBezTo>
                  <a:cubicBezTo>
                    <a:pt x="31701" y="5082"/>
                    <a:pt x="31558" y="5100"/>
                    <a:pt x="31401" y="5100"/>
                  </a:cubicBezTo>
                  <a:cubicBezTo>
                    <a:pt x="30745" y="5100"/>
                    <a:pt x="29904" y="4786"/>
                    <a:pt x="30192" y="4044"/>
                  </a:cubicBezTo>
                  <a:cubicBezTo>
                    <a:pt x="30281" y="3816"/>
                    <a:pt x="30378" y="3594"/>
                    <a:pt x="30485" y="3384"/>
                  </a:cubicBezTo>
                  <a:close/>
                  <a:moveTo>
                    <a:pt x="24084" y="2903"/>
                  </a:moveTo>
                  <a:lnTo>
                    <a:pt x="24084" y="2903"/>
                  </a:lnTo>
                  <a:cubicBezTo>
                    <a:pt x="22447" y="3627"/>
                    <a:pt x="20875" y="4468"/>
                    <a:pt x="19353" y="5421"/>
                  </a:cubicBezTo>
                  <a:cubicBezTo>
                    <a:pt x="19242" y="5492"/>
                    <a:pt x="18785" y="5663"/>
                    <a:pt x="18443" y="5663"/>
                  </a:cubicBezTo>
                  <a:cubicBezTo>
                    <a:pt x="18208" y="5663"/>
                    <a:pt x="18026" y="5581"/>
                    <a:pt x="18051" y="5331"/>
                  </a:cubicBezTo>
                  <a:cubicBezTo>
                    <a:pt x="18065" y="5167"/>
                    <a:pt x="18122" y="4697"/>
                    <a:pt x="18150" y="4205"/>
                  </a:cubicBezTo>
                  <a:lnTo>
                    <a:pt x="18150" y="4205"/>
                  </a:lnTo>
                  <a:cubicBezTo>
                    <a:pt x="18037" y="4432"/>
                    <a:pt x="17926" y="4661"/>
                    <a:pt x="17812" y="4889"/>
                  </a:cubicBezTo>
                  <a:cubicBezTo>
                    <a:pt x="17398" y="5720"/>
                    <a:pt x="18073" y="6119"/>
                    <a:pt x="18779" y="6119"/>
                  </a:cubicBezTo>
                  <a:cubicBezTo>
                    <a:pt x="19110" y="6119"/>
                    <a:pt x="19445" y="6033"/>
                    <a:pt x="19684" y="5859"/>
                  </a:cubicBezTo>
                  <a:cubicBezTo>
                    <a:pt x="21057" y="4853"/>
                    <a:pt x="22511" y="3976"/>
                    <a:pt x="24030" y="3231"/>
                  </a:cubicBezTo>
                  <a:cubicBezTo>
                    <a:pt x="24048" y="3120"/>
                    <a:pt x="24066" y="3010"/>
                    <a:pt x="24084" y="2903"/>
                  </a:cubicBezTo>
                  <a:close/>
                  <a:moveTo>
                    <a:pt x="17987" y="2828"/>
                  </a:moveTo>
                  <a:cubicBezTo>
                    <a:pt x="17915" y="2828"/>
                    <a:pt x="16671" y="3559"/>
                    <a:pt x="16503" y="3645"/>
                  </a:cubicBezTo>
                  <a:cubicBezTo>
                    <a:pt x="15031" y="4389"/>
                    <a:pt x="13562" y="5131"/>
                    <a:pt x="12089" y="5877"/>
                  </a:cubicBezTo>
                  <a:cubicBezTo>
                    <a:pt x="11993" y="5926"/>
                    <a:pt x="11504" y="6112"/>
                    <a:pt x="11151" y="6112"/>
                  </a:cubicBezTo>
                  <a:cubicBezTo>
                    <a:pt x="10923" y="6112"/>
                    <a:pt x="10756" y="6033"/>
                    <a:pt x="10791" y="5784"/>
                  </a:cubicBezTo>
                  <a:cubicBezTo>
                    <a:pt x="10902" y="4988"/>
                    <a:pt x="11116" y="4251"/>
                    <a:pt x="11433" y="3563"/>
                  </a:cubicBezTo>
                  <a:lnTo>
                    <a:pt x="11433" y="3563"/>
                  </a:lnTo>
                  <a:cubicBezTo>
                    <a:pt x="9867" y="4514"/>
                    <a:pt x="8348" y="5534"/>
                    <a:pt x="6869" y="6622"/>
                  </a:cubicBezTo>
                  <a:cubicBezTo>
                    <a:pt x="6762" y="6700"/>
                    <a:pt x="6052" y="7021"/>
                    <a:pt x="5624" y="7021"/>
                  </a:cubicBezTo>
                  <a:cubicBezTo>
                    <a:pt x="5521" y="7021"/>
                    <a:pt x="5435" y="7004"/>
                    <a:pt x="5378" y="6957"/>
                  </a:cubicBezTo>
                  <a:lnTo>
                    <a:pt x="5378" y="6957"/>
                  </a:lnTo>
                  <a:cubicBezTo>
                    <a:pt x="5321" y="7570"/>
                    <a:pt x="5917" y="7902"/>
                    <a:pt x="6505" y="7902"/>
                  </a:cubicBezTo>
                  <a:cubicBezTo>
                    <a:pt x="6833" y="7902"/>
                    <a:pt x="7161" y="7795"/>
                    <a:pt x="7368" y="7577"/>
                  </a:cubicBezTo>
                  <a:cubicBezTo>
                    <a:pt x="8527" y="6365"/>
                    <a:pt x="9768" y="5274"/>
                    <a:pt x="11101" y="4300"/>
                  </a:cubicBezTo>
                  <a:lnTo>
                    <a:pt x="11101" y="4300"/>
                  </a:lnTo>
                  <a:cubicBezTo>
                    <a:pt x="10795" y="4886"/>
                    <a:pt x="10513" y="5481"/>
                    <a:pt x="10249" y="6098"/>
                  </a:cubicBezTo>
                  <a:cubicBezTo>
                    <a:pt x="9946" y="6804"/>
                    <a:pt x="10616" y="7085"/>
                    <a:pt x="11276" y="7085"/>
                  </a:cubicBezTo>
                  <a:cubicBezTo>
                    <a:pt x="11654" y="7085"/>
                    <a:pt x="12028" y="6996"/>
                    <a:pt x="12221" y="6840"/>
                  </a:cubicBezTo>
                  <a:cubicBezTo>
                    <a:pt x="14050" y="5374"/>
                    <a:pt x="16029" y="4126"/>
                    <a:pt x="18126" y="3113"/>
                  </a:cubicBezTo>
                  <a:cubicBezTo>
                    <a:pt x="18097" y="2971"/>
                    <a:pt x="18055" y="2867"/>
                    <a:pt x="17987" y="2828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818;p59">
              <a:extLst>
                <a:ext uri="{FF2B5EF4-FFF2-40B4-BE49-F238E27FC236}">
                  <a16:creationId xmlns:a16="http://schemas.microsoft.com/office/drawing/2014/main" id="{C1EFB999-D24F-4A98-823F-D11A0932DAED}"/>
                </a:ext>
              </a:extLst>
            </p:cNvPr>
            <p:cNvSpPr/>
            <p:nvPr/>
          </p:nvSpPr>
          <p:spPr>
            <a:xfrm>
              <a:off x="1980627" y="3951650"/>
              <a:ext cx="18078" cy="8744"/>
            </a:xfrm>
            <a:custGeom>
              <a:avLst/>
              <a:gdLst/>
              <a:ahLst/>
              <a:cxnLst/>
              <a:rect l="l" t="t" r="r" b="b"/>
              <a:pathLst>
                <a:path w="643" h="311" extrusionOk="0">
                  <a:moveTo>
                    <a:pt x="643" y="1"/>
                  </a:moveTo>
                  <a:lnTo>
                    <a:pt x="643" y="1"/>
                  </a:lnTo>
                  <a:cubicBezTo>
                    <a:pt x="429" y="103"/>
                    <a:pt x="215" y="207"/>
                    <a:pt x="1" y="311"/>
                  </a:cubicBezTo>
                  <a:cubicBezTo>
                    <a:pt x="204" y="236"/>
                    <a:pt x="404" y="157"/>
                    <a:pt x="607" y="79"/>
                  </a:cubicBezTo>
                  <a:cubicBezTo>
                    <a:pt x="618" y="54"/>
                    <a:pt x="632" y="26"/>
                    <a:pt x="643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819;p59">
              <a:extLst>
                <a:ext uri="{FF2B5EF4-FFF2-40B4-BE49-F238E27FC236}">
                  <a16:creationId xmlns:a16="http://schemas.microsoft.com/office/drawing/2014/main" id="{F62A43BA-BEFE-4537-963C-B6558C8DC7F3}"/>
                </a:ext>
              </a:extLst>
            </p:cNvPr>
            <p:cNvSpPr/>
            <p:nvPr/>
          </p:nvSpPr>
          <p:spPr>
            <a:xfrm>
              <a:off x="1885292" y="3907623"/>
              <a:ext cx="151905" cy="70119"/>
            </a:xfrm>
            <a:custGeom>
              <a:avLst/>
              <a:gdLst/>
              <a:ahLst/>
              <a:cxnLst/>
              <a:rect l="l" t="t" r="r" b="b"/>
              <a:pathLst>
                <a:path w="5403" h="2494" extrusionOk="0">
                  <a:moveTo>
                    <a:pt x="5021" y="1"/>
                  </a:moveTo>
                  <a:cubicBezTo>
                    <a:pt x="4732" y="1"/>
                    <a:pt x="4444" y="55"/>
                    <a:pt x="4223" y="150"/>
                  </a:cubicBezTo>
                  <a:cubicBezTo>
                    <a:pt x="2985" y="693"/>
                    <a:pt x="1730" y="1177"/>
                    <a:pt x="453" y="1605"/>
                  </a:cubicBezTo>
                  <a:cubicBezTo>
                    <a:pt x="0" y="1759"/>
                    <a:pt x="89" y="2130"/>
                    <a:pt x="443" y="2322"/>
                  </a:cubicBezTo>
                  <a:cubicBezTo>
                    <a:pt x="667" y="2444"/>
                    <a:pt x="935" y="2494"/>
                    <a:pt x="1206" y="2494"/>
                  </a:cubicBezTo>
                  <a:cubicBezTo>
                    <a:pt x="1501" y="2494"/>
                    <a:pt x="1805" y="2433"/>
                    <a:pt x="2058" y="2347"/>
                  </a:cubicBezTo>
                  <a:cubicBezTo>
                    <a:pt x="2504" y="2197"/>
                    <a:pt x="2949" y="2041"/>
                    <a:pt x="3392" y="1877"/>
                  </a:cubicBezTo>
                  <a:cubicBezTo>
                    <a:pt x="3606" y="1773"/>
                    <a:pt x="3820" y="1669"/>
                    <a:pt x="4034" y="1567"/>
                  </a:cubicBezTo>
                  <a:lnTo>
                    <a:pt x="4034" y="1567"/>
                  </a:lnTo>
                  <a:cubicBezTo>
                    <a:pt x="4023" y="1592"/>
                    <a:pt x="4009" y="1620"/>
                    <a:pt x="3998" y="1645"/>
                  </a:cubicBezTo>
                  <a:cubicBezTo>
                    <a:pt x="4012" y="1641"/>
                    <a:pt x="4023" y="1638"/>
                    <a:pt x="4037" y="1631"/>
                  </a:cubicBezTo>
                  <a:cubicBezTo>
                    <a:pt x="4261" y="1260"/>
                    <a:pt x="4518" y="903"/>
                    <a:pt x="4804" y="553"/>
                  </a:cubicBezTo>
                  <a:cubicBezTo>
                    <a:pt x="4939" y="390"/>
                    <a:pt x="5156" y="190"/>
                    <a:pt x="5403" y="33"/>
                  </a:cubicBezTo>
                  <a:cubicBezTo>
                    <a:pt x="5278" y="12"/>
                    <a:pt x="5150" y="1"/>
                    <a:pt x="5021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820;p59">
              <a:extLst>
                <a:ext uri="{FF2B5EF4-FFF2-40B4-BE49-F238E27FC236}">
                  <a16:creationId xmlns:a16="http://schemas.microsoft.com/office/drawing/2014/main" id="{9263A907-1E20-4AA0-9879-85BF1B582A7D}"/>
                </a:ext>
              </a:extLst>
            </p:cNvPr>
            <p:cNvSpPr/>
            <p:nvPr/>
          </p:nvSpPr>
          <p:spPr>
            <a:xfrm>
              <a:off x="1965080" y="3928906"/>
              <a:ext cx="381802" cy="117689"/>
            </a:xfrm>
            <a:custGeom>
              <a:avLst/>
              <a:gdLst/>
              <a:ahLst/>
              <a:cxnLst/>
              <a:rect l="l" t="t" r="r" b="b"/>
              <a:pathLst>
                <a:path w="13580" h="4186" extrusionOk="0">
                  <a:moveTo>
                    <a:pt x="13580" y="0"/>
                  </a:moveTo>
                  <a:lnTo>
                    <a:pt x="13580" y="0"/>
                  </a:lnTo>
                  <a:cubicBezTo>
                    <a:pt x="13333" y="111"/>
                    <a:pt x="13091" y="224"/>
                    <a:pt x="12845" y="342"/>
                  </a:cubicBezTo>
                  <a:cubicBezTo>
                    <a:pt x="12898" y="613"/>
                    <a:pt x="12895" y="1031"/>
                    <a:pt x="12869" y="1434"/>
                  </a:cubicBezTo>
                  <a:cubicBezTo>
                    <a:pt x="13109" y="955"/>
                    <a:pt x="13344" y="478"/>
                    <a:pt x="13580" y="0"/>
                  </a:cubicBezTo>
                  <a:close/>
                  <a:moveTo>
                    <a:pt x="1078" y="1080"/>
                  </a:moveTo>
                  <a:lnTo>
                    <a:pt x="1078" y="1080"/>
                  </a:lnTo>
                  <a:cubicBezTo>
                    <a:pt x="579" y="1954"/>
                    <a:pt x="236" y="2892"/>
                    <a:pt x="29" y="3922"/>
                  </a:cubicBezTo>
                  <a:cubicBezTo>
                    <a:pt x="1" y="4051"/>
                    <a:pt x="29" y="4136"/>
                    <a:pt x="97" y="4186"/>
                  </a:cubicBezTo>
                  <a:cubicBezTo>
                    <a:pt x="101" y="4147"/>
                    <a:pt x="108" y="4108"/>
                    <a:pt x="115" y="4065"/>
                  </a:cubicBezTo>
                  <a:cubicBezTo>
                    <a:pt x="347" y="3030"/>
                    <a:pt x="668" y="2036"/>
                    <a:pt x="1078" y="108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821;p59">
              <a:extLst>
                <a:ext uri="{FF2B5EF4-FFF2-40B4-BE49-F238E27FC236}">
                  <a16:creationId xmlns:a16="http://schemas.microsoft.com/office/drawing/2014/main" id="{EF8459E3-FDEB-4685-8560-1457562A2AD8}"/>
                </a:ext>
              </a:extLst>
            </p:cNvPr>
            <p:cNvSpPr/>
            <p:nvPr/>
          </p:nvSpPr>
          <p:spPr>
            <a:xfrm>
              <a:off x="1967779" y="3881674"/>
              <a:ext cx="529574" cy="166722"/>
            </a:xfrm>
            <a:custGeom>
              <a:avLst/>
              <a:gdLst/>
              <a:ahLst/>
              <a:cxnLst/>
              <a:rect l="l" t="t" r="r" b="b"/>
              <a:pathLst>
                <a:path w="18836" h="5930" extrusionOk="0">
                  <a:moveTo>
                    <a:pt x="8655" y="0"/>
                  </a:moveTo>
                  <a:cubicBezTo>
                    <a:pt x="8352" y="0"/>
                    <a:pt x="8002" y="79"/>
                    <a:pt x="7846" y="165"/>
                  </a:cubicBezTo>
                  <a:cubicBezTo>
                    <a:pt x="5974" y="1192"/>
                    <a:pt x="4159" y="2307"/>
                    <a:pt x="2397" y="3509"/>
                  </a:cubicBezTo>
                  <a:cubicBezTo>
                    <a:pt x="2697" y="2750"/>
                    <a:pt x="3114" y="2062"/>
                    <a:pt x="3664" y="1399"/>
                  </a:cubicBezTo>
                  <a:cubicBezTo>
                    <a:pt x="3998" y="988"/>
                    <a:pt x="3677" y="774"/>
                    <a:pt x="3292" y="714"/>
                  </a:cubicBezTo>
                  <a:cubicBezTo>
                    <a:pt x="3257" y="706"/>
                    <a:pt x="3221" y="703"/>
                    <a:pt x="3185" y="703"/>
                  </a:cubicBezTo>
                  <a:cubicBezTo>
                    <a:pt x="2953" y="703"/>
                    <a:pt x="2697" y="810"/>
                    <a:pt x="2469" y="956"/>
                  </a:cubicBezTo>
                  <a:cubicBezTo>
                    <a:pt x="2629" y="984"/>
                    <a:pt x="2779" y="1031"/>
                    <a:pt x="2904" y="1103"/>
                  </a:cubicBezTo>
                  <a:cubicBezTo>
                    <a:pt x="3285" y="1305"/>
                    <a:pt x="3317" y="1630"/>
                    <a:pt x="2893" y="1815"/>
                  </a:cubicBezTo>
                  <a:cubicBezTo>
                    <a:pt x="2301" y="2076"/>
                    <a:pt x="1706" y="2322"/>
                    <a:pt x="1103" y="2554"/>
                  </a:cubicBezTo>
                  <a:cubicBezTo>
                    <a:pt x="1060" y="2622"/>
                    <a:pt x="1021" y="2693"/>
                    <a:pt x="982" y="2760"/>
                  </a:cubicBezTo>
                  <a:cubicBezTo>
                    <a:pt x="572" y="3716"/>
                    <a:pt x="251" y="4710"/>
                    <a:pt x="19" y="5745"/>
                  </a:cubicBezTo>
                  <a:cubicBezTo>
                    <a:pt x="12" y="5788"/>
                    <a:pt x="5" y="5827"/>
                    <a:pt x="1" y="5866"/>
                  </a:cubicBezTo>
                  <a:cubicBezTo>
                    <a:pt x="58" y="5913"/>
                    <a:pt x="144" y="5930"/>
                    <a:pt x="247" y="5930"/>
                  </a:cubicBezTo>
                  <a:cubicBezTo>
                    <a:pt x="675" y="5930"/>
                    <a:pt x="1385" y="5609"/>
                    <a:pt x="1492" y="5531"/>
                  </a:cubicBezTo>
                  <a:cubicBezTo>
                    <a:pt x="2971" y="4443"/>
                    <a:pt x="4490" y="3423"/>
                    <a:pt x="6056" y="2472"/>
                  </a:cubicBezTo>
                  <a:lnTo>
                    <a:pt x="6056" y="2472"/>
                  </a:lnTo>
                  <a:cubicBezTo>
                    <a:pt x="5739" y="3160"/>
                    <a:pt x="5525" y="3897"/>
                    <a:pt x="5414" y="4693"/>
                  </a:cubicBezTo>
                  <a:cubicBezTo>
                    <a:pt x="5379" y="4942"/>
                    <a:pt x="5546" y="5021"/>
                    <a:pt x="5774" y="5021"/>
                  </a:cubicBezTo>
                  <a:cubicBezTo>
                    <a:pt x="6127" y="5021"/>
                    <a:pt x="6616" y="4835"/>
                    <a:pt x="6712" y="4786"/>
                  </a:cubicBezTo>
                  <a:cubicBezTo>
                    <a:pt x="8185" y="4040"/>
                    <a:pt x="9654" y="3298"/>
                    <a:pt x="11126" y="2554"/>
                  </a:cubicBezTo>
                  <a:cubicBezTo>
                    <a:pt x="11294" y="2468"/>
                    <a:pt x="12538" y="1737"/>
                    <a:pt x="12610" y="1737"/>
                  </a:cubicBezTo>
                  <a:cubicBezTo>
                    <a:pt x="12678" y="1776"/>
                    <a:pt x="12720" y="1880"/>
                    <a:pt x="12749" y="2022"/>
                  </a:cubicBezTo>
                  <a:cubicBezTo>
                    <a:pt x="12995" y="1904"/>
                    <a:pt x="13237" y="1791"/>
                    <a:pt x="13484" y="1680"/>
                  </a:cubicBezTo>
                  <a:lnTo>
                    <a:pt x="13484" y="1680"/>
                  </a:lnTo>
                  <a:cubicBezTo>
                    <a:pt x="13248" y="2158"/>
                    <a:pt x="13013" y="2635"/>
                    <a:pt x="12773" y="3114"/>
                  </a:cubicBezTo>
                  <a:cubicBezTo>
                    <a:pt x="12745" y="3606"/>
                    <a:pt x="12688" y="4076"/>
                    <a:pt x="12674" y="4240"/>
                  </a:cubicBezTo>
                  <a:cubicBezTo>
                    <a:pt x="12649" y="4490"/>
                    <a:pt x="12831" y="4572"/>
                    <a:pt x="13066" y="4572"/>
                  </a:cubicBezTo>
                  <a:cubicBezTo>
                    <a:pt x="13408" y="4572"/>
                    <a:pt x="13865" y="4401"/>
                    <a:pt x="13976" y="4330"/>
                  </a:cubicBezTo>
                  <a:cubicBezTo>
                    <a:pt x="15498" y="3377"/>
                    <a:pt x="17070" y="2536"/>
                    <a:pt x="18707" y="1812"/>
                  </a:cubicBezTo>
                  <a:cubicBezTo>
                    <a:pt x="18772" y="1391"/>
                    <a:pt x="18811" y="974"/>
                    <a:pt x="18836" y="543"/>
                  </a:cubicBezTo>
                  <a:lnTo>
                    <a:pt x="18836" y="543"/>
                  </a:lnTo>
                  <a:cubicBezTo>
                    <a:pt x="17463" y="1138"/>
                    <a:pt x="16125" y="1801"/>
                    <a:pt x="14827" y="2539"/>
                  </a:cubicBezTo>
                  <a:cubicBezTo>
                    <a:pt x="14885" y="1423"/>
                    <a:pt x="14767" y="268"/>
                    <a:pt x="13722" y="268"/>
                  </a:cubicBezTo>
                  <a:cubicBezTo>
                    <a:pt x="13519" y="268"/>
                    <a:pt x="13283" y="311"/>
                    <a:pt x="13009" y="403"/>
                  </a:cubicBezTo>
                  <a:cubicBezTo>
                    <a:pt x="11198" y="1020"/>
                    <a:pt x="9414" y="2065"/>
                    <a:pt x="7678" y="3025"/>
                  </a:cubicBezTo>
                  <a:cubicBezTo>
                    <a:pt x="7928" y="2129"/>
                    <a:pt x="8363" y="1356"/>
                    <a:pt x="9001" y="610"/>
                  </a:cubicBezTo>
                  <a:cubicBezTo>
                    <a:pt x="9401" y="147"/>
                    <a:pt x="9072" y="0"/>
                    <a:pt x="8655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822;p59">
              <a:extLst>
                <a:ext uri="{FF2B5EF4-FFF2-40B4-BE49-F238E27FC236}">
                  <a16:creationId xmlns:a16="http://schemas.microsoft.com/office/drawing/2014/main" id="{F6F6B34F-F07C-4CD7-B994-520B5CB42B36}"/>
                </a:ext>
              </a:extLst>
            </p:cNvPr>
            <p:cNvSpPr/>
            <p:nvPr/>
          </p:nvSpPr>
          <p:spPr>
            <a:xfrm>
              <a:off x="1998789" y="3908551"/>
              <a:ext cx="62247" cy="44928"/>
            </a:xfrm>
            <a:custGeom>
              <a:avLst/>
              <a:gdLst/>
              <a:ahLst/>
              <a:cxnLst/>
              <a:rect l="l" t="t" r="r" b="b"/>
              <a:pathLst>
                <a:path w="2214" h="1598" extrusionOk="0">
                  <a:moveTo>
                    <a:pt x="1366" y="0"/>
                  </a:moveTo>
                  <a:cubicBezTo>
                    <a:pt x="1119" y="157"/>
                    <a:pt x="902" y="357"/>
                    <a:pt x="767" y="520"/>
                  </a:cubicBezTo>
                  <a:cubicBezTo>
                    <a:pt x="481" y="870"/>
                    <a:pt x="224" y="1227"/>
                    <a:pt x="0" y="1598"/>
                  </a:cubicBezTo>
                  <a:cubicBezTo>
                    <a:pt x="603" y="1366"/>
                    <a:pt x="1198" y="1120"/>
                    <a:pt x="1790" y="859"/>
                  </a:cubicBezTo>
                  <a:cubicBezTo>
                    <a:pt x="2214" y="674"/>
                    <a:pt x="2182" y="349"/>
                    <a:pt x="1801" y="147"/>
                  </a:cubicBezTo>
                  <a:cubicBezTo>
                    <a:pt x="1676" y="75"/>
                    <a:pt x="1526" y="28"/>
                    <a:pt x="136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823;p59">
              <a:extLst>
                <a:ext uri="{FF2B5EF4-FFF2-40B4-BE49-F238E27FC236}">
                  <a16:creationId xmlns:a16="http://schemas.microsoft.com/office/drawing/2014/main" id="{0B02908E-32D6-4CFB-A44B-E983A7CD04F7}"/>
                </a:ext>
              </a:extLst>
            </p:cNvPr>
            <p:cNvSpPr/>
            <p:nvPr/>
          </p:nvSpPr>
          <p:spPr>
            <a:xfrm>
              <a:off x="2486262" y="3887494"/>
              <a:ext cx="316153" cy="104785"/>
            </a:xfrm>
            <a:custGeom>
              <a:avLst/>
              <a:gdLst/>
              <a:ahLst/>
              <a:cxnLst/>
              <a:rect l="l" t="t" r="r" b="b"/>
              <a:pathLst>
                <a:path w="11245" h="3727" extrusionOk="0">
                  <a:moveTo>
                    <a:pt x="9404" y="0"/>
                  </a:moveTo>
                  <a:cubicBezTo>
                    <a:pt x="9536" y="172"/>
                    <a:pt x="9586" y="382"/>
                    <a:pt x="9483" y="624"/>
                  </a:cubicBezTo>
                  <a:cubicBezTo>
                    <a:pt x="9436" y="738"/>
                    <a:pt x="9386" y="853"/>
                    <a:pt x="9340" y="963"/>
                  </a:cubicBezTo>
                  <a:cubicBezTo>
                    <a:pt x="9604" y="878"/>
                    <a:pt x="9875" y="802"/>
                    <a:pt x="10150" y="738"/>
                  </a:cubicBezTo>
                  <a:cubicBezTo>
                    <a:pt x="10150" y="417"/>
                    <a:pt x="9793" y="143"/>
                    <a:pt x="9404" y="0"/>
                  </a:cubicBezTo>
                  <a:close/>
                  <a:moveTo>
                    <a:pt x="5364" y="688"/>
                  </a:moveTo>
                  <a:lnTo>
                    <a:pt x="5364" y="688"/>
                  </a:lnTo>
                  <a:cubicBezTo>
                    <a:pt x="4633" y="892"/>
                    <a:pt x="3906" y="1113"/>
                    <a:pt x="3185" y="1355"/>
                  </a:cubicBezTo>
                  <a:cubicBezTo>
                    <a:pt x="3111" y="1480"/>
                    <a:pt x="3043" y="1608"/>
                    <a:pt x="2971" y="1733"/>
                  </a:cubicBezTo>
                  <a:cubicBezTo>
                    <a:pt x="3766" y="1376"/>
                    <a:pt x="4562" y="1031"/>
                    <a:pt x="5364" y="688"/>
                  </a:cubicBezTo>
                  <a:close/>
                  <a:moveTo>
                    <a:pt x="511" y="1786"/>
                  </a:moveTo>
                  <a:cubicBezTo>
                    <a:pt x="412" y="1837"/>
                    <a:pt x="312" y="1883"/>
                    <a:pt x="211" y="1933"/>
                  </a:cubicBezTo>
                  <a:cubicBezTo>
                    <a:pt x="162" y="2219"/>
                    <a:pt x="98" y="2500"/>
                    <a:pt x="22" y="2785"/>
                  </a:cubicBezTo>
                  <a:cubicBezTo>
                    <a:pt x="12" y="2828"/>
                    <a:pt x="5" y="2871"/>
                    <a:pt x="1" y="2910"/>
                  </a:cubicBezTo>
                  <a:cubicBezTo>
                    <a:pt x="162" y="2528"/>
                    <a:pt x="333" y="2158"/>
                    <a:pt x="511" y="1786"/>
                  </a:cubicBezTo>
                  <a:close/>
                  <a:moveTo>
                    <a:pt x="11233" y="2397"/>
                  </a:moveTo>
                  <a:lnTo>
                    <a:pt x="11233" y="2397"/>
                  </a:lnTo>
                  <a:cubicBezTo>
                    <a:pt x="10103" y="2543"/>
                    <a:pt x="9034" y="2984"/>
                    <a:pt x="8085" y="3720"/>
                  </a:cubicBezTo>
                  <a:cubicBezTo>
                    <a:pt x="8082" y="3722"/>
                    <a:pt x="8080" y="3724"/>
                    <a:pt x="8078" y="3725"/>
                  </a:cubicBezTo>
                  <a:lnTo>
                    <a:pt x="8078" y="3725"/>
                  </a:lnTo>
                  <a:cubicBezTo>
                    <a:pt x="8929" y="3476"/>
                    <a:pt x="9779" y="3227"/>
                    <a:pt x="10634" y="2978"/>
                  </a:cubicBezTo>
                  <a:cubicBezTo>
                    <a:pt x="11076" y="2846"/>
                    <a:pt x="11244" y="2628"/>
                    <a:pt x="11233" y="2397"/>
                  </a:cubicBezTo>
                  <a:close/>
                  <a:moveTo>
                    <a:pt x="8078" y="3725"/>
                  </a:moveTo>
                  <a:cubicBezTo>
                    <a:pt x="8077" y="3726"/>
                    <a:pt x="8076" y="3726"/>
                    <a:pt x="8074" y="3726"/>
                  </a:cubicBezTo>
                  <a:cubicBezTo>
                    <a:pt x="8076" y="3726"/>
                    <a:pt x="8077" y="3726"/>
                    <a:pt x="8078" y="3725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824;p59">
              <a:extLst>
                <a:ext uri="{FF2B5EF4-FFF2-40B4-BE49-F238E27FC236}">
                  <a16:creationId xmlns:a16="http://schemas.microsoft.com/office/drawing/2014/main" id="{83D7D8C8-B120-40FC-9BBA-7B4885F81530}"/>
                </a:ext>
              </a:extLst>
            </p:cNvPr>
            <p:cNvSpPr/>
            <p:nvPr/>
          </p:nvSpPr>
          <p:spPr>
            <a:xfrm>
              <a:off x="2484266" y="3875376"/>
              <a:ext cx="317840" cy="121119"/>
            </a:xfrm>
            <a:custGeom>
              <a:avLst/>
              <a:gdLst/>
              <a:ahLst/>
              <a:cxnLst/>
              <a:rect l="l" t="t" r="r" b="b"/>
              <a:pathLst>
                <a:path w="11305" h="4308" extrusionOk="0">
                  <a:moveTo>
                    <a:pt x="1556" y="0"/>
                  </a:moveTo>
                  <a:cubicBezTo>
                    <a:pt x="1018" y="0"/>
                    <a:pt x="496" y="242"/>
                    <a:pt x="468" y="752"/>
                  </a:cubicBezTo>
                  <a:cubicBezTo>
                    <a:pt x="468" y="756"/>
                    <a:pt x="468" y="763"/>
                    <a:pt x="465" y="767"/>
                  </a:cubicBezTo>
                  <a:cubicBezTo>
                    <a:pt x="707" y="660"/>
                    <a:pt x="953" y="560"/>
                    <a:pt x="1196" y="456"/>
                  </a:cubicBezTo>
                  <a:cubicBezTo>
                    <a:pt x="1438" y="356"/>
                    <a:pt x="1623" y="313"/>
                    <a:pt x="1762" y="313"/>
                  </a:cubicBezTo>
                  <a:cubicBezTo>
                    <a:pt x="2447" y="313"/>
                    <a:pt x="1969" y="1348"/>
                    <a:pt x="1163" y="1679"/>
                  </a:cubicBezTo>
                  <a:cubicBezTo>
                    <a:pt x="885" y="1794"/>
                    <a:pt x="611" y="1914"/>
                    <a:pt x="336" y="2036"/>
                  </a:cubicBezTo>
                  <a:cubicBezTo>
                    <a:pt x="318" y="2143"/>
                    <a:pt x="300" y="2253"/>
                    <a:pt x="282" y="2364"/>
                  </a:cubicBezTo>
                  <a:cubicBezTo>
                    <a:pt x="383" y="2314"/>
                    <a:pt x="483" y="2268"/>
                    <a:pt x="582" y="2217"/>
                  </a:cubicBezTo>
                  <a:lnTo>
                    <a:pt x="582" y="2217"/>
                  </a:lnTo>
                  <a:cubicBezTo>
                    <a:pt x="404" y="2589"/>
                    <a:pt x="233" y="2959"/>
                    <a:pt x="72" y="3341"/>
                  </a:cubicBezTo>
                  <a:cubicBezTo>
                    <a:pt x="1" y="3950"/>
                    <a:pt x="646" y="4307"/>
                    <a:pt x="1245" y="4307"/>
                  </a:cubicBezTo>
                  <a:cubicBezTo>
                    <a:pt x="1413" y="4307"/>
                    <a:pt x="1577" y="4279"/>
                    <a:pt x="1719" y="4218"/>
                  </a:cubicBezTo>
                  <a:cubicBezTo>
                    <a:pt x="3363" y="3540"/>
                    <a:pt x="5032" y="2970"/>
                    <a:pt x="6737" y="2517"/>
                  </a:cubicBezTo>
                  <a:lnTo>
                    <a:pt x="6737" y="2517"/>
                  </a:lnTo>
                  <a:cubicBezTo>
                    <a:pt x="6630" y="2727"/>
                    <a:pt x="6533" y="2949"/>
                    <a:pt x="6444" y="3177"/>
                  </a:cubicBezTo>
                  <a:cubicBezTo>
                    <a:pt x="6156" y="3919"/>
                    <a:pt x="6997" y="4233"/>
                    <a:pt x="7653" y="4233"/>
                  </a:cubicBezTo>
                  <a:cubicBezTo>
                    <a:pt x="7810" y="4233"/>
                    <a:pt x="7953" y="4215"/>
                    <a:pt x="8070" y="4182"/>
                  </a:cubicBezTo>
                  <a:cubicBezTo>
                    <a:pt x="8095" y="4175"/>
                    <a:pt x="8121" y="4169"/>
                    <a:pt x="8145" y="4157"/>
                  </a:cubicBezTo>
                  <a:cubicBezTo>
                    <a:pt x="8149" y="4157"/>
                    <a:pt x="8152" y="4154"/>
                    <a:pt x="8156" y="4151"/>
                  </a:cubicBezTo>
                  <a:cubicBezTo>
                    <a:pt x="9105" y="3415"/>
                    <a:pt x="10174" y="2974"/>
                    <a:pt x="11304" y="2828"/>
                  </a:cubicBezTo>
                  <a:cubicBezTo>
                    <a:pt x="11283" y="2389"/>
                    <a:pt x="10616" y="1908"/>
                    <a:pt x="9964" y="1908"/>
                  </a:cubicBezTo>
                  <a:cubicBezTo>
                    <a:pt x="9871" y="1908"/>
                    <a:pt x="9782" y="1914"/>
                    <a:pt x="9693" y="1936"/>
                  </a:cubicBezTo>
                  <a:cubicBezTo>
                    <a:pt x="9793" y="1822"/>
                    <a:pt x="9900" y="1708"/>
                    <a:pt x="10010" y="1597"/>
                  </a:cubicBezTo>
                  <a:cubicBezTo>
                    <a:pt x="10160" y="1451"/>
                    <a:pt x="10221" y="1305"/>
                    <a:pt x="10221" y="1169"/>
                  </a:cubicBezTo>
                  <a:lnTo>
                    <a:pt x="10221" y="1169"/>
                  </a:lnTo>
                  <a:cubicBezTo>
                    <a:pt x="9946" y="1233"/>
                    <a:pt x="9675" y="1309"/>
                    <a:pt x="9411" y="1394"/>
                  </a:cubicBezTo>
                  <a:cubicBezTo>
                    <a:pt x="9457" y="1284"/>
                    <a:pt x="9507" y="1169"/>
                    <a:pt x="9554" y="1055"/>
                  </a:cubicBezTo>
                  <a:cubicBezTo>
                    <a:pt x="9657" y="813"/>
                    <a:pt x="9607" y="603"/>
                    <a:pt x="9475" y="431"/>
                  </a:cubicBezTo>
                  <a:cubicBezTo>
                    <a:pt x="9293" y="367"/>
                    <a:pt x="9105" y="328"/>
                    <a:pt x="8940" y="328"/>
                  </a:cubicBezTo>
                  <a:cubicBezTo>
                    <a:pt x="8887" y="328"/>
                    <a:pt x="8833" y="331"/>
                    <a:pt x="8787" y="342"/>
                  </a:cubicBezTo>
                  <a:cubicBezTo>
                    <a:pt x="7657" y="556"/>
                    <a:pt x="6541" y="816"/>
                    <a:pt x="5435" y="1119"/>
                  </a:cubicBezTo>
                  <a:cubicBezTo>
                    <a:pt x="4633" y="1462"/>
                    <a:pt x="3837" y="1807"/>
                    <a:pt x="3042" y="2164"/>
                  </a:cubicBezTo>
                  <a:cubicBezTo>
                    <a:pt x="3114" y="2039"/>
                    <a:pt x="3182" y="1911"/>
                    <a:pt x="3256" y="1786"/>
                  </a:cubicBezTo>
                  <a:lnTo>
                    <a:pt x="3256" y="1786"/>
                  </a:lnTo>
                  <a:cubicBezTo>
                    <a:pt x="3050" y="1854"/>
                    <a:pt x="2843" y="1926"/>
                    <a:pt x="2636" y="2000"/>
                  </a:cubicBezTo>
                  <a:cubicBezTo>
                    <a:pt x="2690" y="1629"/>
                    <a:pt x="2729" y="1259"/>
                    <a:pt x="2751" y="877"/>
                  </a:cubicBezTo>
                  <a:cubicBezTo>
                    <a:pt x="2782" y="306"/>
                    <a:pt x="2158" y="0"/>
                    <a:pt x="155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825;p59">
              <a:extLst>
                <a:ext uri="{FF2B5EF4-FFF2-40B4-BE49-F238E27FC236}">
                  <a16:creationId xmlns:a16="http://schemas.microsoft.com/office/drawing/2014/main" id="{2088FCFF-4138-4695-8417-035F3704A3EE}"/>
                </a:ext>
              </a:extLst>
            </p:cNvPr>
            <p:cNvSpPr/>
            <p:nvPr/>
          </p:nvSpPr>
          <p:spPr>
            <a:xfrm>
              <a:off x="2493712" y="3884176"/>
              <a:ext cx="59351" cy="48442"/>
            </a:xfrm>
            <a:custGeom>
              <a:avLst/>
              <a:gdLst/>
              <a:ahLst/>
              <a:cxnLst/>
              <a:rect l="l" t="t" r="r" b="b"/>
              <a:pathLst>
                <a:path w="2111" h="1723" extrusionOk="0">
                  <a:moveTo>
                    <a:pt x="1426" y="0"/>
                  </a:moveTo>
                  <a:cubicBezTo>
                    <a:pt x="1287" y="0"/>
                    <a:pt x="1102" y="43"/>
                    <a:pt x="860" y="143"/>
                  </a:cubicBezTo>
                  <a:cubicBezTo>
                    <a:pt x="617" y="247"/>
                    <a:pt x="371" y="347"/>
                    <a:pt x="129" y="454"/>
                  </a:cubicBezTo>
                  <a:cubicBezTo>
                    <a:pt x="104" y="885"/>
                    <a:pt x="65" y="1302"/>
                    <a:pt x="0" y="1723"/>
                  </a:cubicBezTo>
                  <a:cubicBezTo>
                    <a:pt x="275" y="1601"/>
                    <a:pt x="549" y="1481"/>
                    <a:pt x="827" y="1366"/>
                  </a:cubicBezTo>
                  <a:cubicBezTo>
                    <a:pt x="1633" y="1035"/>
                    <a:pt x="2111" y="0"/>
                    <a:pt x="1426" y="0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9EB2C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1845</Words>
  <Application>Microsoft Office PowerPoint</Application>
  <PresentationFormat>Presentación en pantalla (16:9)</PresentationFormat>
  <Paragraphs>119</Paragraphs>
  <Slides>24</Slides>
  <Notes>15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24</vt:i4>
      </vt:variant>
    </vt:vector>
  </HeadingPairs>
  <TitlesOfParts>
    <vt:vector size="35" baseType="lpstr">
      <vt:lpstr>Modern Love Grunge</vt:lpstr>
      <vt:lpstr>Wingdings</vt:lpstr>
      <vt:lpstr>Calibri</vt:lpstr>
      <vt:lpstr>Modern Love Caps</vt:lpstr>
      <vt:lpstr>Itim</vt:lpstr>
      <vt:lpstr>Merriweather</vt:lpstr>
      <vt:lpstr>Arial</vt:lpstr>
      <vt:lpstr>Cavolini</vt:lpstr>
      <vt:lpstr>Papyrus</vt:lpstr>
      <vt:lpstr>Muli</vt:lpstr>
      <vt:lpstr>Online Notebook by Slidesgo</vt:lpstr>
      <vt:lpstr>¿Por qué nos seguimos preguntando?</vt:lpstr>
      <vt:lpstr>¿Podremos dejar de hacernos preguntas alguna vez?</vt:lpstr>
      <vt:lpstr>FILOSOFÍA</vt:lpstr>
      <vt:lpstr>Filosofía</vt:lpstr>
      <vt:lpstr>Presentación de PowerPoint</vt:lpstr>
      <vt:lpstr>Objetivo de la Clase</vt:lpstr>
      <vt:lpstr>Esta semana  los y las invito a revisar 5 recursos</vt:lpstr>
      <vt:lpstr>Martin Heidegger</vt:lpstr>
      <vt:lpstr>Filosofía en el Fundamento</vt:lpstr>
      <vt:lpstr>Karl Jaspers</vt:lpstr>
      <vt:lpstr>Un viaje Permanente</vt:lpstr>
      <vt:lpstr>Platón</vt:lpstr>
      <vt:lpstr>Una idea muy antigua y muy actual</vt:lpstr>
      <vt:lpstr>Una idea muy antigua y muy actual</vt:lpstr>
      <vt:lpstr>Presentación de PowerPoint</vt:lpstr>
      <vt:lpstr>Presentación de PowerPoint</vt:lpstr>
      <vt:lpstr>Presentación de PowerPoint</vt:lpstr>
      <vt:lpstr>MITO DE LA CAVERNA</vt:lpstr>
      <vt:lpstr>Aprender filosofía es aprender a filosofar</vt:lpstr>
      <vt:lpstr>Presentación de PowerPoint</vt:lpstr>
      <vt:lpstr>Immanuel Kant</vt:lpstr>
      <vt:lpstr>La Filosofía como mayoría de edad</vt:lpstr>
      <vt:lpstr>Vocabulario</vt:lpstr>
      <vt:lpstr>Ante cualquier duda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NOTEBOOK</dc:title>
  <dc:creator>karina fuenzalida</dc:creator>
  <cp:lastModifiedBy>karina fuenzalida</cp:lastModifiedBy>
  <cp:revision>33</cp:revision>
  <dcterms:modified xsi:type="dcterms:W3CDTF">2021-04-02T04:02:17Z</dcterms:modified>
</cp:coreProperties>
</file>