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83" r:id="rId6"/>
    <p:sldId id="260" r:id="rId7"/>
    <p:sldId id="261" r:id="rId8"/>
    <p:sldId id="264" r:id="rId9"/>
    <p:sldId id="266" r:id="rId10"/>
    <p:sldId id="267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71" r:id="rId21"/>
    <p:sldId id="280" r:id="rId22"/>
    <p:sldId id="284" r:id="rId23"/>
    <p:sldId id="285" r:id="rId24"/>
    <p:sldId id="290" r:id="rId25"/>
    <p:sldId id="287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66FA9-25E0-DD4A-921C-70D1C0294976}" type="datetimeFigureOut">
              <a:rPr lang="es-ES" smtClean="0"/>
              <a:t>01-04-21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4AC06C-3CF7-A14B-BB95-CD3880590529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8989" y="2526386"/>
            <a:ext cx="5637010" cy="882119"/>
          </a:xfrm>
        </p:spPr>
        <p:txBody>
          <a:bodyPr/>
          <a:lstStyle/>
          <a:p>
            <a:pPr algn="ctr"/>
            <a:r>
              <a:rPr lang="es-ES" dirty="0" smtClean="0"/>
              <a:t>1º B</a:t>
            </a:r>
            <a:r>
              <a:rPr lang="es-ES" dirty="0" smtClean="0"/>
              <a:t>ÁSICO</a:t>
            </a:r>
          </a:p>
          <a:p>
            <a:pPr algn="ctr"/>
            <a:r>
              <a:rPr lang="es-ES" dirty="0" smtClean="0"/>
              <a:t>SEMANA DEL 29 AL 01 DE ABRIL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796" y="631857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dirty="0" smtClean="0"/>
              <a:t>“ARTES VISUALES”</a:t>
            </a:r>
            <a:endParaRPr lang="es-ES" dirty="0"/>
          </a:p>
        </p:txBody>
      </p:sp>
      <p:pic>
        <p:nvPicPr>
          <p:cNvPr id="4" name="Imagen 3" descr="funcion-de-las-emocion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7"/>
          <a:stretch/>
        </p:blipFill>
        <p:spPr>
          <a:xfrm>
            <a:off x="1658989" y="3646642"/>
            <a:ext cx="6119198" cy="28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7" r="84217" b="51757"/>
          <a:stretch/>
        </p:blipFill>
        <p:spPr>
          <a:xfrm>
            <a:off x="2063602" y="1455279"/>
            <a:ext cx="4471134" cy="4471674"/>
          </a:xfrm>
        </p:spPr>
      </p:pic>
    </p:spTree>
    <p:extLst>
      <p:ext uri="{BB962C8B-B14F-4D97-AF65-F5344CB8AC3E}">
        <p14:creationId xmlns:p14="http://schemas.microsoft.com/office/powerpoint/2010/main" val="37963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50527" r="67314" b="26628"/>
          <a:stretch/>
        </p:blipFill>
        <p:spPr>
          <a:xfrm>
            <a:off x="2453831" y="793787"/>
            <a:ext cx="4591726" cy="4670121"/>
          </a:xfrm>
        </p:spPr>
      </p:pic>
    </p:spTree>
    <p:extLst>
      <p:ext uri="{BB962C8B-B14F-4D97-AF65-F5344CB8AC3E}">
        <p14:creationId xmlns:p14="http://schemas.microsoft.com/office/powerpoint/2010/main" val="362056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6" t="77179" r="984"/>
          <a:stretch/>
        </p:blipFill>
        <p:spPr>
          <a:xfrm>
            <a:off x="2698555" y="1432898"/>
            <a:ext cx="3942006" cy="4296343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3" r="984" b="77267"/>
          <a:stretch/>
        </p:blipFill>
        <p:spPr>
          <a:xfrm>
            <a:off x="2923434" y="1620377"/>
            <a:ext cx="3677444" cy="4066562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6" t="25017" r="984" b="50996"/>
          <a:stretch/>
        </p:blipFill>
        <p:spPr>
          <a:xfrm>
            <a:off x="2957029" y="1561117"/>
            <a:ext cx="3524793" cy="4037976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0" t="23875" r="33120" b="52519"/>
          <a:stretch/>
        </p:blipFill>
        <p:spPr>
          <a:xfrm>
            <a:off x="2433997" y="1455278"/>
            <a:ext cx="3968458" cy="3968942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4" r="15381" b="77648"/>
          <a:stretch/>
        </p:blipFill>
        <p:spPr>
          <a:xfrm>
            <a:off x="2444503" y="1045154"/>
            <a:ext cx="4831013" cy="4233537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6" t="77560" r="50859"/>
          <a:stretch/>
        </p:blipFill>
        <p:spPr>
          <a:xfrm>
            <a:off x="2473674" y="976502"/>
            <a:ext cx="4219800" cy="4363697"/>
          </a:xfrm>
        </p:spPr>
      </p:pic>
    </p:spTree>
    <p:extLst>
      <p:ext uri="{BB962C8B-B14F-4D97-AF65-F5344CB8AC3E}">
        <p14:creationId xmlns:p14="http://schemas.microsoft.com/office/powerpoint/2010/main" val="37461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9989b1c92eda52f08330ecd8b2fc01f4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05" r="-42105"/>
          <a:stretch>
            <a:fillRect/>
          </a:stretch>
        </p:blipFill>
        <p:spPr>
          <a:xfrm>
            <a:off x="1190539" y="1499686"/>
            <a:ext cx="6985698" cy="3792236"/>
          </a:xfrm>
        </p:spPr>
      </p:pic>
    </p:spTree>
    <p:extLst>
      <p:ext uri="{BB962C8B-B14F-4D97-AF65-F5344CB8AC3E}">
        <p14:creationId xmlns:p14="http://schemas.microsoft.com/office/powerpoint/2010/main" val="26530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epositphotos_121038794-stock-illustration-face-screaming-in-fear-screaming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05" r="-42105"/>
          <a:stretch>
            <a:fillRect/>
          </a:stretch>
        </p:blipFill>
        <p:spPr>
          <a:xfrm>
            <a:off x="587845" y="1084844"/>
            <a:ext cx="7825295" cy="4352605"/>
          </a:xfrm>
        </p:spPr>
      </p:pic>
    </p:spTree>
    <p:extLst>
      <p:ext uri="{BB962C8B-B14F-4D97-AF65-F5344CB8AC3E}">
        <p14:creationId xmlns:p14="http://schemas.microsoft.com/office/powerpoint/2010/main" val="18934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6353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LAS EMOCIONES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83618" y="1406240"/>
            <a:ext cx="8479283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es-ES" dirty="0" smtClean="0"/>
              <a:t>SON EL CONJUNTO DE REACCIONES QUE PUEDE EXPERIMENTAR UN INDIVIDUO O SER VIVO, CUANDO RESPONDEN A CIERTOS ESTIMULOS EXTERNOS QUE LE PERMITEN ADAPTARSE A UNA SITUACI</a:t>
            </a:r>
            <a:r>
              <a:rPr lang="es-ES" dirty="0" smtClean="0"/>
              <a:t>ÓN CON RESPECTO A UNA PERSONA, OBJETO, LUGAR.</a:t>
            </a:r>
          </a:p>
          <a:p>
            <a:pPr marL="45720" indent="0" algn="ctr">
              <a:buNone/>
            </a:pPr>
            <a:endParaRPr lang="es-ES" dirty="0"/>
          </a:p>
        </p:txBody>
      </p:sp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8" y="3230553"/>
            <a:ext cx="4955090" cy="29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5"/>
            <a:ext cx="6512511" cy="15851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TAREA 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444678" y="2702762"/>
            <a:ext cx="4201196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es-ES" u="sng" dirty="0" smtClean="0"/>
              <a:t>MATERIALES</a:t>
            </a:r>
          </a:p>
          <a:p>
            <a:pPr marL="45720" indent="0" algn="ctr">
              <a:buNone/>
            </a:pPr>
            <a:endParaRPr lang="es-ES" dirty="0"/>
          </a:p>
          <a:p>
            <a:pPr marL="45720" indent="0" algn="ctr">
              <a:buNone/>
            </a:pPr>
            <a:r>
              <a:rPr lang="es-ES" dirty="0" smtClean="0"/>
              <a:t>*UNA HOJA DE BLOCK</a:t>
            </a:r>
          </a:p>
          <a:p>
            <a:pPr marL="45720" indent="0" algn="ctr">
              <a:buNone/>
            </a:pPr>
            <a:r>
              <a:rPr lang="es-ES" dirty="0" smtClean="0"/>
              <a:t>*LAPIZ GRAFITO</a:t>
            </a:r>
          </a:p>
          <a:p>
            <a:pPr marL="45720" indent="0" algn="ctr">
              <a:buNone/>
            </a:pPr>
            <a:r>
              <a:rPr lang="es-ES" dirty="0" smtClean="0"/>
              <a:t>*GOMA</a:t>
            </a:r>
          </a:p>
          <a:p>
            <a:pPr marL="45720" indent="0" algn="ctr">
              <a:buNone/>
            </a:pPr>
            <a:r>
              <a:rPr lang="es-ES" dirty="0" smtClean="0"/>
              <a:t>*LAPICES DE COLORES</a:t>
            </a:r>
            <a:endParaRPr lang="es-ES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3970"/>
          <a:stretch/>
        </p:blipFill>
        <p:spPr>
          <a:xfrm>
            <a:off x="1031289" y="2235837"/>
            <a:ext cx="3452562" cy="366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318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5"/>
            <a:ext cx="6512511" cy="15851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TAREA 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553043" y="2080960"/>
            <a:ext cx="6058521" cy="42561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S" u="sng" dirty="0" smtClean="0"/>
              <a:t>INSTRUCCIONES</a:t>
            </a:r>
          </a:p>
          <a:p>
            <a:pPr marL="45720" indent="0" algn="ctr">
              <a:buNone/>
            </a:pPr>
            <a:endParaRPr lang="es-ES" u="sng" dirty="0"/>
          </a:p>
          <a:p>
            <a:pPr marL="45720" indent="0">
              <a:buNone/>
            </a:pPr>
            <a:r>
              <a:rPr lang="es-ES" dirty="0" smtClean="0"/>
              <a:t>1.- CON NUESTRO LAPIZ GRAFITO, DIVIDIREMOS LA HOJA DE BLOCK EN 4 PARTES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2.- ANTES DE DIBUJAR, SELECCIONAREMOS 4 EMOCIONES (2 POSITIVAS, 2 NEGATIVAS).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3.- SELECCIONAREMOS UN CUADRADO Y DIBUJAREMOS EN CADA UNO DE ELLOS UNA EMOCION.</a:t>
            </a: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3970"/>
          <a:stretch/>
        </p:blipFill>
        <p:spPr>
          <a:xfrm>
            <a:off x="316966" y="2235837"/>
            <a:ext cx="1892145" cy="366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97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5"/>
            <a:ext cx="6512511" cy="15851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TAREA 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553043" y="2080960"/>
            <a:ext cx="6058521" cy="42561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u="sng" dirty="0" smtClean="0"/>
              <a:t>INSTRUCCIONES</a:t>
            </a:r>
          </a:p>
          <a:p>
            <a:pPr marL="45720" indent="0" algn="ctr">
              <a:buNone/>
            </a:pPr>
            <a:endParaRPr lang="es-ES" u="sng" dirty="0"/>
          </a:p>
          <a:p>
            <a:pPr marL="45720" indent="0">
              <a:buNone/>
            </a:pPr>
            <a:r>
              <a:rPr lang="es-ES" dirty="0" smtClean="0"/>
              <a:t>4.- AL LADO IZQUIERDO, COLOCAREMOS LAS EMOCIONES POSITIVAS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5.- AL LADO DERECHO, COLOCAREMOS LAS EMOCIONES NEGATIVAS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6.- DEBES PINTAR CADA UNO DE TUS DIBUJOS DE FORMA LIMPIA Y ORDENADA.</a:t>
            </a: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3970"/>
          <a:stretch/>
        </p:blipFill>
        <p:spPr>
          <a:xfrm>
            <a:off x="316966" y="2235837"/>
            <a:ext cx="1892145" cy="366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844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5"/>
            <a:ext cx="6512511" cy="15851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TAREA 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553043" y="2080960"/>
            <a:ext cx="6058521" cy="42561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u="sng" dirty="0" smtClean="0"/>
              <a:t>INSTRUCCIONES</a:t>
            </a:r>
          </a:p>
          <a:p>
            <a:pPr marL="45720" indent="0" algn="ctr">
              <a:buNone/>
            </a:pPr>
            <a:endParaRPr lang="es-ES" u="sng" dirty="0"/>
          </a:p>
          <a:p>
            <a:pPr marL="45720" indent="0">
              <a:buNone/>
            </a:pPr>
            <a:r>
              <a:rPr lang="es-ES" dirty="0" smtClean="0"/>
              <a:t>7.- COMO TITULO COLOCAREMOS “LAS EMOCIONES”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8.- EN LA PARTE DE ABAJO, DEBEN COLOCAR EL NOMBRE DEL NIÑO O NIÑA.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9.- FECHA</a:t>
            </a:r>
            <a:r>
              <a:rPr lang="es-ES" dirty="0" smtClean="0"/>
              <a:t> DE ENTREGA: DOMINGO 04-ABRIL</a:t>
            </a:r>
            <a:endParaRPr lang="es-ES" dirty="0" smtClean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3970"/>
          <a:stretch/>
        </p:blipFill>
        <p:spPr>
          <a:xfrm>
            <a:off x="316966" y="2235837"/>
            <a:ext cx="1892145" cy="366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326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6"/>
            <a:ext cx="6512511" cy="893294"/>
          </a:xfrm>
        </p:spPr>
        <p:txBody>
          <a:bodyPr/>
          <a:lstStyle/>
          <a:p>
            <a:pPr marL="0" indent="0" algn="ctr">
              <a:buNone/>
            </a:pPr>
            <a:r>
              <a:rPr lang="es-ES" sz="5400" dirty="0" smtClean="0"/>
              <a:t>EJEMPLO</a:t>
            </a:r>
            <a:endParaRPr lang="es-ES" sz="54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56749" y="1702549"/>
            <a:ext cx="6700808" cy="460806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4507153" y="2063850"/>
            <a:ext cx="0" cy="3932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8" idx="1"/>
            <a:endCxn id="8" idx="3"/>
          </p:cNvCxnSpPr>
          <p:nvPr/>
        </p:nvCxnSpPr>
        <p:spPr>
          <a:xfrm>
            <a:off x="1156749" y="4006583"/>
            <a:ext cx="6700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479019" y="1715779"/>
            <a:ext cx="23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“LAS EMOCIONES”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174768" y="5969526"/>
            <a:ext cx="263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“NOMBRE DEL ALUMNO”</a:t>
            </a:r>
            <a:endParaRPr lang="es-ES" dirty="0"/>
          </a:p>
        </p:txBody>
      </p:sp>
      <p:pic>
        <p:nvPicPr>
          <p:cNvPr id="5" name="Imagen 4" descr="000495055W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9" y="2063849"/>
            <a:ext cx="2647521" cy="1627815"/>
          </a:xfrm>
          <a:prstGeom prst="rect">
            <a:avLst/>
          </a:prstGeom>
        </p:spPr>
      </p:pic>
      <p:pic>
        <p:nvPicPr>
          <p:cNvPr id="6" name="Imagen 5" descr="nino-dibujos-animados-llorando_29190-438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6" y="4193848"/>
            <a:ext cx="1537448" cy="1775678"/>
          </a:xfrm>
          <a:prstGeom prst="rect">
            <a:avLst/>
          </a:prstGeom>
        </p:spPr>
      </p:pic>
      <p:pic>
        <p:nvPicPr>
          <p:cNvPr id="7" name="Imagen 6" descr="images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23" y="1841409"/>
            <a:ext cx="1200345" cy="1850256"/>
          </a:xfrm>
          <a:prstGeom prst="rect">
            <a:avLst/>
          </a:prstGeom>
        </p:spPr>
      </p:pic>
      <p:pic>
        <p:nvPicPr>
          <p:cNvPr id="9" name="Imagen 8" descr="ninos-felices-940x430_30072018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/>
        </p:blipFill>
        <p:spPr>
          <a:xfrm>
            <a:off x="1527858" y="4193848"/>
            <a:ext cx="2559659" cy="17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495836"/>
            <a:ext cx="6512511" cy="893294"/>
          </a:xfrm>
        </p:spPr>
        <p:txBody>
          <a:bodyPr/>
          <a:lstStyle/>
          <a:p>
            <a:pPr marL="0" indent="0" algn="ctr">
              <a:buNone/>
            </a:pPr>
            <a:r>
              <a:rPr lang="es-ES" sz="5400" dirty="0" smtClean="0"/>
              <a:t>EJEMPLO</a:t>
            </a:r>
            <a:endParaRPr lang="es-ES" sz="54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3" y="495835"/>
            <a:ext cx="1087646" cy="10876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56749" y="1702549"/>
            <a:ext cx="6700808" cy="460806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4507153" y="2063850"/>
            <a:ext cx="0" cy="3932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8" idx="1"/>
            <a:endCxn id="8" idx="3"/>
          </p:cNvCxnSpPr>
          <p:nvPr/>
        </p:nvCxnSpPr>
        <p:spPr>
          <a:xfrm>
            <a:off x="1156749" y="4006583"/>
            <a:ext cx="6700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479019" y="1715779"/>
            <a:ext cx="23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“LAS EMOCIONES”</a:t>
            </a:r>
            <a:endParaRPr lang="es-ES" dirty="0"/>
          </a:p>
        </p:txBody>
      </p:sp>
      <p:pic>
        <p:nvPicPr>
          <p:cNvPr id="17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50527" r="67314" b="26628"/>
          <a:stretch/>
        </p:blipFill>
        <p:spPr>
          <a:xfrm>
            <a:off x="1750725" y="2085111"/>
            <a:ext cx="1834120" cy="1865435"/>
          </a:xfrm>
        </p:spPr>
      </p:pic>
      <p:pic>
        <p:nvPicPr>
          <p:cNvPr id="18" name="Marcador de contenido 3" descr="emo-810x54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6" t="25017" r="984" b="50996"/>
          <a:stretch/>
        </p:blipFill>
        <p:spPr>
          <a:xfrm>
            <a:off x="1838721" y="4382732"/>
            <a:ext cx="1640298" cy="1879114"/>
          </a:xfrm>
          <a:prstGeom prst="rect">
            <a:avLst/>
          </a:prstGeom>
        </p:spPr>
      </p:pic>
      <p:pic>
        <p:nvPicPr>
          <p:cNvPr id="20" name="Marcador de contenido 3" descr="emo-810x54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6" t="77179" r="984"/>
          <a:stretch/>
        </p:blipFill>
        <p:spPr>
          <a:xfrm>
            <a:off x="5370324" y="1998062"/>
            <a:ext cx="1662669" cy="1812122"/>
          </a:xfrm>
          <a:prstGeom prst="rect">
            <a:avLst/>
          </a:prstGeom>
        </p:spPr>
      </p:pic>
      <p:pic>
        <p:nvPicPr>
          <p:cNvPr id="21" name="Marcador de contenido 3" descr="emo-810x54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7" t="76418" r="16667"/>
          <a:stretch/>
        </p:blipFill>
        <p:spPr>
          <a:xfrm>
            <a:off x="5389777" y="4382732"/>
            <a:ext cx="1613841" cy="158679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174768" y="5969526"/>
            <a:ext cx="263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“NOMBRE DEL ALUMNO”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6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289" y="548754"/>
            <a:ext cx="7196657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VIDEO DE LAS EMOCIONES</a:t>
            </a:r>
            <a:endParaRPr lang="es-ES" dirty="0"/>
          </a:p>
        </p:txBody>
      </p:sp>
      <p:pic>
        <p:nvPicPr>
          <p:cNvPr id="5" name="Imagen 4" descr="Emoción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"/>
          <a:stretch/>
        </p:blipFill>
        <p:spPr>
          <a:xfrm>
            <a:off x="595269" y="1578013"/>
            <a:ext cx="8016296" cy="47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837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mociones-ninos-800x48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9" y="389961"/>
            <a:ext cx="7976597" cy="59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31289" y="548754"/>
            <a:ext cx="719665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s-ES" smtClean="0"/>
              <a:t>VIDEO DE LAS EMOCIONES</a:t>
            </a:r>
            <a:endParaRPr lang="es-ES" dirty="0"/>
          </a:p>
        </p:txBody>
      </p:sp>
      <p:pic>
        <p:nvPicPr>
          <p:cNvPr id="5" name="Imagen 4" descr="Captura de pantalla 2021-04-01 a la(s) 11.11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25881" r="40398" b="35922"/>
          <a:stretch/>
        </p:blipFill>
        <p:spPr>
          <a:xfrm>
            <a:off x="475704" y="1455279"/>
            <a:ext cx="8221526" cy="465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6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900" y="786889"/>
            <a:ext cx="6512511" cy="4796088"/>
          </a:xfrm>
        </p:spPr>
        <p:txBody>
          <a:bodyPr/>
          <a:lstStyle/>
          <a:p>
            <a:pPr marL="0" indent="0" algn="ctr">
              <a:buNone/>
            </a:pPr>
            <a:r>
              <a:rPr lang="es-ES" sz="9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 HORA DE JUGAR!!</a:t>
            </a:r>
            <a:endParaRPr lang="es-ES" sz="9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1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" r="83510" b="76125"/>
          <a:stretch/>
        </p:blipFill>
        <p:spPr>
          <a:xfrm>
            <a:off x="2328165" y="1300402"/>
            <a:ext cx="4629180" cy="4269346"/>
          </a:xfrm>
        </p:spPr>
      </p:pic>
    </p:spTree>
    <p:extLst>
      <p:ext uri="{BB962C8B-B14F-4D97-AF65-F5344CB8AC3E}">
        <p14:creationId xmlns:p14="http://schemas.microsoft.com/office/powerpoint/2010/main" val="424922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6" t="50147" r="50345" b="25485"/>
          <a:stretch/>
        </p:blipFill>
        <p:spPr>
          <a:xfrm>
            <a:off x="2559245" y="1336210"/>
            <a:ext cx="3938903" cy="4273228"/>
          </a:xfrm>
        </p:spPr>
      </p:pic>
    </p:spTree>
    <p:extLst>
      <p:ext uri="{BB962C8B-B14F-4D97-AF65-F5344CB8AC3E}">
        <p14:creationId xmlns:p14="http://schemas.microsoft.com/office/powerpoint/2010/main" val="37963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mo-810x547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7" t="76418" r="16667"/>
          <a:stretch/>
        </p:blipFill>
        <p:spPr>
          <a:xfrm>
            <a:off x="2407535" y="1336210"/>
            <a:ext cx="4365308" cy="4292148"/>
          </a:xfrm>
        </p:spPr>
      </p:pic>
    </p:spTree>
    <p:extLst>
      <p:ext uri="{BB962C8B-B14F-4D97-AF65-F5344CB8AC3E}">
        <p14:creationId xmlns:p14="http://schemas.microsoft.com/office/powerpoint/2010/main" val="37963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talación integrada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Instalación integrad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talación integrad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Instalación integrada.thmx</Template>
  <TotalTime>617</TotalTime>
  <Words>234</Words>
  <Application>Microsoft Macintosh PowerPoint</Application>
  <PresentationFormat>Presentación en pantalla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Instalación integrada</vt:lpstr>
      <vt:lpstr>RUTA DE TRABAJO “ARTES VISUALES”</vt:lpstr>
      <vt:lpstr>LAS EMOCIONES</vt:lpstr>
      <vt:lpstr>VIDEO DE LAS EMOCIONES</vt:lpstr>
      <vt:lpstr>Presentación de PowerPoint</vt:lpstr>
      <vt:lpstr>Presentación de PowerPoint</vt:lpstr>
      <vt:lpstr>ES HORA DE JUGAR!!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  (EN EL BUZÓN)</vt:lpstr>
      <vt:lpstr>TAREA  (EN EL BUZÓN)</vt:lpstr>
      <vt:lpstr>TAREA  (EN EL BUZÓN)</vt:lpstr>
      <vt:lpstr>TAREA  (EN EL BUZÓN)</vt:lpstr>
      <vt:lpstr>EJEMPLO</vt:lpstr>
      <vt:lpstr>EJEMPLO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“ARTES VISUALES”</dc:title>
  <dc:creator>Camila astudillo</dc:creator>
  <cp:lastModifiedBy>Camila astudillo</cp:lastModifiedBy>
  <cp:revision>10</cp:revision>
  <dcterms:created xsi:type="dcterms:W3CDTF">2021-04-01T11:18:06Z</dcterms:created>
  <dcterms:modified xsi:type="dcterms:W3CDTF">2021-04-01T21:35:24Z</dcterms:modified>
</cp:coreProperties>
</file>