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25"/>
  </p:notesMasterIdLst>
  <p:sldIdLst>
    <p:sldId id="257" r:id="rId2"/>
    <p:sldId id="263" r:id="rId3"/>
    <p:sldId id="264" r:id="rId4"/>
    <p:sldId id="265" r:id="rId5"/>
    <p:sldId id="266" r:id="rId6"/>
    <p:sldId id="267" r:id="rId7"/>
    <p:sldId id="282" r:id="rId8"/>
    <p:sldId id="268" r:id="rId9"/>
    <p:sldId id="269" r:id="rId10"/>
    <p:sldId id="270" r:id="rId11"/>
    <p:sldId id="271" r:id="rId12"/>
    <p:sldId id="278" r:id="rId13"/>
    <p:sldId id="279" r:id="rId14"/>
    <p:sldId id="280" r:id="rId15"/>
    <p:sldId id="272" r:id="rId16"/>
    <p:sldId id="274" r:id="rId17"/>
    <p:sldId id="273" r:id="rId18"/>
    <p:sldId id="275" r:id="rId19"/>
    <p:sldId id="276" r:id="rId20"/>
    <p:sldId id="277" r:id="rId21"/>
    <p:sldId id="281" r:id="rId22"/>
    <p:sldId id="256" r:id="rId23"/>
    <p:sldId id="261" r:id="rId24"/>
  </p:sldIdLst>
  <p:sldSz cx="9144000" cy="6858000" type="screen4x3"/>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C46BEE7-D765-4E18-9810-874154FFCAF3}" v="20" dt="2021-03-29T23:02:01.49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2" d="100"/>
          <a:sy n="62" d="100"/>
        </p:scale>
        <p:origin x="1400" y="5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audia Coñuecar" userId="40a48c7a74c5fee3" providerId="LiveId" clId="{FC46BEE7-D765-4E18-9810-874154FFCAF3}"/>
    <pc:docChg chg="undo custSel addSld delSld modSld">
      <pc:chgData name="Claudia Coñuecar" userId="40a48c7a74c5fee3" providerId="LiveId" clId="{FC46BEE7-D765-4E18-9810-874154FFCAF3}" dt="2021-03-31T13:37:03.772" v="1124" actId="1076"/>
      <pc:docMkLst>
        <pc:docMk/>
      </pc:docMkLst>
      <pc:sldChg chg="modSp mod">
        <pc:chgData name="Claudia Coñuecar" userId="40a48c7a74c5fee3" providerId="LiveId" clId="{FC46BEE7-D765-4E18-9810-874154FFCAF3}" dt="2021-03-31T00:31:13.016" v="1102" actId="27636"/>
        <pc:sldMkLst>
          <pc:docMk/>
          <pc:sldMk cId="1025001417" sldId="256"/>
        </pc:sldMkLst>
        <pc:spChg chg="mod">
          <ac:chgData name="Claudia Coñuecar" userId="40a48c7a74c5fee3" providerId="LiveId" clId="{FC46BEE7-D765-4E18-9810-874154FFCAF3}" dt="2021-03-31T00:31:13.016" v="1102" actId="27636"/>
          <ac:spMkLst>
            <pc:docMk/>
            <pc:sldMk cId="1025001417" sldId="256"/>
            <ac:spMk id="5" creationId="{00000000-0000-0000-0000-000000000000}"/>
          </ac:spMkLst>
        </pc:spChg>
      </pc:sldChg>
      <pc:sldChg chg="del">
        <pc:chgData name="Claudia Coñuecar" userId="40a48c7a74c5fee3" providerId="LiveId" clId="{FC46BEE7-D765-4E18-9810-874154FFCAF3}" dt="2021-03-29T00:45:43.415" v="0" actId="2696"/>
        <pc:sldMkLst>
          <pc:docMk/>
          <pc:sldMk cId="2744538136" sldId="259"/>
        </pc:sldMkLst>
      </pc:sldChg>
      <pc:sldChg chg="modSp mod">
        <pc:chgData name="Claudia Coñuecar" userId="40a48c7a74c5fee3" providerId="LiveId" clId="{FC46BEE7-D765-4E18-9810-874154FFCAF3}" dt="2021-03-31T00:30:57.731" v="1098" actId="20577"/>
        <pc:sldMkLst>
          <pc:docMk/>
          <pc:sldMk cId="1138025228" sldId="261"/>
        </pc:sldMkLst>
        <pc:spChg chg="mod">
          <ac:chgData name="Claudia Coñuecar" userId="40a48c7a74c5fee3" providerId="LiveId" clId="{FC46BEE7-D765-4E18-9810-874154FFCAF3}" dt="2021-03-31T00:30:57.731" v="1098" actId="20577"/>
          <ac:spMkLst>
            <pc:docMk/>
            <pc:sldMk cId="1138025228" sldId="261"/>
            <ac:spMk id="3" creationId="{00000000-0000-0000-0000-000000000000}"/>
          </ac:spMkLst>
        </pc:spChg>
      </pc:sldChg>
      <pc:sldChg chg="del">
        <pc:chgData name="Claudia Coñuecar" userId="40a48c7a74c5fee3" providerId="LiveId" clId="{FC46BEE7-D765-4E18-9810-874154FFCAF3}" dt="2021-03-29T22:20:19.856" v="35" actId="2696"/>
        <pc:sldMkLst>
          <pc:docMk/>
          <pc:sldMk cId="1062000102" sldId="262"/>
        </pc:sldMkLst>
      </pc:sldChg>
      <pc:sldChg chg="addSp delSp modSp new mod">
        <pc:chgData name="Claudia Coñuecar" userId="40a48c7a74c5fee3" providerId="LiveId" clId="{FC46BEE7-D765-4E18-9810-874154FFCAF3}" dt="2021-03-29T00:52:59.411" v="34" actId="1076"/>
        <pc:sldMkLst>
          <pc:docMk/>
          <pc:sldMk cId="3534659865" sldId="263"/>
        </pc:sldMkLst>
        <pc:spChg chg="mod">
          <ac:chgData name="Claudia Coñuecar" userId="40a48c7a74c5fee3" providerId="LiveId" clId="{FC46BEE7-D765-4E18-9810-874154FFCAF3}" dt="2021-03-29T00:51:23.486" v="22" actId="20577"/>
          <ac:spMkLst>
            <pc:docMk/>
            <pc:sldMk cId="3534659865" sldId="263"/>
            <ac:spMk id="2" creationId="{70C1714C-FB22-41CD-AAE1-DCF5BD14F71D}"/>
          </ac:spMkLst>
        </pc:spChg>
        <pc:spChg chg="mod">
          <ac:chgData name="Claudia Coñuecar" userId="40a48c7a74c5fee3" providerId="LiveId" clId="{FC46BEE7-D765-4E18-9810-874154FFCAF3}" dt="2021-03-29T00:51:32.481" v="24" actId="14100"/>
          <ac:spMkLst>
            <pc:docMk/>
            <pc:sldMk cId="3534659865" sldId="263"/>
            <ac:spMk id="3" creationId="{81BAE384-BE70-4C5B-A651-E8DBDDC173E1}"/>
          </ac:spMkLst>
        </pc:spChg>
        <pc:picChg chg="add del">
          <ac:chgData name="Claudia Coñuecar" userId="40a48c7a74c5fee3" providerId="LiveId" clId="{FC46BEE7-D765-4E18-9810-874154FFCAF3}" dt="2021-03-29T00:52:22.125" v="27" actId="21"/>
          <ac:picMkLst>
            <pc:docMk/>
            <pc:sldMk cId="3534659865" sldId="263"/>
            <ac:picMk id="4" creationId="{4156EB06-EA8B-4A17-9E33-4F2A740E6584}"/>
          </ac:picMkLst>
        </pc:picChg>
        <pc:picChg chg="add mod">
          <ac:chgData name="Claudia Coñuecar" userId="40a48c7a74c5fee3" providerId="LiveId" clId="{FC46BEE7-D765-4E18-9810-874154FFCAF3}" dt="2021-03-29T00:52:59.411" v="34" actId="1076"/>
          <ac:picMkLst>
            <pc:docMk/>
            <pc:sldMk cId="3534659865" sldId="263"/>
            <ac:picMk id="5" creationId="{B9241E06-E63B-4D1B-A3FE-62D67305E7C3}"/>
          </ac:picMkLst>
        </pc:picChg>
      </pc:sldChg>
      <pc:sldChg chg="addSp delSp modSp new mod">
        <pc:chgData name="Claudia Coñuecar" userId="40a48c7a74c5fee3" providerId="LiveId" clId="{FC46BEE7-D765-4E18-9810-874154FFCAF3}" dt="2021-03-29T00:52:36.107" v="31" actId="26606"/>
        <pc:sldMkLst>
          <pc:docMk/>
          <pc:sldMk cId="3594087195" sldId="264"/>
        </pc:sldMkLst>
        <pc:spChg chg="del">
          <ac:chgData name="Claudia Coñuecar" userId="40a48c7a74c5fee3" providerId="LiveId" clId="{FC46BEE7-D765-4E18-9810-874154FFCAF3}" dt="2021-03-29T00:52:36.107" v="31" actId="26606"/>
          <ac:spMkLst>
            <pc:docMk/>
            <pc:sldMk cId="3594087195" sldId="264"/>
            <ac:spMk id="2" creationId="{0E04F201-7E4B-4B26-BE99-721C5D36F263}"/>
          </ac:spMkLst>
        </pc:spChg>
        <pc:spChg chg="del">
          <ac:chgData name="Claudia Coñuecar" userId="40a48c7a74c5fee3" providerId="LiveId" clId="{FC46BEE7-D765-4E18-9810-874154FFCAF3}" dt="2021-03-29T00:52:36.107" v="31" actId="26606"/>
          <ac:spMkLst>
            <pc:docMk/>
            <pc:sldMk cId="3594087195" sldId="264"/>
            <ac:spMk id="3" creationId="{383A7FA8-8C8F-46CD-B253-0EA4EC44E8AC}"/>
          </ac:spMkLst>
        </pc:spChg>
        <pc:picChg chg="add mod">
          <ac:chgData name="Claudia Coñuecar" userId="40a48c7a74c5fee3" providerId="LiveId" clId="{FC46BEE7-D765-4E18-9810-874154FFCAF3}" dt="2021-03-29T00:52:36.107" v="31" actId="26606"/>
          <ac:picMkLst>
            <pc:docMk/>
            <pc:sldMk cId="3594087195" sldId="264"/>
            <ac:picMk id="4" creationId="{49E28932-9348-462A-9960-66609AE417B6}"/>
          </ac:picMkLst>
        </pc:picChg>
      </pc:sldChg>
      <pc:sldChg chg="addSp delSp modSp new mod">
        <pc:chgData name="Claudia Coñuecar" userId="40a48c7a74c5fee3" providerId="LiveId" clId="{FC46BEE7-D765-4E18-9810-874154FFCAF3}" dt="2021-03-29T22:22:48.531" v="74" actId="27614"/>
        <pc:sldMkLst>
          <pc:docMk/>
          <pc:sldMk cId="3677385728" sldId="265"/>
        </pc:sldMkLst>
        <pc:spChg chg="del">
          <ac:chgData name="Claudia Coñuecar" userId="40a48c7a74c5fee3" providerId="LiveId" clId="{FC46BEE7-D765-4E18-9810-874154FFCAF3}" dt="2021-03-29T22:21:34.717" v="48" actId="21"/>
          <ac:spMkLst>
            <pc:docMk/>
            <pc:sldMk cId="3677385728" sldId="265"/>
            <ac:spMk id="2" creationId="{59EACDFA-6A93-4FA3-93FF-01E2A33138A0}"/>
          </ac:spMkLst>
        </pc:spChg>
        <pc:spChg chg="del">
          <ac:chgData name="Claudia Coñuecar" userId="40a48c7a74c5fee3" providerId="LiveId" clId="{FC46BEE7-D765-4E18-9810-874154FFCAF3}" dt="2021-03-29T22:21:37.511" v="49" actId="21"/>
          <ac:spMkLst>
            <pc:docMk/>
            <pc:sldMk cId="3677385728" sldId="265"/>
            <ac:spMk id="3" creationId="{FA26322F-1586-46D9-A5D0-48C0BA9A8F22}"/>
          </ac:spMkLst>
        </pc:spChg>
        <pc:spChg chg="add mod">
          <ac:chgData name="Claudia Coñuecar" userId="40a48c7a74c5fee3" providerId="LiveId" clId="{FC46BEE7-D765-4E18-9810-874154FFCAF3}" dt="2021-03-29T22:22:43.243" v="73" actId="26606"/>
          <ac:spMkLst>
            <pc:docMk/>
            <pc:sldMk cId="3677385728" sldId="265"/>
            <ac:spMk id="4" creationId="{E73051C8-3568-4D76-9F9A-63FB068F8AF8}"/>
          </ac:spMkLst>
        </pc:spChg>
        <pc:picChg chg="add mod">
          <ac:chgData name="Claudia Coñuecar" userId="40a48c7a74c5fee3" providerId="LiveId" clId="{FC46BEE7-D765-4E18-9810-874154FFCAF3}" dt="2021-03-29T22:22:48.531" v="74" actId="27614"/>
          <ac:picMkLst>
            <pc:docMk/>
            <pc:sldMk cId="3677385728" sldId="265"/>
            <ac:picMk id="5" creationId="{56EB601B-1F67-4582-9E65-155509655A8D}"/>
          </ac:picMkLst>
        </pc:picChg>
      </pc:sldChg>
      <pc:sldChg chg="addSp delSp modSp new mod">
        <pc:chgData name="Claudia Coñuecar" userId="40a48c7a74c5fee3" providerId="LiveId" clId="{FC46BEE7-D765-4E18-9810-874154FFCAF3}" dt="2021-03-29T22:27:10.420" v="223" actId="1076"/>
        <pc:sldMkLst>
          <pc:docMk/>
          <pc:sldMk cId="321933660" sldId="266"/>
        </pc:sldMkLst>
        <pc:spChg chg="del mod">
          <ac:chgData name="Claudia Coñuecar" userId="40a48c7a74c5fee3" providerId="LiveId" clId="{FC46BEE7-D765-4E18-9810-874154FFCAF3}" dt="2021-03-29T22:25:26.179" v="128" actId="21"/>
          <ac:spMkLst>
            <pc:docMk/>
            <pc:sldMk cId="321933660" sldId="266"/>
            <ac:spMk id="2" creationId="{AD0C05E7-8416-4C57-B2C6-5D9357D0AD8F}"/>
          </ac:spMkLst>
        </pc:spChg>
        <pc:spChg chg="mod">
          <ac:chgData name="Claudia Coñuecar" userId="40a48c7a74c5fee3" providerId="LiveId" clId="{FC46BEE7-D765-4E18-9810-874154FFCAF3}" dt="2021-03-29T22:26:26.338" v="220" actId="14100"/>
          <ac:spMkLst>
            <pc:docMk/>
            <pc:sldMk cId="321933660" sldId="266"/>
            <ac:spMk id="3" creationId="{164FEEC3-B010-4EF3-8F83-408D1FADE265}"/>
          </ac:spMkLst>
        </pc:spChg>
        <pc:picChg chg="add mod">
          <ac:chgData name="Claudia Coñuecar" userId="40a48c7a74c5fee3" providerId="LiveId" clId="{FC46BEE7-D765-4E18-9810-874154FFCAF3}" dt="2021-03-29T22:27:10.420" v="223" actId="1076"/>
          <ac:picMkLst>
            <pc:docMk/>
            <pc:sldMk cId="321933660" sldId="266"/>
            <ac:picMk id="4" creationId="{9F91515E-52C8-4085-9C6A-8F85CAA07D1D}"/>
          </ac:picMkLst>
        </pc:picChg>
      </pc:sldChg>
      <pc:sldChg chg="addSp delSp modSp new mod">
        <pc:chgData name="Claudia Coñuecar" userId="40a48c7a74c5fee3" providerId="LiveId" clId="{FC46BEE7-D765-4E18-9810-874154FFCAF3}" dt="2021-03-29T22:28:33.398" v="235" actId="14100"/>
        <pc:sldMkLst>
          <pc:docMk/>
          <pc:sldMk cId="2987463541" sldId="267"/>
        </pc:sldMkLst>
        <pc:spChg chg="del">
          <ac:chgData name="Claudia Coñuecar" userId="40a48c7a74c5fee3" providerId="LiveId" clId="{FC46BEE7-D765-4E18-9810-874154FFCAF3}" dt="2021-03-29T22:27:59.533" v="226" actId="21"/>
          <ac:spMkLst>
            <pc:docMk/>
            <pc:sldMk cId="2987463541" sldId="267"/>
            <ac:spMk id="2" creationId="{D8D821CF-046E-4AE6-8A68-F6BB1729F481}"/>
          </ac:spMkLst>
        </pc:spChg>
        <pc:spChg chg="mod">
          <ac:chgData name="Claudia Coñuecar" userId="40a48c7a74c5fee3" providerId="LiveId" clId="{FC46BEE7-D765-4E18-9810-874154FFCAF3}" dt="2021-03-29T22:28:11.553" v="228" actId="14100"/>
          <ac:spMkLst>
            <pc:docMk/>
            <pc:sldMk cId="2987463541" sldId="267"/>
            <ac:spMk id="3" creationId="{082228B6-B161-4AA8-A0AE-FDA9C10C0BA9}"/>
          </ac:spMkLst>
        </pc:spChg>
        <pc:picChg chg="add mod">
          <ac:chgData name="Claudia Coñuecar" userId="40a48c7a74c5fee3" providerId="LiveId" clId="{FC46BEE7-D765-4E18-9810-874154FFCAF3}" dt="2021-03-29T22:28:33.398" v="235" actId="14100"/>
          <ac:picMkLst>
            <pc:docMk/>
            <pc:sldMk cId="2987463541" sldId="267"/>
            <ac:picMk id="4" creationId="{E68ADAD2-770D-4DE2-93FE-0CDFC691AA3F}"/>
          </ac:picMkLst>
        </pc:picChg>
      </pc:sldChg>
      <pc:sldChg chg="addSp delSp modSp new mod">
        <pc:chgData name="Claudia Coñuecar" userId="40a48c7a74c5fee3" providerId="LiveId" clId="{FC46BEE7-D765-4E18-9810-874154FFCAF3}" dt="2021-03-29T22:31:00.340" v="276" actId="14100"/>
        <pc:sldMkLst>
          <pc:docMk/>
          <pc:sldMk cId="3527480223" sldId="268"/>
        </pc:sldMkLst>
        <pc:spChg chg="del">
          <ac:chgData name="Claudia Coñuecar" userId="40a48c7a74c5fee3" providerId="LiveId" clId="{FC46BEE7-D765-4E18-9810-874154FFCAF3}" dt="2021-03-29T22:29:11.651" v="238" actId="21"/>
          <ac:spMkLst>
            <pc:docMk/>
            <pc:sldMk cId="3527480223" sldId="268"/>
            <ac:spMk id="2" creationId="{B0E4B7B2-4423-46EA-989D-435EA429A06A}"/>
          </ac:spMkLst>
        </pc:spChg>
        <pc:spChg chg="mod">
          <ac:chgData name="Claudia Coñuecar" userId="40a48c7a74c5fee3" providerId="LiveId" clId="{FC46BEE7-D765-4E18-9810-874154FFCAF3}" dt="2021-03-29T22:29:42.419" v="272" actId="20577"/>
          <ac:spMkLst>
            <pc:docMk/>
            <pc:sldMk cId="3527480223" sldId="268"/>
            <ac:spMk id="3" creationId="{BA91AFCE-FA5B-4F9A-8B47-B882D27B4B60}"/>
          </ac:spMkLst>
        </pc:spChg>
        <pc:picChg chg="add mod">
          <ac:chgData name="Claudia Coñuecar" userId="40a48c7a74c5fee3" providerId="LiveId" clId="{FC46BEE7-D765-4E18-9810-874154FFCAF3}" dt="2021-03-29T22:31:00.340" v="276" actId="14100"/>
          <ac:picMkLst>
            <pc:docMk/>
            <pc:sldMk cId="3527480223" sldId="268"/>
            <ac:picMk id="4" creationId="{72414FDF-FF64-40CD-BC7F-9BF9C2E87C7E}"/>
          </ac:picMkLst>
        </pc:picChg>
      </pc:sldChg>
      <pc:sldChg chg="addSp delSp modSp new mod modClrScheme chgLayout">
        <pc:chgData name="Claudia Coñuecar" userId="40a48c7a74c5fee3" providerId="LiveId" clId="{FC46BEE7-D765-4E18-9810-874154FFCAF3}" dt="2021-03-29T22:33:15.384" v="349" actId="1076"/>
        <pc:sldMkLst>
          <pc:docMk/>
          <pc:sldMk cId="3433560299" sldId="269"/>
        </pc:sldMkLst>
        <pc:spChg chg="del">
          <ac:chgData name="Claudia Coñuecar" userId="40a48c7a74c5fee3" providerId="LiveId" clId="{FC46BEE7-D765-4E18-9810-874154FFCAF3}" dt="2021-03-29T22:31:57.164" v="278" actId="700"/>
          <ac:spMkLst>
            <pc:docMk/>
            <pc:sldMk cId="3433560299" sldId="269"/>
            <ac:spMk id="2" creationId="{FDCAEA3B-48B2-4027-961A-2CA19333A9F4}"/>
          </ac:spMkLst>
        </pc:spChg>
        <pc:spChg chg="del">
          <ac:chgData name="Claudia Coñuecar" userId="40a48c7a74c5fee3" providerId="LiveId" clId="{FC46BEE7-D765-4E18-9810-874154FFCAF3}" dt="2021-03-29T22:31:57.164" v="278" actId="700"/>
          <ac:spMkLst>
            <pc:docMk/>
            <pc:sldMk cId="3433560299" sldId="269"/>
            <ac:spMk id="3" creationId="{70F045C2-6900-4411-99AE-7987F1933511}"/>
          </ac:spMkLst>
        </pc:spChg>
        <pc:spChg chg="add mod">
          <ac:chgData name="Claudia Coñuecar" userId="40a48c7a74c5fee3" providerId="LiveId" clId="{FC46BEE7-D765-4E18-9810-874154FFCAF3}" dt="2021-03-29T22:32:44.615" v="347" actId="1076"/>
          <ac:spMkLst>
            <pc:docMk/>
            <pc:sldMk cId="3433560299" sldId="269"/>
            <ac:spMk id="4" creationId="{9F59486A-1DDB-4EB6-A9EA-EE12B6790D2A}"/>
          </ac:spMkLst>
        </pc:spChg>
        <pc:picChg chg="add mod">
          <ac:chgData name="Claudia Coñuecar" userId="40a48c7a74c5fee3" providerId="LiveId" clId="{FC46BEE7-D765-4E18-9810-874154FFCAF3}" dt="2021-03-29T22:33:15.384" v="349" actId="1076"/>
          <ac:picMkLst>
            <pc:docMk/>
            <pc:sldMk cId="3433560299" sldId="269"/>
            <ac:picMk id="5" creationId="{AE5C8024-8B18-4E7A-A4AA-288165EE7F88}"/>
          </ac:picMkLst>
        </pc:picChg>
      </pc:sldChg>
      <pc:sldChg chg="addSp delSp modSp new mod modClrScheme chgLayout">
        <pc:chgData name="Claudia Coñuecar" userId="40a48c7a74c5fee3" providerId="LiveId" clId="{FC46BEE7-D765-4E18-9810-874154FFCAF3}" dt="2021-03-29T22:35:00.499" v="357" actId="1076"/>
        <pc:sldMkLst>
          <pc:docMk/>
          <pc:sldMk cId="1446164920" sldId="270"/>
        </pc:sldMkLst>
        <pc:spChg chg="add del mod">
          <ac:chgData name="Claudia Coñuecar" userId="40a48c7a74c5fee3" providerId="LiveId" clId="{FC46BEE7-D765-4E18-9810-874154FFCAF3}" dt="2021-03-29T22:34:10.957" v="353" actId="21"/>
          <ac:spMkLst>
            <pc:docMk/>
            <pc:sldMk cId="1446164920" sldId="270"/>
            <ac:spMk id="2" creationId="{E97818A5-F8D1-4250-A416-5DBAC2F68660}"/>
          </ac:spMkLst>
        </pc:spChg>
        <pc:spChg chg="add mod">
          <ac:chgData name="Claudia Coñuecar" userId="40a48c7a74c5fee3" providerId="LiveId" clId="{FC46BEE7-D765-4E18-9810-874154FFCAF3}" dt="2021-03-29T22:34:02.523" v="352"/>
          <ac:spMkLst>
            <pc:docMk/>
            <pc:sldMk cId="1446164920" sldId="270"/>
            <ac:spMk id="3" creationId="{2B3F5BE5-CD05-42AB-8881-AF885EB0D4AB}"/>
          </ac:spMkLst>
        </pc:spChg>
        <pc:picChg chg="add mod">
          <ac:chgData name="Claudia Coñuecar" userId="40a48c7a74c5fee3" providerId="LiveId" clId="{FC46BEE7-D765-4E18-9810-874154FFCAF3}" dt="2021-03-29T22:35:00.499" v="357" actId="1076"/>
          <ac:picMkLst>
            <pc:docMk/>
            <pc:sldMk cId="1446164920" sldId="270"/>
            <ac:picMk id="4" creationId="{4BAE2F83-87AF-4E52-9F98-C36EE1015304}"/>
          </ac:picMkLst>
        </pc:picChg>
      </pc:sldChg>
      <pc:sldChg chg="addSp delSp modSp new mod">
        <pc:chgData name="Claudia Coñuecar" userId="40a48c7a74c5fee3" providerId="LiveId" clId="{FC46BEE7-D765-4E18-9810-874154FFCAF3}" dt="2021-03-29T22:37:15.729" v="368" actId="1076"/>
        <pc:sldMkLst>
          <pc:docMk/>
          <pc:sldMk cId="154813734" sldId="271"/>
        </pc:sldMkLst>
        <pc:spChg chg="del">
          <ac:chgData name="Claudia Coñuecar" userId="40a48c7a74c5fee3" providerId="LiveId" clId="{FC46BEE7-D765-4E18-9810-874154FFCAF3}" dt="2021-03-29T22:36:12.489" v="360" actId="21"/>
          <ac:spMkLst>
            <pc:docMk/>
            <pc:sldMk cId="154813734" sldId="271"/>
            <ac:spMk id="2" creationId="{3E65A61A-75A9-4074-BC56-1AA49F4048EC}"/>
          </ac:spMkLst>
        </pc:spChg>
        <pc:spChg chg="mod">
          <ac:chgData name="Claudia Coñuecar" userId="40a48c7a74c5fee3" providerId="LiveId" clId="{FC46BEE7-D765-4E18-9810-874154FFCAF3}" dt="2021-03-29T22:36:28.220" v="363" actId="13900"/>
          <ac:spMkLst>
            <pc:docMk/>
            <pc:sldMk cId="154813734" sldId="271"/>
            <ac:spMk id="3" creationId="{6050F097-FF8C-4CB7-B0E2-6653E4CD4D99}"/>
          </ac:spMkLst>
        </pc:spChg>
        <pc:picChg chg="add mod">
          <ac:chgData name="Claudia Coñuecar" userId="40a48c7a74c5fee3" providerId="LiveId" clId="{FC46BEE7-D765-4E18-9810-874154FFCAF3}" dt="2021-03-29T22:37:15.729" v="368" actId="1076"/>
          <ac:picMkLst>
            <pc:docMk/>
            <pc:sldMk cId="154813734" sldId="271"/>
            <ac:picMk id="4" creationId="{17BCF3C5-1E24-4230-9C18-A0D408DE39CC}"/>
          </ac:picMkLst>
        </pc:picChg>
      </pc:sldChg>
      <pc:sldChg chg="delSp modSp new mod">
        <pc:chgData name="Claudia Coñuecar" userId="40a48c7a74c5fee3" providerId="LiveId" clId="{FC46BEE7-D765-4E18-9810-874154FFCAF3}" dt="2021-03-29T22:39:25.660" v="378" actId="27636"/>
        <pc:sldMkLst>
          <pc:docMk/>
          <pc:sldMk cId="1219430031" sldId="272"/>
        </pc:sldMkLst>
        <pc:spChg chg="del">
          <ac:chgData name="Claudia Coñuecar" userId="40a48c7a74c5fee3" providerId="LiveId" clId="{FC46BEE7-D765-4E18-9810-874154FFCAF3}" dt="2021-03-29T22:38:46.942" v="371" actId="21"/>
          <ac:spMkLst>
            <pc:docMk/>
            <pc:sldMk cId="1219430031" sldId="272"/>
            <ac:spMk id="2" creationId="{514CD937-25B1-42F0-ABD9-D72F6350A843}"/>
          </ac:spMkLst>
        </pc:spChg>
        <pc:spChg chg="mod">
          <ac:chgData name="Claudia Coñuecar" userId="40a48c7a74c5fee3" providerId="LiveId" clId="{FC46BEE7-D765-4E18-9810-874154FFCAF3}" dt="2021-03-29T22:39:25.660" v="378" actId="27636"/>
          <ac:spMkLst>
            <pc:docMk/>
            <pc:sldMk cId="1219430031" sldId="272"/>
            <ac:spMk id="3" creationId="{BB1E5198-F02F-4BD9-B862-CFCE6BEA319E}"/>
          </ac:spMkLst>
        </pc:spChg>
      </pc:sldChg>
      <pc:sldChg chg="delSp modSp new mod">
        <pc:chgData name="Claudia Coñuecar" userId="40a48c7a74c5fee3" providerId="LiveId" clId="{FC46BEE7-D765-4E18-9810-874154FFCAF3}" dt="2021-03-29T22:40:20.573" v="386" actId="1076"/>
        <pc:sldMkLst>
          <pc:docMk/>
          <pc:sldMk cId="1628399428" sldId="273"/>
        </pc:sldMkLst>
        <pc:spChg chg="del">
          <ac:chgData name="Claudia Coñuecar" userId="40a48c7a74c5fee3" providerId="LiveId" clId="{FC46BEE7-D765-4E18-9810-874154FFCAF3}" dt="2021-03-29T22:40:00.732" v="381" actId="21"/>
          <ac:spMkLst>
            <pc:docMk/>
            <pc:sldMk cId="1628399428" sldId="273"/>
            <ac:spMk id="2" creationId="{C8E88710-A033-4932-9A38-E413CE87F9ED}"/>
          </ac:spMkLst>
        </pc:spChg>
        <pc:spChg chg="mod">
          <ac:chgData name="Claudia Coñuecar" userId="40a48c7a74c5fee3" providerId="LiveId" clId="{FC46BEE7-D765-4E18-9810-874154FFCAF3}" dt="2021-03-29T22:40:20.573" v="386" actId="1076"/>
          <ac:spMkLst>
            <pc:docMk/>
            <pc:sldMk cId="1628399428" sldId="273"/>
            <ac:spMk id="3" creationId="{C7237E2B-AE4D-49A8-87B6-92EB0E615061}"/>
          </ac:spMkLst>
        </pc:spChg>
      </pc:sldChg>
      <pc:sldChg chg="addSp modSp new mod">
        <pc:chgData name="Claudia Coñuecar" userId="40a48c7a74c5fee3" providerId="LiveId" clId="{FC46BEE7-D765-4E18-9810-874154FFCAF3}" dt="2021-03-29T22:41:01.129" v="391" actId="14100"/>
        <pc:sldMkLst>
          <pc:docMk/>
          <pc:sldMk cId="838279106" sldId="274"/>
        </pc:sldMkLst>
        <pc:picChg chg="add mod">
          <ac:chgData name="Claudia Coñuecar" userId="40a48c7a74c5fee3" providerId="LiveId" clId="{FC46BEE7-D765-4E18-9810-874154FFCAF3}" dt="2021-03-29T22:41:01.129" v="391" actId="14100"/>
          <ac:picMkLst>
            <pc:docMk/>
            <pc:sldMk cId="838279106" sldId="274"/>
            <ac:picMk id="4" creationId="{0F291505-49FE-4431-AC2E-58763FD9BC56}"/>
          </ac:picMkLst>
        </pc:picChg>
      </pc:sldChg>
      <pc:sldChg chg="delSp modSp new mod">
        <pc:chgData name="Claudia Coñuecar" userId="40a48c7a74c5fee3" providerId="LiveId" clId="{FC46BEE7-D765-4E18-9810-874154FFCAF3}" dt="2021-03-29T22:42:45.018" v="403" actId="27636"/>
        <pc:sldMkLst>
          <pc:docMk/>
          <pc:sldMk cId="71640587" sldId="275"/>
        </pc:sldMkLst>
        <pc:spChg chg="del">
          <ac:chgData name="Claudia Coñuecar" userId="40a48c7a74c5fee3" providerId="LiveId" clId="{FC46BEE7-D765-4E18-9810-874154FFCAF3}" dt="2021-03-29T22:41:33.822" v="394" actId="21"/>
          <ac:spMkLst>
            <pc:docMk/>
            <pc:sldMk cId="71640587" sldId="275"/>
            <ac:spMk id="2" creationId="{85558BE9-7D2E-4C8E-83FB-10DE9733C149}"/>
          </ac:spMkLst>
        </pc:spChg>
        <pc:spChg chg="mod">
          <ac:chgData name="Claudia Coñuecar" userId="40a48c7a74c5fee3" providerId="LiveId" clId="{FC46BEE7-D765-4E18-9810-874154FFCAF3}" dt="2021-03-29T22:42:45.018" v="403" actId="27636"/>
          <ac:spMkLst>
            <pc:docMk/>
            <pc:sldMk cId="71640587" sldId="275"/>
            <ac:spMk id="3" creationId="{426BC8E6-252E-4144-8DFD-884DF3E3AD88}"/>
          </ac:spMkLst>
        </pc:spChg>
      </pc:sldChg>
      <pc:sldChg chg="addSp delSp modSp new mod">
        <pc:chgData name="Claudia Coñuecar" userId="40a48c7a74c5fee3" providerId="LiveId" clId="{FC46BEE7-D765-4E18-9810-874154FFCAF3}" dt="2021-03-29T22:43:47.085" v="408" actId="27614"/>
        <pc:sldMkLst>
          <pc:docMk/>
          <pc:sldMk cId="2468036459" sldId="276"/>
        </pc:sldMkLst>
        <pc:spChg chg="del">
          <ac:chgData name="Claudia Coñuecar" userId="40a48c7a74c5fee3" providerId="LiveId" clId="{FC46BEE7-D765-4E18-9810-874154FFCAF3}" dt="2021-03-29T22:43:44.554" v="407" actId="26606"/>
          <ac:spMkLst>
            <pc:docMk/>
            <pc:sldMk cId="2468036459" sldId="276"/>
            <ac:spMk id="2" creationId="{E2416AE1-46B7-4070-9C5B-AA7C238C39A7}"/>
          </ac:spMkLst>
        </pc:spChg>
        <pc:spChg chg="del">
          <ac:chgData name="Claudia Coñuecar" userId="40a48c7a74c5fee3" providerId="LiveId" clId="{FC46BEE7-D765-4E18-9810-874154FFCAF3}" dt="2021-03-29T22:43:44.554" v="407" actId="26606"/>
          <ac:spMkLst>
            <pc:docMk/>
            <pc:sldMk cId="2468036459" sldId="276"/>
            <ac:spMk id="3" creationId="{F4ED2701-3AD4-436E-9A37-EB8847BB13DC}"/>
          </ac:spMkLst>
        </pc:spChg>
        <pc:picChg chg="add mod">
          <ac:chgData name="Claudia Coñuecar" userId="40a48c7a74c5fee3" providerId="LiveId" clId="{FC46BEE7-D765-4E18-9810-874154FFCAF3}" dt="2021-03-29T22:43:47.085" v="408" actId="27614"/>
          <ac:picMkLst>
            <pc:docMk/>
            <pc:sldMk cId="2468036459" sldId="276"/>
            <ac:picMk id="4" creationId="{0866641F-EC85-435D-BD3B-2E07E8A748A4}"/>
          </ac:picMkLst>
        </pc:picChg>
      </pc:sldChg>
      <pc:sldChg chg="addSp delSp modSp new mod">
        <pc:chgData name="Claudia Coñuecar" userId="40a48c7a74c5fee3" providerId="LiveId" clId="{FC46BEE7-D765-4E18-9810-874154FFCAF3}" dt="2021-03-29T22:50:34.452" v="655" actId="1076"/>
        <pc:sldMkLst>
          <pc:docMk/>
          <pc:sldMk cId="2249653901" sldId="277"/>
        </pc:sldMkLst>
        <pc:spChg chg="del">
          <ac:chgData name="Claudia Coñuecar" userId="40a48c7a74c5fee3" providerId="LiveId" clId="{FC46BEE7-D765-4E18-9810-874154FFCAF3}" dt="2021-03-29T22:48:23.042" v="646" actId="21"/>
          <ac:spMkLst>
            <pc:docMk/>
            <pc:sldMk cId="2249653901" sldId="277"/>
            <ac:spMk id="2" creationId="{59EB3C2A-DDF9-410F-9ED5-A41F62A42E38}"/>
          </ac:spMkLst>
        </pc:spChg>
        <pc:spChg chg="mod">
          <ac:chgData name="Claudia Coñuecar" userId="40a48c7a74c5fee3" providerId="LiveId" clId="{FC46BEE7-D765-4E18-9810-874154FFCAF3}" dt="2021-03-29T22:48:33.242" v="648" actId="27636"/>
          <ac:spMkLst>
            <pc:docMk/>
            <pc:sldMk cId="2249653901" sldId="277"/>
            <ac:spMk id="3" creationId="{60922B50-A7D4-40E5-A2AA-C9842F82A726}"/>
          </ac:spMkLst>
        </pc:spChg>
        <pc:picChg chg="add mod modCrop">
          <ac:chgData name="Claudia Coñuecar" userId="40a48c7a74c5fee3" providerId="LiveId" clId="{FC46BEE7-D765-4E18-9810-874154FFCAF3}" dt="2021-03-29T22:50:34.452" v="655" actId="1076"/>
          <ac:picMkLst>
            <pc:docMk/>
            <pc:sldMk cId="2249653901" sldId="277"/>
            <ac:picMk id="4" creationId="{0E1459AC-8276-4477-9529-6BC734DD2690}"/>
          </ac:picMkLst>
        </pc:picChg>
      </pc:sldChg>
      <pc:sldChg chg="addSp delSp modSp new mod">
        <pc:chgData name="Claudia Coñuecar" userId="40a48c7a74c5fee3" providerId="LiveId" clId="{FC46BEE7-D765-4E18-9810-874154FFCAF3}" dt="2021-03-29T22:53:26.799" v="714" actId="1076"/>
        <pc:sldMkLst>
          <pc:docMk/>
          <pc:sldMk cId="2207210929" sldId="278"/>
        </pc:sldMkLst>
        <pc:spChg chg="del mod">
          <ac:chgData name="Claudia Coñuecar" userId="40a48c7a74c5fee3" providerId="LiveId" clId="{FC46BEE7-D765-4E18-9810-874154FFCAF3}" dt="2021-03-29T22:52:36.061" v="663" actId="21"/>
          <ac:spMkLst>
            <pc:docMk/>
            <pc:sldMk cId="2207210929" sldId="278"/>
            <ac:spMk id="2" creationId="{82F7B630-C43C-4659-8621-73B07138265B}"/>
          </ac:spMkLst>
        </pc:spChg>
        <pc:spChg chg="mod">
          <ac:chgData name="Claudia Coñuecar" userId="40a48c7a74c5fee3" providerId="LiveId" clId="{FC46BEE7-D765-4E18-9810-874154FFCAF3}" dt="2021-03-29T22:53:26.799" v="714" actId="1076"/>
          <ac:spMkLst>
            <pc:docMk/>
            <pc:sldMk cId="2207210929" sldId="278"/>
            <ac:spMk id="3" creationId="{F4771C30-5AB9-49B9-90FC-004D25257656}"/>
          </ac:spMkLst>
        </pc:spChg>
        <pc:spChg chg="add del mod">
          <ac:chgData name="Claudia Coñuecar" userId="40a48c7a74c5fee3" providerId="LiveId" clId="{FC46BEE7-D765-4E18-9810-874154FFCAF3}" dt="2021-03-29T22:53:15.878" v="711" actId="1076"/>
          <ac:spMkLst>
            <pc:docMk/>
            <pc:sldMk cId="2207210929" sldId="278"/>
            <ac:spMk id="5" creationId="{9A49B549-24C1-4EEF-B1AD-99E053C447FC}"/>
          </ac:spMkLst>
        </pc:spChg>
        <pc:spChg chg="add del mod">
          <ac:chgData name="Claudia Coñuecar" userId="40a48c7a74c5fee3" providerId="LiveId" clId="{FC46BEE7-D765-4E18-9810-874154FFCAF3}" dt="2021-03-29T22:52:45.492" v="667"/>
          <ac:spMkLst>
            <pc:docMk/>
            <pc:sldMk cId="2207210929" sldId="278"/>
            <ac:spMk id="6" creationId="{DE50C3D2-1D5A-4820-AB02-409EE77CC164}"/>
          </ac:spMkLst>
        </pc:spChg>
      </pc:sldChg>
      <pc:sldChg chg="delSp modSp new mod">
        <pc:chgData name="Claudia Coñuecar" userId="40a48c7a74c5fee3" providerId="LiveId" clId="{FC46BEE7-D765-4E18-9810-874154FFCAF3}" dt="2021-03-29T22:54:21.708" v="731" actId="255"/>
        <pc:sldMkLst>
          <pc:docMk/>
          <pc:sldMk cId="2385582691" sldId="279"/>
        </pc:sldMkLst>
        <pc:spChg chg="del">
          <ac:chgData name="Claudia Coñuecar" userId="40a48c7a74c5fee3" providerId="LiveId" clId="{FC46BEE7-D765-4E18-9810-874154FFCAF3}" dt="2021-03-29T22:54:00.436" v="717" actId="21"/>
          <ac:spMkLst>
            <pc:docMk/>
            <pc:sldMk cId="2385582691" sldId="279"/>
            <ac:spMk id="2" creationId="{C6B46D1E-0C2F-4A46-A5DC-43B4981F7020}"/>
          </ac:spMkLst>
        </pc:spChg>
        <pc:spChg chg="mod">
          <ac:chgData name="Claudia Coñuecar" userId="40a48c7a74c5fee3" providerId="LiveId" clId="{FC46BEE7-D765-4E18-9810-874154FFCAF3}" dt="2021-03-29T22:54:21.708" v="731" actId="255"/>
          <ac:spMkLst>
            <pc:docMk/>
            <pc:sldMk cId="2385582691" sldId="279"/>
            <ac:spMk id="3" creationId="{5E093FA7-2894-495E-AE81-C4555EC43EDC}"/>
          </ac:spMkLst>
        </pc:spChg>
      </pc:sldChg>
      <pc:sldChg chg="addSp delSp modSp new mod">
        <pc:chgData name="Claudia Coñuecar" userId="40a48c7a74c5fee3" providerId="LiveId" clId="{FC46BEE7-D765-4E18-9810-874154FFCAF3}" dt="2021-03-31T13:37:03.772" v="1124" actId="1076"/>
        <pc:sldMkLst>
          <pc:docMk/>
          <pc:sldMk cId="2399073766" sldId="280"/>
        </pc:sldMkLst>
        <pc:spChg chg="del">
          <ac:chgData name="Claudia Coñuecar" userId="40a48c7a74c5fee3" providerId="LiveId" clId="{FC46BEE7-D765-4E18-9810-874154FFCAF3}" dt="2021-03-29T22:55:03.709" v="734" actId="26606"/>
          <ac:spMkLst>
            <pc:docMk/>
            <pc:sldMk cId="2399073766" sldId="280"/>
            <ac:spMk id="2" creationId="{BAC2E082-AFC6-40D5-B2F8-FAF0A0DDCD72}"/>
          </ac:spMkLst>
        </pc:spChg>
        <pc:spChg chg="del">
          <ac:chgData name="Claudia Coñuecar" userId="40a48c7a74c5fee3" providerId="LiveId" clId="{FC46BEE7-D765-4E18-9810-874154FFCAF3}" dt="2021-03-29T22:55:03.709" v="734" actId="26606"/>
          <ac:spMkLst>
            <pc:docMk/>
            <pc:sldMk cId="2399073766" sldId="280"/>
            <ac:spMk id="3" creationId="{D0F81357-48AD-473A-A07E-B7E42E945F79}"/>
          </ac:spMkLst>
        </pc:spChg>
        <pc:spChg chg="add mod">
          <ac:chgData name="Claudia Coñuecar" userId="40a48c7a74c5fee3" providerId="LiveId" clId="{FC46BEE7-D765-4E18-9810-874154FFCAF3}" dt="2021-03-31T13:37:03.772" v="1124" actId="1076"/>
          <ac:spMkLst>
            <pc:docMk/>
            <pc:sldMk cId="2399073766" sldId="280"/>
            <ac:spMk id="5" creationId="{DCE96D75-6265-442F-A41C-861EAA9949F0}"/>
          </ac:spMkLst>
        </pc:spChg>
        <pc:picChg chg="add mod">
          <ac:chgData name="Claudia Coñuecar" userId="40a48c7a74c5fee3" providerId="LiveId" clId="{FC46BEE7-D765-4E18-9810-874154FFCAF3}" dt="2021-03-31T13:37:01.994" v="1123" actId="1076"/>
          <ac:picMkLst>
            <pc:docMk/>
            <pc:sldMk cId="2399073766" sldId="280"/>
            <ac:picMk id="4" creationId="{D00D9338-8ED3-45B9-A504-ED501D02FE6E}"/>
          </ac:picMkLst>
        </pc:picChg>
      </pc:sldChg>
      <pc:sldChg chg="addSp modSp new mod modClrScheme chgLayout">
        <pc:chgData name="Claudia Coñuecar" userId="40a48c7a74c5fee3" providerId="LiveId" clId="{FC46BEE7-D765-4E18-9810-874154FFCAF3}" dt="2021-03-29T23:02:10.852" v="1071" actId="26606"/>
        <pc:sldMkLst>
          <pc:docMk/>
          <pc:sldMk cId="3078883126" sldId="281"/>
        </pc:sldMkLst>
        <pc:spChg chg="mod">
          <ac:chgData name="Claudia Coñuecar" userId="40a48c7a74c5fee3" providerId="LiveId" clId="{FC46BEE7-D765-4E18-9810-874154FFCAF3}" dt="2021-03-29T23:02:10.852" v="1071" actId="26606"/>
          <ac:spMkLst>
            <pc:docMk/>
            <pc:sldMk cId="3078883126" sldId="281"/>
            <ac:spMk id="2" creationId="{3095B8AF-26B3-4DA9-9B75-69B0D8BCF490}"/>
          </ac:spMkLst>
        </pc:spChg>
        <pc:spChg chg="mod ord">
          <ac:chgData name="Claudia Coñuecar" userId="40a48c7a74c5fee3" providerId="LiveId" clId="{FC46BEE7-D765-4E18-9810-874154FFCAF3}" dt="2021-03-29T23:02:10.852" v="1071" actId="26606"/>
          <ac:spMkLst>
            <pc:docMk/>
            <pc:sldMk cId="3078883126" sldId="281"/>
            <ac:spMk id="3" creationId="{11B687D5-BCA8-4EEF-BB4C-291F5BC1A6DF}"/>
          </ac:spMkLst>
        </pc:spChg>
        <pc:picChg chg="add mod">
          <ac:chgData name="Claudia Coñuecar" userId="40a48c7a74c5fee3" providerId="LiveId" clId="{FC46BEE7-D765-4E18-9810-874154FFCAF3}" dt="2021-03-29T23:02:10.852" v="1071" actId="26606"/>
          <ac:picMkLst>
            <pc:docMk/>
            <pc:sldMk cId="3078883126" sldId="281"/>
            <ac:picMk id="4" creationId="{EF96F72A-6459-43AB-A19B-A03502233994}"/>
          </ac:picMkLst>
        </pc:picChg>
      </pc:sldChg>
      <pc:sldChg chg="modSp new mod">
        <pc:chgData name="Claudia Coñuecar" userId="40a48c7a74c5fee3" providerId="LiveId" clId="{FC46BEE7-D765-4E18-9810-874154FFCAF3}" dt="2021-03-31T13:35:47.391" v="1116" actId="1076"/>
        <pc:sldMkLst>
          <pc:docMk/>
          <pc:sldMk cId="1800013511" sldId="282"/>
        </pc:sldMkLst>
        <pc:spChg chg="mod">
          <ac:chgData name="Claudia Coñuecar" userId="40a48c7a74c5fee3" providerId="LiveId" clId="{FC46BEE7-D765-4E18-9810-874154FFCAF3}" dt="2021-03-31T13:35:35.055" v="1113" actId="20577"/>
          <ac:spMkLst>
            <pc:docMk/>
            <pc:sldMk cId="1800013511" sldId="282"/>
            <ac:spMk id="2" creationId="{4FB685EB-805F-4EE7-8958-CA43B3EC18AE}"/>
          </ac:spMkLst>
        </pc:spChg>
        <pc:spChg chg="mod">
          <ac:chgData name="Claudia Coñuecar" userId="40a48c7a74c5fee3" providerId="LiveId" clId="{FC46BEE7-D765-4E18-9810-874154FFCAF3}" dt="2021-03-31T13:35:47.391" v="1116" actId="1076"/>
          <ac:spMkLst>
            <pc:docMk/>
            <pc:sldMk cId="1800013511" sldId="282"/>
            <ac:spMk id="3" creationId="{29F0C62F-345B-4D53-A4BF-30CD7B935D2D}"/>
          </ac:spMkLst>
        </pc:spChg>
      </pc:sldChg>
    </pc:docChg>
  </pc:docChgLst>
  <pc:docChgLst>
    <pc:chgData name="Claudia Coñuecar" userId="40a48c7a74c5fee3" providerId="LiveId" clId="{19E823F9-ACCE-4E37-9B46-E66B3C1B5A5D}"/>
    <pc:docChg chg="modSld">
      <pc:chgData name="Claudia Coñuecar" userId="40a48c7a74c5fee3" providerId="LiveId" clId="{19E823F9-ACCE-4E37-9B46-E66B3C1B5A5D}" dt="2020-11-02T15:09:36.203" v="24" actId="20577"/>
      <pc:docMkLst>
        <pc:docMk/>
      </pc:docMkLst>
      <pc:sldChg chg="modSp mod">
        <pc:chgData name="Claudia Coñuecar" userId="40a48c7a74c5fee3" providerId="LiveId" clId="{19E823F9-ACCE-4E37-9B46-E66B3C1B5A5D}" dt="2020-11-02T15:09:36.203" v="24" actId="20577"/>
        <pc:sldMkLst>
          <pc:docMk/>
          <pc:sldMk cId="1062000102" sldId="262"/>
        </pc:sldMkLst>
        <pc:spChg chg="mod">
          <ac:chgData name="Claudia Coñuecar" userId="40a48c7a74c5fee3" providerId="LiveId" clId="{19E823F9-ACCE-4E37-9B46-E66B3C1B5A5D}" dt="2020-11-02T15:09:36.203" v="24" actId="20577"/>
          <ac:spMkLst>
            <pc:docMk/>
            <pc:sldMk cId="1062000102" sldId="262"/>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5C9566-66A9-4C70-9277-6FD477E1EE7A}" type="datetimeFigureOut">
              <a:rPr lang="es-CL" smtClean="0"/>
              <a:t>31-03-2021</a:t>
            </a:fld>
            <a:endParaRPr lang="es-CL"/>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AFBBAA-27C4-49D3-885A-26848E521C1D}" type="slidenum">
              <a:rPr lang="es-CL" smtClean="0"/>
              <a:t>‹Nº›</a:t>
            </a:fld>
            <a:endParaRPr lang="es-CL"/>
          </a:p>
        </p:txBody>
      </p:sp>
    </p:spTree>
    <p:extLst>
      <p:ext uri="{BB962C8B-B14F-4D97-AF65-F5344CB8AC3E}">
        <p14:creationId xmlns:p14="http://schemas.microsoft.com/office/powerpoint/2010/main" val="16045261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73AFBBAA-27C4-49D3-885A-26848E521C1D}" type="slidenum">
              <a:rPr lang="es-CL" smtClean="0"/>
              <a:t>13</a:t>
            </a:fld>
            <a:endParaRPr lang="es-CL"/>
          </a:p>
        </p:txBody>
      </p:sp>
    </p:spTree>
    <p:extLst>
      <p:ext uri="{BB962C8B-B14F-4D97-AF65-F5344CB8AC3E}">
        <p14:creationId xmlns:p14="http://schemas.microsoft.com/office/powerpoint/2010/main" val="28668374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7" name="Date Placeholder 6"/>
          <p:cNvSpPr>
            <a:spLocks noGrp="1"/>
          </p:cNvSpPr>
          <p:nvPr>
            <p:ph type="dt" sz="half" idx="10"/>
          </p:nvPr>
        </p:nvSpPr>
        <p:spPr/>
        <p:txBody>
          <a:bodyPr/>
          <a:lstStyle/>
          <a:p>
            <a:fld id="{83272BEB-0482-4842-B72D-DA59F0E9E879}" type="datetimeFigureOut">
              <a:rPr lang="es-CL" smtClean="0"/>
              <a:t>31-03-2021</a:t>
            </a:fld>
            <a:endParaRPr lang="es-CL"/>
          </a:p>
        </p:txBody>
      </p:sp>
      <p:sp>
        <p:nvSpPr>
          <p:cNvPr id="8" name="Slide Number Placeholder 7"/>
          <p:cNvSpPr>
            <a:spLocks noGrp="1"/>
          </p:cNvSpPr>
          <p:nvPr>
            <p:ph type="sldNum" sz="quarter" idx="11"/>
          </p:nvPr>
        </p:nvSpPr>
        <p:spPr/>
        <p:txBody>
          <a:bodyPr/>
          <a:lstStyle/>
          <a:p>
            <a:fld id="{83B1A0C4-1E92-4D91-9B3D-FF14434ED23A}" type="slidenum">
              <a:rPr lang="es-CL" smtClean="0"/>
              <a:t>‹Nº›</a:t>
            </a:fld>
            <a:endParaRPr lang="es-CL"/>
          </a:p>
        </p:txBody>
      </p:sp>
      <p:sp>
        <p:nvSpPr>
          <p:cNvPr id="9" name="Footer Placeholder 8"/>
          <p:cNvSpPr>
            <a:spLocks noGrp="1"/>
          </p:cNvSpPr>
          <p:nvPr>
            <p:ph type="ftr" sz="quarter" idx="12"/>
          </p:nvPr>
        </p:nvSpPr>
        <p:spPr/>
        <p:txBody>
          <a:bodyPr/>
          <a:lstStyle/>
          <a:p>
            <a:endParaRPr lang="es-C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83272BEB-0482-4842-B72D-DA59F0E9E879}" type="datetimeFigureOut">
              <a:rPr lang="es-CL" smtClean="0"/>
              <a:t>31-03-2021</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83B1A0C4-1E92-4D91-9B3D-FF14434ED23A}" type="slidenum">
              <a:rPr lang="es-CL" smtClean="0"/>
              <a:t>‹Nº›</a:t>
            </a:fld>
            <a:endParaRPr lang="es-C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83272BEB-0482-4842-B72D-DA59F0E9E879}" type="datetimeFigureOut">
              <a:rPr lang="es-CL" smtClean="0"/>
              <a:t>31-03-2021</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83B1A0C4-1E92-4D91-9B3D-FF14434ED23A}" type="slidenum">
              <a:rPr lang="es-CL" smtClean="0"/>
              <a:t>‹Nº›</a:t>
            </a:fld>
            <a:endParaRPr lang="es-C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3272BEB-0482-4842-B72D-DA59F0E9E879}" type="datetimeFigureOut">
              <a:rPr lang="es-CL" smtClean="0"/>
              <a:t>31-03-2021</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83B1A0C4-1E92-4D91-9B3D-FF14434ED23A}" type="slidenum">
              <a:rPr lang="es-CL" smtClean="0"/>
              <a:t>‹Nº›</a:t>
            </a:fld>
            <a:endParaRPr lang="es-C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83272BEB-0482-4842-B72D-DA59F0E9E879}" type="datetimeFigureOut">
              <a:rPr lang="es-CL" smtClean="0"/>
              <a:t>31-03-2021</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83B1A0C4-1E92-4D91-9B3D-FF14434ED23A}" type="slidenum">
              <a:rPr lang="es-CL" smtClean="0"/>
              <a:t>‹Nº›</a:t>
            </a:fld>
            <a:endParaRPr lang="es-CL"/>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83272BEB-0482-4842-B72D-DA59F0E9E879}" type="datetimeFigureOut">
              <a:rPr lang="es-CL" smtClean="0"/>
              <a:t>31-03-2021</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83B1A0C4-1E92-4D91-9B3D-FF14434ED23A}" type="slidenum">
              <a:rPr lang="es-CL" smtClean="0"/>
              <a:t>‹Nº›</a:t>
            </a:fld>
            <a:endParaRPr lang="es-CL"/>
          </a:p>
        </p:txBody>
      </p:sp>
      <p:sp>
        <p:nvSpPr>
          <p:cNvPr id="9" name="Content Placeholder 8"/>
          <p:cNvSpPr>
            <a:spLocks noGrp="1"/>
          </p:cNvSpPr>
          <p:nvPr>
            <p:ph sz="quarter" idx="13"/>
          </p:nvPr>
        </p:nvSpPr>
        <p:spPr>
          <a:xfrm>
            <a:off x="365760" y="1600200"/>
            <a:ext cx="4041648" cy="452628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7" name="Date Placeholder 6"/>
          <p:cNvSpPr>
            <a:spLocks noGrp="1"/>
          </p:cNvSpPr>
          <p:nvPr>
            <p:ph type="dt" sz="half" idx="10"/>
          </p:nvPr>
        </p:nvSpPr>
        <p:spPr/>
        <p:txBody>
          <a:bodyPr/>
          <a:lstStyle/>
          <a:p>
            <a:fld id="{83272BEB-0482-4842-B72D-DA59F0E9E879}" type="datetimeFigureOut">
              <a:rPr lang="es-CL" smtClean="0"/>
              <a:t>31-03-2021</a:t>
            </a:fld>
            <a:endParaRPr lang="es-CL"/>
          </a:p>
        </p:txBody>
      </p:sp>
      <p:sp>
        <p:nvSpPr>
          <p:cNvPr id="8" name="Footer Placeholder 7"/>
          <p:cNvSpPr>
            <a:spLocks noGrp="1"/>
          </p:cNvSpPr>
          <p:nvPr>
            <p:ph type="ftr" sz="quarter" idx="11"/>
          </p:nvPr>
        </p:nvSpPr>
        <p:spPr/>
        <p:txBody>
          <a:bodyPr/>
          <a:lstStyle/>
          <a:p>
            <a:endParaRPr lang="es-CL"/>
          </a:p>
        </p:txBody>
      </p:sp>
      <p:sp>
        <p:nvSpPr>
          <p:cNvPr id="9" name="Slide Number Placeholder 8"/>
          <p:cNvSpPr>
            <a:spLocks noGrp="1"/>
          </p:cNvSpPr>
          <p:nvPr>
            <p:ph type="sldNum" sz="quarter" idx="12"/>
          </p:nvPr>
        </p:nvSpPr>
        <p:spPr/>
        <p:txBody>
          <a:bodyPr/>
          <a:lstStyle/>
          <a:p>
            <a:fld id="{83B1A0C4-1E92-4D91-9B3D-FF14434ED23A}" type="slidenum">
              <a:rPr lang="es-CL" smtClean="0"/>
              <a:t>‹Nº›</a:t>
            </a:fld>
            <a:endParaRPr lang="es-CL"/>
          </a:p>
        </p:txBody>
      </p:sp>
      <p:sp>
        <p:nvSpPr>
          <p:cNvPr id="11" name="Content Placeholder 10"/>
          <p:cNvSpPr>
            <a:spLocks noGrp="1"/>
          </p:cNvSpPr>
          <p:nvPr>
            <p:ph sz="quarter" idx="13"/>
          </p:nvPr>
        </p:nvSpPr>
        <p:spPr>
          <a:xfrm>
            <a:off x="457200" y="2212848"/>
            <a:ext cx="4041648" cy="3913632"/>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83272BEB-0482-4842-B72D-DA59F0E9E879}" type="datetimeFigureOut">
              <a:rPr lang="es-CL" smtClean="0"/>
              <a:t>31-03-2021</a:t>
            </a:fld>
            <a:endParaRPr lang="es-CL"/>
          </a:p>
        </p:txBody>
      </p:sp>
      <p:sp>
        <p:nvSpPr>
          <p:cNvPr id="4" name="Footer Placeholder 3"/>
          <p:cNvSpPr>
            <a:spLocks noGrp="1"/>
          </p:cNvSpPr>
          <p:nvPr>
            <p:ph type="ftr" sz="quarter" idx="11"/>
          </p:nvPr>
        </p:nvSpPr>
        <p:spPr/>
        <p:txBody>
          <a:bodyPr/>
          <a:lstStyle/>
          <a:p>
            <a:endParaRPr lang="es-CL"/>
          </a:p>
        </p:txBody>
      </p:sp>
      <p:sp>
        <p:nvSpPr>
          <p:cNvPr id="5" name="Slide Number Placeholder 4"/>
          <p:cNvSpPr>
            <a:spLocks noGrp="1"/>
          </p:cNvSpPr>
          <p:nvPr>
            <p:ph type="sldNum" sz="quarter" idx="12"/>
          </p:nvPr>
        </p:nvSpPr>
        <p:spPr/>
        <p:txBody>
          <a:bodyPr/>
          <a:lstStyle/>
          <a:p>
            <a:fld id="{83B1A0C4-1E92-4D91-9B3D-FF14434ED23A}" type="slidenum">
              <a:rPr lang="es-CL" smtClean="0"/>
              <a:t>‹Nº›</a:t>
            </a:fld>
            <a:endParaRPr lang="es-C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272BEB-0482-4842-B72D-DA59F0E9E879}" type="datetimeFigureOut">
              <a:rPr lang="es-CL" smtClean="0"/>
              <a:t>31-03-2021</a:t>
            </a:fld>
            <a:endParaRPr lang="es-CL"/>
          </a:p>
        </p:txBody>
      </p:sp>
      <p:sp>
        <p:nvSpPr>
          <p:cNvPr id="3" name="Footer Placeholder 2"/>
          <p:cNvSpPr>
            <a:spLocks noGrp="1"/>
          </p:cNvSpPr>
          <p:nvPr>
            <p:ph type="ftr" sz="quarter" idx="11"/>
          </p:nvPr>
        </p:nvSpPr>
        <p:spPr/>
        <p:txBody>
          <a:bodyPr/>
          <a:lstStyle/>
          <a:p>
            <a:endParaRPr lang="es-CL"/>
          </a:p>
        </p:txBody>
      </p:sp>
      <p:sp>
        <p:nvSpPr>
          <p:cNvPr id="4" name="Slide Number Placeholder 3"/>
          <p:cNvSpPr>
            <a:spLocks noGrp="1"/>
          </p:cNvSpPr>
          <p:nvPr>
            <p:ph type="sldNum" sz="quarter" idx="12"/>
          </p:nvPr>
        </p:nvSpPr>
        <p:spPr/>
        <p:txBody>
          <a:bodyPr/>
          <a:lstStyle/>
          <a:p>
            <a:fld id="{83B1A0C4-1E92-4D91-9B3D-FF14434ED23A}" type="slidenum">
              <a:rPr lang="es-CL" smtClean="0"/>
              <a:t>‹Nº›</a:t>
            </a:fld>
            <a:endParaRPr lang="es-C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83272BEB-0482-4842-B72D-DA59F0E9E879}" type="datetimeFigureOut">
              <a:rPr lang="es-CL" smtClean="0"/>
              <a:t>31-03-2021</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83B1A0C4-1E92-4D91-9B3D-FF14434ED23A}" type="slidenum">
              <a:rPr lang="es-CL" smtClean="0"/>
              <a:t>‹Nº›</a:t>
            </a:fld>
            <a:endParaRPr lang="es-C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s-ES"/>
              <a:t>Haga clic para modificar el estilo de título del patrón</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83272BEB-0482-4842-B72D-DA59F0E9E879}" type="datetimeFigureOut">
              <a:rPr lang="es-CL" smtClean="0"/>
              <a:t>31-03-2021</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83B1A0C4-1E92-4D91-9B3D-FF14434ED23A}" type="slidenum">
              <a:rPr lang="es-CL" smtClean="0"/>
              <a:t>‹Nº›</a:t>
            </a:fld>
            <a:endParaRPr lang="es-C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83272BEB-0482-4842-B72D-DA59F0E9E879}" type="datetimeFigureOut">
              <a:rPr lang="es-CL" smtClean="0"/>
              <a:t>31-03-2021</a:t>
            </a:fld>
            <a:endParaRPr lang="es-CL"/>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s-CL"/>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83B1A0C4-1E92-4D91-9B3D-FF14434ED23A}" type="slidenum">
              <a:rPr lang="es-CL" smtClean="0"/>
              <a:t>‹Nº›</a:t>
            </a:fld>
            <a:endParaRPr lang="es-CL"/>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400000" y="1556792"/>
            <a:ext cx="7772400" cy="1752600"/>
          </a:xfrm>
        </p:spPr>
        <p:txBody>
          <a:bodyPr/>
          <a:lstStyle/>
          <a:p>
            <a:r>
              <a:rPr lang="es-CL" dirty="0"/>
              <a:t>Clases de Música</a:t>
            </a:r>
          </a:p>
        </p:txBody>
      </p:sp>
      <p:sp>
        <p:nvSpPr>
          <p:cNvPr id="3" name="2 Subtítulo"/>
          <p:cNvSpPr>
            <a:spLocks noGrp="1"/>
          </p:cNvSpPr>
          <p:nvPr>
            <p:ph type="subTitle" idx="1"/>
          </p:nvPr>
        </p:nvSpPr>
        <p:spPr>
          <a:xfrm>
            <a:off x="1475656" y="3704828"/>
            <a:ext cx="5824736" cy="1752600"/>
          </a:xfrm>
        </p:spPr>
        <p:txBody>
          <a:bodyPr>
            <a:normAutofit/>
          </a:bodyPr>
          <a:lstStyle/>
          <a:p>
            <a:r>
              <a:rPr lang="es-CL" b="1" dirty="0">
                <a:solidFill>
                  <a:schemeClr val="tx1"/>
                </a:solidFill>
              </a:rPr>
              <a:t>NM4</a:t>
            </a:r>
          </a:p>
          <a:p>
            <a:r>
              <a:rPr lang="es-CL" dirty="0"/>
              <a:t> Claudia Coñuecar</a:t>
            </a:r>
          </a:p>
        </p:txBody>
      </p:sp>
      <p:pic>
        <p:nvPicPr>
          <p:cNvPr id="4" name="3 Imagen" descr="Colegio Cristiano Emmanuel - Admisión 2019"/>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76256" y="4581128"/>
            <a:ext cx="1296144" cy="1412313"/>
          </a:xfrm>
          <a:prstGeom prst="rect">
            <a:avLst/>
          </a:prstGeom>
          <a:noFill/>
          <a:ln>
            <a:noFill/>
          </a:ln>
        </p:spPr>
      </p:pic>
      <p:pic>
        <p:nvPicPr>
          <p:cNvPr id="1026" name="Picture 2" descr="Las 56 mejores imágenes de Simbolo de musica | Musica, Notas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4005064"/>
            <a:ext cx="2247900" cy="1990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82113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2B3F5BE5-CD05-42AB-8881-AF885EB0D4AB}"/>
              </a:ext>
            </a:extLst>
          </p:cNvPr>
          <p:cNvSpPr>
            <a:spLocks noGrp="1"/>
          </p:cNvSpPr>
          <p:nvPr>
            <p:ph idx="1"/>
          </p:nvPr>
        </p:nvSpPr>
        <p:spPr/>
        <p:txBody>
          <a:bodyPr/>
          <a:lstStyle/>
          <a:p>
            <a:r>
              <a:rPr lang="es-ES" b="0" i="0" dirty="0">
                <a:solidFill>
                  <a:srgbClr val="696969"/>
                </a:solidFill>
                <a:effectLst/>
                <a:latin typeface="karla"/>
              </a:rPr>
              <a:t>Es por todos conocido ese dicho de que “la música amansa a las fieras”, y con muchos animales se cumple a la perfección. Sin embargo, con los humanos, quizá sería mejor utilizar el término “controla” en vez de “amansa”.</a:t>
            </a:r>
            <a:endParaRPr lang="es-CL" dirty="0"/>
          </a:p>
        </p:txBody>
      </p:sp>
      <p:pic>
        <p:nvPicPr>
          <p:cNvPr id="4" name="Imagen 3">
            <a:extLst>
              <a:ext uri="{FF2B5EF4-FFF2-40B4-BE49-F238E27FC236}">
                <a16:creationId xmlns:a16="http://schemas.microsoft.com/office/drawing/2014/main" id="{4BAE2F83-87AF-4E52-9F98-C36EE1015304}"/>
              </a:ext>
            </a:extLst>
          </p:cNvPr>
          <p:cNvPicPr>
            <a:picLocks noChangeAspect="1"/>
          </p:cNvPicPr>
          <p:nvPr/>
        </p:nvPicPr>
        <p:blipFill>
          <a:blip r:embed="rId2"/>
          <a:stretch>
            <a:fillRect/>
          </a:stretch>
        </p:blipFill>
        <p:spPr>
          <a:xfrm>
            <a:off x="1907704" y="3861048"/>
            <a:ext cx="5496022" cy="1870075"/>
          </a:xfrm>
          <a:prstGeom prst="rect">
            <a:avLst/>
          </a:prstGeom>
        </p:spPr>
      </p:pic>
    </p:spTree>
    <p:extLst>
      <p:ext uri="{BB962C8B-B14F-4D97-AF65-F5344CB8AC3E}">
        <p14:creationId xmlns:p14="http://schemas.microsoft.com/office/powerpoint/2010/main" val="14461649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6050F097-FF8C-4CB7-B0E2-6653E4CD4D99}"/>
              </a:ext>
            </a:extLst>
          </p:cNvPr>
          <p:cNvSpPr>
            <a:spLocks noGrp="1"/>
          </p:cNvSpPr>
          <p:nvPr>
            <p:ph idx="1"/>
          </p:nvPr>
        </p:nvSpPr>
        <p:spPr>
          <a:xfrm>
            <a:off x="457200" y="1600200"/>
            <a:ext cx="3826768" cy="4525963"/>
          </a:xfrm>
        </p:spPr>
        <p:txBody>
          <a:bodyPr/>
          <a:lstStyle/>
          <a:p>
            <a:pPr algn="just"/>
            <a:r>
              <a:rPr lang="es-ES" b="0" i="0" dirty="0">
                <a:solidFill>
                  <a:srgbClr val="696969"/>
                </a:solidFill>
                <a:effectLst/>
                <a:latin typeface="karla"/>
              </a:rPr>
              <a:t>Esto es debido a que, más allá de amansarnos, </a:t>
            </a:r>
            <a:r>
              <a:rPr lang="es-ES" b="1" i="0" dirty="0">
                <a:solidFill>
                  <a:srgbClr val="171717"/>
                </a:solidFill>
                <a:effectLst/>
                <a:latin typeface="karla"/>
              </a:rPr>
              <a:t>la música nos activa, incitándonos a la compra compulsiva</a:t>
            </a:r>
            <a:r>
              <a:rPr lang="es-ES" b="0" i="0" dirty="0">
                <a:solidFill>
                  <a:srgbClr val="696969"/>
                </a:solidFill>
                <a:effectLst/>
                <a:latin typeface="karla"/>
              </a:rPr>
              <a:t>. La música que logra este objetivo se la denomina “selección musical emocional” debido a que ataca directamente a nuestros sentimientos.</a:t>
            </a:r>
            <a:endParaRPr lang="es-CL" dirty="0"/>
          </a:p>
        </p:txBody>
      </p:sp>
      <p:pic>
        <p:nvPicPr>
          <p:cNvPr id="4" name="Imagen 3">
            <a:extLst>
              <a:ext uri="{FF2B5EF4-FFF2-40B4-BE49-F238E27FC236}">
                <a16:creationId xmlns:a16="http://schemas.microsoft.com/office/drawing/2014/main" id="{17BCF3C5-1E24-4230-9C18-A0D408DE39CC}"/>
              </a:ext>
            </a:extLst>
          </p:cNvPr>
          <p:cNvPicPr>
            <a:picLocks noChangeAspect="1"/>
          </p:cNvPicPr>
          <p:nvPr/>
        </p:nvPicPr>
        <p:blipFill>
          <a:blip r:embed="rId2"/>
          <a:stretch>
            <a:fillRect/>
          </a:stretch>
        </p:blipFill>
        <p:spPr>
          <a:xfrm>
            <a:off x="4768770" y="2200077"/>
            <a:ext cx="4092413" cy="2457846"/>
          </a:xfrm>
          <a:prstGeom prst="rect">
            <a:avLst/>
          </a:prstGeom>
        </p:spPr>
      </p:pic>
    </p:spTree>
    <p:extLst>
      <p:ext uri="{BB962C8B-B14F-4D97-AF65-F5344CB8AC3E}">
        <p14:creationId xmlns:p14="http://schemas.microsoft.com/office/powerpoint/2010/main" val="1548137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F4771C30-5AB9-49B9-90FC-004D25257656}"/>
              </a:ext>
            </a:extLst>
          </p:cNvPr>
          <p:cNvSpPr>
            <a:spLocks noGrp="1"/>
          </p:cNvSpPr>
          <p:nvPr>
            <p:ph idx="1"/>
          </p:nvPr>
        </p:nvSpPr>
        <p:spPr>
          <a:xfrm>
            <a:off x="456933" y="2564904"/>
            <a:ext cx="8229600" cy="3705275"/>
          </a:xfrm>
        </p:spPr>
        <p:txBody>
          <a:bodyPr/>
          <a:lstStyle/>
          <a:p>
            <a:pPr algn="just">
              <a:lnSpc>
                <a:spcPct val="150000"/>
              </a:lnSpc>
            </a:pPr>
            <a:r>
              <a:rPr lang="es-ES" b="0" i="0" dirty="0">
                <a:solidFill>
                  <a:srgbClr val="696969"/>
                </a:solidFill>
                <a:effectLst/>
                <a:latin typeface="karla"/>
              </a:rPr>
              <a:t>Según el estudio realizado por el profesor Ronald E. Milliman en 1982 llamado “Usar música de fondo para afectar el comportamiento de los compradores del supermercado”, el hilo musical afectaba tanto a la velocidad con la que nos movemos por las tiendas como a las ventas.</a:t>
            </a:r>
            <a:endParaRPr lang="es-CL" dirty="0"/>
          </a:p>
        </p:txBody>
      </p:sp>
      <p:sp>
        <p:nvSpPr>
          <p:cNvPr id="5" name="Título 4">
            <a:extLst>
              <a:ext uri="{FF2B5EF4-FFF2-40B4-BE49-F238E27FC236}">
                <a16:creationId xmlns:a16="http://schemas.microsoft.com/office/drawing/2014/main" id="{9A49B549-24C1-4EEF-B1AD-99E053C447FC}"/>
              </a:ext>
            </a:extLst>
          </p:cNvPr>
          <p:cNvSpPr>
            <a:spLocks noGrp="1"/>
          </p:cNvSpPr>
          <p:nvPr>
            <p:ph type="title"/>
          </p:nvPr>
        </p:nvSpPr>
        <p:spPr>
          <a:xfrm>
            <a:off x="456933" y="404664"/>
            <a:ext cx="8229600" cy="1600200"/>
          </a:xfrm>
        </p:spPr>
        <p:txBody>
          <a:bodyPr/>
          <a:lstStyle/>
          <a:p>
            <a:r>
              <a:rPr lang="es-CL" dirty="0"/>
              <a:t>El ritmo musical para aumentar las ventas</a:t>
            </a:r>
          </a:p>
        </p:txBody>
      </p:sp>
    </p:spTree>
    <p:extLst>
      <p:ext uri="{BB962C8B-B14F-4D97-AF65-F5344CB8AC3E}">
        <p14:creationId xmlns:p14="http://schemas.microsoft.com/office/powerpoint/2010/main" val="22072109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5E093FA7-2894-495E-AE81-C4555EC43EDC}"/>
              </a:ext>
            </a:extLst>
          </p:cNvPr>
          <p:cNvSpPr>
            <a:spLocks noGrp="1"/>
          </p:cNvSpPr>
          <p:nvPr>
            <p:ph idx="1"/>
          </p:nvPr>
        </p:nvSpPr>
        <p:spPr/>
        <p:txBody>
          <a:bodyPr>
            <a:normAutofit/>
          </a:bodyPr>
          <a:lstStyle/>
          <a:p>
            <a:pPr algn="just">
              <a:lnSpc>
                <a:spcPct val="150000"/>
              </a:lnSpc>
            </a:pPr>
            <a:r>
              <a:rPr lang="es-ES" sz="2800" b="0" i="0" dirty="0">
                <a:solidFill>
                  <a:srgbClr val="696969"/>
                </a:solidFill>
                <a:effectLst/>
                <a:latin typeface="karla"/>
              </a:rPr>
              <a:t>Durante ese experimento se dedujo que, al usar música rápida, la gente se aceleraba más y tendía hacia la </a:t>
            </a:r>
            <a:r>
              <a:rPr lang="es-ES" sz="2800" b="1" i="0" dirty="0">
                <a:solidFill>
                  <a:srgbClr val="171717"/>
                </a:solidFill>
                <a:effectLst/>
                <a:latin typeface="karla"/>
              </a:rPr>
              <a:t>compra impulsiva</a:t>
            </a:r>
            <a:r>
              <a:rPr lang="es-ES" sz="2800" b="0" i="0" dirty="0">
                <a:solidFill>
                  <a:srgbClr val="696969"/>
                </a:solidFill>
                <a:effectLst/>
                <a:latin typeface="karla"/>
              </a:rPr>
              <a:t>. De la misma forma, se obtuvo que, al utilizar música más pausada, los clientes dedicaron más tiempo en la tienda y </a:t>
            </a:r>
            <a:r>
              <a:rPr lang="es-ES" sz="2800" b="1" i="0" dirty="0">
                <a:solidFill>
                  <a:srgbClr val="171717"/>
                </a:solidFill>
                <a:effectLst/>
                <a:latin typeface="karla"/>
              </a:rPr>
              <a:t>gastaron más -hasta un 38%</a:t>
            </a:r>
            <a:r>
              <a:rPr lang="es-ES" sz="2800" b="0" i="0" dirty="0">
                <a:solidFill>
                  <a:srgbClr val="696969"/>
                </a:solidFill>
                <a:effectLst/>
                <a:latin typeface="karla"/>
              </a:rPr>
              <a:t> más en los días con música lenta-.</a:t>
            </a:r>
            <a:endParaRPr lang="es-CL" sz="2800" dirty="0"/>
          </a:p>
        </p:txBody>
      </p:sp>
    </p:spTree>
    <p:extLst>
      <p:ext uri="{BB962C8B-B14F-4D97-AF65-F5344CB8AC3E}">
        <p14:creationId xmlns:p14="http://schemas.microsoft.com/office/powerpoint/2010/main" val="23855826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D00D9338-8ED3-45B9-A504-ED501D02FE6E}"/>
              </a:ext>
            </a:extLst>
          </p:cNvPr>
          <p:cNvPicPr>
            <a:picLocks noChangeAspect="1"/>
          </p:cNvPicPr>
          <p:nvPr/>
        </p:nvPicPr>
        <p:blipFill rotWithShape="1">
          <a:blip r:embed="rId2"/>
          <a:srcRect l="8102" r="16898"/>
          <a:stretch/>
        </p:blipFill>
        <p:spPr>
          <a:xfrm>
            <a:off x="-21082" y="10"/>
            <a:ext cx="9143980" cy="6857990"/>
          </a:xfrm>
          <a:prstGeom prst="rect">
            <a:avLst/>
          </a:prstGeom>
          <a:noFill/>
        </p:spPr>
      </p:pic>
      <p:sp>
        <p:nvSpPr>
          <p:cNvPr id="5" name="CuadroTexto 4">
            <a:extLst>
              <a:ext uri="{FF2B5EF4-FFF2-40B4-BE49-F238E27FC236}">
                <a16:creationId xmlns:a16="http://schemas.microsoft.com/office/drawing/2014/main" id="{DCE96D75-6265-442F-A41C-861EAA9949F0}"/>
              </a:ext>
            </a:extLst>
          </p:cNvPr>
          <p:cNvSpPr txBox="1"/>
          <p:nvPr/>
        </p:nvSpPr>
        <p:spPr>
          <a:xfrm>
            <a:off x="1907704" y="6165304"/>
            <a:ext cx="5682854" cy="523220"/>
          </a:xfrm>
          <a:prstGeom prst="rect">
            <a:avLst/>
          </a:prstGeom>
          <a:noFill/>
        </p:spPr>
        <p:txBody>
          <a:bodyPr wrap="square">
            <a:spAutoFit/>
          </a:bodyPr>
          <a:lstStyle/>
          <a:p>
            <a:r>
              <a:rPr lang="es-CL" sz="2800" dirty="0"/>
              <a:t>https://youtu.be/ZxWhLCkpCuI</a:t>
            </a:r>
          </a:p>
        </p:txBody>
      </p:sp>
    </p:spTree>
    <p:extLst>
      <p:ext uri="{BB962C8B-B14F-4D97-AF65-F5344CB8AC3E}">
        <p14:creationId xmlns:p14="http://schemas.microsoft.com/office/powerpoint/2010/main" val="23990737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BB1E5198-F02F-4BD9-B862-CFCE6BEA319E}"/>
              </a:ext>
            </a:extLst>
          </p:cNvPr>
          <p:cNvSpPr>
            <a:spLocks noGrp="1"/>
          </p:cNvSpPr>
          <p:nvPr>
            <p:ph idx="1"/>
          </p:nvPr>
        </p:nvSpPr>
        <p:spPr>
          <a:xfrm>
            <a:off x="457200" y="764704"/>
            <a:ext cx="8229600" cy="5361459"/>
          </a:xfrm>
        </p:spPr>
        <p:txBody>
          <a:bodyPr>
            <a:normAutofit/>
          </a:bodyPr>
          <a:lstStyle/>
          <a:p>
            <a:pPr algn="l" fontAlgn="base"/>
            <a:r>
              <a:rPr lang="es-ES" sz="2800" b="1" i="0" cap="all" dirty="0">
                <a:solidFill>
                  <a:srgbClr val="000000"/>
                </a:solidFill>
                <a:effectLst/>
                <a:latin typeface="oswald"/>
              </a:rPr>
              <a:t>LA MÚSICA CAMBIA LA EXPERIENCIA DEL CONSUMIDOR</a:t>
            </a:r>
          </a:p>
          <a:p>
            <a:pPr marL="0" indent="0" algn="l" fontAlgn="base">
              <a:buNone/>
            </a:pPr>
            <a:endParaRPr lang="es-ES" sz="2800" b="1" i="0" cap="all" dirty="0">
              <a:solidFill>
                <a:srgbClr val="000000"/>
              </a:solidFill>
              <a:effectLst/>
              <a:latin typeface="oswald"/>
            </a:endParaRPr>
          </a:p>
          <a:p>
            <a:pPr algn="l" fontAlgn="base">
              <a:lnSpc>
                <a:spcPct val="150000"/>
              </a:lnSpc>
              <a:buFont typeface="Arial" panose="020B0604020202020204" pitchFamily="34" charset="0"/>
              <a:buChar char="•"/>
            </a:pPr>
            <a:r>
              <a:rPr lang="es-ES" sz="2800" b="0" i="0" dirty="0">
                <a:solidFill>
                  <a:srgbClr val="696969"/>
                </a:solidFill>
                <a:effectLst/>
                <a:latin typeface="karla"/>
              </a:rPr>
              <a:t>El 80% de las decisiones de compra se toman impulsivamente en el punto de venta</a:t>
            </a:r>
          </a:p>
          <a:p>
            <a:pPr algn="l" fontAlgn="base">
              <a:lnSpc>
                <a:spcPct val="150000"/>
              </a:lnSpc>
              <a:buFont typeface="Arial" panose="020B0604020202020204" pitchFamily="34" charset="0"/>
              <a:buChar char="•"/>
            </a:pPr>
            <a:r>
              <a:rPr lang="es-ES" sz="2800" b="0" i="0" dirty="0">
                <a:solidFill>
                  <a:srgbClr val="696969"/>
                </a:solidFill>
                <a:effectLst/>
                <a:latin typeface="karla"/>
              </a:rPr>
              <a:t>50% de las personas salen de la tienda porque les molesta la selección de canciones</a:t>
            </a:r>
          </a:p>
          <a:p>
            <a:pPr algn="l" fontAlgn="base">
              <a:lnSpc>
                <a:spcPct val="150000"/>
              </a:lnSpc>
              <a:buFont typeface="Arial" panose="020B0604020202020204" pitchFamily="34" charset="0"/>
              <a:buChar char="•"/>
            </a:pPr>
            <a:r>
              <a:rPr lang="es-ES" sz="2800" b="0" i="0" dirty="0">
                <a:solidFill>
                  <a:srgbClr val="696969"/>
                </a:solidFill>
                <a:effectLst/>
                <a:latin typeface="karla"/>
              </a:rPr>
              <a:t>39% de los mismos no regresan nunca</a:t>
            </a:r>
          </a:p>
          <a:p>
            <a:endParaRPr lang="es-CL" dirty="0"/>
          </a:p>
        </p:txBody>
      </p:sp>
    </p:spTree>
    <p:extLst>
      <p:ext uri="{BB962C8B-B14F-4D97-AF65-F5344CB8AC3E}">
        <p14:creationId xmlns:p14="http://schemas.microsoft.com/office/powerpoint/2010/main" val="12194300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86007D-622C-4E9E-9E13-8F73BB57F67F}"/>
              </a:ext>
            </a:extLst>
          </p:cNvPr>
          <p:cNvSpPr>
            <a:spLocks noGrp="1"/>
          </p:cNvSpPr>
          <p:nvPr>
            <p:ph type="title"/>
          </p:nvPr>
        </p:nvSpPr>
        <p:spPr/>
        <p:txBody>
          <a:bodyPr/>
          <a:lstStyle/>
          <a:p>
            <a:endParaRPr lang="es-CL"/>
          </a:p>
        </p:txBody>
      </p:sp>
      <p:sp>
        <p:nvSpPr>
          <p:cNvPr id="3" name="Marcador de contenido 2">
            <a:extLst>
              <a:ext uri="{FF2B5EF4-FFF2-40B4-BE49-F238E27FC236}">
                <a16:creationId xmlns:a16="http://schemas.microsoft.com/office/drawing/2014/main" id="{A09FBF34-7273-4A2C-BBAA-1E097379A19C}"/>
              </a:ext>
            </a:extLst>
          </p:cNvPr>
          <p:cNvSpPr>
            <a:spLocks noGrp="1"/>
          </p:cNvSpPr>
          <p:nvPr>
            <p:ph idx="1"/>
          </p:nvPr>
        </p:nvSpPr>
        <p:spPr/>
        <p:txBody>
          <a:bodyPr/>
          <a:lstStyle/>
          <a:p>
            <a:endParaRPr lang="es-CL"/>
          </a:p>
        </p:txBody>
      </p:sp>
      <p:pic>
        <p:nvPicPr>
          <p:cNvPr id="4" name="Imagen 3">
            <a:extLst>
              <a:ext uri="{FF2B5EF4-FFF2-40B4-BE49-F238E27FC236}">
                <a16:creationId xmlns:a16="http://schemas.microsoft.com/office/drawing/2014/main" id="{0F291505-49FE-4431-AC2E-58763FD9BC56}"/>
              </a:ext>
            </a:extLst>
          </p:cNvPr>
          <p:cNvPicPr>
            <a:picLocks noChangeAspect="1"/>
          </p:cNvPicPr>
          <p:nvPr/>
        </p:nvPicPr>
        <p:blipFill>
          <a:blip r:embed="rId2"/>
          <a:stretch>
            <a:fillRect/>
          </a:stretch>
        </p:blipFill>
        <p:spPr>
          <a:xfrm>
            <a:off x="323528" y="0"/>
            <a:ext cx="8568952" cy="6858000"/>
          </a:xfrm>
          <a:prstGeom prst="rect">
            <a:avLst/>
          </a:prstGeom>
        </p:spPr>
      </p:pic>
    </p:spTree>
    <p:extLst>
      <p:ext uri="{BB962C8B-B14F-4D97-AF65-F5344CB8AC3E}">
        <p14:creationId xmlns:p14="http://schemas.microsoft.com/office/powerpoint/2010/main" val="8382791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7237E2B-AE4D-49A8-87B6-92EB0E615061}"/>
              </a:ext>
            </a:extLst>
          </p:cNvPr>
          <p:cNvSpPr>
            <a:spLocks noGrp="1"/>
          </p:cNvSpPr>
          <p:nvPr>
            <p:ph idx="1"/>
          </p:nvPr>
        </p:nvSpPr>
        <p:spPr>
          <a:xfrm>
            <a:off x="539552" y="980728"/>
            <a:ext cx="8229600" cy="4525963"/>
          </a:xfrm>
        </p:spPr>
        <p:txBody>
          <a:bodyPr/>
          <a:lstStyle/>
          <a:p>
            <a:pPr algn="l" fontAlgn="base">
              <a:lnSpc>
                <a:spcPct val="150000"/>
              </a:lnSpc>
            </a:pPr>
            <a:r>
              <a:rPr lang="es-ES" sz="2800" b="1" i="0" cap="all" dirty="0">
                <a:solidFill>
                  <a:srgbClr val="000000"/>
                </a:solidFill>
                <a:effectLst/>
                <a:latin typeface="oswald"/>
              </a:rPr>
              <a:t>UNA SELECCIÓN MUSICAL CORRECTA MEJORA LA TASA DE TIEMPO DENTRO DE LA TIENDA</a:t>
            </a:r>
          </a:p>
          <a:p>
            <a:pPr marL="0" indent="0" algn="l" fontAlgn="base">
              <a:lnSpc>
                <a:spcPct val="150000"/>
              </a:lnSpc>
              <a:buNone/>
            </a:pPr>
            <a:endParaRPr lang="es-ES" sz="2800" b="1" i="0" cap="all" dirty="0">
              <a:solidFill>
                <a:srgbClr val="000000"/>
              </a:solidFill>
              <a:effectLst/>
              <a:latin typeface="oswald"/>
            </a:endParaRPr>
          </a:p>
          <a:p>
            <a:pPr algn="l" fontAlgn="base">
              <a:lnSpc>
                <a:spcPct val="150000"/>
              </a:lnSpc>
              <a:buFont typeface="Arial" panose="020B0604020202020204" pitchFamily="34" charset="0"/>
              <a:buChar char="•"/>
            </a:pPr>
            <a:r>
              <a:rPr lang="es-ES" sz="2800" b="0" i="0" dirty="0">
                <a:solidFill>
                  <a:srgbClr val="696969"/>
                </a:solidFill>
                <a:effectLst/>
                <a:latin typeface="karla"/>
              </a:rPr>
              <a:t>El 40% de los clientes pasan más tiempo en la tienda si sienten que la música está bien elegida.</a:t>
            </a:r>
          </a:p>
          <a:p>
            <a:pPr algn="l" fontAlgn="base">
              <a:lnSpc>
                <a:spcPct val="150000"/>
              </a:lnSpc>
              <a:buFont typeface="Arial" panose="020B0604020202020204" pitchFamily="34" charset="0"/>
              <a:buChar char="•"/>
            </a:pPr>
            <a:r>
              <a:rPr lang="es-ES" sz="2800" b="0" i="0" dirty="0">
                <a:solidFill>
                  <a:srgbClr val="696969"/>
                </a:solidFill>
                <a:effectLst/>
                <a:latin typeface="karla"/>
              </a:rPr>
              <a:t>Mejor música = más tiempo dedicado = más ventas</a:t>
            </a:r>
          </a:p>
          <a:p>
            <a:endParaRPr lang="es-CL" dirty="0"/>
          </a:p>
        </p:txBody>
      </p:sp>
    </p:spTree>
    <p:extLst>
      <p:ext uri="{BB962C8B-B14F-4D97-AF65-F5344CB8AC3E}">
        <p14:creationId xmlns:p14="http://schemas.microsoft.com/office/powerpoint/2010/main" val="16283994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426BC8E6-252E-4144-8DFD-884DF3E3AD88}"/>
              </a:ext>
            </a:extLst>
          </p:cNvPr>
          <p:cNvSpPr>
            <a:spLocks noGrp="1"/>
          </p:cNvSpPr>
          <p:nvPr>
            <p:ph idx="1"/>
          </p:nvPr>
        </p:nvSpPr>
        <p:spPr>
          <a:xfrm>
            <a:off x="457200" y="1124744"/>
            <a:ext cx="8229600" cy="5001419"/>
          </a:xfrm>
        </p:spPr>
        <p:txBody>
          <a:bodyPr>
            <a:normAutofit fontScale="92500" lnSpcReduction="10000"/>
          </a:bodyPr>
          <a:lstStyle/>
          <a:p>
            <a:pPr marL="0" indent="0" algn="l" fontAlgn="base">
              <a:lnSpc>
                <a:spcPct val="150000"/>
              </a:lnSpc>
              <a:buNone/>
            </a:pPr>
            <a:r>
              <a:rPr lang="es-ES" b="1" i="0" cap="all" dirty="0">
                <a:solidFill>
                  <a:srgbClr val="000000"/>
                </a:solidFill>
                <a:effectLst/>
                <a:latin typeface="oswald"/>
              </a:rPr>
              <a:t>LA MÚSICA ADECUADA AUMENTA LA FIDELIDAD CON LA MARCA</a:t>
            </a:r>
          </a:p>
          <a:p>
            <a:pPr marL="0" indent="0" algn="l" fontAlgn="base">
              <a:lnSpc>
                <a:spcPct val="150000"/>
              </a:lnSpc>
              <a:buNone/>
            </a:pPr>
            <a:endParaRPr lang="es-ES" b="1" i="0" cap="all" dirty="0">
              <a:solidFill>
                <a:srgbClr val="000000"/>
              </a:solidFill>
              <a:effectLst/>
              <a:latin typeface="oswald"/>
            </a:endParaRPr>
          </a:p>
          <a:p>
            <a:pPr algn="l" fontAlgn="base">
              <a:lnSpc>
                <a:spcPct val="150000"/>
              </a:lnSpc>
              <a:buFont typeface="Arial" panose="020B0604020202020204" pitchFamily="34" charset="0"/>
              <a:buChar char="•"/>
            </a:pPr>
            <a:r>
              <a:rPr lang="es-ES" b="0" i="0" dirty="0">
                <a:solidFill>
                  <a:srgbClr val="696969"/>
                </a:solidFill>
                <a:effectLst/>
                <a:latin typeface="karla"/>
              </a:rPr>
              <a:t>21% te recomienda si se sintieron bien con la música</a:t>
            </a:r>
          </a:p>
          <a:p>
            <a:pPr algn="l" fontAlgn="base">
              <a:lnSpc>
                <a:spcPct val="150000"/>
              </a:lnSpc>
              <a:buFont typeface="Arial" panose="020B0604020202020204" pitchFamily="34" charset="0"/>
              <a:buChar char="•"/>
            </a:pPr>
            <a:r>
              <a:rPr lang="es-ES" b="0" i="0" dirty="0">
                <a:solidFill>
                  <a:srgbClr val="696969"/>
                </a:solidFill>
                <a:effectLst/>
                <a:latin typeface="karla"/>
              </a:rPr>
              <a:t>31% regresa si la música es apropiada</a:t>
            </a:r>
          </a:p>
          <a:p>
            <a:pPr algn="l" fontAlgn="base">
              <a:lnSpc>
                <a:spcPct val="150000"/>
              </a:lnSpc>
              <a:buFont typeface="Arial" panose="020B0604020202020204" pitchFamily="34" charset="0"/>
              <a:buChar char="•"/>
            </a:pPr>
            <a:endParaRPr lang="es-ES" b="0" i="0" dirty="0">
              <a:solidFill>
                <a:srgbClr val="696969"/>
              </a:solidFill>
              <a:effectLst/>
              <a:latin typeface="karla"/>
            </a:endParaRPr>
          </a:p>
          <a:p>
            <a:pPr marL="0" indent="0" algn="l" fontAlgn="base">
              <a:lnSpc>
                <a:spcPct val="150000"/>
              </a:lnSpc>
              <a:buNone/>
            </a:pPr>
            <a:r>
              <a:rPr lang="es-ES" b="1" i="0" cap="all" dirty="0">
                <a:solidFill>
                  <a:srgbClr val="000000"/>
                </a:solidFill>
                <a:effectLst/>
                <a:latin typeface="oswald"/>
              </a:rPr>
              <a:t>LA MÚSICA GENERA UNA IDENTIDAD</a:t>
            </a:r>
          </a:p>
          <a:p>
            <a:pPr marL="0" indent="0" algn="l" fontAlgn="base">
              <a:lnSpc>
                <a:spcPct val="150000"/>
              </a:lnSpc>
              <a:buNone/>
            </a:pPr>
            <a:endParaRPr lang="es-ES" b="1" i="0" cap="all" dirty="0">
              <a:solidFill>
                <a:srgbClr val="000000"/>
              </a:solidFill>
              <a:effectLst/>
              <a:latin typeface="oswald"/>
            </a:endParaRPr>
          </a:p>
          <a:p>
            <a:pPr algn="l" fontAlgn="base">
              <a:lnSpc>
                <a:spcPct val="150000"/>
              </a:lnSpc>
              <a:buFont typeface="Arial" panose="020B0604020202020204" pitchFamily="34" charset="0"/>
              <a:buChar char="•"/>
            </a:pPr>
            <a:r>
              <a:rPr lang="es-ES" b="0" i="0" dirty="0">
                <a:solidFill>
                  <a:srgbClr val="696969"/>
                </a:solidFill>
                <a:effectLst/>
                <a:latin typeface="karla"/>
              </a:rPr>
              <a:t>El 97% de los gerentes de los mejores minoristas del mundo reconocen que la música fortalece la personalidad de la marca.</a:t>
            </a:r>
          </a:p>
          <a:p>
            <a:endParaRPr lang="es-CL" dirty="0"/>
          </a:p>
        </p:txBody>
      </p:sp>
    </p:spTree>
    <p:extLst>
      <p:ext uri="{BB962C8B-B14F-4D97-AF65-F5344CB8AC3E}">
        <p14:creationId xmlns:p14="http://schemas.microsoft.com/office/powerpoint/2010/main" val="716405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Una mujer con un vestido de colores&#10;&#10;Descripción generada automáticamente con confianza baja">
            <a:extLst>
              <a:ext uri="{FF2B5EF4-FFF2-40B4-BE49-F238E27FC236}">
                <a16:creationId xmlns:a16="http://schemas.microsoft.com/office/drawing/2014/main" id="{0866641F-EC85-435D-BD3B-2E07E8A748A4}"/>
              </a:ext>
            </a:extLst>
          </p:cNvPr>
          <p:cNvPicPr>
            <a:picLocks noChangeAspect="1"/>
          </p:cNvPicPr>
          <p:nvPr/>
        </p:nvPicPr>
        <p:blipFill rotWithShape="1">
          <a:blip r:embed="rId2"/>
          <a:srcRect r="10999" b="-1"/>
          <a:stretch/>
        </p:blipFill>
        <p:spPr>
          <a:xfrm>
            <a:off x="20" y="10"/>
            <a:ext cx="9143980" cy="6857990"/>
          </a:xfrm>
          <a:prstGeom prst="rect">
            <a:avLst/>
          </a:prstGeom>
          <a:noFill/>
        </p:spPr>
      </p:pic>
    </p:spTree>
    <p:extLst>
      <p:ext uri="{BB962C8B-B14F-4D97-AF65-F5344CB8AC3E}">
        <p14:creationId xmlns:p14="http://schemas.microsoft.com/office/powerpoint/2010/main" val="24680364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C1714C-FB22-41CD-AAE1-DCF5BD14F71D}"/>
              </a:ext>
            </a:extLst>
          </p:cNvPr>
          <p:cNvSpPr>
            <a:spLocks noGrp="1"/>
          </p:cNvSpPr>
          <p:nvPr>
            <p:ph type="title"/>
          </p:nvPr>
        </p:nvSpPr>
        <p:spPr/>
        <p:txBody>
          <a:bodyPr/>
          <a:lstStyle/>
          <a:p>
            <a:r>
              <a:rPr lang="es-CL" dirty="0"/>
              <a:t>Espacios Públicos</a:t>
            </a:r>
          </a:p>
        </p:txBody>
      </p:sp>
      <p:sp>
        <p:nvSpPr>
          <p:cNvPr id="3" name="Marcador de contenido 2">
            <a:extLst>
              <a:ext uri="{FF2B5EF4-FFF2-40B4-BE49-F238E27FC236}">
                <a16:creationId xmlns:a16="http://schemas.microsoft.com/office/drawing/2014/main" id="{81BAE384-BE70-4C5B-A651-E8DBDDC173E1}"/>
              </a:ext>
            </a:extLst>
          </p:cNvPr>
          <p:cNvSpPr>
            <a:spLocks noGrp="1"/>
          </p:cNvSpPr>
          <p:nvPr>
            <p:ph idx="1"/>
          </p:nvPr>
        </p:nvSpPr>
        <p:spPr>
          <a:xfrm>
            <a:off x="457200" y="1600200"/>
            <a:ext cx="4546848" cy="4525963"/>
          </a:xfrm>
        </p:spPr>
        <p:txBody>
          <a:bodyPr/>
          <a:lstStyle/>
          <a:p>
            <a:pPr algn="just"/>
            <a:r>
              <a:rPr lang="es-ES" dirty="0">
                <a:solidFill>
                  <a:srgbClr val="202124"/>
                </a:solidFill>
                <a:latin typeface="arial" panose="020B0604020202020204" pitchFamily="34" charset="0"/>
              </a:rPr>
              <a:t>L</a:t>
            </a:r>
            <a:r>
              <a:rPr lang="es-ES" b="0" i="0" dirty="0">
                <a:solidFill>
                  <a:srgbClr val="202124"/>
                </a:solidFill>
                <a:effectLst/>
                <a:latin typeface="arial" panose="020B0604020202020204" pitchFamily="34" charset="0"/>
              </a:rPr>
              <a:t>os </a:t>
            </a:r>
            <a:r>
              <a:rPr lang="es-ES" b="1" i="0" dirty="0">
                <a:solidFill>
                  <a:srgbClr val="202124"/>
                </a:solidFill>
                <a:effectLst/>
                <a:latin typeface="arial" panose="020B0604020202020204" pitchFamily="34" charset="0"/>
              </a:rPr>
              <a:t>espacios públicos</a:t>
            </a:r>
            <a:r>
              <a:rPr lang="es-ES" b="0" i="0" dirty="0">
                <a:solidFill>
                  <a:srgbClr val="202124"/>
                </a:solidFill>
                <a:effectLst/>
                <a:latin typeface="arial" panose="020B0604020202020204" pitchFamily="34" charset="0"/>
              </a:rPr>
              <a:t> tienen la posibilidad de ser </a:t>
            </a:r>
            <a:r>
              <a:rPr lang="es-ES" b="1" i="0" dirty="0">
                <a:solidFill>
                  <a:srgbClr val="202124"/>
                </a:solidFill>
                <a:effectLst/>
                <a:latin typeface="arial" panose="020B0604020202020204" pitchFamily="34" charset="0"/>
              </a:rPr>
              <a:t>espacios</a:t>
            </a:r>
            <a:r>
              <a:rPr lang="es-ES" b="0" i="0" dirty="0">
                <a:solidFill>
                  <a:srgbClr val="202124"/>
                </a:solidFill>
                <a:effectLst/>
                <a:latin typeface="arial" panose="020B0604020202020204" pitchFamily="34" charset="0"/>
              </a:rPr>
              <a:t> musicales en las ciudades. Algunos de los beneficios son: la producción y consumo de la </a:t>
            </a:r>
            <a:r>
              <a:rPr lang="es-ES" b="1" i="0" dirty="0">
                <a:solidFill>
                  <a:srgbClr val="202124"/>
                </a:solidFill>
                <a:effectLst/>
                <a:latin typeface="arial" panose="020B0604020202020204" pitchFamily="34" charset="0"/>
              </a:rPr>
              <a:t>música</a:t>
            </a:r>
            <a:r>
              <a:rPr lang="es-ES" b="0" i="0" dirty="0">
                <a:solidFill>
                  <a:srgbClr val="202124"/>
                </a:solidFill>
                <a:effectLst/>
                <a:latin typeface="arial" panose="020B0604020202020204" pitchFamily="34" charset="0"/>
              </a:rPr>
              <a:t> en vivo como práctica social, lo que atrae a las personas permitiéndoles convivir, además de que les provee con un sentido de colectividad.</a:t>
            </a:r>
            <a:endParaRPr lang="es-CL" dirty="0"/>
          </a:p>
        </p:txBody>
      </p:sp>
      <p:pic>
        <p:nvPicPr>
          <p:cNvPr id="5" name="Imagen 4">
            <a:extLst>
              <a:ext uri="{FF2B5EF4-FFF2-40B4-BE49-F238E27FC236}">
                <a16:creationId xmlns:a16="http://schemas.microsoft.com/office/drawing/2014/main" id="{B9241E06-E63B-4D1B-A3FE-62D67305E7C3}"/>
              </a:ext>
            </a:extLst>
          </p:cNvPr>
          <p:cNvPicPr>
            <a:picLocks noChangeAspect="1"/>
          </p:cNvPicPr>
          <p:nvPr/>
        </p:nvPicPr>
        <p:blipFill>
          <a:blip r:embed="rId2"/>
          <a:stretch>
            <a:fillRect/>
          </a:stretch>
        </p:blipFill>
        <p:spPr>
          <a:xfrm>
            <a:off x="5508104" y="2743994"/>
            <a:ext cx="3079229" cy="2238375"/>
          </a:xfrm>
          <a:prstGeom prst="rect">
            <a:avLst/>
          </a:prstGeom>
        </p:spPr>
      </p:pic>
    </p:spTree>
    <p:extLst>
      <p:ext uri="{BB962C8B-B14F-4D97-AF65-F5344CB8AC3E}">
        <p14:creationId xmlns:p14="http://schemas.microsoft.com/office/powerpoint/2010/main" val="35346598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60922B50-A7D4-40E5-A2AA-C9842F82A726}"/>
              </a:ext>
            </a:extLst>
          </p:cNvPr>
          <p:cNvSpPr>
            <a:spLocks noGrp="1"/>
          </p:cNvSpPr>
          <p:nvPr>
            <p:ph idx="1"/>
          </p:nvPr>
        </p:nvSpPr>
        <p:spPr>
          <a:xfrm>
            <a:off x="457200" y="1600200"/>
            <a:ext cx="3754760" cy="4525963"/>
          </a:xfrm>
        </p:spPr>
        <p:txBody>
          <a:bodyPr>
            <a:normAutofit lnSpcReduction="10000"/>
          </a:bodyPr>
          <a:lstStyle/>
          <a:p>
            <a:r>
              <a:rPr lang="es-ES" b="0" i="0" dirty="0">
                <a:solidFill>
                  <a:srgbClr val="7D7D7D"/>
                </a:solidFill>
                <a:effectLst/>
                <a:latin typeface="karla"/>
              </a:rPr>
              <a:t>Dependiendo de cómo sea la afluencia de gente, la música será más relajada para incentivar un consumo lento y mantener más tiempo a la gente en el recinto, o bien música más rápida para crear subconscientemente una agitación en el cliente que le haga comprar de una forma compulsiva.</a:t>
            </a:r>
            <a:endParaRPr lang="es-CL" dirty="0"/>
          </a:p>
        </p:txBody>
      </p:sp>
      <p:pic>
        <p:nvPicPr>
          <p:cNvPr id="4" name="Imagen 3">
            <a:extLst>
              <a:ext uri="{FF2B5EF4-FFF2-40B4-BE49-F238E27FC236}">
                <a16:creationId xmlns:a16="http://schemas.microsoft.com/office/drawing/2014/main" id="{0E1459AC-8276-4477-9529-6BC734DD2690}"/>
              </a:ext>
            </a:extLst>
          </p:cNvPr>
          <p:cNvPicPr>
            <a:picLocks noChangeAspect="1"/>
          </p:cNvPicPr>
          <p:nvPr/>
        </p:nvPicPr>
        <p:blipFill rotWithShape="1">
          <a:blip r:embed="rId2"/>
          <a:srcRect l="2041" t="1853" r="-2041" b="3704"/>
          <a:stretch/>
        </p:blipFill>
        <p:spPr>
          <a:xfrm>
            <a:off x="4860032" y="1772816"/>
            <a:ext cx="3527504" cy="3672408"/>
          </a:xfrm>
          <a:prstGeom prst="rect">
            <a:avLst/>
          </a:prstGeom>
        </p:spPr>
      </p:pic>
    </p:spTree>
    <p:extLst>
      <p:ext uri="{BB962C8B-B14F-4D97-AF65-F5344CB8AC3E}">
        <p14:creationId xmlns:p14="http://schemas.microsoft.com/office/powerpoint/2010/main" val="22496539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095B8AF-26B3-4DA9-9B75-69B0D8BCF490}"/>
              </a:ext>
            </a:extLst>
          </p:cNvPr>
          <p:cNvSpPr>
            <a:spLocks noGrp="1"/>
          </p:cNvSpPr>
          <p:nvPr>
            <p:ph type="title"/>
          </p:nvPr>
        </p:nvSpPr>
        <p:spPr>
          <a:xfrm>
            <a:off x="5907087" y="266700"/>
            <a:ext cx="3008313" cy="2095500"/>
          </a:xfrm>
        </p:spPr>
        <p:txBody>
          <a:bodyPr anchor="b">
            <a:normAutofit/>
          </a:bodyPr>
          <a:lstStyle/>
          <a:p>
            <a:r>
              <a:rPr lang="es-CL" dirty="0"/>
              <a:t>Trabajo en Grupo</a:t>
            </a:r>
          </a:p>
        </p:txBody>
      </p:sp>
      <p:pic>
        <p:nvPicPr>
          <p:cNvPr id="4" name="Imagen 3">
            <a:extLst>
              <a:ext uri="{FF2B5EF4-FFF2-40B4-BE49-F238E27FC236}">
                <a16:creationId xmlns:a16="http://schemas.microsoft.com/office/drawing/2014/main" id="{EF96F72A-6459-43AB-A19B-A03502233994}"/>
              </a:ext>
            </a:extLst>
          </p:cNvPr>
          <p:cNvPicPr>
            <a:picLocks noChangeAspect="1"/>
          </p:cNvPicPr>
          <p:nvPr/>
        </p:nvPicPr>
        <p:blipFill rotWithShape="1">
          <a:blip r:embed="rId2"/>
          <a:srcRect l="25355" r="23646"/>
          <a:stretch/>
        </p:blipFill>
        <p:spPr>
          <a:xfrm>
            <a:off x="719137" y="273050"/>
            <a:ext cx="4995863" cy="5853113"/>
          </a:xfrm>
          <a:prstGeom prst="rect">
            <a:avLst/>
          </a:prstGeom>
          <a:noFill/>
        </p:spPr>
      </p:pic>
      <p:sp>
        <p:nvSpPr>
          <p:cNvPr id="3" name="Marcador de contenido 2">
            <a:extLst>
              <a:ext uri="{FF2B5EF4-FFF2-40B4-BE49-F238E27FC236}">
                <a16:creationId xmlns:a16="http://schemas.microsoft.com/office/drawing/2014/main" id="{11B687D5-BCA8-4EEF-BB4C-291F5BC1A6DF}"/>
              </a:ext>
            </a:extLst>
          </p:cNvPr>
          <p:cNvSpPr>
            <a:spLocks noGrp="1"/>
          </p:cNvSpPr>
          <p:nvPr>
            <p:ph type="body" sz="half" idx="2"/>
          </p:nvPr>
        </p:nvSpPr>
        <p:spPr>
          <a:xfrm>
            <a:off x="5907087" y="2438400"/>
            <a:ext cx="3008313" cy="3687763"/>
          </a:xfrm>
        </p:spPr>
        <p:txBody>
          <a:bodyPr>
            <a:normAutofit/>
          </a:bodyPr>
          <a:lstStyle/>
          <a:p>
            <a:r>
              <a:rPr lang="es-CL" dirty="0"/>
              <a:t>Se juntan en salas zoom de 4 estudiantes donde contestan las siguientes preguntas …</a:t>
            </a:r>
          </a:p>
        </p:txBody>
      </p:sp>
    </p:spTree>
    <p:extLst>
      <p:ext uri="{BB962C8B-B14F-4D97-AF65-F5344CB8AC3E}">
        <p14:creationId xmlns:p14="http://schemas.microsoft.com/office/powerpoint/2010/main" val="30788831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683568" y="-171400"/>
            <a:ext cx="7869560" cy="1356792"/>
          </a:xfrm>
        </p:spPr>
        <p:txBody>
          <a:bodyPr/>
          <a:lstStyle/>
          <a:p>
            <a:r>
              <a:rPr lang="es-CL" sz="4000" dirty="0"/>
              <a:t>Música en los espacios públicos</a:t>
            </a:r>
          </a:p>
        </p:txBody>
      </p:sp>
      <p:sp>
        <p:nvSpPr>
          <p:cNvPr id="5" name="4 Marcador de contenido"/>
          <p:cNvSpPr>
            <a:spLocks noGrp="1"/>
          </p:cNvSpPr>
          <p:nvPr>
            <p:ph idx="1"/>
          </p:nvPr>
        </p:nvSpPr>
        <p:spPr>
          <a:xfrm>
            <a:off x="323528" y="1556792"/>
            <a:ext cx="8229600" cy="5184576"/>
          </a:xfrm>
        </p:spPr>
        <p:txBody>
          <a:bodyPr>
            <a:normAutofit fontScale="92500" lnSpcReduction="20000"/>
          </a:bodyPr>
          <a:lstStyle/>
          <a:p>
            <a:pPr marL="0" indent="0">
              <a:buNone/>
            </a:pPr>
            <a:r>
              <a:rPr lang="es-ES" dirty="0"/>
              <a:t>Contesta las siguientes preguntas :</a:t>
            </a:r>
          </a:p>
          <a:p>
            <a:pPr marL="0" indent="0">
              <a:buNone/>
            </a:pPr>
            <a:endParaRPr lang="es-ES" dirty="0"/>
          </a:p>
          <a:p>
            <a:pPr marL="457200" indent="-457200">
              <a:lnSpc>
                <a:spcPct val="150000"/>
              </a:lnSpc>
              <a:buFont typeface="+mj-lt"/>
              <a:buAutoNum type="arabicPeriod"/>
            </a:pPr>
            <a:r>
              <a:rPr lang="es-ES" dirty="0"/>
              <a:t>¿Quién decide la ambientación musical del supermercado?</a:t>
            </a:r>
          </a:p>
          <a:p>
            <a:pPr marL="457200" indent="-457200">
              <a:lnSpc>
                <a:spcPct val="150000"/>
              </a:lnSpc>
              <a:buFont typeface="+mj-lt"/>
              <a:buAutoNum type="arabicPeriod"/>
            </a:pPr>
            <a:r>
              <a:rPr lang="es-ES" dirty="0"/>
              <a:t>¿Que estilos de música se colocan en los supermercados?</a:t>
            </a:r>
          </a:p>
          <a:p>
            <a:pPr marL="457200" indent="-457200">
              <a:lnSpc>
                <a:spcPct val="150000"/>
              </a:lnSpc>
              <a:buFont typeface="+mj-lt"/>
              <a:buAutoNum type="arabicPeriod"/>
            </a:pPr>
            <a:r>
              <a:rPr lang="es-ES" dirty="0"/>
              <a:t>¿A qué público se dirige el supermercado Jumbo, tienda de zapatillas Converse o tienda Casa e Ideas? ¿Es igual la música en estos lugares? Fundamente  </a:t>
            </a:r>
          </a:p>
          <a:p>
            <a:pPr marL="457200" indent="-457200">
              <a:lnSpc>
                <a:spcPct val="150000"/>
              </a:lnSpc>
              <a:buFont typeface="+mj-lt"/>
              <a:buAutoNum type="arabicPeriod"/>
            </a:pPr>
            <a:r>
              <a:rPr lang="es-ES" dirty="0"/>
              <a:t>En un supermercado: ¿El estilo y volumen de la música es diferente dependiendo del momento del día ? </a:t>
            </a:r>
          </a:p>
        </p:txBody>
      </p:sp>
    </p:spTree>
    <p:extLst>
      <p:ext uri="{BB962C8B-B14F-4D97-AF65-F5344CB8AC3E}">
        <p14:creationId xmlns:p14="http://schemas.microsoft.com/office/powerpoint/2010/main" val="10250014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124744"/>
            <a:ext cx="8229600" cy="5001419"/>
          </a:xfrm>
        </p:spPr>
        <p:txBody>
          <a:bodyPr/>
          <a:lstStyle/>
          <a:p>
            <a:pPr marL="0" indent="0">
              <a:buNone/>
            </a:pPr>
            <a:r>
              <a:rPr lang="es-ES" dirty="0"/>
              <a:t>5.- ¿Escuchar música docta con autores como W. A. Mozart beneficia al comprar? ¿Por qué? ¿Qué aspectos beneficia?</a:t>
            </a:r>
          </a:p>
          <a:p>
            <a:pPr marL="0" indent="0">
              <a:buNone/>
            </a:pPr>
            <a:endParaRPr lang="es-CL" dirty="0"/>
          </a:p>
          <a:p>
            <a:pPr marL="0" indent="0">
              <a:buNone/>
            </a:pPr>
            <a:r>
              <a:rPr lang="es-ES" dirty="0"/>
              <a:t>6.- ¿Afecta el ambiente musical al momento de comprar en un supermercado? Fundamente</a:t>
            </a:r>
          </a:p>
          <a:p>
            <a:pPr marL="0" indent="0">
              <a:buNone/>
            </a:pPr>
            <a:endParaRPr lang="es-ES" dirty="0"/>
          </a:p>
          <a:p>
            <a:pPr marL="0" indent="0">
              <a:buNone/>
            </a:pPr>
            <a:r>
              <a:rPr lang="es-ES" dirty="0"/>
              <a:t>7.-</a:t>
            </a:r>
            <a:r>
              <a:rPr lang="es-CL" dirty="0"/>
              <a:t>¿Escuchas la música que colocan en el supermercado?</a:t>
            </a:r>
          </a:p>
          <a:p>
            <a:pPr marL="0" indent="0">
              <a:buNone/>
            </a:pPr>
            <a:endParaRPr lang="es-CL" dirty="0"/>
          </a:p>
          <a:p>
            <a:pPr marL="0" indent="0">
              <a:buNone/>
            </a:pPr>
            <a:r>
              <a:rPr lang="es-CL" dirty="0"/>
              <a:t>9.- </a:t>
            </a:r>
            <a:r>
              <a:rPr lang="es-ES" dirty="0"/>
              <a:t>¿Si la música es más suave al comprar, permite comprar de forma más tranquila? Fundamente</a:t>
            </a:r>
          </a:p>
          <a:p>
            <a:pPr marL="0" indent="0">
              <a:buNone/>
            </a:pPr>
            <a:endParaRPr lang="es-CL" dirty="0"/>
          </a:p>
        </p:txBody>
      </p:sp>
    </p:spTree>
    <p:extLst>
      <p:ext uri="{BB962C8B-B14F-4D97-AF65-F5344CB8AC3E}">
        <p14:creationId xmlns:p14="http://schemas.microsoft.com/office/powerpoint/2010/main" val="11380252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49E28932-9348-462A-9960-66609AE417B6}"/>
              </a:ext>
            </a:extLst>
          </p:cNvPr>
          <p:cNvPicPr>
            <a:picLocks noChangeAspect="1"/>
          </p:cNvPicPr>
          <p:nvPr/>
        </p:nvPicPr>
        <p:blipFill rotWithShape="1">
          <a:blip r:embed="rId2"/>
          <a:srcRect l="11249" r="84"/>
          <a:stretch/>
        </p:blipFill>
        <p:spPr>
          <a:xfrm>
            <a:off x="20" y="10"/>
            <a:ext cx="9143980" cy="6857990"/>
          </a:xfrm>
          <a:prstGeom prst="rect">
            <a:avLst/>
          </a:prstGeom>
          <a:noFill/>
        </p:spPr>
      </p:pic>
    </p:spTree>
    <p:extLst>
      <p:ext uri="{BB962C8B-B14F-4D97-AF65-F5344CB8AC3E}">
        <p14:creationId xmlns:p14="http://schemas.microsoft.com/office/powerpoint/2010/main" val="35940871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E73051C8-3568-4D76-9F9A-63FB068F8AF8}"/>
              </a:ext>
            </a:extLst>
          </p:cNvPr>
          <p:cNvSpPr/>
          <p:nvPr/>
        </p:nvSpPr>
        <p:spPr>
          <a:xfrm>
            <a:off x="457200" y="0"/>
            <a:ext cx="8229600" cy="1600200"/>
          </a:xfrm>
          <a:prstGeom prst="rect">
            <a:avLst/>
          </a:prstGeom>
        </p:spPr>
        <p:txBody>
          <a:bodyPr vert="horz" lIns="91440" tIns="45720" rIns="91440" bIns="45720" rtlCol="0" anchor="b">
            <a:normAutofit/>
          </a:bodyPr>
          <a:lstStyle/>
          <a:p>
            <a:pPr algn="ctr">
              <a:lnSpc>
                <a:spcPts val="5800"/>
              </a:lnSpc>
              <a:spcBef>
                <a:spcPct val="0"/>
              </a:spcBef>
              <a:spcAft>
                <a:spcPts val="600"/>
              </a:spcAft>
            </a:pPr>
            <a:r>
              <a:rPr lang="es-ES" sz="4200" b="0" cap="none" spc="0">
                <a:ln w="0"/>
                <a:solidFill>
                  <a:schemeClr val="tx2"/>
                </a:solidFill>
                <a:effectLst>
                  <a:outerShdw blurRad="63500" dist="38100" dir="5400000" algn="t" rotWithShape="0">
                    <a:prstClr val="black">
                      <a:alpha val="25000"/>
                    </a:prstClr>
                  </a:outerShdw>
                </a:effectLst>
                <a:ea typeface="+mj-ea"/>
                <a:cs typeface="+mj-cs"/>
              </a:rPr>
              <a:t>Música en los </a:t>
            </a:r>
          </a:p>
          <a:p>
            <a:pPr algn="ctr">
              <a:lnSpc>
                <a:spcPts val="5800"/>
              </a:lnSpc>
              <a:spcBef>
                <a:spcPct val="0"/>
              </a:spcBef>
              <a:spcAft>
                <a:spcPts val="600"/>
              </a:spcAft>
            </a:pPr>
            <a:r>
              <a:rPr lang="es-ES" sz="4200" b="0" cap="none" spc="0">
                <a:ln w="0"/>
                <a:solidFill>
                  <a:schemeClr val="tx2"/>
                </a:solidFill>
                <a:effectLst>
                  <a:outerShdw blurRad="63500" dist="38100" dir="5400000" algn="t" rotWithShape="0">
                    <a:prstClr val="black">
                      <a:alpha val="25000"/>
                    </a:prstClr>
                  </a:outerShdw>
                </a:effectLst>
                <a:ea typeface="+mj-ea"/>
                <a:cs typeface="+mj-cs"/>
              </a:rPr>
              <a:t>supermercados </a:t>
            </a:r>
          </a:p>
        </p:txBody>
      </p:sp>
      <p:pic>
        <p:nvPicPr>
          <p:cNvPr id="5" name="Imagen 4" descr="Un mercado en una biblioteca&#10;&#10;Descripción generada automáticamente">
            <a:extLst>
              <a:ext uri="{FF2B5EF4-FFF2-40B4-BE49-F238E27FC236}">
                <a16:creationId xmlns:a16="http://schemas.microsoft.com/office/drawing/2014/main" id="{56EB601B-1F67-4582-9E65-155509655A8D}"/>
              </a:ext>
            </a:extLst>
          </p:cNvPr>
          <p:cNvPicPr>
            <a:picLocks noChangeAspect="1"/>
          </p:cNvPicPr>
          <p:nvPr/>
        </p:nvPicPr>
        <p:blipFill>
          <a:blip r:embed="rId2"/>
          <a:stretch>
            <a:fillRect/>
          </a:stretch>
        </p:blipFill>
        <p:spPr>
          <a:xfrm>
            <a:off x="457200" y="2289270"/>
            <a:ext cx="8229600" cy="3147822"/>
          </a:xfrm>
          <a:prstGeom prst="rect">
            <a:avLst/>
          </a:prstGeom>
          <a:noFill/>
        </p:spPr>
      </p:pic>
    </p:spTree>
    <p:extLst>
      <p:ext uri="{BB962C8B-B14F-4D97-AF65-F5344CB8AC3E}">
        <p14:creationId xmlns:p14="http://schemas.microsoft.com/office/powerpoint/2010/main" val="36773857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164FEEC3-B010-4EF3-8F83-408D1FADE265}"/>
              </a:ext>
            </a:extLst>
          </p:cNvPr>
          <p:cNvSpPr>
            <a:spLocks noGrp="1"/>
          </p:cNvSpPr>
          <p:nvPr>
            <p:ph idx="1"/>
          </p:nvPr>
        </p:nvSpPr>
        <p:spPr>
          <a:xfrm>
            <a:off x="457200" y="1600200"/>
            <a:ext cx="4114800" cy="4525963"/>
          </a:xfrm>
        </p:spPr>
        <p:txBody>
          <a:bodyPr/>
          <a:lstStyle/>
          <a:p>
            <a:r>
              <a:rPr lang="es-ES" b="0" i="0" dirty="0">
                <a:solidFill>
                  <a:srgbClr val="696969"/>
                </a:solidFill>
                <a:effectLst/>
                <a:latin typeface="karla"/>
              </a:rPr>
              <a:t>Los factores que se busca en la compra de mercadería en un supermercado, por ejemplo: la disposición de la tienda, la forma de colocar los productos, los olores… pero uno de los elementos más influyentes para lograr que la experiencia sea placentera es: </a:t>
            </a:r>
            <a:r>
              <a:rPr lang="es-ES" b="1" i="0" dirty="0">
                <a:solidFill>
                  <a:srgbClr val="171717"/>
                </a:solidFill>
                <a:effectLst/>
                <a:latin typeface="karla"/>
              </a:rPr>
              <a:t>la música</a:t>
            </a:r>
            <a:r>
              <a:rPr lang="es-ES" b="0" i="0" dirty="0">
                <a:solidFill>
                  <a:srgbClr val="696969"/>
                </a:solidFill>
                <a:effectLst/>
                <a:latin typeface="karla"/>
              </a:rPr>
              <a:t>.</a:t>
            </a:r>
            <a:endParaRPr lang="es-CL" dirty="0"/>
          </a:p>
        </p:txBody>
      </p:sp>
      <p:pic>
        <p:nvPicPr>
          <p:cNvPr id="4" name="Imagen 3">
            <a:extLst>
              <a:ext uri="{FF2B5EF4-FFF2-40B4-BE49-F238E27FC236}">
                <a16:creationId xmlns:a16="http://schemas.microsoft.com/office/drawing/2014/main" id="{9F91515E-52C8-4085-9C6A-8F85CAA07D1D}"/>
              </a:ext>
            </a:extLst>
          </p:cNvPr>
          <p:cNvPicPr>
            <a:picLocks noChangeAspect="1"/>
          </p:cNvPicPr>
          <p:nvPr/>
        </p:nvPicPr>
        <p:blipFill>
          <a:blip r:embed="rId2"/>
          <a:stretch>
            <a:fillRect/>
          </a:stretch>
        </p:blipFill>
        <p:spPr>
          <a:xfrm flipH="1">
            <a:off x="5508104" y="1052736"/>
            <a:ext cx="3028950" cy="4543425"/>
          </a:xfrm>
          <a:prstGeom prst="rect">
            <a:avLst/>
          </a:prstGeom>
        </p:spPr>
      </p:pic>
    </p:spTree>
    <p:extLst>
      <p:ext uri="{BB962C8B-B14F-4D97-AF65-F5344CB8AC3E}">
        <p14:creationId xmlns:p14="http://schemas.microsoft.com/office/powerpoint/2010/main" val="3219336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082228B6-B161-4AA8-A0AE-FDA9C10C0BA9}"/>
              </a:ext>
            </a:extLst>
          </p:cNvPr>
          <p:cNvSpPr>
            <a:spLocks noGrp="1"/>
          </p:cNvSpPr>
          <p:nvPr>
            <p:ph idx="1"/>
          </p:nvPr>
        </p:nvSpPr>
        <p:spPr>
          <a:xfrm>
            <a:off x="457200" y="1600200"/>
            <a:ext cx="3826768" cy="4525963"/>
          </a:xfrm>
        </p:spPr>
        <p:txBody>
          <a:bodyPr/>
          <a:lstStyle/>
          <a:p>
            <a:r>
              <a:rPr lang="es-ES" b="0" i="0" dirty="0">
                <a:solidFill>
                  <a:srgbClr val="696969"/>
                </a:solidFill>
                <a:effectLst/>
                <a:latin typeface="karla"/>
              </a:rPr>
              <a:t>A parte de fomentar la imagen de marca, mejorar la productividad de los trabajadores o incrementar el tráfico de clientes, la música también</a:t>
            </a:r>
            <a:r>
              <a:rPr lang="es-ES" b="1" i="0" dirty="0">
                <a:solidFill>
                  <a:srgbClr val="171717"/>
                </a:solidFill>
                <a:effectLst/>
                <a:latin typeface="karla"/>
              </a:rPr>
              <a:t> ayuda a crear la atmósfera perfecta</a:t>
            </a:r>
            <a:r>
              <a:rPr lang="es-ES" b="0" i="0" dirty="0">
                <a:solidFill>
                  <a:srgbClr val="696969"/>
                </a:solidFill>
                <a:effectLst/>
                <a:latin typeface="karla"/>
              </a:rPr>
              <a:t> e invita directamente a comprar, lo cual se traduce en más ventas.</a:t>
            </a:r>
            <a:endParaRPr lang="es-CL" dirty="0"/>
          </a:p>
        </p:txBody>
      </p:sp>
      <p:pic>
        <p:nvPicPr>
          <p:cNvPr id="4" name="Imagen 3">
            <a:extLst>
              <a:ext uri="{FF2B5EF4-FFF2-40B4-BE49-F238E27FC236}">
                <a16:creationId xmlns:a16="http://schemas.microsoft.com/office/drawing/2014/main" id="{E68ADAD2-770D-4DE2-93FE-0CDFC691AA3F}"/>
              </a:ext>
            </a:extLst>
          </p:cNvPr>
          <p:cNvPicPr>
            <a:picLocks noChangeAspect="1"/>
          </p:cNvPicPr>
          <p:nvPr/>
        </p:nvPicPr>
        <p:blipFill>
          <a:blip r:embed="rId2"/>
          <a:stretch>
            <a:fillRect/>
          </a:stretch>
        </p:blipFill>
        <p:spPr>
          <a:xfrm>
            <a:off x="5076056" y="2276872"/>
            <a:ext cx="3076301" cy="3168352"/>
          </a:xfrm>
          <a:prstGeom prst="rect">
            <a:avLst/>
          </a:prstGeom>
        </p:spPr>
      </p:pic>
    </p:spTree>
    <p:extLst>
      <p:ext uri="{BB962C8B-B14F-4D97-AF65-F5344CB8AC3E}">
        <p14:creationId xmlns:p14="http://schemas.microsoft.com/office/powerpoint/2010/main" val="29874635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FB685EB-805F-4EE7-8958-CA43B3EC18AE}"/>
              </a:ext>
            </a:extLst>
          </p:cNvPr>
          <p:cNvSpPr>
            <a:spLocks noGrp="1"/>
          </p:cNvSpPr>
          <p:nvPr>
            <p:ph type="title"/>
          </p:nvPr>
        </p:nvSpPr>
        <p:spPr/>
        <p:txBody>
          <a:bodyPr/>
          <a:lstStyle/>
          <a:p>
            <a:r>
              <a:rPr lang="es-CL" dirty="0"/>
              <a:t>Audición </a:t>
            </a:r>
          </a:p>
        </p:txBody>
      </p:sp>
      <p:sp>
        <p:nvSpPr>
          <p:cNvPr id="3" name="Marcador de contenido 2">
            <a:extLst>
              <a:ext uri="{FF2B5EF4-FFF2-40B4-BE49-F238E27FC236}">
                <a16:creationId xmlns:a16="http://schemas.microsoft.com/office/drawing/2014/main" id="{29F0C62F-345B-4D53-A4BF-30CD7B935D2D}"/>
              </a:ext>
            </a:extLst>
          </p:cNvPr>
          <p:cNvSpPr>
            <a:spLocks noGrp="1"/>
          </p:cNvSpPr>
          <p:nvPr>
            <p:ph idx="1"/>
          </p:nvPr>
        </p:nvSpPr>
        <p:spPr>
          <a:xfrm>
            <a:off x="457200" y="2780928"/>
            <a:ext cx="8229600" cy="1468760"/>
          </a:xfrm>
        </p:spPr>
        <p:txBody>
          <a:bodyPr>
            <a:normAutofit/>
          </a:bodyPr>
          <a:lstStyle/>
          <a:p>
            <a:r>
              <a:rPr lang="es-CL" sz="3200" dirty="0"/>
              <a:t>https://youtu.be/VC5FSOrYupQ</a:t>
            </a:r>
          </a:p>
        </p:txBody>
      </p:sp>
    </p:spTree>
    <p:extLst>
      <p:ext uri="{BB962C8B-B14F-4D97-AF65-F5344CB8AC3E}">
        <p14:creationId xmlns:p14="http://schemas.microsoft.com/office/powerpoint/2010/main" val="18000135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BA91AFCE-FA5B-4F9A-8B47-B882D27B4B60}"/>
              </a:ext>
            </a:extLst>
          </p:cNvPr>
          <p:cNvSpPr>
            <a:spLocks noGrp="1"/>
          </p:cNvSpPr>
          <p:nvPr>
            <p:ph idx="1"/>
          </p:nvPr>
        </p:nvSpPr>
        <p:spPr>
          <a:xfrm>
            <a:off x="457200" y="1600200"/>
            <a:ext cx="4186808" cy="4525963"/>
          </a:xfrm>
        </p:spPr>
        <p:txBody>
          <a:bodyPr>
            <a:normAutofit lnSpcReduction="10000"/>
          </a:bodyPr>
          <a:lstStyle/>
          <a:p>
            <a:pPr algn="l" fontAlgn="base"/>
            <a:r>
              <a:rPr lang="es-ES" b="0" i="0" dirty="0">
                <a:solidFill>
                  <a:srgbClr val="696969"/>
                </a:solidFill>
                <a:effectLst/>
                <a:latin typeface="karla"/>
              </a:rPr>
              <a:t>Este elemento sonoro condiciona de forma considerable nuestros comportamientos a la hora de adquirir nuevos productos.</a:t>
            </a:r>
          </a:p>
          <a:p>
            <a:pPr algn="l" fontAlgn="base"/>
            <a:r>
              <a:rPr lang="es-ES" b="0" i="0" dirty="0">
                <a:solidFill>
                  <a:srgbClr val="696969"/>
                </a:solidFill>
                <a:effectLst/>
                <a:latin typeface="karla"/>
              </a:rPr>
              <a:t>De hecho, numerosos estudios prueban que un buen hilo musical </a:t>
            </a:r>
            <a:r>
              <a:rPr lang="es-ES" b="1" i="0" dirty="0">
                <a:solidFill>
                  <a:srgbClr val="171717"/>
                </a:solidFill>
                <a:effectLst/>
                <a:latin typeface="inherit"/>
              </a:rPr>
              <a:t>incrementa el tiempo que pasan los consumidores dentro del ‘supermercado’</a:t>
            </a:r>
            <a:r>
              <a:rPr lang="es-ES" b="0" i="0" dirty="0">
                <a:solidFill>
                  <a:srgbClr val="696969"/>
                </a:solidFill>
                <a:effectLst/>
                <a:latin typeface="karla"/>
              </a:rPr>
              <a:t>.</a:t>
            </a:r>
          </a:p>
          <a:p>
            <a:endParaRPr lang="es-CL" dirty="0"/>
          </a:p>
        </p:txBody>
      </p:sp>
      <p:pic>
        <p:nvPicPr>
          <p:cNvPr id="4" name="Imagen 3">
            <a:extLst>
              <a:ext uri="{FF2B5EF4-FFF2-40B4-BE49-F238E27FC236}">
                <a16:creationId xmlns:a16="http://schemas.microsoft.com/office/drawing/2014/main" id="{72414FDF-FF64-40CD-BC7F-9BF9C2E87C7E}"/>
              </a:ext>
            </a:extLst>
          </p:cNvPr>
          <p:cNvPicPr>
            <a:picLocks noChangeAspect="1"/>
          </p:cNvPicPr>
          <p:nvPr/>
        </p:nvPicPr>
        <p:blipFill>
          <a:blip r:embed="rId2"/>
          <a:stretch>
            <a:fillRect/>
          </a:stretch>
        </p:blipFill>
        <p:spPr>
          <a:xfrm>
            <a:off x="4991748" y="1772816"/>
            <a:ext cx="3612700" cy="3714750"/>
          </a:xfrm>
          <a:prstGeom prst="rect">
            <a:avLst/>
          </a:prstGeom>
        </p:spPr>
      </p:pic>
    </p:spTree>
    <p:extLst>
      <p:ext uri="{BB962C8B-B14F-4D97-AF65-F5344CB8AC3E}">
        <p14:creationId xmlns:p14="http://schemas.microsoft.com/office/powerpoint/2010/main" val="35274802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9F59486A-1DDB-4EB6-A9EA-EE12B6790D2A}"/>
              </a:ext>
            </a:extLst>
          </p:cNvPr>
          <p:cNvSpPr/>
          <p:nvPr/>
        </p:nvSpPr>
        <p:spPr>
          <a:xfrm>
            <a:off x="755576" y="1628800"/>
            <a:ext cx="7952818" cy="2585323"/>
          </a:xfrm>
          <a:prstGeom prst="rect">
            <a:avLst/>
          </a:prstGeom>
          <a:noFill/>
        </p:spPr>
        <p:txBody>
          <a:bodyPr wrap="none" lIns="91440" tIns="45720" rIns="91440" bIns="45720">
            <a:spAutoFit/>
          </a:bodyPr>
          <a:lstStyle/>
          <a:p>
            <a:pPr algn="ctr"/>
            <a:r>
              <a:rPr lang="es-E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La música como método </a:t>
            </a:r>
          </a:p>
          <a:p>
            <a:pPr algn="ctr"/>
            <a:r>
              <a:rPr lang="es-E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para incrementar las </a:t>
            </a:r>
          </a:p>
          <a:p>
            <a:pPr algn="ctr"/>
            <a:r>
              <a:rPr lang="es-E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compras</a:t>
            </a:r>
            <a:endParaRPr lang="es-E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pic>
        <p:nvPicPr>
          <p:cNvPr id="5" name="Imagen 4">
            <a:extLst>
              <a:ext uri="{FF2B5EF4-FFF2-40B4-BE49-F238E27FC236}">
                <a16:creationId xmlns:a16="http://schemas.microsoft.com/office/drawing/2014/main" id="{AE5C8024-8B18-4E7A-A4AA-288165EE7F88}"/>
              </a:ext>
            </a:extLst>
          </p:cNvPr>
          <p:cNvPicPr>
            <a:picLocks noChangeAspect="1"/>
          </p:cNvPicPr>
          <p:nvPr/>
        </p:nvPicPr>
        <p:blipFill>
          <a:blip r:embed="rId2"/>
          <a:stretch>
            <a:fillRect/>
          </a:stretch>
        </p:blipFill>
        <p:spPr>
          <a:xfrm>
            <a:off x="1302985" y="4214123"/>
            <a:ext cx="6858000" cy="2381250"/>
          </a:xfrm>
          <a:prstGeom prst="rect">
            <a:avLst/>
          </a:prstGeom>
        </p:spPr>
      </p:pic>
    </p:spTree>
    <p:extLst>
      <p:ext uri="{BB962C8B-B14F-4D97-AF65-F5344CB8AC3E}">
        <p14:creationId xmlns:p14="http://schemas.microsoft.com/office/powerpoint/2010/main" val="343356029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jecutivo">
  <a:themeElements>
    <a:clrScheme name="Ejecutivo">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jecutivo">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jecutiv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Executive</Template>
  <TotalTime>86</TotalTime>
  <Words>810</Words>
  <Application>Microsoft Office PowerPoint</Application>
  <PresentationFormat>Presentación en pantalla (4:3)</PresentationFormat>
  <Paragraphs>57</Paragraphs>
  <Slides>23</Slides>
  <Notes>1</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23</vt:i4>
      </vt:variant>
    </vt:vector>
  </HeadingPairs>
  <TitlesOfParts>
    <vt:vector size="33" baseType="lpstr">
      <vt:lpstr>arial</vt:lpstr>
      <vt:lpstr>arial</vt:lpstr>
      <vt:lpstr>Calibri</vt:lpstr>
      <vt:lpstr>Century Gothic</vt:lpstr>
      <vt:lpstr>Courier New</vt:lpstr>
      <vt:lpstr>inherit</vt:lpstr>
      <vt:lpstr>karla</vt:lpstr>
      <vt:lpstr>oswald</vt:lpstr>
      <vt:lpstr>Palatino Linotype</vt:lpstr>
      <vt:lpstr>Ejecutivo</vt:lpstr>
      <vt:lpstr>Clases de Música</vt:lpstr>
      <vt:lpstr>Espacios Públicos</vt:lpstr>
      <vt:lpstr>Presentación de PowerPoint</vt:lpstr>
      <vt:lpstr>Presentación de PowerPoint</vt:lpstr>
      <vt:lpstr>Presentación de PowerPoint</vt:lpstr>
      <vt:lpstr>Presentación de PowerPoint</vt:lpstr>
      <vt:lpstr>Audición </vt:lpstr>
      <vt:lpstr>Presentación de PowerPoint</vt:lpstr>
      <vt:lpstr>Presentación de PowerPoint</vt:lpstr>
      <vt:lpstr>Presentación de PowerPoint</vt:lpstr>
      <vt:lpstr>Presentación de PowerPoint</vt:lpstr>
      <vt:lpstr>El ritmo musical para aumentar las ventas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Trabajo en Grupo</vt:lpstr>
      <vt:lpstr>Música en los espacios públicos</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Clases de Música</dc:title>
  <dc:creator>Sala Enlace</dc:creator>
  <cp:lastModifiedBy>Claudia Coñuecar</cp:lastModifiedBy>
  <cp:revision>7</cp:revision>
  <dcterms:created xsi:type="dcterms:W3CDTF">2020-05-07T03:23:22Z</dcterms:created>
  <dcterms:modified xsi:type="dcterms:W3CDTF">2021-03-31T13:37:06Z</dcterms:modified>
</cp:coreProperties>
</file>