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7" r:id="rId5"/>
    <p:sldId id="277" r:id="rId6"/>
    <p:sldId id="261" r:id="rId7"/>
    <p:sldId id="263" r:id="rId8"/>
    <p:sldId id="266" r:id="rId9"/>
    <p:sldId id="271" r:id="rId10"/>
    <p:sldId id="278" r:id="rId11"/>
    <p:sldId id="260" r:id="rId12"/>
    <p:sldId id="272" r:id="rId13"/>
    <p:sldId id="279" r:id="rId14"/>
    <p:sldId id="280" r:id="rId15"/>
    <p:sldId id="267" r:id="rId16"/>
    <p:sldId id="281" r:id="rId17"/>
    <p:sldId id="285" r:id="rId18"/>
    <p:sldId id="269" r:id="rId19"/>
    <p:sldId id="282" r:id="rId20"/>
    <p:sldId id="283" r:id="rId21"/>
    <p:sldId id="294" r:id="rId22"/>
    <p:sldId id="295" r:id="rId23"/>
    <p:sldId id="284" r:id="rId24"/>
    <p:sldId id="296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</p:sldIdLst>
  <p:sldSz cx="12188825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F2F613-BCD9-40C6-B632-A1AE529156D3}" v="25" dt="2021-04-01T00:57:10.433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80" autoAdjust="0"/>
  </p:normalViewPr>
  <p:slideViewPr>
    <p:cSldViewPr>
      <p:cViewPr varScale="1">
        <p:scale>
          <a:sx n="67" d="100"/>
          <a:sy n="67" d="100"/>
        </p:scale>
        <p:origin x="644" y="4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2478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ñuecar" userId="40a48c7a74c5fee3" providerId="LiveId" clId="{F7F2F613-BCD9-40C6-B632-A1AE529156D3}"/>
    <pc:docChg chg="undo custSel addSld delSld modSld sldOrd">
      <pc:chgData name="Claudia Coñuecar" userId="40a48c7a74c5fee3" providerId="LiveId" clId="{F7F2F613-BCD9-40C6-B632-A1AE529156D3}" dt="2021-04-01T12:21:36.288" v="1215" actId="20577"/>
      <pc:docMkLst>
        <pc:docMk/>
      </pc:docMkLst>
      <pc:sldChg chg="del">
        <pc:chgData name="Claudia Coñuecar" userId="40a48c7a74c5fee3" providerId="LiveId" clId="{F7F2F613-BCD9-40C6-B632-A1AE529156D3}" dt="2021-03-31T23:17:40.845" v="100" actId="2696"/>
        <pc:sldMkLst>
          <pc:docMk/>
          <pc:sldMk cId="3731768266" sldId="258"/>
        </pc:sldMkLst>
      </pc:sldChg>
      <pc:sldChg chg="ord">
        <pc:chgData name="Claudia Coñuecar" userId="40a48c7a74c5fee3" providerId="LiveId" clId="{F7F2F613-BCD9-40C6-B632-A1AE529156D3}" dt="2021-03-31T22:59:30.252" v="15"/>
        <pc:sldMkLst>
          <pc:docMk/>
          <pc:sldMk cId="1912304573" sldId="260"/>
        </pc:sldMkLst>
      </pc:sldChg>
      <pc:sldChg chg="modSp mod delDesignElem">
        <pc:chgData name="Claudia Coñuecar" userId="40a48c7a74c5fee3" providerId="LiveId" clId="{F7F2F613-BCD9-40C6-B632-A1AE529156D3}" dt="2021-03-31T22:57:27.339" v="6" actId="790"/>
        <pc:sldMkLst>
          <pc:docMk/>
          <pc:sldMk cId="1552123558" sldId="261"/>
        </pc:sldMkLst>
        <pc:spChg chg="mod">
          <ac:chgData name="Claudia Coñuecar" userId="40a48c7a74c5fee3" providerId="LiveId" clId="{F7F2F613-BCD9-40C6-B632-A1AE529156D3}" dt="2021-03-31T22:57:27.339" v="6" actId="790"/>
          <ac:spMkLst>
            <pc:docMk/>
            <pc:sldMk cId="1552123558" sldId="261"/>
            <ac:spMk id="6" creationId="{058C9FAC-1615-47A5-9340-848C63CFF733}"/>
          </ac:spMkLst>
        </pc:spChg>
      </pc:sldChg>
      <pc:sldChg chg="del">
        <pc:chgData name="Claudia Coñuecar" userId="40a48c7a74c5fee3" providerId="LiveId" clId="{F7F2F613-BCD9-40C6-B632-A1AE529156D3}" dt="2021-03-31T23:46:08.916" v="309" actId="2696"/>
        <pc:sldMkLst>
          <pc:docMk/>
          <pc:sldMk cId="2769088315" sldId="262"/>
        </pc:sldMkLst>
      </pc:sldChg>
      <pc:sldChg chg="modSp mod delDesignElem">
        <pc:chgData name="Claudia Coñuecar" userId="40a48c7a74c5fee3" providerId="LiveId" clId="{F7F2F613-BCD9-40C6-B632-A1AE529156D3}" dt="2021-03-31T22:57:09.108" v="5" actId="27636"/>
        <pc:sldMkLst>
          <pc:docMk/>
          <pc:sldMk cId="4040510878" sldId="263"/>
        </pc:sldMkLst>
        <pc:spChg chg="mod">
          <ac:chgData name="Claudia Coñuecar" userId="40a48c7a74c5fee3" providerId="LiveId" clId="{F7F2F613-BCD9-40C6-B632-A1AE529156D3}" dt="2021-03-31T22:57:09.108" v="5" actId="27636"/>
          <ac:spMkLst>
            <pc:docMk/>
            <pc:sldMk cId="4040510878" sldId="263"/>
            <ac:spMk id="2" creationId="{00000000-0000-0000-0000-000000000000}"/>
          </ac:spMkLst>
        </pc:spChg>
        <pc:spChg chg="mod">
          <ac:chgData name="Claudia Coñuecar" userId="40a48c7a74c5fee3" providerId="LiveId" clId="{F7F2F613-BCD9-40C6-B632-A1AE529156D3}" dt="2021-03-31T22:57:09.103" v="4" actId="27636"/>
          <ac:spMkLst>
            <pc:docMk/>
            <pc:sldMk cId="4040510878" sldId="263"/>
            <ac:spMk id="3" creationId="{00000000-0000-0000-0000-000000000000}"/>
          </ac:spMkLst>
        </pc:spChg>
      </pc:sldChg>
      <pc:sldChg chg="del">
        <pc:chgData name="Claudia Coñuecar" userId="40a48c7a74c5fee3" providerId="LiveId" clId="{F7F2F613-BCD9-40C6-B632-A1AE529156D3}" dt="2021-03-31T23:27:40.937" v="123" actId="2696"/>
        <pc:sldMkLst>
          <pc:docMk/>
          <pc:sldMk cId="2378379680" sldId="264"/>
        </pc:sldMkLst>
      </pc:sldChg>
      <pc:sldChg chg="del">
        <pc:chgData name="Claudia Coñuecar" userId="40a48c7a74c5fee3" providerId="LiveId" clId="{F7F2F613-BCD9-40C6-B632-A1AE529156D3}" dt="2021-03-31T22:58:59.516" v="10" actId="2696"/>
        <pc:sldMkLst>
          <pc:docMk/>
          <pc:sldMk cId="1585674921" sldId="265"/>
        </pc:sldMkLst>
      </pc:sldChg>
      <pc:sldChg chg="modSp mod delDesignElem">
        <pc:chgData name="Claudia Coñuecar" userId="40a48c7a74c5fee3" providerId="LiveId" clId="{F7F2F613-BCD9-40C6-B632-A1AE529156D3}" dt="2021-03-31T22:57:41.151" v="8" actId="14100"/>
        <pc:sldMkLst>
          <pc:docMk/>
          <pc:sldMk cId="2310792247" sldId="266"/>
        </pc:sldMkLst>
        <pc:spChg chg="mod">
          <ac:chgData name="Claudia Coñuecar" userId="40a48c7a74c5fee3" providerId="LiveId" clId="{F7F2F613-BCD9-40C6-B632-A1AE529156D3}" dt="2021-03-31T22:57:41.151" v="8" actId="14100"/>
          <ac:spMkLst>
            <pc:docMk/>
            <pc:sldMk cId="2310792247" sldId="266"/>
            <ac:spMk id="3" creationId="{D98CB378-D72D-4AB1-B4EA-E32EA34CEBF5}"/>
          </ac:spMkLst>
        </pc:spChg>
      </pc:sldChg>
      <pc:sldChg chg="addSp delSp modSp mod modClrScheme chgLayout">
        <pc:chgData name="Claudia Coñuecar" userId="40a48c7a74c5fee3" providerId="LiveId" clId="{F7F2F613-BCD9-40C6-B632-A1AE529156D3}" dt="2021-04-01T00:35:47.005" v="1034" actId="1076"/>
        <pc:sldMkLst>
          <pc:docMk/>
          <pc:sldMk cId="942682045" sldId="267"/>
        </pc:sldMkLst>
        <pc:spChg chg="mod ord">
          <ac:chgData name="Claudia Coñuecar" userId="40a48c7a74c5fee3" providerId="LiveId" clId="{F7F2F613-BCD9-40C6-B632-A1AE529156D3}" dt="2021-03-31T23:26:13.947" v="120" actId="20577"/>
          <ac:spMkLst>
            <pc:docMk/>
            <pc:sldMk cId="942682045" sldId="267"/>
            <ac:spMk id="2" creationId="{00000000-0000-0000-0000-000000000000}"/>
          </ac:spMkLst>
        </pc:spChg>
        <pc:spChg chg="del">
          <ac:chgData name="Claudia Coñuecar" userId="40a48c7a74c5fee3" providerId="LiveId" clId="{F7F2F613-BCD9-40C6-B632-A1AE529156D3}" dt="2021-03-31T23:18:14.502" v="101" actId="700"/>
          <ac:spMkLst>
            <pc:docMk/>
            <pc:sldMk cId="942682045" sldId="267"/>
            <ac:spMk id="3" creationId="{00000000-0000-0000-0000-000000000000}"/>
          </ac:spMkLst>
        </pc:spChg>
        <pc:spChg chg="del mod ord">
          <ac:chgData name="Claudia Coñuecar" userId="40a48c7a74c5fee3" providerId="LiveId" clId="{F7F2F613-BCD9-40C6-B632-A1AE529156D3}" dt="2021-03-31T23:18:14.502" v="101" actId="700"/>
          <ac:spMkLst>
            <pc:docMk/>
            <pc:sldMk cId="942682045" sldId="267"/>
            <ac:spMk id="4" creationId="{00000000-0000-0000-0000-000000000000}"/>
          </ac:spMkLst>
        </pc:spChg>
        <pc:spChg chg="del">
          <ac:chgData name="Claudia Coñuecar" userId="40a48c7a74c5fee3" providerId="LiveId" clId="{F7F2F613-BCD9-40C6-B632-A1AE529156D3}" dt="2021-03-31T23:18:14.502" v="101" actId="700"/>
          <ac:spMkLst>
            <pc:docMk/>
            <pc:sldMk cId="942682045" sldId="267"/>
            <ac:spMk id="5" creationId="{00000000-0000-0000-0000-000000000000}"/>
          </ac:spMkLst>
        </pc:spChg>
        <pc:spChg chg="del">
          <ac:chgData name="Claudia Coñuecar" userId="40a48c7a74c5fee3" providerId="LiveId" clId="{F7F2F613-BCD9-40C6-B632-A1AE529156D3}" dt="2021-03-31T23:18:14.502" v="101" actId="700"/>
          <ac:spMkLst>
            <pc:docMk/>
            <pc:sldMk cId="942682045" sldId="267"/>
            <ac:spMk id="6" creationId="{00000000-0000-0000-0000-000000000000}"/>
          </ac:spMkLst>
        </pc:spChg>
        <pc:spChg chg="add mod ord">
          <ac:chgData name="Claudia Coñuecar" userId="40a48c7a74c5fee3" providerId="LiveId" clId="{F7F2F613-BCD9-40C6-B632-A1AE529156D3}" dt="2021-03-31T23:27:34.788" v="122" actId="14100"/>
          <ac:spMkLst>
            <pc:docMk/>
            <pc:sldMk cId="942682045" sldId="267"/>
            <ac:spMk id="7" creationId="{B73FEC95-02BA-4379-8730-4B413AB06366}"/>
          </ac:spMkLst>
        </pc:spChg>
        <pc:picChg chg="add del">
          <ac:chgData name="Claudia Coñuecar" userId="40a48c7a74c5fee3" providerId="LiveId" clId="{F7F2F613-BCD9-40C6-B632-A1AE529156D3}" dt="2021-04-01T00:35:28.964" v="1030" actId="21"/>
          <ac:picMkLst>
            <pc:docMk/>
            <pc:sldMk cId="942682045" sldId="267"/>
            <ac:picMk id="8" creationId="{2DA322E3-490B-40D2-A43F-0D1C6E65ABC0}"/>
          </ac:picMkLst>
        </pc:picChg>
        <pc:picChg chg="add mod">
          <ac:chgData name="Claudia Coñuecar" userId="40a48c7a74c5fee3" providerId="LiveId" clId="{F7F2F613-BCD9-40C6-B632-A1AE529156D3}" dt="2021-04-01T00:35:47.005" v="1034" actId="1076"/>
          <ac:picMkLst>
            <pc:docMk/>
            <pc:sldMk cId="942682045" sldId="267"/>
            <ac:picMk id="9" creationId="{247A2C06-1490-4252-93C2-002CB2F5BB3B}"/>
          </ac:picMkLst>
        </pc:picChg>
      </pc:sldChg>
      <pc:sldChg chg="addSp delSp modSp mod modClrScheme chgLayout">
        <pc:chgData name="Claudia Coñuecar" userId="40a48c7a74c5fee3" providerId="LiveId" clId="{F7F2F613-BCD9-40C6-B632-A1AE529156D3}" dt="2021-04-01T00:45:20.606" v="1060" actId="14100"/>
        <pc:sldMkLst>
          <pc:docMk/>
          <pc:sldMk cId="805031522" sldId="269"/>
        </pc:sldMkLst>
        <pc:spChg chg="add del mod">
          <ac:chgData name="Claudia Coñuecar" userId="40a48c7a74c5fee3" providerId="LiveId" clId="{F7F2F613-BCD9-40C6-B632-A1AE529156D3}" dt="2021-03-31T23:41:29.695" v="237" actId="21"/>
          <ac:spMkLst>
            <pc:docMk/>
            <pc:sldMk cId="805031522" sldId="269"/>
            <ac:spMk id="2" creationId="{7B10E8BA-C4AD-4687-B636-CCE866B23EDD}"/>
          </ac:spMkLst>
        </pc:spChg>
        <pc:spChg chg="add mod">
          <ac:chgData name="Claudia Coñuecar" userId="40a48c7a74c5fee3" providerId="LiveId" clId="{F7F2F613-BCD9-40C6-B632-A1AE529156D3}" dt="2021-04-01T00:44:14.005" v="1056" actId="13900"/>
          <ac:spMkLst>
            <pc:docMk/>
            <pc:sldMk cId="805031522" sldId="269"/>
            <ac:spMk id="3" creationId="{E9E50433-3361-4D7E-8E7A-2796E7A72505}"/>
          </ac:spMkLst>
        </pc:spChg>
        <pc:picChg chg="add mod">
          <ac:chgData name="Claudia Coñuecar" userId="40a48c7a74c5fee3" providerId="LiveId" clId="{F7F2F613-BCD9-40C6-B632-A1AE529156D3}" dt="2021-04-01T00:45:20.606" v="1060" actId="14100"/>
          <ac:picMkLst>
            <pc:docMk/>
            <pc:sldMk cId="805031522" sldId="269"/>
            <ac:picMk id="4" creationId="{7EDC8CDD-E3C1-4F1C-A42E-AC5F6E789DD3}"/>
          </ac:picMkLst>
        </pc:picChg>
      </pc:sldChg>
      <pc:sldChg chg="modSp mod delDesignElem">
        <pc:chgData name="Claudia Coñuecar" userId="40a48c7a74c5fee3" providerId="LiveId" clId="{F7F2F613-BCD9-40C6-B632-A1AE529156D3}" dt="2021-03-31T22:57:46.316" v="9" actId="1076"/>
        <pc:sldMkLst>
          <pc:docMk/>
          <pc:sldMk cId="30639433" sldId="271"/>
        </pc:sldMkLst>
        <pc:spChg chg="mod">
          <ac:chgData name="Claudia Coñuecar" userId="40a48c7a74c5fee3" providerId="LiveId" clId="{F7F2F613-BCD9-40C6-B632-A1AE529156D3}" dt="2021-03-31T22:57:46.316" v="9" actId="1076"/>
          <ac:spMkLst>
            <pc:docMk/>
            <pc:sldMk cId="30639433" sldId="271"/>
            <ac:spMk id="3" creationId="{00000000-0000-0000-0000-000000000000}"/>
          </ac:spMkLst>
        </pc:spChg>
      </pc:sldChg>
      <pc:sldChg chg="modSp mod">
        <pc:chgData name="Claudia Coñuecar" userId="40a48c7a74c5fee3" providerId="LiveId" clId="{F7F2F613-BCD9-40C6-B632-A1AE529156D3}" dt="2021-04-01T12:21:36.288" v="1215" actId="20577"/>
        <pc:sldMkLst>
          <pc:docMk/>
          <pc:sldMk cId="1270821595" sldId="272"/>
        </pc:sldMkLst>
        <pc:spChg chg="mod">
          <ac:chgData name="Claudia Coñuecar" userId="40a48c7a74c5fee3" providerId="LiveId" clId="{F7F2F613-BCD9-40C6-B632-A1AE529156D3}" dt="2021-03-31T22:59:37.817" v="24" actId="20577"/>
          <ac:spMkLst>
            <pc:docMk/>
            <pc:sldMk cId="1270821595" sldId="272"/>
            <ac:spMk id="13" creationId="{00000000-0000-0000-0000-000000000000}"/>
          </ac:spMkLst>
        </pc:spChg>
        <pc:spChg chg="mod">
          <ac:chgData name="Claudia Coñuecar" userId="40a48c7a74c5fee3" providerId="LiveId" clId="{F7F2F613-BCD9-40C6-B632-A1AE529156D3}" dt="2021-04-01T12:21:36.288" v="1215" actId="20577"/>
          <ac:spMkLst>
            <pc:docMk/>
            <pc:sldMk cId="1270821595" sldId="272"/>
            <ac:spMk id="14" creationId="{00000000-0000-0000-0000-000000000000}"/>
          </ac:spMkLst>
        </pc:spChg>
      </pc:sldChg>
      <pc:sldChg chg="del">
        <pc:chgData name="Claudia Coñuecar" userId="40a48c7a74c5fee3" providerId="LiveId" clId="{F7F2F613-BCD9-40C6-B632-A1AE529156D3}" dt="2021-03-31T22:59:09.867" v="12" actId="2696"/>
        <pc:sldMkLst>
          <pc:docMk/>
          <pc:sldMk cId="323130178" sldId="273"/>
        </pc:sldMkLst>
      </pc:sldChg>
      <pc:sldChg chg="del">
        <pc:chgData name="Claudia Coñuecar" userId="40a48c7a74c5fee3" providerId="LiveId" clId="{F7F2F613-BCD9-40C6-B632-A1AE529156D3}" dt="2021-03-31T22:59:07.123" v="11" actId="2696"/>
        <pc:sldMkLst>
          <pc:docMk/>
          <pc:sldMk cId="1547476530" sldId="275"/>
        </pc:sldMkLst>
      </pc:sldChg>
      <pc:sldChg chg="del">
        <pc:chgData name="Claudia Coñuecar" userId="40a48c7a74c5fee3" providerId="LiveId" clId="{F7F2F613-BCD9-40C6-B632-A1AE529156D3}" dt="2021-03-31T23:46:08.916" v="309" actId="2696"/>
        <pc:sldMkLst>
          <pc:docMk/>
          <pc:sldMk cId="136534381" sldId="276"/>
        </pc:sldMkLst>
      </pc:sldChg>
      <pc:sldChg chg="modSp mod">
        <pc:chgData name="Claudia Coñuecar" userId="40a48c7a74c5fee3" providerId="LiveId" clId="{F7F2F613-BCD9-40C6-B632-A1AE529156D3}" dt="2021-03-31T22:59:22.586" v="13" actId="1076"/>
        <pc:sldMkLst>
          <pc:docMk/>
          <pc:sldMk cId="3020009154" sldId="278"/>
        </pc:sldMkLst>
        <pc:spChg chg="mod">
          <ac:chgData name="Claudia Coñuecar" userId="40a48c7a74c5fee3" providerId="LiveId" clId="{F7F2F613-BCD9-40C6-B632-A1AE529156D3}" dt="2021-03-31T22:59:22.586" v="13" actId="1076"/>
          <ac:spMkLst>
            <pc:docMk/>
            <pc:sldMk cId="3020009154" sldId="278"/>
            <ac:spMk id="2" creationId="{0D7A5595-3790-456A-8B23-820C0D28419B}"/>
          </ac:spMkLst>
        </pc:spChg>
      </pc:sldChg>
      <pc:sldChg chg="addSp delSp modSp new mod">
        <pc:chgData name="Claudia Coñuecar" userId="40a48c7a74c5fee3" providerId="LiveId" clId="{F7F2F613-BCD9-40C6-B632-A1AE529156D3}" dt="2021-03-31T23:16:40.517" v="63" actId="13900"/>
        <pc:sldMkLst>
          <pc:docMk/>
          <pc:sldMk cId="1084582454" sldId="279"/>
        </pc:sldMkLst>
        <pc:spChg chg="del">
          <ac:chgData name="Claudia Coñuecar" userId="40a48c7a74c5fee3" providerId="LiveId" clId="{F7F2F613-BCD9-40C6-B632-A1AE529156D3}" dt="2021-03-31T23:15:34.225" v="55" actId="21"/>
          <ac:spMkLst>
            <pc:docMk/>
            <pc:sldMk cId="1084582454" sldId="279"/>
            <ac:spMk id="2" creationId="{F5DDB772-DB73-4CC8-A9A3-7F5FE12A6451}"/>
          </ac:spMkLst>
        </pc:spChg>
        <pc:spChg chg="mod">
          <ac:chgData name="Claudia Coñuecar" userId="40a48c7a74c5fee3" providerId="LiveId" clId="{F7F2F613-BCD9-40C6-B632-A1AE529156D3}" dt="2021-03-31T23:16:40.517" v="63" actId="13900"/>
          <ac:spMkLst>
            <pc:docMk/>
            <pc:sldMk cId="1084582454" sldId="279"/>
            <ac:spMk id="3" creationId="{9D96330F-A849-4E3C-A3E4-01328957A455}"/>
          </ac:spMkLst>
        </pc:spChg>
        <pc:picChg chg="add mod">
          <ac:chgData name="Claudia Coñuecar" userId="40a48c7a74c5fee3" providerId="LiveId" clId="{F7F2F613-BCD9-40C6-B632-A1AE529156D3}" dt="2021-03-31T23:16:33.174" v="62" actId="1076"/>
          <ac:picMkLst>
            <pc:docMk/>
            <pc:sldMk cId="1084582454" sldId="279"/>
            <ac:picMk id="4" creationId="{4090BDA9-EFF6-4E82-A26B-600E5A5AE994}"/>
          </ac:picMkLst>
        </pc:picChg>
      </pc:sldChg>
      <pc:sldChg chg="addSp modSp new mod modClrScheme chgLayout">
        <pc:chgData name="Claudia Coñuecar" userId="40a48c7a74c5fee3" providerId="LiveId" clId="{F7F2F613-BCD9-40C6-B632-A1AE529156D3}" dt="2021-04-01T00:33:24.369" v="1028" actId="1076"/>
        <pc:sldMkLst>
          <pc:docMk/>
          <pc:sldMk cId="1361794558" sldId="280"/>
        </pc:sldMkLst>
        <pc:spChg chg="mod">
          <ac:chgData name="Claudia Coñuecar" userId="40a48c7a74c5fee3" providerId="LiveId" clId="{F7F2F613-BCD9-40C6-B632-A1AE529156D3}" dt="2021-04-01T00:33:24.369" v="1028" actId="1076"/>
          <ac:spMkLst>
            <pc:docMk/>
            <pc:sldMk cId="1361794558" sldId="280"/>
            <ac:spMk id="2" creationId="{2FD4E4D4-D0CF-428E-8721-0136DEC72A29}"/>
          </ac:spMkLst>
        </pc:spChg>
        <pc:spChg chg="mod ord">
          <ac:chgData name="Claudia Coñuecar" userId="40a48c7a74c5fee3" providerId="LiveId" clId="{F7F2F613-BCD9-40C6-B632-A1AE529156D3}" dt="2021-04-01T00:33:19.583" v="1027" actId="26606"/>
          <ac:spMkLst>
            <pc:docMk/>
            <pc:sldMk cId="1361794558" sldId="280"/>
            <ac:spMk id="3" creationId="{0C599B08-8F91-4BD8-8339-9634FDA8AD34}"/>
          </ac:spMkLst>
        </pc:spChg>
        <pc:picChg chg="add mod">
          <ac:chgData name="Claudia Coñuecar" userId="40a48c7a74c5fee3" providerId="LiveId" clId="{F7F2F613-BCD9-40C6-B632-A1AE529156D3}" dt="2021-04-01T00:33:19.583" v="1027" actId="26606"/>
          <ac:picMkLst>
            <pc:docMk/>
            <pc:sldMk cId="1361794558" sldId="280"/>
            <ac:picMk id="4" creationId="{89F2E37E-B2B1-4FA8-B028-825DF4CB84DF}"/>
          </ac:picMkLst>
        </pc:picChg>
      </pc:sldChg>
      <pc:sldChg chg="addSp delSp modSp new mod ord">
        <pc:chgData name="Claudia Coñuecar" userId="40a48c7a74c5fee3" providerId="LiveId" clId="{F7F2F613-BCD9-40C6-B632-A1AE529156D3}" dt="2021-04-01T00:43:20.037" v="1048" actId="1076"/>
        <pc:sldMkLst>
          <pc:docMk/>
          <pc:sldMk cId="848790033" sldId="281"/>
        </pc:sldMkLst>
        <pc:spChg chg="del">
          <ac:chgData name="Claudia Coñuecar" userId="40a48c7a74c5fee3" providerId="LiveId" clId="{F7F2F613-BCD9-40C6-B632-A1AE529156D3}" dt="2021-03-31T23:35:51.978" v="162" actId="21"/>
          <ac:spMkLst>
            <pc:docMk/>
            <pc:sldMk cId="848790033" sldId="281"/>
            <ac:spMk id="2" creationId="{8117BB49-0555-4036-BC48-F1A2C0EE3A4E}"/>
          </ac:spMkLst>
        </pc:spChg>
        <pc:spChg chg="mod">
          <ac:chgData name="Claudia Coñuecar" userId="40a48c7a74c5fee3" providerId="LiveId" clId="{F7F2F613-BCD9-40C6-B632-A1AE529156D3}" dt="2021-04-01T00:43:20.037" v="1048" actId="1076"/>
          <ac:spMkLst>
            <pc:docMk/>
            <pc:sldMk cId="848790033" sldId="281"/>
            <ac:spMk id="3" creationId="{F8A3F826-DDA0-41E9-ADC0-02D343B3F338}"/>
          </ac:spMkLst>
        </pc:spChg>
        <pc:picChg chg="add mod">
          <ac:chgData name="Claudia Coñuecar" userId="40a48c7a74c5fee3" providerId="LiveId" clId="{F7F2F613-BCD9-40C6-B632-A1AE529156D3}" dt="2021-04-01T00:43:16.370" v="1047" actId="1076"/>
          <ac:picMkLst>
            <pc:docMk/>
            <pc:sldMk cId="848790033" sldId="281"/>
            <ac:picMk id="4" creationId="{DB1B97DD-BE22-4CE3-BB2D-A89E2C193354}"/>
          </ac:picMkLst>
        </pc:picChg>
      </pc:sldChg>
      <pc:sldChg chg="addSp delSp modSp new mod">
        <pc:chgData name="Claudia Coñuecar" userId="40a48c7a74c5fee3" providerId="LiveId" clId="{F7F2F613-BCD9-40C6-B632-A1AE529156D3}" dt="2021-04-01T00:46:25.826" v="1067" actId="1076"/>
        <pc:sldMkLst>
          <pc:docMk/>
          <pc:sldMk cId="1969099295" sldId="282"/>
        </pc:sldMkLst>
        <pc:spChg chg="del">
          <ac:chgData name="Claudia Coñuecar" userId="40a48c7a74c5fee3" providerId="LiveId" clId="{F7F2F613-BCD9-40C6-B632-A1AE529156D3}" dt="2021-03-31T23:43:34.544" v="254" actId="21"/>
          <ac:spMkLst>
            <pc:docMk/>
            <pc:sldMk cId="1969099295" sldId="282"/>
            <ac:spMk id="2" creationId="{B5810784-013A-440E-B513-BF3D94BD276B}"/>
          </ac:spMkLst>
        </pc:spChg>
        <pc:spChg chg="mod">
          <ac:chgData name="Claudia Coñuecar" userId="40a48c7a74c5fee3" providerId="LiveId" clId="{F7F2F613-BCD9-40C6-B632-A1AE529156D3}" dt="2021-04-01T00:45:33.383" v="1065" actId="1076"/>
          <ac:spMkLst>
            <pc:docMk/>
            <pc:sldMk cId="1969099295" sldId="282"/>
            <ac:spMk id="3" creationId="{44F8F4B4-BAC7-41E5-9965-438E02DEFFFE}"/>
          </ac:spMkLst>
        </pc:spChg>
        <pc:picChg chg="add mod">
          <ac:chgData name="Claudia Coñuecar" userId="40a48c7a74c5fee3" providerId="LiveId" clId="{F7F2F613-BCD9-40C6-B632-A1AE529156D3}" dt="2021-04-01T00:46:25.826" v="1067" actId="1076"/>
          <ac:picMkLst>
            <pc:docMk/>
            <pc:sldMk cId="1969099295" sldId="282"/>
            <ac:picMk id="4" creationId="{C3C6DAA7-B3A5-47F1-9DFB-0165AEC80572}"/>
          </ac:picMkLst>
        </pc:picChg>
      </pc:sldChg>
      <pc:sldChg chg="delSp modSp new mod">
        <pc:chgData name="Claudia Coñuecar" userId="40a48c7a74c5fee3" providerId="LiveId" clId="{F7F2F613-BCD9-40C6-B632-A1AE529156D3}" dt="2021-04-01T00:46:53.082" v="1074" actId="27636"/>
        <pc:sldMkLst>
          <pc:docMk/>
          <pc:sldMk cId="2068228554" sldId="283"/>
        </pc:sldMkLst>
        <pc:spChg chg="del">
          <ac:chgData name="Claudia Coñuecar" userId="40a48c7a74c5fee3" providerId="LiveId" clId="{F7F2F613-BCD9-40C6-B632-A1AE529156D3}" dt="2021-04-01T00:46:31.669" v="1068" actId="21"/>
          <ac:spMkLst>
            <pc:docMk/>
            <pc:sldMk cId="2068228554" sldId="283"/>
            <ac:spMk id="2" creationId="{D9EA1DD0-FA74-44EA-BE19-FBFDF0B56118}"/>
          </ac:spMkLst>
        </pc:spChg>
        <pc:spChg chg="mod">
          <ac:chgData name="Claudia Coñuecar" userId="40a48c7a74c5fee3" providerId="LiveId" clId="{F7F2F613-BCD9-40C6-B632-A1AE529156D3}" dt="2021-04-01T00:46:53.082" v="1074" actId="27636"/>
          <ac:spMkLst>
            <pc:docMk/>
            <pc:sldMk cId="2068228554" sldId="283"/>
            <ac:spMk id="3" creationId="{B725D16C-D86C-4E6E-B02C-E05773A0274B}"/>
          </ac:spMkLst>
        </pc:spChg>
      </pc:sldChg>
      <pc:sldChg chg="modSp new mod">
        <pc:chgData name="Claudia Coñuecar" userId="40a48c7a74c5fee3" providerId="LiveId" clId="{F7F2F613-BCD9-40C6-B632-A1AE529156D3}" dt="2021-03-31T23:51:12.106" v="431" actId="2710"/>
        <pc:sldMkLst>
          <pc:docMk/>
          <pc:sldMk cId="3240154507" sldId="284"/>
        </pc:sldMkLst>
        <pc:spChg chg="mod">
          <ac:chgData name="Claudia Coñuecar" userId="40a48c7a74c5fee3" providerId="LiveId" clId="{F7F2F613-BCD9-40C6-B632-A1AE529156D3}" dt="2021-03-31T23:47:07.122" v="317" actId="20577"/>
          <ac:spMkLst>
            <pc:docMk/>
            <pc:sldMk cId="3240154507" sldId="284"/>
            <ac:spMk id="2" creationId="{5C46A78A-8F9F-4212-9678-11EBBCFB91DB}"/>
          </ac:spMkLst>
        </pc:spChg>
        <pc:spChg chg="mod">
          <ac:chgData name="Claudia Coñuecar" userId="40a48c7a74c5fee3" providerId="LiveId" clId="{F7F2F613-BCD9-40C6-B632-A1AE529156D3}" dt="2021-03-31T23:51:12.106" v="431" actId="2710"/>
          <ac:spMkLst>
            <pc:docMk/>
            <pc:sldMk cId="3240154507" sldId="284"/>
            <ac:spMk id="3" creationId="{ACB6408F-E7C4-4121-8666-AC9068B2E45D}"/>
          </ac:spMkLst>
        </pc:spChg>
      </pc:sldChg>
      <pc:sldChg chg="addSp modSp new mod">
        <pc:chgData name="Claudia Coñuecar" userId="40a48c7a74c5fee3" providerId="LiveId" clId="{F7F2F613-BCD9-40C6-B632-A1AE529156D3}" dt="2021-04-01T00:44:00.165" v="1052" actId="1076"/>
        <pc:sldMkLst>
          <pc:docMk/>
          <pc:sldMk cId="2397997175" sldId="285"/>
        </pc:sldMkLst>
        <pc:spChg chg="mod">
          <ac:chgData name="Claudia Coñuecar" userId="40a48c7a74c5fee3" providerId="LiveId" clId="{F7F2F613-BCD9-40C6-B632-A1AE529156D3}" dt="2021-03-31T23:48:33.360" v="345" actId="20577"/>
          <ac:spMkLst>
            <pc:docMk/>
            <pc:sldMk cId="2397997175" sldId="285"/>
            <ac:spMk id="2" creationId="{790B72FC-AC14-4640-9CB0-660EE07C2022}"/>
          </ac:spMkLst>
        </pc:spChg>
        <pc:spChg chg="mod">
          <ac:chgData name="Claudia Coñuecar" userId="40a48c7a74c5fee3" providerId="LiveId" clId="{F7F2F613-BCD9-40C6-B632-A1AE529156D3}" dt="2021-04-01T00:42:33.200" v="1040" actId="5793"/>
          <ac:spMkLst>
            <pc:docMk/>
            <pc:sldMk cId="2397997175" sldId="285"/>
            <ac:spMk id="3" creationId="{BA9DDC08-1DB0-45BC-8EBA-8D2787833C9C}"/>
          </ac:spMkLst>
        </pc:spChg>
        <pc:picChg chg="add mod">
          <ac:chgData name="Claudia Coñuecar" userId="40a48c7a74c5fee3" providerId="LiveId" clId="{F7F2F613-BCD9-40C6-B632-A1AE529156D3}" dt="2021-04-01T00:44:00.165" v="1052" actId="1076"/>
          <ac:picMkLst>
            <pc:docMk/>
            <pc:sldMk cId="2397997175" sldId="285"/>
            <ac:picMk id="1026" creationId="{0AF46C69-EE44-4735-8B38-FBDAD1CAC1BF}"/>
          </ac:picMkLst>
        </pc:picChg>
      </pc:sldChg>
      <pc:sldChg chg="addSp modSp new mod">
        <pc:chgData name="Claudia Coñuecar" userId="40a48c7a74c5fee3" providerId="LiveId" clId="{F7F2F613-BCD9-40C6-B632-A1AE529156D3}" dt="2021-04-01T00:53:10.908" v="1134" actId="1076"/>
        <pc:sldMkLst>
          <pc:docMk/>
          <pc:sldMk cId="2124361922" sldId="286"/>
        </pc:sldMkLst>
        <pc:spChg chg="mod">
          <ac:chgData name="Claudia Coñuecar" userId="40a48c7a74c5fee3" providerId="LiveId" clId="{F7F2F613-BCD9-40C6-B632-A1AE529156D3}" dt="2021-03-31T23:53:07.706" v="475" actId="20577"/>
          <ac:spMkLst>
            <pc:docMk/>
            <pc:sldMk cId="2124361922" sldId="286"/>
            <ac:spMk id="2" creationId="{0E572ABC-1083-434F-8DF3-6D0CD417BC5C}"/>
          </ac:spMkLst>
        </pc:spChg>
        <pc:spChg chg="mod">
          <ac:chgData name="Claudia Coñuecar" userId="40a48c7a74c5fee3" providerId="LiveId" clId="{F7F2F613-BCD9-40C6-B632-A1AE529156D3}" dt="2021-03-31T23:52:52.286" v="466" actId="1076"/>
          <ac:spMkLst>
            <pc:docMk/>
            <pc:sldMk cId="2124361922" sldId="286"/>
            <ac:spMk id="3" creationId="{3728FC08-2B3F-45F6-971E-6CE913B96F55}"/>
          </ac:spMkLst>
        </pc:spChg>
        <pc:picChg chg="add mod">
          <ac:chgData name="Claudia Coñuecar" userId="40a48c7a74c5fee3" providerId="LiveId" clId="{F7F2F613-BCD9-40C6-B632-A1AE529156D3}" dt="2021-04-01T00:53:10.908" v="1134" actId="1076"/>
          <ac:picMkLst>
            <pc:docMk/>
            <pc:sldMk cId="2124361922" sldId="286"/>
            <ac:picMk id="4" creationId="{CF113750-B400-4E3E-81EE-914205543A72}"/>
          </ac:picMkLst>
        </pc:picChg>
      </pc:sldChg>
      <pc:sldChg chg="addSp delSp modSp new mod">
        <pc:chgData name="Claudia Coñuecar" userId="40a48c7a74c5fee3" providerId="LiveId" clId="{F7F2F613-BCD9-40C6-B632-A1AE529156D3}" dt="2021-04-01T00:53:40.316" v="1142" actId="14100"/>
        <pc:sldMkLst>
          <pc:docMk/>
          <pc:sldMk cId="2816161966" sldId="287"/>
        </pc:sldMkLst>
        <pc:spChg chg="del">
          <ac:chgData name="Claudia Coñuecar" userId="40a48c7a74c5fee3" providerId="LiveId" clId="{F7F2F613-BCD9-40C6-B632-A1AE529156D3}" dt="2021-04-01T00:14:53.354" v="595" actId="21"/>
          <ac:spMkLst>
            <pc:docMk/>
            <pc:sldMk cId="2816161966" sldId="287"/>
            <ac:spMk id="2" creationId="{7172A2F1-07CF-4405-81FB-CA980CFEE2BA}"/>
          </ac:spMkLst>
        </pc:spChg>
        <pc:spChg chg="mod">
          <ac:chgData name="Claudia Coñuecar" userId="40a48c7a74c5fee3" providerId="LiveId" clId="{F7F2F613-BCD9-40C6-B632-A1AE529156D3}" dt="2021-04-01T00:53:21.167" v="1138" actId="27636"/>
          <ac:spMkLst>
            <pc:docMk/>
            <pc:sldMk cId="2816161966" sldId="287"/>
            <ac:spMk id="3" creationId="{3ECD8E4A-EC94-4155-839C-C46885C832AD}"/>
          </ac:spMkLst>
        </pc:spChg>
        <pc:picChg chg="add mod">
          <ac:chgData name="Claudia Coñuecar" userId="40a48c7a74c5fee3" providerId="LiveId" clId="{F7F2F613-BCD9-40C6-B632-A1AE529156D3}" dt="2021-04-01T00:53:40.316" v="1142" actId="14100"/>
          <ac:picMkLst>
            <pc:docMk/>
            <pc:sldMk cId="2816161966" sldId="287"/>
            <ac:picMk id="4" creationId="{5F5C3A73-BC20-4857-9EFC-757686C17C90}"/>
          </ac:picMkLst>
        </pc:picChg>
      </pc:sldChg>
      <pc:sldChg chg="addSp modSp new mod">
        <pc:chgData name="Claudia Coñuecar" userId="40a48c7a74c5fee3" providerId="LiveId" clId="{F7F2F613-BCD9-40C6-B632-A1AE529156D3}" dt="2021-04-01T00:54:19.745" v="1146"/>
        <pc:sldMkLst>
          <pc:docMk/>
          <pc:sldMk cId="1108771270" sldId="288"/>
        </pc:sldMkLst>
        <pc:spChg chg="mod">
          <ac:chgData name="Claudia Coñuecar" userId="40a48c7a74c5fee3" providerId="LiveId" clId="{F7F2F613-BCD9-40C6-B632-A1AE529156D3}" dt="2021-04-01T00:15:46.214" v="622" actId="20577"/>
          <ac:spMkLst>
            <pc:docMk/>
            <pc:sldMk cId="1108771270" sldId="288"/>
            <ac:spMk id="2" creationId="{F664F0F8-D785-4527-8D5E-9F23B35BA8AE}"/>
          </ac:spMkLst>
        </pc:spChg>
        <pc:spChg chg="mod">
          <ac:chgData name="Claudia Coñuecar" userId="40a48c7a74c5fee3" providerId="LiveId" clId="{F7F2F613-BCD9-40C6-B632-A1AE529156D3}" dt="2021-04-01T00:17:34.883" v="706" actId="20577"/>
          <ac:spMkLst>
            <pc:docMk/>
            <pc:sldMk cId="1108771270" sldId="288"/>
            <ac:spMk id="3" creationId="{624CC686-223F-4FF8-A200-07CF7C929528}"/>
          </ac:spMkLst>
        </pc:spChg>
        <pc:picChg chg="add mod">
          <ac:chgData name="Claudia Coñuecar" userId="40a48c7a74c5fee3" providerId="LiveId" clId="{F7F2F613-BCD9-40C6-B632-A1AE529156D3}" dt="2021-04-01T00:54:19.745" v="1146"/>
          <ac:picMkLst>
            <pc:docMk/>
            <pc:sldMk cId="1108771270" sldId="288"/>
            <ac:picMk id="4" creationId="{926A3286-30B1-41E4-B227-7270CB85FEE3}"/>
          </ac:picMkLst>
        </pc:picChg>
      </pc:sldChg>
      <pc:sldChg chg="modSp new mod">
        <pc:chgData name="Claudia Coñuecar" userId="40a48c7a74c5fee3" providerId="LiveId" clId="{F7F2F613-BCD9-40C6-B632-A1AE529156D3}" dt="2021-04-01T00:54:46.596" v="1171" actId="313"/>
        <pc:sldMkLst>
          <pc:docMk/>
          <pc:sldMk cId="1567030086" sldId="289"/>
        </pc:sldMkLst>
        <pc:spChg chg="mod">
          <ac:chgData name="Claudia Coñuecar" userId="40a48c7a74c5fee3" providerId="LiveId" clId="{F7F2F613-BCD9-40C6-B632-A1AE529156D3}" dt="2021-04-01T00:54:46.596" v="1171" actId="313"/>
          <ac:spMkLst>
            <pc:docMk/>
            <pc:sldMk cId="1567030086" sldId="289"/>
            <ac:spMk id="2" creationId="{1811D842-B11F-40BB-B2AF-2A651432066E}"/>
          </ac:spMkLst>
        </pc:spChg>
        <pc:spChg chg="mod">
          <ac:chgData name="Claudia Coñuecar" userId="40a48c7a74c5fee3" providerId="LiveId" clId="{F7F2F613-BCD9-40C6-B632-A1AE529156D3}" dt="2021-04-01T00:22:39.907" v="862" actId="2710"/>
          <ac:spMkLst>
            <pc:docMk/>
            <pc:sldMk cId="1567030086" sldId="289"/>
            <ac:spMk id="3" creationId="{10AD82D2-C9B1-40CE-A27D-43019289CF12}"/>
          </ac:spMkLst>
        </pc:spChg>
      </pc:sldChg>
      <pc:sldChg chg="delSp modSp new mod">
        <pc:chgData name="Claudia Coñuecar" userId="40a48c7a74c5fee3" providerId="LiveId" clId="{F7F2F613-BCD9-40C6-B632-A1AE529156D3}" dt="2021-04-01T00:24:09.183" v="895" actId="6549"/>
        <pc:sldMkLst>
          <pc:docMk/>
          <pc:sldMk cId="3268057668" sldId="290"/>
        </pc:sldMkLst>
        <pc:spChg chg="del">
          <ac:chgData name="Claudia Coñuecar" userId="40a48c7a74c5fee3" providerId="LiveId" clId="{F7F2F613-BCD9-40C6-B632-A1AE529156D3}" dt="2021-04-01T00:19:25.813" v="765" actId="21"/>
          <ac:spMkLst>
            <pc:docMk/>
            <pc:sldMk cId="3268057668" sldId="290"/>
            <ac:spMk id="2" creationId="{94E94D66-8600-49EC-A2F6-ED873931D6D1}"/>
          </ac:spMkLst>
        </pc:spChg>
        <pc:spChg chg="mod">
          <ac:chgData name="Claudia Coñuecar" userId="40a48c7a74c5fee3" providerId="LiveId" clId="{F7F2F613-BCD9-40C6-B632-A1AE529156D3}" dt="2021-04-01T00:24:09.183" v="895" actId="6549"/>
          <ac:spMkLst>
            <pc:docMk/>
            <pc:sldMk cId="3268057668" sldId="290"/>
            <ac:spMk id="3" creationId="{09010611-6976-4A70-A910-8D52D218F41E}"/>
          </ac:spMkLst>
        </pc:spChg>
      </pc:sldChg>
      <pc:sldChg chg="delSp modSp new mod">
        <pc:chgData name="Claudia Coñuecar" userId="40a48c7a74c5fee3" providerId="LiveId" clId="{F7F2F613-BCD9-40C6-B632-A1AE529156D3}" dt="2021-04-01T00:54:29.336" v="1147" actId="1076"/>
        <pc:sldMkLst>
          <pc:docMk/>
          <pc:sldMk cId="1204707229" sldId="291"/>
        </pc:sldMkLst>
        <pc:spChg chg="del">
          <ac:chgData name="Claudia Coñuecar" userId="40a48c7a74c5fee3" providerId="LiveId" clId="{F7F2F613-BCD9-40C6-B632-A1AE529156D3}" dt="2021-04-01T00:24:15.352" v="896" actId="21"/>
          <ac:spMkLst>
            <pc:docMk/>
            <pc:sldMk cId="1204707229" sldId="291"/>
            <ac:spMk id="2" creationId="{27870FFA-2C5B-47CE-BC23-065557A89284}"/>
          </ac:spMkLst>
        </pc:spChg>
        <pc:spChg chg="mod">
          <ac:chgData name="Claudia Coñuecar" userId="40a48c7a74c5fee3" providerId="LiveId" clId="{F7F2F613-BCD9-40C6-B632-A1AE529156D3}" dt="2021-04-01T00:54:29.336" v="1147" actId="1076"/>
          <ac:spMkLst>
            <pc:docMk/>
            <pc:sldMk cId="1204707229" sldId="291"/>
            <ac:spMk id="3" creationId="{85486EB1-0F24-4A67-B75E-F0C52CCD7B46}"/>
          </ac:spMkLst>
        </pc:spChg>
      </pc:sldChg>
      <pc:sldChg chg="modSp new mod">
        <pc:chgData name="Claudia Coñuecar" userId="40a48c7a74c5fee3" providerId="LiveId" clId="{F7F2F613-BCD9-40C6-B632-A1AE529156D3}" dt="2021-04-01T00:26:16.593" v="932" actId="2710"/>
        <pc:sldMkLst>
          <pc:docMk/>
          <pc:sldMk cId="1103869379" sldId="292"/>
        </pc:sldMkLst>
        <pc:spChg chg="mod">
          <ac:chgData name="Claudia Coñuecar" userId="40a48c7a74c5fee3" providerId="LiveId" clId="{F7F2F613-BCD9-40C6-B632-A1AE529156D3}" dt="2021-04-01T00:25:50.464" v="913" actId="20577"/>
          <ac:spMkLst>
            <pc:docMk/>
            <pc:sldMk cId="1103869379" sldId="292"/>
            <ac:spMk id="2" creationId="{915E0222-F9DE-4BED-BD2E-5FB85DECA34D}"/>
          </ac:spMkLst>
        </pc:spChg>
        <pc:spChg chg="mod">
          <ac:chgData name="Claudia Coñuecar" userId="40a48c7a74c5fee3" providerId="LiveId" clId="{F7F2F613-BCD9-40C6-B632-A1AE529156D3}" dt="2021-04-01T00:26:16.593" v="932" actId="2710"/>
          <ac:spMkLst>
            <pc:docMk/>
            <pc:sldMk cId="1103869379" sldId="292"/>
            <ac:spMk id="3" creationId="{72924A93-841F-42F5-A640-72ED4EC803BC}"/>
          </ac:spMkLst>
        </pc:spChg>
      </pc:sldChg>
      <pc:sldChg chg="modSp new mod">
        <pc:chgData name="Claudia Coñuecar" userId="40a48c7a74c5fee3" providerId="LiveId" clId="{F7F2F613-BCD9-40C6-B632-A1AE529156D3}" dt="2021-04-01T00:59:42.036" v="1214" actId="20577"/>
        <pc:sldMkLst>
          <pc:docMk/>
          <pc:sldMk cId="2299922070" sldId="293"/>
        </pc:sldMkLst>
        <pc:spChg chg="mod">
          <ac:chgData name="Claudia Coñuecar" userId="40a48c7a74c5fee3" providerId="LiveId" clId="{F7F2F613-BCD9-40C6-B632-A1AE529156D3}" dt="2021-04-01T00:26:31.845" v="954" actId="20577"/>
          <ac:spMkLst>
            <pc:docMk/>
            <pc:sldMk cId="2299922070" sldId="293"/>
            <ac:spMk id="2" creationId="{693F30B0-E18C-43C4-A50F-8474F9D396DD}"/>
          </ac:spMkLst>
        </pc:spChg>
        <pc:spChg chg="mod">
          <ac:chgData name="Claudia Coñuecar" userId="40a48c7a74c5fee3" providerId="LiveId" clId="{F7F2F613-BCD9-40C6-B632-A1AE529156D3}" dt="2021-04-01T00:59:42.036" v="1214" actId="20577"/>
          <ac:spMkLst>
            <pc:docMk/>
            <pc:sldMk cId="2299922070" sldId="293"/>
            <ac:spMk id="3" creationId="{DC28FFDD-CE94-4AF4-B118-3D0DED414DB3}"/>
          </ac:spMkLst>
        </pc:spChg>
      </pc:sldChg>
      <pc:sldChg chg="addSp delSp modSp new mod">
        <pc:chgData name="Claudia Coñuecar" userId="40a48c7a74c5fee3" providerId="LiveId" clId="{F7F2F613-BCD9-40C6-B632-A1AE529156D3}" dt="2021-04-01T00:49:57.930" v="1100" actId="20577"/>
        <pc:sldMkLst>
          <pc:docMk/>
          <pc:sldMk cId="536793493" sldId="294"/>
        </pc:sldMkLst>
        <pc:spChg chg="del">
          <ac:chgData name="Claudia Coñuecar" userId="40a48c7a74c5fee3" providerId="LiveId" clId="{F7F2F613-BCD9-40C6-B632-A1AE529156D3}" dt="2021-04-01T00:49:47.798" v="1078" actId="26606"/>
          <ac:spMkLst>
            <pc:docMk/>
            <pc:sldMk cId="536793493" sldId="294"/>
            <ac:spMk id="2" creationId="{AD4B91EB-4ADD-4F54-80A1-923F6AE17225}"/>
          </ac:spMkLst>
        </pc:spChg>
        <pc:spChg chg="del">
          <ac:chgData name="Claudia Coñuecar" userId="40a48c7a74c5fee3" providerId="LiveId" clId="{F7F2F613-BCD9-40C6-B632-A1AE529156D3}" dt="2021-04-01T00:49:47.798" v="1078" actId="26606"/>
          <ac:spMkLst>
            <pc:docMk/>
            <pc:sldMk cId="536793493" sldId="294"/>
            <ac:spMk id="3" creationId="{380959AD-1377-4493-8C0B-1A4B6EE91E47}"/>
          </ac:spMkLst>
        </pc:spChg>
        <pc:spChg chg="add mod">
          <ac:chgData name="Claudia Coñuecar" userId="40a48c7a74c5fee3" providerId="LiveId" clId="{F7F2F613-BCD9-40C6-B632-A1AE529156D3}" dt="2021-04-01T00:49:57.930" v="1100" actId="20577"/>
          <ac:spMkLst>
            <pc:docMk/>
            <pc:sldMk cId="536793493" sldId="294"/>
            <ac:spMk id="9" creationId="{1735B804-B864-4CEE-88DD-FE3B9606F111}"/>
          </ac:spMkLst>
        </pc:spChg>
        <pc:picChg chg="add mod">
          <ac:chgData name="Claudia Coñuecar" userId="40a48c7a74c5fee3" providerId="LiveId" clId="{F7F2F613-BCD9-40C6-B632-A1AE529156D3}" dt="2021-04-01T00:49:47.798" v="1078" actId="26606"/>
          <ac:picMkLst>
            <pc:docMk/>
            <pc:sldMk cId="536793493" sldId="294"/>
            <ac:picMk id="4" creationId="{91C47A35-A176-4E5C-9D53-5CF9A9ED72A0}"/>
          </ac:picMkLst>
        </pc:picChg>
      </pc:sldChg>
      <pc:sldChg chg="addSp modSp new mod">
        <pc:chgData name="Claudia Coñuecar" userId="40a48c7a74c5fee3" providerId="LiveId" clId="{F7F2F613-BCD9-40C6-B632-A1AE529156D3}" dt="2021-04-01T00:51:27.002" v="1125" actId="14100"/>
        <pc:sldMkLst>
          <pc:docMk/>
          <pc:sldMk cId="2035073340" sldId="295"/>
        </pc:sldMkLst>
        <pc:spChg chg="mod">
          <ac:chgData name="Claudia Coñuecar" userId="40a48c7a74c5fee3" providerId="LiveId" clId="{F7F2F613-BCD9-40C6-B632-A1AE529156D3}" dt="2021-04-01T00:50:10.006" v="1118" actId="20577"/>
          <ac:spMkLst>
            <pc:docMk/>
            <pc:sldMk cId="2035073340" sldId="295"/>
            <ac:spMk id="2" creationId="{FB2D9A5B-2527-417E-9DB3-2A6D08BBCA4B}"/>
          </ac:spMkLst>
        </pc:spChg>
        <pc:spChg chg="mod">
          <ac:chgData name="Claudia Coñuecar" userId="40a48c7a74c5fee3" providerId="LiveId" clId="{F7F2F613-BCD9-40C6-B632-A1AE529156D3}" dt="2021-04-01T00:51:27.002" v="1125" actId="14100"/>
          <ac:spMkLst>
            <pc:docMk/>
            <pc:sldMk cId="2035073340" sldId="295"/>
            <ac:spMk id="3" creationId="{6AFCE9ED-B466-4C75-AEEE-3EAA97363C2B}"/>
          </ac:spMkLst>
        </pc:spChg>
        <pc:picChg chg="add mod">
          <ac:chgData name="Claudia Coñuecar" userId="40a48c7a74c5fee3" providerId="LiveId" clId="{F7F2F613-BCD9-40C6-B632-A1AE529156D3}" dt="2021-04-01T00:51:17.490" v="1121" actId="1076"/>
          <ac:picMkLst>
            <pc:docMk/>
            <pc:sldMk cId="2035073340" sldId="295"/>
            <ac:picMk id="4" creationId="{6A763814-26A8-46AA-A264-FBE3A05E6279}"/>
          </ac:picMkLst>
        </pc:picChg>
      </pc:sldChg>
      <pc:sldChg chg="addSp modSp new mod">
        <pc:chgData name="Claudia Coñuecar" userId="40a48c7a74c5fee3" providerId="LiveId" clId="{F7F2F613-BCD9-40C6-B632-A1AE529156D3}" dt="2021-04-01T00:52:46.204" v="1129" actId="14100"/>
        <pc:sldMkLst>
          <pc:docMk/>
          <pc:sldMk cId="537131" sldId="296"/>
        </pc:sldMkLst>
        <pc:picChg chg="add mod">
          <ac:chgData name="Claudia Coñuecar" userId="40a48c7a74c5fee3" providerId="LiveId" clId="{F7F2F613-BCD9-40C6-B632-A1AE529156D3}" dt="2021-04-01T00:52:46.204" v="1129" actId="14100"/>
          <ac:picMkLst>
            <pc:docMk/>
            <pc:sldMk cId="537131" sldId="296"/>
            <ac:picMk id="4" creationId="{9E28F4BA-D8B8-4267-A432-65FF9DD6A856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5/layout/IconLeafLabelList" loCatId="icon" qsTypeId="urn:microsoft.com/office/officeart/2005/8/quickstyle/simple4" qsCatId="simple" csTypeId="urn:microsoft.com/office/officeart/2018/5/colors/Iconchunking_neutralicon_colorful5" csCatId="colorful" phldr="1"/>
      <dgm:spPr/>
    </dgm:pt>
    <dgm:pt modelId="{4AF52931-E4CA-4429-AACB-B8747CDB2409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Norte</a:t>
          </a:r>
        </a:p>
      </dgm:t>
    </dgm:pt>
    <dgm:pt modelId="{67B2FC97-2FAE-4EFE-9DEE-E4216C657F35}" type="parTrans" cxnId="{F82329C8-C3B2-4E9B-9033-528488D72705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D86AF01C-9CBC-41F8-9354-48CD82BDFDC9}" type="sibTrans" cxnId="{F82329C8-C3B2-4E9B-9033-528488D72705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81BEB84D-9A77-49C6-9301-B3359FCAC75F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Centro</a:t>
          </a:r>
        </a:p>
      </dgm:t>
    </dgm:pt>
    <dgm:pt modelId="{AE4D0D43-0332-4F79-8D35-BCD8C10758AE}" type="parTrans" cxnId="{420EF6C4-7321-43BE-A2FC-253606B1E06A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5D260F18-25D2-4074-87F1-7E78DDA61C58}" type="sibTrans" cxnId="{420EF6C4-7321-43BE-A2FC-253606B1E06A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BFF9359E-E9B1-4B73-BACC-2C7988765B16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Sur</a:t>
          </a:r>
        </a:p>
        <a:p>
          <a:pPr rtl="0">
            <a:lnSpc>
              <a:spcPct val="100000"/>
            </a:lnSpc>
            <a:defRPr cap="all"/>
          </a:pPr>
          <a:r>
            <a:rPr lang="es-ES" sz="3200" noProof="0" dirty="0"/>
            <a:t>Mapuche y chilota</a:t>
          </a:r>
        </a:p>
      </dgm:t>
    </dgm:pt>
    <dgm:pt modelId="{6E0A40FA-1B79-4089-8B9A-3BA22865FE4E}" type="parTrans" cxnId="{516EC545-1971-48B3-978C-4756FCDCCFD9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1CEF1965-C516-4C44-BAE3-2FA3F5116930}" type="sibTrans" cxnId="{516EC545-1971-48B3-978C-4756FCDCCFD9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29BB62C3-8DAE-49E7-A154-FB8CDD20BD56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FDCF1FF3-A522-43E2-ADBB-4D937E5D4C8B}" type="pres">
      <dgm:prSet presAssocID="{4AF52931-E4CA-4429-AACB-B8747CDB2409}" presName="compNode" presStyleCnt="0"/>
      <dgm:spPr/>
    </dgm:pt>
    <dgm:pt modelId="{4404E5A3-F3AE-4794-ABE8-672905731E8A}" type="pres">
      <dgm:prSet presAssocID="{4AF52931-E4CA-4429-AACB-B8747CDB2409}" presName="iconBgRect" presStyleLbl="bgShp" presStyleIdx="0" presStyleCnt="3" custAng="16200000"/>
      <dgm:spPr>
        <a:prstGeom prst="teardrop">
          <a:avLst/>
        </a:prstGeom>
        <a:solidFill>
          <a:schemeClr val="accent1"/>
        </a:solidFill>
      </dgm:spPr>
    </dgm:pt>
    <dgm:pt modelId="{66E983A8-4726-42A4-977A-7FF40FC16E6F}" type="pres">
      <dgm:prSet presAssocID="{4AF52931-E4CA-4429-AACB-B8747CDB2409}" presName="iconRect" presStyleLbl="node1" presStyleIdx="0" presStyleCnt="3" custLinFactNeighborX="-10041" custLinFactNeighborY="301"/>
      <dgm:spPr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  <a:ln>
          <a:noFill/>
        </a:ln>
      </dgm:spPr>
    </dgm:pt>
    <dgm:pt modelId="{816F14CD-531F-4A61-BE1E-1AB8218315CD}" type="pres">
      <dgm:prSet presAssocID="{4AF52931-E4CA-4429-AACB-B8747CDB2409}" presName="spaceRect" presStyleCnt="0"/>
      <dgm:spPr/>
    </dgm:pt>
    <dgm:pt modelId="{D004084F-AAF0-4394-A4B8-1C80AB3016EE}" type="pres">
      <dgm:prSet presAssocID="{4AF52931-E4CA-4429-AACB-B8747CDB2409}" presName="textRect" presStyleLbl="revTx" presStyleIdx="0" presStyleCnt="3">
        <dgm:presLayoutVars>
          <dgm:chMax val="1"/>
          <dgm:chPref val="1"/>
        </dgm:presLayoutVars>
      </dgm:prSet>
      <dgm:spPr/>
    </dgm:pt>
    <dgm:pt modelId="{F18176B8-4648-41E0-BE74-D3A38454740A}" type="pres">
      <dgm:prSet presAssocID="{D86AF01C-9CBC-41F8-9354-48CD82BDFDC9}" presName="sibTrans" presStyleCnt="0"/>
      <dgm:spPr/>
    </dgm:pt>
    <dgm:pt modelId="{852075D9-1865-4DCB-B7BC-419821E8D39E}" type="pres">
      <dgm:prSet presAssocID="{81BEB84D-9A77-49C6-9301-B3359FCAC75F}" presName="compNode" presStyleCnt="0"/>
      <dgm:spPr/>
    </dgm:pt>
    <dgm:pt modelId="{F7FA26C2-9A7D-456E-A3F1-57C85E3B8944}" type="pres">
      <dgm:prSet presAssocID="{81BEB84D-9A77-49C6-9301-B3359FCAC75F}" presName="iconBgRect" presStyleLbl="bgShp" presStyleIdx="1" presStyleCnt="3" custAng="16200000"/>
      <dgm:spPr>
        <a:prstGeom prst="teardrop">
          <a:avLst/>
        </a:prstGeom>
        <a:solidFill>
          <a:schemeClr val="accent1"/>
        </a:solidFill>
      </dgm:spPr>
    </dgm:pt>
    <dgm:pt modelId="{8D027E61-512C-4C5C-B861-C214EB2B7051}" type="pres">
      <dgm:prSet presAssocID="{81BEB84D-9A77-49C6-9301-B3359FCAC75F}" presName="iconRect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80D50278-A184-474B-BE1F-D445925966D1}" type="pres">
      <dgm:prSet presAssocID="{81BEB84D-9A77-49C6-9301-B3359FCAC75F}" presName="spaceRect" presStyleCnt="0"/>
      <dgm:spPr/>
    </dgm:pt>
    <dgm:pt modelId="{4A3CA5A9-4015-4F4C-A300-8CD9B37F28EC}" type="pres">
      <dgm:prSet presAssocID="{81BEB84D-9A77-49C6-9301-B3359FCAC75F}" presName="textRect" presStyleLbl="revTx" presStyleIdx="1" presStyleCnt="3">
        <dgm:presLayoutVars>
          <dgm:chMax val="1"/>
          <dgm:chPref val="1"/>
        </dgm:presLayoutVars>
      </dgm:prSet>
      <dgm:spPr/>
    </dgm:pt>
    <dgm:pt modelId="{1226883D-D094-4C40-8CCE-4CC35ABC012F}" type="pres">
      <dgm:prSet presAssocID="{5D260F18-25D2-4074-87F1-7E78DDA61C58}" presName="sibTrans" presStyleCnt="0"/>
      <dgm:spPr/>
    </dgm:pt>
    <dgm:pt modelId="{AB01B044-5881-4A3A-96FC-B42D55A09448}" type="pres">
      <dgm:prSet presAssocID="{BFF9359E-E9B1-4B73-BACC-2C7988765B16}" presName="compNode" presStyleCnt="0"/>
      <dgm:spPr/>
    </dgm:pt>
    <dgm:pt modelId="{6E502D37-0C18-4C1D-B5B6-1EE0F7480188}" type="pres">
      <dgm:prSet presAssocID="{BFF9359E-E9B1-4B73-BACC-2C7988765B16}" presName="iconBgRect" presStyleLbl="bgShp" presStyleIdx="2" presStyleCnt="3" custAng="16200000"/>
      <dgm:spPr>
        <a:prstGeom prst="teardrop">
          <a:avLst/>
        </a:prstGeom>
        <a:solidFill>
          <a:schemeClr val="accent1"/>
        </a:solidFill>
      </dgm:spPr>
    </dgm:pt>
    <dgm:pt modelId="{7291F4F3-1EE7-4DA5-9945-2BDB8BB6DF14}" type="pres">
      <dgm:prSet presAssocID="{BFF9359E-E9B1-4B73-BACC-2C7988765B16}" presName="iconRect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tial Sun"/>
        </a:ext>
      </dgm:extLst>
    </dgm:pt>
    <dgm:pt modelId="{D10C2546-83E9-4D63-9C0E-CEAB56718E16}" type="pres">
      <dgm:prSet presAssocID="{BFF9359E-E9B1-4B73-BACC-2C7988765B16}" presName="spaceRect" presStyleCnt="0"/>
      <dgm:spPr/>
    </dgm:pt>
    <dgm:pt modelId="{2D3AA4CD-88DE-4BAA-9BCF-1DE9D253FCAA}" type="pres">
      <dgm:prSet presAssocID="{BFF9359E-E9B1-4B73-BACC-2C7988765B1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DFFC12E-9EC7-415F-AF62-C13E19722337}" type="presOf" srcId="{4AF52931-E4CA-4429-AACB-B8747CDB2409}" destId="{D004084F-AAF0-4394-A4B8-1C80AB3016EE}" srcOrd="0" destOrd="0" presId="urn:microsoft.com/office/officeart/2018/5/layout/IconLeafLabelList"/>
    <dgm:cxn modelId="{7F6D8240-3F76-4B70-803C-C0023D804140}" type="presOf" srcId="{81BEB84D-9A77-49C6-9301-B3359FCAC75F}" destId="{4A3CA5A9-4015-4F4C-A300-8CD9B37F28EC}" srcOrd="0" destOrd="0" presId="urn:microsoft.com/office/officeart/2018/5/layout/IconLeafLabelList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656B1851-13C8-4201-B702-5947529A0870}" type="presOf" srcId="{C7720856-93F0-4CC7-B7FD-2466914A11D4}" destId="{29BB62C3-8DAE-49E7-A154-FB8CDD20BD56}" srcOrd="0" destOrd="0" presId="urn:microsoft.com/office/officeart/2018/5/layout/IconLeafLabelList"/>
    <dgm:cxn modelId="{888B9FBC-F4A1-4A8B-B703-D87865A65BD0}" type="presOf" srcId="{BFF9359E-E9B1-4B73-BACC-2C7988765B16}" destId="{2D3AA4CD-88DE-4BAA-9BCF-1DE9D253FCAA}" srcOrd="0" destOrd="0" presId="urn:microsoft.com/office/officeart/2018/5/layout/IconLeafLabelList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3F2044FB-E33A-4D48-99CA-0445F424817E}" type="presParOf" srcId="{29BB62C3-8DAE-49E7-A154-FB8CDD20BD56}" destId="{FDCF1FF3-A522-43E2-ADBB-4D937E5D4C8B}" srcOrd="0" destOrd="0" presId="urn:microsoft.com/office/officeart/2018/5/layout/IconLeafLabelList"/>
    <dgm:cxn modelId="{8EBEBDEA-C728-40C7-A500-45AAE044D48A}" type="presParOf" srcId="{FDCF1FF3-A522-43E2-ADBB-4D937E5D4C8B}" destId="{4404E5A3-F3AE-4794-ABE8-672905731E8A}" srcOrd="0" destOrd="0" presId="urn:microsoft.com/office/officeart/2018/5/layout/IconLeafLabelList"/>
    <dgm:cxn modelId="{210C2635-EFBE-4087-8A06-CBDDD1A40B20}" type="presParOf" srcId="{FDCF1FF3-A522-43E2-ADBB-4D937E5D4C8B}" destId="{66E983A8-4726-42A4-977A-7FF40FC16E6F}" srcOrd="1" destOrd="0" presId="urn:microsoft.com/office/officeart/2018/5/layout/IconLeafLabelList"/>
    <dgm:cxn modelId="{255544D8-259D-4D93-AADB-48214076CE87}" type="presParOf" srcId="{FDCF1FF3-A522-43E2-ADBB-4D937E5D4C8B}" destId="{816F14CD-531F-4A61-BE1E-1AB8218315CD}" srcOrd="2" destOrd="0" presId="urn:microsoft.com/office/officeart/2018/5/layout/IconLeafLabelList"/>
    <dgm:cxn modelId="{75E893F9-4E62-48F2-9C80-C2B211FD72A7}" type="presParOf" srcId="{FDCF1FF3-A522-43E2-ADBB-4D937E5D4C8B}" destId="{D004084F-AAF0-4394-A4B8-1C80AB3016EE}" srcOrd="3" destOrd="0" presId="urn:microsoft.com/office/officeart/2018/5/layout/IconLeafLabelList"/>
    <dgm:cxn modelId="{C861A5A0-34EA-4D31-8AB0-14505D90A258}" type="presParOf" srcId="{29BB62C3-8DAE-49E7-A154-FB8CDD20BD56}" destId="{F18176B8-4648-41E0-BE74-D3A38454740A}" srcOrd="1" destOrd="0" presId="urn:microsoft.com/office/officeart/2018/5/layout/IconLeafLabelList"/>
    <dgm:cxn modelId="{F1025440-F45A-49AD-8ACD-D6CBEFFD176A}" type="presParOf" srcId="{29BB62C3-8DAE-49E7-A154-FB8CDD20BD56}" destId="{852075D9-1865-4DCB-B7BC-419821E8D39E}" srcOrd="2" destOrd="0" presId="urn:microsoft.com/office/officeart/2018/5/layout/IconLeafLabelList"/>
    <dgm:cxn modelId="{4E0D6DED-5324-4EAB-A18D-B82CD8C0B661}" type="presParOf" srcId="{852075D9-1865-4DCB-B7BC-419821E8D39E}" destId="{F7FA26C2-9A7D-456E-A3F1-57C85E3B8944}" srcOrd="0" destOrd="0" presId="urn:microsoft.com/office/officeart/2018/5/layout/IconLeafLabelList"/>
    <dgm:cxn modelId="{C479A7F5-7C12-4315-B942-CBEA9BC48C5B}" type="presParOf" srcId="{852075D9-1865-4DCB-B7BC-419821E8D39E}" destId="{8D027E61-512C-4C5C-B861-C214EB2B7051}" srcOrd="1" destOrd="0" presId="urn:microsoft.com/office/officeart/2018/5/layout/IconLeafLabelList"/>
    <dgm:cxn modelId="{8A7B0371-E017-432F-84B1-A5868FC44181}" type="presParOf" srcId="{852075D9-1865-4DCB-B7BC-419821E8D39E}" destId="{80D50278-A184-474B-BE1F-D445925966D1}" srcOrd="2" destOrd="0" presId="urn:microsoft.com/office/officeart/2018/5/layout/IconLeafLabelList"/>
    <dgm:cxn modelId="{682FF9C3-C79A-4334-AAE6-6960E2F1CC3A}" type="presParOf" srcId="{852075D9-1865-4DCB-B7BC-419821E8D39E}" destId="{4A3CA5A9-4015-4F4C-A300-8CD9B37F28EC}" srcOrd="3" destOrd="0" presId="urn:microsoft.com/office/officeart/2018/5/layout/IconLeafLabelList"/>
    <dgm:cxn modelId="{D0FB4BF6-4142-4C49-9D81-EC1E04A003A7}" type="presParOf" srcId="{29BB62C3-8DAE-49E7-A154-FB8CDD20BD56}" destId="{1226883D-D094-4C40-8CCE-4CC35ABC012F}" srcOrd="3" destOrd="0" presId="urn:microsoft.com/office/officeart/2018/5/layout/IconLeafLabelList"/>
    <dgm:cxn modelId="{73C2163B-A42F-451B-A59A-AD037C1E51A0}" type="presParOf" srcId="{29BB62C3-8DAE-49E7-A154-FB8CDD20BD56}" destId="{AB01B044-5881-4A3A-96FC-B42D55A09448}" srcOrd="4" destOrd="0" presId="urn:microsoft.com/office/officeart/2018/5/layout/IconLeafLabelList"/>
    <dgm:cxn modelId="{1F109E53-B825-44B8-8CE6-F518A007B81B}" type="presParOf" srcId="{AB01B044-5881-4A3A-96FC-B42D55A09448}" destId="{6E502D37-0C18-4C1D-B5B6-1EE0F7480188}" srcOrd="0" destOrd="0" presId="urn:microsoft.com/office/officeart/2018/5/layout/IconLeafLabelList"/>
    <dgm:cxn modelId="{216E2022-AAA0-4710-9842-2FF0FCE38A9B}" type="presParOf" srcId="{AB01B044-5881-4A3A-96FC-B42D55A09448}" destId="{7291F4F3-1EE7-4DA5-9945-2BDB8BB6DF14}" srcOrd="1" destOrd="0" presId="urn:microsoft.com/office/officeart/2018/5/layout/IconLeafLabelList"/>
    <dgm:cxn modelId="{67F22EF7-F70F-4CD6-8168-8782AFA33100}" type="presParOf" srcId="{AB01B044-5881-4A3A-96FC-B42D55A09448}" destId="{D10C2546-83E9-4D63-9C0E-CEAB56718E16}" srcOrd="2" destOrd="0" presId="urn:microsoft.com/office/officeart/2018/5/layout/IconLeafLabelList"/>
    <dgm:cxn modelId="{C4F521B0-CF88-49A3-877D-1D085FB5FCB0}" type="presParOf" srcId="{AB01B044-5881-4A3A-96FC-B42D55A09448}" destId="{2D3AA4CD-88DE-4BAA-9BCF-1DE9D253FCA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4E5A3-F3AE-4794-ABE8-672905731E8A}">
      <dsp:nvSpPr>
        <dsp:cNvPr id="0" name=""/>
        <dsp:cNvSpPr/>
      </dsp:nvSpPr>
      <dsp:spPr>
        <a:xfrm rot="16200000">
          <a:off x="1115140" y="8106"/>
          <a:ext cx="1612687" cy="1612687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E983A8-4726-42A4-977A-7FF40FC16E6F}">
      <dsp:nvSpPr>
        <dsp:cNvPr id="0" name=""/>
        <dsp:cNvSpPr/>
      </dsp:nvSpPr>
      <dsp:spPr>
        <a:xfrm>
          <a:off x="1365917" y="354579"/>
          <a:ext cx="925312" cy="92531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04084F-AAF0-4394-A4B8-1C80AB3016EE}">
      <dsp:nvSpPr>
        <dsp:cNvPr id="0" name=""/>
        <dsp:cNvSpPr/>
      </dsp:nvSpPr>
      <dsp:spPr>
        <a:xfrm>
          <a:off x="599609" y="2123106"/>
          <a:ext cx="2643750" cy="18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Norte</a:t>
          </a:r>
        </a:p>
      </dsp:txBody>
      <dsp:txXfrm>
        <a:off x="599609" y="2123106"/>
        <a:ext cx="2643750" cy="1800000"/>
      </dsp:txXfrm>
    </dsp:sp>
    <dsp:sp modelId="{F7FA26C2-9A7D-456E-A3F1-57C85E3B8944}">
      <dsp:nvSpPr>
        <dsp:cNvPr id="0" name=""/>
        <dsp:cNvSpPr/>
      </dsp:nvSpPr>
      <dsp:spPr>
        <a:xfrm rot="16200000">
          <a:off x="4221546" y="8106"/>
          <a:ext cx="1612687" cy="1612687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027E61-512C-4C5C-B861-C214EB2B7051}">
      <dsp:nvSpPr>
        <dsp:cNvPr id="0" name=""/>
        <dsp:cNvSpPr/>
      </dsp:nvSpPr>
      <dsp:spPr>
        <a:xfrm>
          <a:off x="4565234" y="351794"/>
          <a:ext cx="925312" cy="925312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3CA5A9-4015-4F4C-A300-8CD9B37F28EC}">
      <dsp:nvSpPr>
        <dsp:cNvPr id="0" name=""/>
        <dsp:cNvSpPr/>
      </dsp:nvSpPr>
      <dsp:spPr>
        <a:xfrm>
          <a:off x="3706015" y="2123106"/>
          <a:ext cx="2643750" cy="18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Centro</a:t>
          </a:r>
        </a:p>
      </dsp:txBody>
      <dsp:txXfrm>
        <a:off x="3706015" y="2123106"/>
        <a:ext cx="2643750" cy="1800000"/>
      </dsp:txXfrm>
    </dsp:sp>
    <dsp:sp modelId="{6E502D37-0C18-4C1D-B5B6-1EE0F7480188}">
      <dsp:nvSpPr>
        <dsp:cNvPr id="0" name=""/>
        <dsp:cNvSpPr/>
      </dsp:nvSpPr>
      <dsp:spPr>
        <a:xfrm rot="16200000">
          <a:off x="7327953" y="8106"/>
          <a:ext cx="1612687" cy="1612687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91F4F3-1EE7-4DA5-9945-2BDB8BB6DF14}">
      <dsp:nvSpPr>
        <dsp:cNvPr id="0" name=""/>
        <dsp:cNvSpPr/>
      </dsp:nvSpPr>
      <dsp:spPr>
        <a:xfrm>
          <a:off x="7671640" y="351794"/>
          <a:ext cx="925312" cy="925312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3AA4CD-88DE-4BAA-9BCF-1DE9D253FCAA}">
      <dsp:nvSpPr>
        <dsp:cNvPr id="0" name=""/>
        <dsp:cNvSpPr/>
      </dsp:nvSpPr>
      <dsp:spPr>
        <a:xfrm>
          <a:off x="6812421" y="2123106"/>
          <a:ext cx="2643750" cy="180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Sur</a:t>
          </a:r>
        </a:p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Mapuche y chilota</a:t>
          </a:r>
        </a:p>
      </dsp:txBody>
      <dsp:txXfrm>
        <a:off x="6812421" y="2123106"/>
        <a:ext cx="2643750" cy="180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DD89C0C2-8A3B-4968-9009-5AE0FCA939F8}" type="datetime1">
              <a:rPr lang="es-ES" smtClean="0"/>
              <a:t>01/04/2021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es-ES" smtClean="0"/>
              <a:pPr algn="r"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D7A11987-E5A7-42B0-A14C-FA9C541A1496}" type="datetime1">
              <a:rPr lang="es-ES" noProof="0" smtClean="0"/>
              <a:pPr/>
              <a:t>01/04/2021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2E61351F-DBB1-4664-ADA9-83BC7CB8848D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7149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68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es-E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0684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E61351F-DBB1-4664-ADA9-83BC7CB8848D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5883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1351F-DBB1-4664-ADA9-83BC7CB8848D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514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noProof="0" dirty="0"/>
              <a:t>Haga clic para modificar el estilo de subtítulo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E66DA79D-E823-4104-A8ED-C191E4F80CC8}" type="datetime1">
              <a:rPr lang="es-ES" noProof="0" smtClean="0"/>
              <a:pPr/>
              <a:t>01/04/2021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434143F-C8A2-48B6-A8F6-7D05156B30FB}" type="datetime1">
              <a:rPr lang="es-ES" noProof="0" smtClean="0"/>
              <a:pPr/>
              <a:t>01/04/2021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B9FA088-74BC-468F-8C7E-EFAB85AD81C0}" type="datetime1">
              <a:rPr lang="es-ES" noProof="0" smtClean="0"/>
              <a:pPr/>
              <a:t>01/04/2021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C2D17A2-60B9-457D-B66A-D1847C001F8A}" type="datetime1">
              <a:rPr lang="es-ES" noProof="0" smtClean="0"/>
              <a:pPr/>
              <a:t>01/04/2021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257D1E0-AEB8-403B-A545-17921D9FC2DD}" type="datetime1">
              <a:rPr lang="es-ES" noProof="0" smtClean="0"/>
              <a:pPr/>
              <a:t>01/04/2021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D0300741-58DE-49C0-A5D3-7F27D1D091F0}" type="datetime1">
              <a:rPr lang="es-ES" noProof="0" smtClean="0"/>
              <a:pPr/>
              <a:t>01/04/2021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6B4620AA-05C3-434F-A6B4-531532F7DC39}" type="datetime1">
              <a:rPr lang="es-ES" noProof="0" smtClean="0"/>
              <a:pPr/>
              <a:t>01/04/2021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FA827FD-0E1D-4E93-A412-9AA2943EB687}" type="datetime1">
              <a:rPr lang="es-ES" noProof="0" smtClean="0"/>
              <a:pPr/>
              <a:t>01/04/2021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B46F9EF-77D6-407D-964B-B1456DA7E1A1}" type="datetime1">
              <a:rPr lang="es-ES" noProof="0" smtClean="0"/>
              <a:pPr/>
              <a:t>01/04/2021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EEC843C-9354-4D56-838F-2D6DB296097C}" type="datetime1">
              <a:rPr lang="es-ES" noProof="0" smtClean="0"/>
              <a:pPr/>
              <a:t>01/04/2021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912812" y="8467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dirty="0"/>
              <a:t>Editar estilos de texto del patrón</a:t>
            </a:r>
          </a:p>
          <a:p>
            <a:pPr lvl="1" rtl="0"/>
            <a:r>
              <a:rPr lang="es-ES" dirty="0"/>
              <a:t>Segundo </a:t>
            </a:r>
            <a:r>
              <a:rPr lang="es-ES" noProof="0" dirty="0"/>
              <a:t>nivel</a:t>
            </a:r>
          </a:p>
          <a:p>
            <a:pPr lvl="2" rtl="0"/>
            <a:r>
              <a:rPr lang="es-ES" dirty="0"/>
              <a:t>Tercer nivel</a:t>
            </a:r>
          </a:p>
          <a:p>
            <a:pPr lvl="3" rtl="0"/>
            <a:r>
              <a:rPr lang="es-ES" dirty="0"/>
              <a:t>Cuarto nivel</a:t>
            </a:r>
          </a:p>
          <a:p>
            <a:pPr lvl="4" rtl="0"/>
            <a:r>
              <a:rPr lang="es-ES" dirty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E797F0C-0414-4CB4-A4EB-58D2291450D8}" type="datetime1">
              <a:rPr lang="es-ES" smtClean="0"/>
              <a:pPr/>
              <a:t>01/04/2021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tG7rv0EoXU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youtu.be/moCSOP4Y2KU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youtu.be/C63jw-jf41o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IWFHQjY1O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Clases de Música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NM1</a:t>
            </a:r>
          </a:p>
          <a:p>
            <a:pPr rtl="0"/>
            <a:r>
              <a:rPr lang="es-ES" dirty="0"/>
              <a:t>Colegio Cristiano Emmanuel</a:t>
            </a: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96330F-A849-4E3C-A3E4-01328957A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676400"/>
            <a:ext cx="4080519" cy="4495800"/>
          </a:xfrm>
        </p:spPr>
        <p:txBody>
          <a:bodyPr/>
          <a:lstStyle/>
          <a:p>
            <a:pPr algn="just"/>
            <a:r>
              <a:rPr lang="es-ES" dirty="0">
                <a:solidFill>
                  <a:srgbClr val="666666"/>
                </a:solidFill>
                <a:latin typeface="Open Sans"/>
              </a:rPr>
              <a:t>E</a:t>
            </a:r>
            <a:r>
              <a:rPr lang="es-ES" b="0" i="0" dirty="0">
                <a:solidFill>
                  <a:srgbClr val="666666"/>
                </a:solidFill>
                <a:effectLst/>
                <a:latin typeface="Open Sans"/>
              </a:rPr>
              <a:t>s la </a:t>
            </a:r>
            <a:r>
              <a:rPr lang="es-ES" b="1" i="0" dirty="0">
                <a:solidFill>
                  <a:srgbClr val="666666"/>
                </a:solidFill>
                <a:effectLst/>
                <a:latin typeface="Open Sans"/>
              </a:rPr>
              <a:t>tonada</a:t>
            </a:r>
            <a:r>
              <a:rPr lang="es-ES" b="0" i="0" dirty="0">
                <a:solidFill>
                  <a:srgbClr val="666666"/>
                </a:solidFill>
                <a:effectLst/>
                <a:latin typeface="Open Sans"/>
              </a:rPr>
              <a:t> la canción chilena campesina por excelencia, si bien en la primera mitad del siglo XX su paso a la ciudad fue un fenómeno determinante. En el valle central chileno la tonada adquiere características propias, dadas por su temática melancólica.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90BDA9-EFF6-4E82-A26B-600E5A5AE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356" y="1484784"/>
            <a:ext cx="6454452" cy="363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8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D4E4D4-D0CF-428E-8721-0136DEC72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2" y="188640"/>
            <a:ext cx="9601200" cy="1143000"/>
          </a:xfrm>
        </p:spPr>
        <p:txBody>
          <a:bodyPr anchor="b">
            <a:normAutofit/>
          </a:bodyPr>
          <a:lstStyle/>
          <a:p>
            <a:r>
              <a:rPr lang="es-CL" dirty="0"/>
              <a:t>Audiciones de la “Tonada”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F2E37E-B2B1-4FA8-B028-825DF4CB8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192"/>
          <a:stretch/>
        </p:blipFill>
        <p:spPr>
          <a:xfrm>
            <a:off x="1293812" y="1676400"/>
            <a:ext cx="4700016" cy="4495800"/>
          </a:xfrm>
          <a:prstGeom prst="rect">
            <a:avLst/>
          </a:prstGeom>
          <a:noFill/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C599B08-8F91-4BD8-8339-9634FDA8A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/>
          <a:p>
            <a:r>
              <a:rPr lang="es-CL" dirty="0">
                <a:hlinkClick r:id="rId3"/>
              </a:rPr>
              <a:t>https://youtu.be/DtG7rv0EoXU</a:t>
            </a:r>
            <a:r>
              <a:rPr lang="es-CL" dirty="0"/>
              <a:t> Juana Rosa Violeta Parra</a:t>
            </a:r>
          </a:p>
          <a:p>
            <a:endParaRPr lang="es-CL" dirty="0"/>
          </a:p>
          <a:p>
            <a:r>
              <a:rPr lang="es-CL" dirty="0">
                <a:hlinkClick r:id="rId4"/>
              </a:rPr>
              <a:t>https://youtu.be/moCSOP4Y2KU</a:t>
            </a:r>
            <a:r>
              <a:rPr lang="es-CL" dirty="0"/>
              <a:t> Arriba en la cordillera Patricio Manns</a:t>
            </a:r>
          </a:p>
        </p:txBody>
      </p:sp>
    </p:spTree>
    <p:extLst>
      <p:ext uri="{BB962C8B-B14F-4D97-AF65-F5344CB8AC3E}">
        <p14:creationId xmlns:p14="http://schemas.microsoft.com/office/powerpoint/2010/main" val="136179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El canto a lo poeta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73FEC95-02BA-4379-8730-4B413AB06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676400"/>
            <a:ext cx="3864495" cy="4495800"/>
          </a:xfrm>
        </p:spPr>
        <p:txBody>
          <a:bodyPr/>
          <a:lstStyle/>
          <a:p>
            <a:r>
              <a:rPr lang="es-ES" b="0" i="0" dirty="0">
                <a:solidFill>
                  <a:srgbClr val="989898"/>
                </a:solidFill>
                <a:effectLst/>
                <a:latin typeface="Oxygen"/>
              </a:rPr>
              <a:t>El canto en décimas es una de las expresiones literarias más importantes de la cultura popular chilena. Transmitidos por vía oral durante siglos, los versos a lo humano y a lo divino revelan la cosmovisión ancestral que dio forma a la cultura tradicional campesina.</a:t>
            </a: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47A2C06-1490-4252-93C2-002CB2F5B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36" y="2068450"/>
            <a:ext cx="4966264" cy="272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A3F826-DDA0-41E9-ADC0-02D343B3F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3892" y="1181100"/>
            <a:ext cx="9601200" cy="4495800"/>
          </a:xfrm>
        </p:spPr>
        <p:txBody>
          <a:bodyPr/>
          <a:lstStyle/>
          <a:p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El canto a lo poeta se divide en dos grandes vertientes temáticas, que se corresponden también con diferentes contextos de recitación de los versos: </a:t>
            </a:r>
          </a:p>
          <a:p>
            <a:r>
              <a:rPr lang="es-ES" b="1" dirty="0">
                <a:solidFill>
                  <a:srgbClr val="666666"/>
                </a:solidFill>
                <a:latin typeface="Oxygen"/>
              </a:rPr>
              <a:t>E</a:t>
            </a:r>
            <a:r>
              <a:rPr lang="es-ES" b="1" i="0" dirty="0">
                <a:solidFill>
                  <a:srgbClr val="666666"/>
                </a:solidFill>
                <a:effectLst/>
                <a:latin typeface="Oxygen"/>
              </a:rPr>
              <a:t>l canto a lo humano</a:t>
            </a: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, que es propio de celebraciones más bien profanas o de desafíos entre poetas.</a:t>
            </a:r>
          </a:p>
          <a:p>
            <a:r>
              <a:rPr lang="es-ES" b="1" dirty="0">
                <a:solidFill>
                  <a:srgbClr val="666666"/>
                </a:solidFill>
                <a:latin typeface="Oxygen"/>
              </a:rPr>
              <a:t>E</a:t>
            </a:r>
            <a:r>
              <a:rPr lang="es-ES" b="1" i="0" dirty="0">
                <a:solidFill>
                  <a:srgbClr val="666666"/>
                </a:solidFill>
                <a:effectLst/>
                <a:latin typeface="Oxygen"/>
              </a:rPr>
              <a:t>l canto a lo divino</a:t>
            </a: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, ligado más bien a las prácticas de la religiosidad popular.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B1B97DD-BE22-4CE3-BB2D-A89E2C193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156" y="4221088"/>
            <a:ext cx="4200128" cy="23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0B72FC-AC14-4640-9CB0-660EE07C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Audiciones Canto a lo Poeta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9DDC08-1DB0-45BC-8EBA-8D2787833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>
              <a:hlinkClick r:id="rId2"/>
            </a:endParaRPr>
          </a:p>
          <a:p>
            <a:r>
              <a:rPr lang="es-CL" dirty="0">
                <a:hlinkClick r:id="rId2"/>
              </a:rPr>
              <a:t>https://youtu.be/C63jw-jf41o</a:t>
            </a:r>
            <a:endParaRPr lang="es-CL" dirty="0"/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https://youtu.be/cqyMO_a7e_o</a:t>
            </a:r>
          </a:p>
        </p:txBody>
      </p:sp>
      <p:pic>
        <p:nvPicPr>
          <p:cNvPr id="1026" name="Picture 2" descr="En la huella del Canto a lo Poeta: Canto a lo Divino Cap. 2">
            <a:extLst>
              <a:ext uri="{FF2B5EF4-FFF2-40B4-BE49-F238E27FC236}">
                <a16:creationId xmlns:a16="http://schemas.microsoft.com/office/drawing/2014/main" id="{0AF46C69-EE44-4735-8B38-FBDAD1CAC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509" y="2348880"/>
            <a:ext cx="3791267" cy="283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9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E50433-3361-4D7E-8E7A-2796E7A72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676400"/>
            <a:ext cx="4296543" cy="4495800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s-ES" sz="2800" b="0" i="0" dirty="0">
                <a:solidFill>
                  <a:srgbClr val="666666"/>
                </a:solidFill>
                <a:effectLst/>
                <a:latin typeface="Oxygen"/>
              </a:rPr>
              <a:t>En el caso del canto a lo divino éstos incluyen los fundamentos de creación de mundo, fin de mundo, historia sagrada, nacimiento, pasión y muerte de Cristo, y </a:t>
            </a:r>
            <a:r>
              <a:rPr lang="es-ES" sz="2800" b="0" i="0" u="none" strike="noStrike" dirty="0">
                <a:solidFill>
                  <a:srgbClr val="4D4D4D"/>
                </a:solidFill>
                <a:effectLst/>
                <a:latin typeface="Oxygen"/>
              </a:rPr>
              <a:t>despedida del angelito</a:t>
            </a:r>
            <a:endParaRPr lang="es-CL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DC8CDD-E3C1-4F1C-A42E-AC5F6E789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32" y="2060848"/>
            <a:ext cx="4032448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F8F4B4-BAC7-41E5-9965-438E02DEF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884" y="1340768"/>
            <a:ext cx="3720479" cy="4495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En el canto a lo humano los principales fundamentos son los versos por historia humana, por geografía, por astronomía y por literatura, así como los versos por amor, los del mundo al revés, los de desafío y las payas.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C6DAA7-B3A5-47F1-9DFB-0165AEC80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380" y="1844824"/>
            <a:ext cx="47625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9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25D16C-D86C-4E6E-B02C-E05773A02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1124744"/>
            <a:ext cx="9601200" cy="504745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El canto a lo poeta es inseparable de su contexto. </a:t>
            </a:r>
          </a:p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Éste puede ser una celebración religiosa como un velorio de "angelito", la celebración de la Cruz Mayo de </a:t>
            </a:r>
            <a:r>
              <a:rPr lang="es-ES" b="0" i="0" dirty="0" err="1">
                <a:solidFill>
                  <a:srgbClr val="666666"/>
                </a:solidFill>
                <a:effectLst/>
                <a:latin typeface="Oxygen"/>
              </a:rPr>
              <a:t>Aculeo</a:t>
            </a: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 o las novenas a alguno de los santos patronos. </a:t>
            </a:r>
          </a:p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Pero también existen las justas poéticas en las que los poetas se lanzan desafíos de 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Oxygen"/>
              </a:rPr>
              <a:t>payas o contrapuntos</a:t>
            </a: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. Normalmente éstos ocurren en un ambiente más bien festivo y tienen un carácter altamente competitivo, exigiendo a los poetas un ingenio y perspicacia poco comunes.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6822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735B804-B864-4CEE-88DD-FE3B9606F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/>
          <a:lstStyle/>
          <a:p>
            <a:r>
              <a:rPr lang="en-US" dirty="0" err="1"/>
              <a:t>Velorio</a:t>
            </a:r>
            <a:r>
              <a:rPr lang="en-US" dirty="0"/>
              <a:t> de un </a:t>
            </a:r>
            <a:r>
              <a:rPr lang="en-US" dirty="0" err="1"/>
              <a:t>Angelito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C47A35-A176-4E5C-9D53-5CF9A9ED7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67" b="1772"/>
          <a:stretch/>
        </p:blipFill>
        <p:spPr>
          <a:xfrm>
            <a:off x="1293813" y="1676400"/>
            <a:ext cx="9601200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67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2D9A5B-2527-417E-9DB3-2A6D08BBC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Rin del angelito: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FCE9ED-B466-4C75-AEEE-3EAA97363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273" y="2636912"/>
            <a:ext cx="4990701" cy="2376264"/>
          </a:xfrm>
        </p:spPr>
        <p:txBody>
          <a:bodyPr/>
          <a:lstStyle/>
          <a:p>
            <a:r>
              <a:rPr lang="es-CL" dirty="0"/>
              <a:t>https://youtu.be/IkY6OzzsWCk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763814-26A8-46AA-A264-FBE3A05E6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476" y="1358280"/>
            <a:ext cx="38385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7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Hojas en primer plano">
            <a:extLst>
              <a:ext uri="{FF2B5EF4-FFF2-40B4-BE49-F238E27FC236}">
                <a16:creationId xmlns:a16="http://schemas.microsoft.com/office/drawing/2014/main" id="{C542C31E-A9A6-4196-9C15-D9E26F2B2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" y="903"/>
            <a:ext cx="12188805" cy="68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tabLst>
                <a:tab pos="4118327" algn="l"/>
              </a:tabLst>
            </a:pPr>
            <a:r>
              <a:rPr lang="es-ES" dirty="0"/>
              <a:t>Folclore</a:t>
            </a:r>
          </a:p>
        </p:txBody>
      </p:sp>
      <p:graphicFrame>
        <p:nvGraphicFramePr>
          <p:cNvPr id="9" name="Marcador de posición de contenido 8" descr="Iconos de SmartArt">
            <a:extLst>
              <a:ext uri="{FF2B5EF4-FFF2-40B4-BE49-F238E27FC236}">
                <a16:creationId xmlns:a16="http://schemas.microsoft.com/office/drawing/2014/main" id="{8FF6EDB8-0D3A-4193-BDFE-DD56CEA7DA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522" y="2103784"/>
          <a:ext cx="10055781" cy="393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679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6A78A-8F9F-4212-9678-11EBBCFB9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 Cueca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B6408F-E7C4-4121-8666-AC9068B2E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 </a:t>
            </a:r>
            <a:r>
              <a:rPr lang="es-E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cueca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es un género musical y una danza de parejas sueltas mixtas de fines del siglo XVIII.</a:t>
            </a:r>
          </a:p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Los bailarines, quienes llevan un pañuelo en la mano derecha, trazan figuras circulares, con vueltas y medias vueltas, interrumpidas por diversos floreos. </a:t>
            </a:r>
          </a:p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Generalmente, se considera un baile de conquista del hombre a la mujer, aunque no necesariamente tiene un motivo amoroso. 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401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083D95-F492-4DE3-A9C1-FEA54C85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7C14DD-BC61-4A63-BBCC-64CEC537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E28F4BA-D8B8-4267-A432-65FF9DD6A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0"/>
            <a:ext cx="11377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572ABC-1083-434F-8DF3-6D0CD417B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Danza Nacional de Chile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28FC08-2B3F-45F6-971E-6CE913B96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68" y="2060848"/>
            <a:ext cx="3576463" cy="4495800"/>
          </a:xfrm>
        </p:spPr>
        <p:txBody>
          <a:bodyPr/>
          <a:lstStyle/>
          <a:p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 6 de noviembre de 1979 la cueca fue oficialmente declarada «danza nacional de Chile».</a:t>
            </a:r>
          </a:p>
          <a:p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 1989 el gobierno chileno declaró el 17 de septiembre como «Día Nacional de la Cueca»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113750-B400-4E3E-81EE-914205543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540" y="2060848"/>
            <a:ext cx="3994289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CD8E4A-EC94-4155-839C-C46885C83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980728"/>
            <a:ext cx="4224535" cy="5191472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6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Una de las teorías que explican la cueca en cuanto a su origen como español, también que sería posible considerarla una representación del cortejo entre el gallo y la gallina: los pañuelos podrían simbolizar las plumas o las crestas, dentro de una coreografía que se caracteriza por ser de «pareja suelta interdependiente»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F5C3A73-BC20-4857-9EFC-757686C17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787" y="1838324"/>
            <a:ext cx="3974691" cy="375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F0F8-D785-4527-8D5E-9F23B35BA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 música en la cueca: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4CC686-223F-4FF8-A200-07CF7C929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Musicalmente, su ritmo es de 6/8 con una duración menor a dos minutos.</a:t>
            </a:r>
          </a:p>
          <a:p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 texto de la cueca se compone de catorce versos divididos en cuatro estrofas:</a:t>
            </a:r>
          </a:p>
          <a:p>
            <a:r>
              <a:rPr lang="es-ES" dirty="0">
                <a:solidFill>
                  <a:srgbClr val="202122"/>
                </a:solidFill>
                <a:latin typeface="Arial" panose="020B0604020202020204" pitchFamily="34" charset="0"/>
              </a:rPr>
              <a:t>U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 Copla, dos seguidillas y un remate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26A3286-30B1-41E4-B227-7270CB85FE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2564" y="4081279"/>
            <a:ext cx="3963768" cy="222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11D842-B11F-40BB-B2AF-2A651432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Versos de la cueca “La Rosa y el clavel”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AD82D2-C9B1-40CE-A27D-43019289CF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es-E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 primera estrofa, de cuatro versos de 8 sílabas, es una copla con rima par ABCB; es decir, riman los versos segundo y cuarto: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 ro-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el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cla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-ve-el (8)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hi-cie-ron un ju-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ra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s-ES" b="0" i="0" dirty="0" err="1">
                <a:solidFill>
                  <a:srgbClr val="2021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men-to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(8) 2° Verso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y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pu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sie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-ron de tes-ti-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go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(8)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a‿un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jaz-mín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y‿un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pen-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s-ES" b="0" i="0" dirty="0" err="1">
                <a:solidFill>
                  <a:srgbClr val="2021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mien-to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(8) 4° Verso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670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010611-6976-4A70-A910-8D52D218F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836712"/>
            <a:ext cx="9601200" cy="53354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 segunda estrofa, también de cuatro versos, alterna versos de 7 sílabas y 5 sílabas con rima par, donde riman los versos segundo y cuarto, los de cinco sílabas. Esto se llama: “seguidilla”</a:t>
            </a:r>
          </a:p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No me ti-res con ro-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(7)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que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tie-ne‿es-</a:t>
            </a:r>
            <a:r>
              <a:rPr lang="es-ES" b="0" i="0" dirty="0" err="1">
                <a:solidFill>
                  <a:srgbClr val="2021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pi-nas</a:t>
            </a:r>
            <a:r>
              <a:rPr lang="es-ES" b="0" i="0" dirty="0">
                <a:solidFill>
                  <a:srgbClr val="2021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(5)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tí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ra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-me con vio-le-tas (7)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que son más fi</a:t>
            </a:r>
            <a:r>
              <a:rPr lang="es-ES" b="0" i="0" dirty="0">
                <a:solidFill>
                  <a:srgbClr val="2021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-</a:t>
            </a:r>
            <a:r>
              <a:rPr lang="es-ES" b="0" i="0" dirty="0" err="1">
                <a:solidFill>
                  <a:srgbClr val="2021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nas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(5)</a:t>
            </a:r>
          </a:p>
          <a:p>
            <a:pPr>
              <a:lnSpc>
                <a:spcPct val="150000"/>
              </a:lnSpc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6805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86EB1-0F24-4A67-B75E-F0C52CCD7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2" y="1052736"/>
            <a:ext cx="9601200" cy="44958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 tercera estrofa también es una seguidilla. El primer verso de esta estrofa es exactamente igual al último de la estrofa segunda, pero finaliza con un «mi alma» o un «ay sí», que lo transforman de un verso de 5 sílabas a uno de 7 </a:t>
            </a:r>
            <a:r>
              <a:rPr lang="es-ES" dirty="0">
                <a:solidFill>
                  <a:srgbClr val="202122"/>
                </a:solidFill>
                <a:latin typeface="Arial" panose="020B0604020202020204" pitchFamily="34" charset="0"/>
              </a:rPr>
              <a:t>s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ílaba:</a:t>
            </a:r>
          </a:p>
          <a:p>
            <a:pPr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Que son más fi-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nas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ay sí (7)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sas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da-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lias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(5)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¿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dón-de‿i-rá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mi 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-gri-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(7)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que yo no va-ya? (5)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0470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E0222-F9DE-4BED-BD2E-5FB85DECA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Remate: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924A93-841F-42F5-A640-72ED4EC80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723" y="1981200"/>
            <a:ext cx="9601200" cy="44958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Finalmente, el pareado o remate, formado por un verso heptasílabo y otro pentasílabo, idealmente con rima consonante: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-da, ro-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sas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da-</a:t>
            </a:r>
            <a:r>
              <a:rPr lang="es-E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lias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(7)</a:t>
            </a:r>
            <a:b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que yo no va-ya (5)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0386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F30B0-E18C-43C4-A50F-8474F9D39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Audiciones de Cuecas: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28FFDD-CE94-4AF4-B118-3D0DED414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La Rosa con el Clavel: </a:t>
            </a:r>
            <a:r>
              <a:rPr lang="es-CL" dirty="0">
                <a:hlinkClick r:id="rId2"/>
              </a:rPr>
              <a:t>https://youtu.be/xIWFHQjY1OY</a:t>
            </a:r>
            <a:endParaRPr lang="es-CL" dirty="0"/>
          </a:p>
          <a:p>
            <a:endParaRPr lang="es-CL" dirty="0"/>
          </a:p>
          <a:p>
            <a:r>
              <a:rPr lang="es-CL" dirty="0"/>
              <a:t>Cueca campesina https://youtu.be/XYvOb6i0Fw0</a:t>
            </a:r>
          </a:p>
        </p:txBody>
      </p:sp>
    </p:spTree>
    <p:extLst>
      <p:ext uri="{BB962C8B-B14F-4D97-AF65-F5344CB8AC3E}">
        <p14:creationId xmlns:p14="http://schemas.microsoft.com/office/powerpoint/2010/main" val="229992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058C9FAC-1615-47A5-9340-848C63CFF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756" y="743650"/>
            <a:ext cx="3475720" cy="4961232"/>
          </a:xfrm>
        </p:spPr>
        <p:txBody>
          <a:bodyPr vert="horz" lIns="91416" tIns="45708" rIns="91416" bIns="45708" rtlCol="0" anchor="ctr">
            <a:normAutofit/>
          </a:bodyPr>
          <a:lstStyle/>
          <a:p>
            <a:pPr algn="ctr"/>
            <a:r>
              <a:rPr lang="en-US" sz="4799" dirty="0">
                <a:solidFill>
                  <a:srgbClr val="FFFFFF"/>
                </a:solidFill>
              </a:rPr>
              <a:t>Zonas del </a:t>
            </a:r>
            <a:r>
              <a:rPr lang="es-CL" sz="4799" dirty="0">
                <a:solidFill>
                  <a:srgbClr val="FFFFFF"/>
                </a:solidFill>
              </a:rPr>
              <a:t>país</a:t>
            </a:r>
          </a:p>
        </p:txBody>
      </p:sp>
      <p:pic>
        <p:nvPicPr>
          <p:cNvPr id="1026" name="Picture 2" descr="Zonas de Chile - Tricila">
            <a:extLst>
              <a:ext uri="{FF2B5EF4-FFF2-40B4-BE49-F238E27FC236}">
                <a16:creationId xmlns:a16="http://schemas.microsoft.com/office/drawing/2014/main" id="{2C4C6CDE-04CC-43E3-BF76-A4C75814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7480" y="493337"/>
            <a:ext cx="2101837" cy="587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1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9406" y="856850"/>
            <a:ext cx="4559396" cy="1127774"/>
          </a:xfrm>
        </p:spPr>
        <p:txBody>
          <a:bodyPr anchor="ctr">
            <a:normAutofit fontScale="90000"/>
          </a:bodyPr>
          <a:lstStyle/>
          <a:p>
            <a:r>
              <a:rPr lang="es-CL" sz="3999"/>
              <a:t>Folclore Zona Centro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90565" y="2330791"/>
            <a:ext cx="4558238" cy="3978549"/>
          </a:xfrm>
        </p:spPr>
        <p:txBody>
          <a:bodyPr anchor="ctr">
            <a:normAutofit lnSpcReduction="10000"/>
          </a:bodyPr>
          <a:lstStyle/>
          <a:p>
            <a:r>
              <a:rPr lang="es-ES" sz="1999">
                <a:latin typeface="Candara" panose="020E0502030303020204" pitchFamily="34" charset="0"/>
              </a:rPr>
              <a:t>Esta zona ubicada entre Santiago y Concepción es la </a:t>
            </a:r>
          </a:p>
          <a:p>
            <a:r>
              <a:rPr lang="es-ES" sz="1999">
                <a:latin typeface="Candara" panose="020E0502030303020204" pitchFamily="34" charset="0"/>
              </a:rPr>
              <a:t>Es la más habitada de nuestro país ubicada entre Santiago y Concepción.</a:t>
            </a:r>
          </a:p>
          <a:p>
            <a:r>
              <a:rPr lang="es-ES" sz="1999">
                <a:latin typeface="Candara" panose="020E0502030303020204" pitchFamily="34" charset="0"/>
              </a:rPr>
              <a:t>aquí  encuentra la mayor producción agrícola </a:t>
            </a:r>
          </a:p>
          <a:p>
            <a:r>
              <a:rPr lang="es-ES" sz="1999">
                <a:latin typeface="Candara" panose="020E0502030303020204" pitchFamily="34" charset="0"/>
              </a:rPr>
              <a:t>Esta zona se conservan las tradiciones y costumbres traídas por los conquistadores, quienes también trajeron a la zona una rica variedad de ritmos y melodías provenientes de España. habitada de nuestro</a:t>
            </a:r>
            <a:endParaRPr lang="es-CL" sz="1999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r="25701" b="1"/>
          <a:stretch/>
        </p:blipFill>
        <p:spPr bwMode="auto">
          <a:xfrm>
            <a:off x="5976231" y="800037"/>
            <a:ext cx="5423997" cy="5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5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8CB378-D72D-4AB1-B4EA-E32EA34CE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836" y="1268760"/>
            <a:ext cx="4558238" cy="4680520"/>
          </a:xfrm>
        </p:spPr>
        <p:txBody>
          <a:bodyPr anchor="ctr">
            <a:normAutofit/>
          </a:bodyPr>
          <a:lstStyle/>
          <a:p>
            <a:r>
              <a:rPr lang="es-ES" sz="1999" dirty="0">
                <a:latin typeface="Candara" panose="020E0502030303020204" pitchFamily="34" charset="0"/>
              </a:rPr>
              <a:t>Una de las características importantes de esta música es la jerarquía que en ella desempeñan </a:t>
            </a:r>
            <a:r>
              <a:rPr lang="es-ES" sz="1999" i="1" dirty="0">
                <a:latin typeface="Candara" panose="020E0502030303020204" pitchFamily="34" charset="0"/>
              </a:rPr>
              <a:t>las danzas</a:t>
            </a:r>
            <a:r>
              <a:rPr lang="es-ES" sz="1999" dirty="0">
                <a:latin typeface="Candara" panose="020E0502030303020204" pitchFamily="34" charset="0"/>
              </a:rPr>
              <a:t>, ya que la fusión que se produjo entre la música traída de Europa con los elementos nativos, dio origen al nacimiento de nuestra </a:t>
            </a:r>
            <a:r>
              <a:rPr lang="es-ES" sz="1999" b="1" i="1" dirty="0">
                <a:latin typeface="Candara" panose="020E0502030303020204" pitchFamily="34" charset="0"/>
              </a:rPr>
              <a:t>música criolla</a:t>
            </a:r>
            <a:r>
              <a:rPr lang="es-ES" sz="1999" dirty="0">
                <a:latin typeface="Candara" panose="020E0502030303020204" pitchFamily="34" charset="0"/>
              </a:rPr>
              <a:t>, como expresión musical que es muy bien representada por sus más tradicionales exponentes: </a:t>
            </a:r>
            <a:r>
              <a:rPr lang="es-ES" sz="1999" i="1" dirty="0">
                <a:latin typeface="Candara" panose="020E0502030303020204" pitchFamily="34" charset="0"/>
              </a:rPr>
              <a:t>el huaso, la china y el campesino.</a:t>
            </a:r>
            <a:endParaRPr lang="es-CL" sz="1999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3EDFD2-E9B4-4DA4-9650-7A385D012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86" b="8925"/>
          <a:stretch/>
        </p:blipFill>
        <p:spPr>
          <a:xfrm>
            <a:off x="5976231" y="800037"/>
            <a:ext cx="5423997" cy="47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9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5321" y="387722"/>
            <a:ext cx="10139158" cy="1300215"/>
          </a:xfrm>
        </p:spPr>
        <p:txBody>
          <a:bodyPr anchor="b">
            <a:normAutofit/>
          </a:bodyPr>
          <a:lstStyle/>
          <a:p>
            <a:r>
              <a:rPr lang="es-CL" sz="4799"/>
              <a:t>Folclore Zona Centro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7" b="-2"/>
          <a:stretch/>
        </p:blipFill>
        <p:spPr bwMode="auto">
          <a:xfrm>
            <a:off x="635129" y="2524950"/>
            <a:ext cx="5148936" cy="371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14492" y="2204864"/>
            <a:ext cx="4529718" cy="3638502"/>
          </a:xfrm>
        </p:spPr>
        <p:txBody>
          <a:bodyPr anchor="ctr">
            <a:normAutofit/>
          </a:bodyPr>
          <a:lstStyle/>
          <a:p>
            <a:r>
              <a:rPr lang="es-ES" altLang="es-CL" sz="1999" dirty="0"/>
              <a:t>Esta es la zona del huaso. Sus valles templados y fácilmente adaptables a la ganadería hizo que los españoles los tomaran como principal lugar de colonización y pudieran adaptar sus costumbres sin fuertes cambios inmediatos. </a:t>
            </a:r>
            <a:br>
              <a:rPr lang="es-ES" altLang="es-CL" sz="1999" dirty="0"/>
            </a:br>
            <a:endParaRPr lang="es-CL" sz="1999" dirty="0"/>
          </a:p>
        </p:txBody>
      </p:sp>
    </p:spTree>
    <p:extLst>
      <p:ext uri="{BB962C8B-B14F-4D97-AF65-F5344CB8AC3E}">
        <p14:creationId xmlns:p14="http://schemas.microsoft.com/office/powerpoint/2010/main" val="306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A5595-3790-456A-8B23-820C0D284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868" y="173408"/>
            <a:ext cx="9601200" cy="1143000"/>
          </a:xfrm>
        </p:spPr>
        <p:txBody>
          <a:bodyPr/>
          <a:lstStyle/>
          <a:p>
            <a:r>
              <a:rPr lang="es-CL" dirty="0"/>
              <a:t>Vestimenta del Huaso y la Huasa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8D4E7C-DC75-4F25-8168-BD3F17C3E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197" y="1691141"/>
            <a:ext cx="6951439" cy="499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0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4" r="14985" b="-1"/>
          <a:stretch/>
        </p:blipFill>
        <p:spPr bwMode="auto">
          <a:xfrm>
            <a:off x="2" y="2480"/>
            <a:ext cx="6094412" cy="6854627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598895" y="1351822"/>
            <a:ext cx="5290285" cy="4507007"/>
          </a:xfrm>
        </p:spPr>
        <p:txBody>
          <a:bodyPr>
            <a:normAutofit/>
          </a:bodyPr>
          <a:lstStyle/>
          <a:p>
            <a:r>
              <a:rPr lang="es-ES" altLang="es-CL" sz="2399" dirty="0">
                <a:latin typeface="Candara" panose="020E0502030303020204" pitchFamily="34" charset="0"/>
              </a:rPr>
              <a:t>Tres importantes expresiones del folclor de la zona Central son: </a:t>
            </a:r>
          </a:p>
          <a:p>
            <a:r>
              <a:rPr lang="es-ES" altLang="es-CL" sz="2399" dirty="0">
                <a:latin typeface="Candara" panose="020E0502030303020204" pitchFamily="34" charset="0"/>
              </a:rPr>
              <a:t>La tonada</a:t>
            </a:r>
          </a:p>
          <a:p>
            <a:r>
              <a:rPr lang="es-ES" altLang="es-CL" sz="2399" dirty="0">
                <a:latin typeface="Candara" panose="020E0502030303020204" pitchFamily="34" charset="0"/>
              </a:rPr>
              <a:t>El canto a lo poeta </a:t>
            </a:r>
          </a:p>
          <a:p>
            <a:r>
              <a:rPr lang="es-ES" altLang="es-CL" sz="2399" dirty="0">
                <a:latin typeface="Candara" panose="020E0502030303020204" pitchFamily="34" charset="0"/>
              </a:rPr>
              <a:t>La cueca</a:t>
            </a:r>
          </a:p>
          <a:p>
            <a:r>
              <a:rPr lang="es-ES" altLang="es-CL" sz="2399" dirty="0">
                <a:latin typeface="Candara" panose="020E0502030303020204" pitchFamily="34" charset="0"/>
              </a:rPr>
              <a:t>Ésta última es el Baile Nacional de Chile, y las restantes cubren también una vasta zona del País.</a:t>
            </a:r>
            <a:r>
              <a:rPr lang="es-ES" altLang="es-CL" sz="2399" dirty="0"/>
              <a:t> </a:t>
            </a:r>
            <a:br>
              <a:rPr lang="es-ES" altLang="es-CL" sz="2399" dirty="0"/>
            </a:br>
            <a:endParaRPr lang="es-ES" altLang="es-CL" sz="2399" dirty="0"/>
          </a:p>
          <a:p>
            <a:endParaRPr lang="es-CL" sz="1799" dirty="0"/>
          </a:p>
        </p:txBody>
      </p:sp>
    </p:spTree>
    <p:extLst>
      <p:ext uri="{BB962C8B-B14F-4D97-AF65-F5344CB8AC3E}">
        <p14:creationId xmlns:p14="http://schemas.microsoft.com/office/powerpoint/2010/main" val="191230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La tonada</a:t>
            </a:r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es-ES" dirty="0">
                <a:solidFill>
                  <a:srgbClr val="666666"/>
                </a:solidFill>
                <a:latin typeface="Oxygen"/>
              </a:rPr>
              <a:t>L</a:t>
            </a: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a tonada campesina es una canción folclórica es </a:t>
            </a:r>
            <a:r>
              <a:rPr lang="es-ES" b="0" i="0">
                <a:solidFill>
                  <a:srgbClr val="666666"/>
                </a:solidFill>
                <a:effectLst/>
                <a:latin typeface="Oxygen"/>
              </a:rPr>
              <a:t>muy similar </a:t>
            </a:r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a la de la cueca chilena. </a:t>
            </a:r>
          </a:p>
          <a:p>
            <a:pPr rtl="0"/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Su acompañamiento se hace, por lo general, con guitarras o arpa </a:t>
            </a:r>
          </a:p>
          <a:p>
            <a:pPr rtl="0"/>
            <a:r>
              <a:rPr lang="es-ES" b="0" i="0" dirty="0">
                <a:solidFill>
                  <a:srgbClr val="666666"/>
                </a:solidFill>
                <a:effectLst/>
                <a:latin typeface="Oxygen"/>
              </a:rPr>
              <a:t>Puede ser clasificada según la ocasión en que se cante: como serenata (esquinazo), como una alabanza o bendición para a los novios (parabién), como romance o "corrido", o, finalmente, como canción para los tiempos del nacimiento de Cristo (villancico).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renidad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95_TF02801109_TF02801109.potx" id="{9FBDB577-EDB5-47D0-B7BE-9604726EA1D8}" vid="{FD95FE31-2317-4F86-A249-17807466737E}"/>
    </a:ext>
  </a:extLst>
</a:theme>
</file>

<file path=ppt/theme/theme2.xml><?xml version="1.0" encoding="utf-8"?>
<a:theme xmlns:a="http://schemas.openxmlformats.org/drawingml/2006/main" name="Tema de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la serenidad de la naturaleza (pantalla panorámica)</Template>
  <TotalTime>133</TotalTime>
  <Words>1239</Words>
  <Application>Microsoft Office PowerPoint</Application>
  <PresentationFormat>Personalizado</PresentationFormat>
  <Paragraphs>83</Paragraphs>
  <Slides>29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Arial</vt:lpstr>
      <vt:lpstr>Candara</vt:lpstr>
      <vt:lpstr>Euphemia</vt:lpstr>
      <vt:lpstr>Open Sans</vt:lpstr>
      <vt:lpstr>Oxygen</vt:lpstr>
      <vt:lpstr>Serenidad 16x9</vt:lpstr>
      <vt:lpstr>Clases de Música</vt:lpstr>
      <vt:lpstr>Folclore</vt:lpstr>
      <vt:lpstr>Zonas del país</vt:lpstr>
      <vt:lpstr>Folclore Zona Centro</vt:lpstr>
      <vt:lpstr>Presentación de PowerPoint</vt:lpstr>
      <vt:lpstr>Folclore Zona Centro</vt:lpstr>
      <vt:lpstr>Vestimenta del Huaso y la Huasa</vt:lpstr>
      <vt:lpstr>Presentación de PowerPoint</vt:lpstr>
      <vt:lpstr>La tonada</vt:lpstr>
      <vt:lpstr>Presentación de PowerPoint</vt:lpstr>
      <vt:lpstr>Audiciones de la “Tonada”</vt:lpstr>
      <vt:lpstr>El canto a lo poeta</vt:lpstr>
      <vt:lpstr>Presentación de PowerPoint</vt:lpstr>
      <vt:lpstr>Audiciones Canto a lo Poeta</vt:lpstr>
      <vt:lpstr>Presentación de PowerPoint</vt:lpstr>
      <vt:lpstr>Presentación de PowerPoint</vt:lpstr>
      <vt:lpstr>Presentación de PowerPoint</vt:lpstr>
      <vt:lpstr>Velorio de un Angelito</vt:lpstr>
      <vt:lpstr>Rin del angelito:</vt:lpstr>
      <vt:lpstr>La Cueca</vt:lpstr>
      <vt:lpstr>Presentación de PowerPoint</vt:lpstr>
      <vt:lpstr>Danza Nacional de Chile</vt:lpstr>
      <vt:lpstr>Presentación de PowerPoint</vt:lpstr>
      <vt:lpstr>La música en la cueca:</vt:lpstr>
      <vt:lpstr>Versos de la cueca “La Rosa y el clavel”</vt:lpstr>
      <vt:lpstr>Presentación de PowerPoint</vt:lpstr>
      <vt:lpstr>Presentación de PowerPoint</vt:lpstr>
      <vt:lpstr>Remate:</vt:lpstr>
      <vt:lpstr>Audiciones de Cuecas: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Clases de Música</dc:title>
  <dc:creator>Claudia Coñuecar</dc:creator>
  <cp:lastModifiedBy>Claudia Coñuecar</cp:lastModifiedBy>
  <cp:revision>1</cp:revision>
  <dcterms:created xsi:type="dcterms:W3CDTF">2021-03-31T22:52:02Z</dcterms:created>
  <dcterms:modified xsi:type="dcterms:W3CDTF">2021-04-01T12:22:09Z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