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7" r:id="rId4"/>
    <p:sldId id="278" r:id="rId5"/>
    <p:sldId id="279" r:id="rId6"/>
    <p:sldId id="284" r:id="rId7"/>
    <p:sldId id="280" r:id="rId8"/>
    <p:sldId id="281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31-03-21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22821" y="779438"/>
            <a:ext cx="5899781" cy="1927225"/>
          </a:xfrm>
        </p:spPr>
        <p:txBody>
          <a:bodyPr/>
          <a:lstStyle/>
          <a:p>
            <a:r>
              <a:rPr lang="es-ES" dirty="0" smtClean="0"/>
              <a:t>RUTA </a:t>
            </a:r>
            <a:br>
              <a:rPr lang="es-ES" dirty="0" smtClean="0"/>
            </a:br>
            <a:r>
              <a:rPr lang="es-ES" dirty="0" smtClean="0"/>
              <a:t>DE TRABAJO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s-ES" dirty="0" smtClean="0"/>
              <a:t>HISTORIA Y GEOGRAFÍA</a:t>
            </a:r>
          </a:p>
          <a:p>
            <a:pPr algn="r"/>
            <a:r>
              <a:rPr lang="es-ES" dirty="0" smtClean="0"/>
              <a:t>2º BÁSICO</a:t>
            </a:r>
          </a:p>
          <a:p>
            <a:pPr algn="r"/>
            <a:endParaRPr lang="es-ES" dirty="0"/>
          </a:p>
          <a:p>
            <a:pPr algn="r"/>
            <a:r>
              <a:rPr lang="es-ES" dirty="0" smtClean="0"/>
              <a:t>SEMANA DEL </a:t>
            </a:r>
            <a:r>
              <a:rPr lang="es-ES" dirty="0" smtClean="0"/>
              <a:t>29 </a:t>
            </a:r>
            <a:r>
              <a:rPr lang="es-ES" dirty="0" smtClean="0"/>
              <a:t>AL </a:t>
            </a:r>
            <a:r>
              <a:rPr lang="es-ES" dirty="0" smtClean="0"/>
              <a:t>02</a:t>
            </a:r>
            <a:r>
              <a:rPr lang="es-ES" dirty="0" smtClean="0"/>
              <a:t> </a:t>
            </a:r>
            <a:r>
              <a:rPr lang="es-ES" dirty="0" smtClean="0"/>
              <a:t>DE </a:t>
            </a:r>
            <a:r>
              <a:rPr lang="es-ES" dirty="0" smtClean="0"/>
              <a:t>ABRIL</a:t>
            </a:r>
          </a:p>
          <a:p>
            <a:pPr algn="r"/>
            <a:endParaRPr lang="es-ES" dirty="0"/>
          </a:p>
        </p:txBody>
      </p:sp>
      <p:pic>
        <p:nvPicPr>
          <p:cNvPr id="4" name="Imagen 3" descr="png-transparent-children-sitting-on-chair-student-question-computer-file-students-answer-questions-in-class-miscellaneous-angle-child-thumbnail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21" y="3095774"/>
            <a:ext cx="2675372" cy="333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0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575734"/>
          </a:xfrm>
        </p:spPr>
        <p:txBody>
          <a:bodyPr/>
          <a:lstStyle/>
          <a:p>
            <a:r>
              <a:rPr lang="es-ES" dirty="0" smtClean="0"/>
              <a:t>LIBRO APTUS </a:t>
            </a:r>
            <a:br>
              <a:rPr lang="es-ES" dirty="0" smtClean="0"/>
            </a:br>
            <a:r>
              <a:rPr lang="es-ES" dirty="0" smtClean="0"/>
              <a:t>HISTORIA 2º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 smtClean="0"/>
              <a:t>MODULO 1   </a:t>
            </a:r>
          </a:p>
          <a:p>
            <a:pPr marL="0" indent="0" algn="ctr">
              <a:buNone/>
            </a:pPr>
            <a:r>
              <a:rPr lang="es-ES" sz="4000" dirty="0" smtClean="0"/>
              <a:t>PÁGINA 14, 15, 16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17608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</a:t>
            </a:r>
            <a:br>
              <a:rPr lang="es-ES" dirty="0" smtClean="0"/>
            </a:br>
            <a:r>
              <a:rPr lang="es-ES" dirty="0" smtClean="0"/>
              <a:t>(EN EL BUZÓN)</a:t>
            </a:r>
            <a:endParaRPr lang="es-ES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 t="5102" r="7702"/>
          <a:stretch/>
        </p:blipFill>
        <p:spPr>
          <a:xfrm>
            <a:off x="6921501" y="345141"/>
            <a:ext cx="1255670" cy="1370013"/>
          </a:xfr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s-ES" sz="3200" dirty="0" smtClean="0"/>
              <a:t>1.- PUBLICAR EN EL BUZÓN LAS ACTIVIDADES REALIZADAS EN LAS</a:t>
            </a:r>
            <a:r>
              <a:rPr lang="es-ES" sz="3200" dirty="0"/>
              <a:t> </a:t>
            </a:r>
            <a:r>
              <a:rPr lang="es-ES" sz="3200" dirty="0" smtClean="0"/>
              <a:t>PÁGINAS 14, 15, 16 (MODULO 1) </a:t>
            </a:r>
          </a:p>
          <a:p>
            <a:pPr marL="0" indent="0" algn="ctr">
              <a:buFont typeface="Wingdings" pitchFamily="2" charset="2"/>
              <a:buNone/>
            </a:pPr>
            <a:r>
              <a:rPr lang="es-ES" sz="3200" dirty="0" smtClean="0"/>
              <a:t> </a:t>
            </a:r>
          </a:p>
          <a:p>
            <a:pPr marL="0" indent="0" algn="ctr">
              <a:lnSpc>
                <a:spcPct val="60000"/>
              </a:lnSpc>
              <a:buFont typeface="Wingdings" pitchFamily="2" charset="2"/>
              <a:buNone/>
            </a:pPr>
            <a:r>
              <a:rPr lang="es-ES" sz="3200" dirty="0" smtClean="0"/>
              <a:t>2.- FECHA MÁXIMA DE ENTREGA</a:t>
            </a:r>
          </a:p>
          <a:p>
            <a:pPr marL="0" indent="0" algn="ctr">
              <a:lnSpc>
                <a:spcPct val="60000"/>
              </a:lnSpc>
              <a:buFont typeface="Wingdings" pitchFamily="2" charset="2"/>
              <a:buNone/>
            </a:pPr>
            <a:r>
              <a:rPr lang="es-ES" sz="3200" dirty="0" smtClean="0"/>
              <a:t>DOMINGO 04-ABRIL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05770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432859"/>
          </a:xfrm>
        </p:spPr>
        <p:txBody>
          <a:bodyPr/>
          <a:lstStyle/>
          <a:p>
            <a:r>
              <a:rPr lang="es-ES" dirty="0" smtClean="0"/>
              <a:t>LAS NORMAS</a:t>
            </a:r>
            <a:br>
              <a:rPr lang="es-ES" dirty="0" smtClean="0"/>
            </a:br>
            <a:r>
              <a:rPr lang="es-ES" dirty="0" smtClean="0"/>
              <a:t> Y SU IMPORTANCIA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900" y="2444749"/>
            <a:ext cx="5689600" cy="4413251"/>
          </a:xfrm>
        </p:spPr>
        <p:txBody>
          <a:bodyPr>
            <a:normAutofit/>
          </a:bodyPr>
          <a:lstStyle/>
          <a:p>
            <a:r>
              <a:rPr lang="es-ES" dirty="0" smtClean="0"/>
              <a:t>SON REGLAS QUE UTILIZAMOS PARA PROTEGER LOS ESPACIOS PUBLICOS </a:t>
            </a:r>
          </a:p>
          <a:p>
            <a:r>
              <a:rPr lang="es-ES" dirty="0" smtClean="0"/>
              <a:t>LAS PERSONAS QUE NO RESPETAN ESTAS REGLAS PUEDEN OCASIONAR DAÑOS GRAVES EN NUESTRO ENTORNO.</a:t>
            </a:r>
            <a:endParaRPr lang="es-ES" dirty="0"/>
          </a:p>
          <a:p>
            <a:r>
              <a:rPr lang="es-ES" dirty="0" smtClean="0"/>
              <a:t>LAS NORMAS ESTÁN HECHAS PARA CUIDARSE, CUIDAR A OTROS Y EVITAR SITUACIONES DE RIESGO.</a:t>
            </a:r>
            <a:endParaRPr lang="es-ES" dirty="0"/>
          </a:p>
        </p:txBody>
      </p:sp>
      <p:pic>
        <p:nvPicPr>
          <p:cNvPr id="4" name="Imagen 3" descr="Publicación-de-nuevas-norma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r="15429"/>
          <a:stretch/>
        </p:blipFill>
        <p:spPr>
          <a:xfrm>
            <a:off x="5905500" y="2063749"/>
            <a:ext cx="2984499" cy="4107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656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66700" y="183812"/>
            <a:ext cx="8686800" cy="1143000"/>
          </a:xfrm>
        </p:spPr>
        <p:txBody>
          <a:bodyPr/>
          <a:lstStyle/>
          <a:p>
            <a:r>
              <a:rPr lang="es-ES" dirty="0" smtClean="0"/>
              <a:t>RECUERDE!!  IMPORTANTE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1" y="1362671"/>
            <a:ext cx="9144000" cy="5495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071485" y="1488141"/>
            <a:ext cx="6428909" cy="52590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203767" y="1648002"/>
            <a:ext cx="52912" cy="490185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7341657" y="1648002"/>
            <a:ext cx="52912" cy="490185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1256679" y="1660129"/>
            <a:ext cx="6084978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256679" y="6561983"/>
            <a:ext cx="6137890" cy="0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2804380" y="6149469"/>
            <a:ext cx="316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NOMBRE DEL ALUMNO</a:t>
            </a:r>
            <a:endParaRPr lang="es-ES" dirty="0"/>
          </a:p>
        </p:txBody>
      </p:sp>
      <p:pic>
        <p:nvPicPr>
          <p:cNvPr id="26" name="Imagen 25" descr="5b3d0228c4a2a-6674-5048-7ba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66" y="1799253"/>
            <a:ext cx="5891621" cy="4312917"/>
          </a:xfrm>
          <a:prstGeom prst="rect">
            <a:avLst/>
          </a:prstGeom>
        </p:spPr>
      </p:pic>
      <p:pic>
        <p:nvPicPr>
          <p:cNvPr id="5" name="Imagen 4" descr="icono de buzó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94" y="1211878"/>
            <a:ext cx="1423372" cy="142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575734"/>
          </a:xfrm>
        </p:spPr>
        <p:txBody>
          <a:bodyPr/>
          <a:lstStyle/>
          <a:p>
            <a:r>
              <a:rPr lang="es-ES" dirty="0" smtClean="0"/>
              <a:t>LIBRO APTUS </a:t>
            </a:r>
            <a:br>
              <a:rPr lang="es-ES" dirty="0" smtClean="0"/>
            </a:br>
            <a:r>
              <a:rPr lang="es-ES" dirty="0" smtClean="0"/>
              <a:t>HISTORIA 2º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 smtClean="0"/>
              <a:t>MODULO 1   </a:t>
            </a:r>
          </a:p>
          <a:p>
            <a:pPr marL="0" indent="0" algn="ctr">
              <a:buNone/>
            </a:pPr>
            <a:r>
              <a:rPr lang="es-ES" sz="4000" dirty="0" smtClean="0"/>
              <a:t>PÁGINA 5, 6, 7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26699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</a:t>
            </a:r>
            <a:r>
              <a:rPr lang="fr-FR" dirty="0" err="1" smtClean="0"/>
              <a:t>É</a:t>
            </a:r>
            <a:r>
              <a:rPr lang="es-ES" dirty="0" smtClean="0"/>
              <a:t> SON LOS </a:t>
            </a:r>
            <a:br>
              <a:rPr lang="es-ES" dirty="0" smtClean="0"/>
            </a:br>
            <a:r>
              <a:rPr lang="es-ES" dirty="0" smtClean="0"/>
              <a:t>ESPACIOS PUBLICOS?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20844"/>
            <a:ext cx="8229600" cy="3897406"/>
          </a:xfrm>
        </p:spPr>
        <p:txBody>
          <a:bodyPr>
            <a:normAutofit/>
          </a:bodyPr>
          <a:lstStyle/>
          <a:p>
            <a:r>
              <a:rPr lang="es-ES" dirty="0" smtClean="0"/>
              <a:t>A) SON AQUELLOS LUGARES QUE TIENEN UN DUEÑO</a:t>
            </a:r>
          </a:p>
          <a:p>
            <a:endParaRPr lang="es-ES" dirty="0" smtClean="0"/>
          </a:p>
          <a:p>
            <a:r>
              <a:rPr lang="es-ES" dirty="0" smtClean="0"/>
              <a:t>B) SON AQUELLOS LUGARES DONDE CUALQUIER PERSONA PUEDE ESTAR</a:t>
            </a:r>
          </a:p>
          <a:p>
            <a:endParaRPr lang="es-ES" dirty="0"/>
          </a:p>
          <a:p>
            <a:r>
              <a:rPr lang="es-ES" dirty="0" smtClean="0"/>
              <a:t>C) SON AQUELLOS LUGARES QUE FORMAN PARTE DE LA IDENTIDAD DE TODAS LAS PERSONAS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660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</a:t>
            </a:r>
            <a:r>
              <a:rPr lang="fr-FR" dirty="0" err="1" smtClean="0"/>
              <a:t>É</a:t>
            </a:r>
            <a:r>
              <a:rPr lang="es-ES" dirty="0" smtClean="0"/>
              <a:t> SON LOS </a:t>
            </a:r>
            <a:br>
              <a:rPr lang="es-ES" dirty="0" smtClean="0"/>
            </a:br>
            <a:r>
              <a:rPr lang="es-ES" dirty="0" smtClean="0"/>
              <a:t>ESPACIOS PUBLICOS?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20844"/>
            <a:ext cx="8229600" cy="3897406"/>
          </a:xfrm>
        </p:spPr>
        <p:txBody>
          <a:bodyPr>
            <a:normAutofit/>
          </a:bodyPr>
          <a:lstStyle/>
          <a:p>
            <a:r>
              <a:rPr lang="es-ES" dirty="0" smtClean="0"/>
              <a:t>A) SON AQUELLOS LUGARES QUE TIENEN UN DUEÑO</a:t>
            </a:r>
          </a:p>
          <a:p>
            <a:endParaRPr lang="es-ES" dirty="0" smtClean="0"/>
          </a:p>
          <a:p>
            <a:r>
              <a:rPr lang="es-ES" dirty="0" smtClean="0"/>
              <a:t>B) SON AQUELLOS LUGARES DONDE CUALQUIER PERSONA PUEDE ESTAR</a:t>
            </a:r>
          </a:p>
          <a:p>
            <a:endParaRPr lang="es-ES" dirty="0"/>
          </a:p>
          <a:p>
            <a:r>
              <a:rPr lang="es-ES" dirty="0" smtClean="0"/>
              <a:t>C) SON AQUELLOS LUGARES QUE FORMAN PARTE DE LA IDENTIDAD DE TODAS LAS PERSONAS</a:t>
            </a:r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457200" y="3460750"/>
            <a:ext cx="742950" cy="6191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09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369359"/>
          </a:xfrm>
        </p:spPr>
        <p:txBody>
          <a:bodyPr/>
          <a:lstStyle/>
          <a:p>
            <a:r>
              <a:rPr lang="es-ES" dirty="0" smtClean="0"/>
              <a:t>LOS ESPACIOS PUBLICOS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251" y="2206624"/>
            <a:ext cx="8747124" cy="3830639"/>
          </a:xfrm>
        </p:spPr>
        <p:txBody>
          <a:bodyPr/>
          <a:lstStyle/>
          <a:p>
            <a:r>
              <a:rPr lang="es-ES" dirty="0" smtClean="0"/>
              <a:t>ALGUNOS PATRIMONIOS NATURALES, SON </a:t>
            </a:r>
            <a:r>
              <a:rPr lang="es-ES" b="1" dirty="0" smtClean="0"/>
              <a:t>ESPACIOS PUBLICOS.</a:t>
            </a:r>
          </a:p>
          <a:p>
            <a:r>
              <a:rPr lang="es-ES" dirty="0" smtClean="0"/>
              <a:t>SIGNIFICA:  QUE PERTENECEN A TODA LA COMUNIDAD</a:t>
            </a:r>
          </a:p>
          <a:p>
            <a:r>
              <a:rPr lang="es-ES" dirty="0" smtClean="0"/>
              <a:t>ESTOS, ESTAN ABIERTOS A TODA LA SOCIEDAD, PUEDEN SER VISITADOS POR TODA LA POBLACIÓN</a:t>
            </a:r>
          </a:p>
        </p:txBody>
      </p:sp>
      <p:pic>
        <p:nvPicPr>
          <p:cNvPr id="4" name="Imagen 3" descr="1497592_440163552752523_1632622385_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5" y="4572000"/>
            <a:ext cx="4873626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977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874" y="2500219"/>
            <a:ext cx="8874125" cy="3267169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NO NECESARIAMENTE DEBEN SER BIENES PATRIMONIALES, PERO SEGUIRAN SIENDO ESPACIOS PUBLICOS .</a:t>
            </a: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ESPACIOS PUBLICOS</a:t>
            </a:r>
            <a:endParaRPr lang="es-ES" dirty="0"/>
          </a:p>
        </p:txBody>
      </p:sp>
      <p:pic>
        <p:nvPicPr>
          <p:cNvPr id="5" name="Imagen 4" descr="images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2650"/>
            <a:ext cx="2552700" cy="3187700"/>
          </a:xfrm>
          <a:prstGeom prst="rect">
            <a:avLst/>
          </a:prstGeom>
        </p:spPr>
      </p:pic>
      <p:pic>
        <p:nvPicPr>
          <p:cNvPr id="6" name="Imagen 5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71" y="3384550"/>
            <a:ext cx="3441303" cy="1933575"/>
          </a:xfrm>
          <a:prstGeom prst="rect">
            <a:avLst/>
          </a:prstGeom>
        </p:spPr>
      </p:pic>
      <p:pic>
        <p:nvPicPr>
          <p:cNvPr id="7" name="Imagen 6" descr="playa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50" y="4738688"/>
            <a:ext cx="365561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6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ESPACIOS COMUNES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375" y="2222500"/>
            <a:ext cx="8667750" cy="3814763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SON LUGARES EN DONDE SE PERMITE EL INGRESO SOLO DE ALGUNAS PERSONAS.</a:t>
            </a:r>
            <a:endParaRPr lang="es-ES" dirty="0"/>
          </a:p>
        </p:txBody>
      </p:sp>
      <p:pic>
        <p:nvPicPr>
          <p:cNvPr id="4" name="Imagen 3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776">
            <a:off x="327179" y="3810000"/>
            <a:ext cx="2520553" cy="2762250"/>
          </a:xfrm>
          <a:prstGeom prst="rect">
            <a:avLst/>
          </a:prstGeom>
        </p:spPr>
      </p:pic>
      <p:pic>
        <p:nvPicPr>
          <p:cNvPr id="5" name="Imagen 4" descr="sala-de-clases-wordpres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85" y="4651375"/>
            <a:ext cx="3063240" cy="1823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 descr="450_1000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36" y="3282891"/>
            <a:ext cx="3000464" cy="2000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245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é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Génesis.thmx</Template>
  <TotalTime>885</TotalTime>
  <Words>259</Words>
  <Application>Microsoft Macintosh PowerPoint</Application>
  <PresentationFormat>Presentación en pantalla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Génesis</vt:lpstr>
      <vt:lpstr>RUTA  DE TRABAJO</vt:lpstr>
      <vt:lpstr>LAS NORMAS  Y SU IMPORTANCIA</vt:lpstr>
      <vt:lpstr>RECUERDE!!  IMPORTANTE</vt:lpstr>
      <vt:lpstr>LIBRO APTUS  HISTORIA 2º</vt:lpstr>
      <vt:lpstr>¿QUÉ SON LOS  ESPACIOS PUBLICOS?</vt:lpstr>
      <vt:lpstr>¿QUÉ SON LOS  ESPACIOS PUBLICOS?</vt:lpstr>
      <vt:lpstr>LOS ESPACIOS PUBLICOS</vt:lpstr>
      <vt:lpstr>LOS ESPACIOS PUBLICOS</vt:lpstr>
      <vt:lpstr>ESPACIOS COMUNES</vt:lpstr>
      <vt:lpstr>LIBRO APTUS  HISTORIA 2º</vt:lpstr>
      <vt:lpstr>ACTIVIDAD (EN EL BUZÓN)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 DE TRABAJO</dc:title>
  <dc:creator>Camila astudillo</dc:creator>
  <cp:lastModifiedBy>Camila astudillo</cp:lastModifiedBy>
  <cp:revision>22</cp:revision>
  <dcterms:created xsi:type="dcterms:W3CDTF">2021-03-24T04:24:10Z</dcterms:created>
  <dcterms:modified xsi:type="dcterms:W3CDTF">2021-04-01T02:08:14Z</dcterms:modified>
</cp:coreProperties>
</file>