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1" r:id="rId6"/>
    <p:sldId id="257" r:id="rId7"/>
    <p:sldId id="266" r:id="rId8"/>
    <p:sldId id="267" r:id="rId9"/>
    <p:sldId id="271" r:id="rId10"/>
    <p:sldId id="268" r:id="rId11"/>
    <p:sldId id="269" r:id="rId12"/>
    <p:sldId id="270" r:id="rId13"/>
    <p:sldId id="258" r:id="rId14"/>
    <p:sldId id="272" r:id="rId15"/>
    <p:sldId id="262" r:id="rId16"/>
    <p:sldId id="274" r:id="rId17"/>
    <p:sldId id="275" r:id="rId18"/>
    <p:sldId id="273" r:id="rId19"/>
    <p:sldId id="276" r:id="rId20"/>
    <p:sldId id="277" r:id="rId21"/>
    <p:sldId id="278" r:id="rId22"/>
    <p:sldId id="279" r:id="rId23"/>
    <p:sldId id="280" r:id="rId24"/>
    <p:sldId id="281" r:id="rId25"/>
    <p:sldId id="265" r:id="rId26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541A93-BB2A-46B6-B7B3-33232E556C89}" v="31" dt="2021-03-30T14:13:51.621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5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Coñuecar" userId="40a48c7a74c5fee3" providerId="LiveId" clId="{CA541A93-BB2A-46B6-B7B3-33232E556C89}"/>
    <pc:docChg chg="undo custSel addSld delSld modSld sldOrd">
      <pc:chgData name="Claudia Coñuecar" userId="40a48c7a74c5fee3" providerId="LiveId" clId="{CA541A93-BB2A-46B6-B7B3-33232E556C89}" dt="2021-03-30T14:08:42.186" v="785" actId="20577"/>
      <pc:docMkLst>
        <pc:docMk/>
      </pc:docMkLst>
      <pc:sldChg chg="addSp delSp modSp mod modClrScheme chgLayout">
        <pc:chgData name="Claudia Coñuecar" userId="40a48c7a74c5fee3" providerId="LiveId" clId="{CA541A93-BB2A-46B6-B7B3-33232E556C89}" dt="2021-03-28T14:06:46.339" v="50" actId="113"/>
        <pc:sldMkLst>
          <pc:docMk/>
          <pc:sldMk cId="3671418030" sldId="258"/>
        </pc:sldMkLst>
        <pc:spChg chg="del mod ord">
          <ac:chgData name="Claudia Coñuecar" userId="40a48c7a74c5fee3" providerId="LiveId" clId="{CA541A93-BB2A-46B6-B7B3-33232E556C89}" dt="2021-03-26T23:56:32.795" v="12" actId="21"/>
          <ac:spMkLst>
            <pc:docMk/>
            <pc:sldMk cId="3671418030" sldId="258"/>
            <ac:spMk id="2" creationId="{6587D558-5792-4FF7-9111-65F4C874C61B}"/>
          </ac:spMkLst>
        </pc:spChg>
        <pc:spChg chg="del mod">
          <ac:chgData name="Claudia Coñuecar" userId="40a48c7a74c5fee3" providerId="LiveId" clId="{CA541A93-BB2A-46B6-B7B3-33232E556C89}" dt="2021-03-26T23:56:37.389" v="14" actId="21"/>
          <ac:spMkLst>
            <pc:docMk/>
            <pc:sldMk cId="3671418030" sldId="258"/>
            <ac:spMk id="3" creationId="{576FC602-D83F-41B2-AE0B-E9BF4B9D7335}"/>
          </ac:spMkLst>
        </pc:spChg>
        <pc:spChg chg="mod">
          <ac:chgData name="Claudia Coñuecar" userId="40a48c7a74c5fee3" providerId="LiveId" clId="{CA541A93-BB2A-46B6-B7B3-33232E556C89}" dt="2021-03-26T23:56:28.258" v="11" actId="26606"/>
          <ac:spMkLst>
            <pc:docMk/>
            <pc:sldMk cId="3671418030" sldId="258"/>
            <ac:spMk id="4" creationId="{03E8D56A-2615-403F-A09F-BC30DF1EE768}"/>
          </ac:spMkLst>
        </pc:spChg>
        <pc:spChg chg="mod ord">
          <ac:chgData name="Claudia Coñuecar" userId="40a48c7a74c5fee3" providerId="LiveId" clId="{CA541A93-BB2A-46B6-B7B3-33232E556C89}" dt="2021-03-26T23:56:28.258" v="11" actId="26606"/>
          <ac:spMkLst>
            <pc:docMk/>
            <pc:sldMk cId="3671418030" sldId="258"/>
            <ac:spMk id="5" creationId="{79195BEB-A072-45D8-848D-E8CA744F9022}"/>
          </ac:spMkLst>
        </pc:spChg>
        <pc:spChg chg="mod ord">
          <ac:chgData name="Claudia Coñuecar" userId="40a48c7a74c5fee3" providerId="LiveId" clId="{CA541A93-BB2A-46B6-B7B3-33232E556C89}" dt="2021-03-28T14:06:46.339" v="50" actId="113"/>
          <ac:spMkLst>
            <pc:docMk/>
            <pc:sldMk cId="3671418030" sldId="258"/>
            <ac:spMk id="6" creationId="{FE58025A-9737-434D-AE90-0CC9E7990286}"/>
          </ac:spMkLst>
        </pc:spChg>
        <pc:spChg chg="add del mod">
          <ac:chgData name="Claudia Coñuecar" userId="40a48c7a74c5fee3" providerId="LiveId" clId="{CA541A93-BB2A-46B6-B7B3-33232E556C89}" dt="2021-03-26T23:56:23.352" v="9"/>
          <ac:spMkLst>
            <pc:docMk/>
            <pc:sldMk cId="3671418030" sldId="258"/>
            <ac:spMk id="8" creationId="{41492FCA-26D6-41A4-94CA-4EFF046AC84F}"/>
          </ac:spMkLst>
        </pc:spChg>
        <pc:spChg chg="add del mod">
          <ac:chgData name="Claudia Coñuecar" userId="40a48c7a74c5fee3" providerId="LiveId" clId="{CA541A93-BB2A-46B6-B7B3-33232E556C89}" dt="2021-03-26T23:56:45.553" v="15" actId="21"/>
          <ac:spMkLst>
            <pc:docMk/>
            <pc:sldMk cId="3671418030" sldId="258"/>
            <ac:spMk id="11" creationId="{53B2E262-C10F-4C86-A142-7D90395CBC0D}"/>
          </ac:spMkLst>
        </pc:spChg>
        <pc:spChg chg="add del mod">
          <ac:chgData name="Claudia Coñuecar" userId="40a48c7a74c5fee3" providerId="LiveId" clId="{CA541A93-BB2A-46B6-B7B3-33232E556C89}" dt="2021-03-26T23:56:51.733" v="16" actId="21"/>
          <ac:spMkLst>
            <pc:docMk/>
            <pc:sldMk cId="3671418030" sldId="258"/>
            <ac:spMk id="14" creationId="{98B0FB81-9E4B-4AC6-9916-201994DA5BEA}"/>
          </ac:spMkLst>
        </pc:spChg>
        <pc:picChg chg="add mod">
          <ac:chgData name="Claudia Coñuecar" userId="40a48c7a74c5fee3" providerId="LiveId" clId="{CA541A93-BB2A-46B6-B7B3-33232E556C89}" dt="2021-03-26T23:56:33.483" v="13" actId="27614"/>
          <ac:picMkLst>
            <pc:docMk/>
            <pc:sldMk cId="3671418030" sldId="258"/>
            <ac:picMk id="9" creationId="{5D3BA224-7F2C-40A0-B003-76D461BD4AD5}"/>
          </ac:picMkLst>
        </pc:picChg>
        <pc:picChg chg="del">
          <ac:chgData name="Claudia Coñuecar" userId="40a48c7a74c5fee3" providerId="LiveId" clId="{CA541A93-BB2A-46B6-B7B3-33232E556C89}" dt="2021-03-26T23:56:11.005" v="8" actId="21"/>
          <ac:picMkLst>
            <pc:docMk/>
            <pc:sldMk cId="3671418030" sldId="258"/>
            <ac:picMk id="17" creationId="{C8B885F2-2AC2-46A9-9D9B-71123D1A1F6B}"/>
          </ac:picMkLst>
        </pc:picChg>
      </pc:sldChg>
      <pc:sldChg chg="addSp delSp modSp mod ord">
        <pc:chgData name="Claudia Coñuecar" userId="40a48c7a74c5fee3" providerId="LiveId" clId="{CA541A93-BB2A-46B6-B7B3-33232E556C89}" dt="2021-03-30T14:08:42.186" v="785" actId="20577"/>
        <pc:sldMkLst>
          <pc:docMk/>
          <pc:sldMk cId="2211844236" sldId="261"/>
        </pc:sldMkLst>
        <pc:spChg chg="del">
          <ac:chgData name="Claudia Coñuecar" userId="40a48c7a74c5fee3" providerId="LiveId" clId="{CA541A93-BB2A-46B6-B7B3-33232E556C89}" dt="2021-03-28T14:09:41.463" v="189" actId="21"/>
          <ac:spMkLst>
            <pc:docMk/>
            <pc:sldMk cId="2211844236" sldId="261"/>
            <ac:spMk id="2" creationId="{9E4DFBAD-6226-4D42-9E5F-E317F2B65C9E}"/>
          </ac:spMkLst>
        </pc:spChg>
        <pc:spChg chg="mod">
          <ac:chgData name="Claudia Coñuecar" userId="40a48c7a74c5fee3" providerId="LiveId" clId="{CA541A93-BB2A-46B6-B7B3-33232E556C89}" dt="2021-03-28T14:07:09.589" v="58" actId="122"/>
          <ac:spMkLst>
            <pc:docMk/>
            <pc:sldMk cId="2211844236" sldId="261"/>
            <ac:spMk id="4" creationId="{C2D9D162-C3F3-4DA6-ACF1-E33B89535E11}"/>
          </ac:spMkLst>
        </pc:spChg>
        <pc:spChg chg="del">
          <ac:chgData name="Claudia Coñuecar" userId="40a48c7a74c5fee3" providerId="LiveId" clId="{CA541A93-BB2A-46B6-B7B3-33232E556C89}" dt="2021-03-28T14:09:16.820" v="162" actId="21"/>
          <ac:spMkLst>
            <pc:docMk/>
            <pc:sldMk cId="2211844236" sldId="261"/>
            <ac:spMk id="5" creationId="{47F58CBE-13EA-4F05-A482-DB6F4B95ACB2}"/>
          </ac:spMkLst>
        </pc:spChg>
        <pc:spChg chg="add mod">
          <ac:chgData name="Claudia Coñuecar" userId="40a48c7a74c5fee3" providerId="LiveId" clId="{CA541A93-BB2A-46B6-B7B3-33232E556C89}" dt="2021-03-28T14:09:36.452" v="188" actId="20577"/>
          <ac:spMkLst>
            <pc:docMk/>
            <pc:sldMk cId="2211844236" sldId="261"/>
            <ac:spMk id="8" creationId="{0BCE8D68-B6BD-4980-9F5D-B116E8F57756}"/>
          </ac:spMkLst>
        </pc:spChg>
        <pc:graphicFrameChg chg="modGraphic">
          <ac:chgData name="Claudia Coñuecar" userId="40a48c7a74c5fee3" providerId="LiveId" clId="{CA541A93-BB2A-46B6-B7B3-33232E556C89}" dt="2021-03-30T14:08:42.186" v="785" actId="20577"/>
          <ac:graphicFrameMkLst>
            <pc:docMk/>
            <pc:sldMk cId="2211844236" sldId="261"/>
            <ac:graphicFrameMk id="7" creationId="{D83D9E27-1AC3-4FB1-9CE1-A4C5BB26FFF8}"/>
          </ac:graphicFrameMkLst>
        </pc:graphicFrameChg>
      </pc:sldChg>
      <pc:sldChg chg="addSp delSp modSp mod modClrScheme chgLayout">
        <pc:chgData name="Claudia Coñuecar" userId="40a48c7a74c5fee3" providerId="LiveId" clId="{CA541A93-BB2A-46B6-B7B3-33232E556C89}" dt="2021-03-28T14:13:37.568" v="275" actId="21"/>
        <pc:sldMkLst>
          <pc:docMk/>
          <pc:sldMk cId="2532577142" sldId="262"/>
        </pc:sldMkLst>
        <pc:spChg chg="del mod">
          <ac:chgData name="Claudia Coñuecar" userId="40a48c7a74c5fee3" providerId="LiveId" clId="{CA541A93-BB2A-46B6-B7B3-33232E556C89}" dt="2021-03-28T14:11:20.257" v="242" actId="21"/>
          <ac:spMkLst>
            <pc:docMk/>
            <pc:sldMk cId="2532577142" sldId="262"/>
            <ac:spMk id="2" creationId="{A39B2A57-9893-4BCD-AA1A-122310BC6253}"/>
          </ac:spMkLst>
        </pc:spChg>
        <pc:spChg chg="mod">
          <ac:chgData name="Claudia Coñuecar" userId="40a48c7a74c5fee3" providerId="LiveId" clId="{CA541A93-BB2A-46B6-B7B3-33232E556C89}" dt="2021-03-28T14:10:41.585" v="200" actId="26606"/>
          <ac:spMkLst>
            <pc:docMk/>
            <pc:sldMk cId="2532577142" sldId="262"/>
            <ac:spMk id="3" creationId="{87725C8C-B6FF-4BEE-B7F0-3DFD7C2734C8}"/>
          </ac:spMkLst>
        </pc:spChg>
        <pc:spChg chg="mod ord">
          <ac:chgData name="Claudia Coñuecar" userId="40a48c7a74c5fee3" providerId="LiveId" clId="{CA541A93-BB2A-46B6-B7B3-33232E556C89}" dt="2021-03-28T14:13:28.141" v="273" actId="1076"/>
          <ac:spMkLst>
            <pc:docMk/>
            <pc:sldMk cId="2532577142" sldId="262"/>
            <ac:spMk id="4" creationId="{1C507F06-C190-4897-A2E9-0AA8E6684053}"/>
          </ac:spMkLst>
        </pc:spChg>
        <pc:spChg chg="mod">
          <ac:chgData name="Claudia Coñuecar" userId="40a48c7a74c5fee3" providerId="LiveId" clId="{CA541A93-BB2A-46B6-B7B3-33232E556C89}" dt="2021-03-28T14:10:41.585" v="200" actId="26606"/>
          <ac:spMkLst>
            <pc:docMk/>
            <pc:sldMk cId="2532577142" sldId="262"/>
            <ac:spMk id="5" creationId="{AFCA1C1A-BC0A-4E81-82F8-5ACE20F863F6}"/>
          </ac:spMkLst>
        </pc:spChg>
        <pc:spChg chg="add del mod">
          <ac:chgData name="Claudia Coñuecar" userId="40a48c7a74c5fee3" providerId="LiveId" clId="{CA541A93-BB2A-46B6-B7B3-33232E556C89}" dt="2021-03-28T14:10:35.298" v="199"/>
          <ac:spMkLst>
            <pc:docMk/>
            <pc:sldMk cId="2532577142" sldId="262"/>
            <ac:spMk id="7" creationId="{577ACB23-44F1-4AEE-987F-A240EE94D764}"/>
          </ac:spMkLst>
        </pc:spChg>
        <pc:spChg chg="add del mod">
          <ac:chgData name="Claudia Coñuecar" userId="40a48c7a74c5fee3" providerId="LiveId" clId="{CA541A93-BB2A-46B6-B7B3-33232E556C89}" dt="2021-03-28T14:13:37.568" v="275" actId="21"/>
          <ac:spMkLst>
            <pc:docMk/>
            <pc:sldMk cId="2532577142" sldId="262"/>
            <ac:spMk id="11" creationId="{D1D25636-5772-4547-8D55-0BCCB2C922B2}"/>
          </ac:spMkLst>
        </pc:spChg>
        <pc:spChg chg="add del mod">
          <ac:chgData name="Claudia Coñuecar" userId="40a48c7a74c5fee3" providerId="LiveId" clId="{CA541A93-BB2A-46B6-B7B3-33232E556C89}" dt="2021-03-28T14:13:34.129" v="274" actId="21"/>
          <ac:spMkLst>
            <pc:docMk/>
            <pc:sldMk cId="2532577142" sldId="262"/>
            <ac:spMk id="13" creationId="{E9D55278-F5AD-4138-9366-85DE5F02FBB1}"/>
          </ac:spMkLst>
        </pc:spChg>
        <pc:picChg chg="add mod">
          <ac:chgData name="Claudia Coñuecar" userId="40a48c7a74c5fee3" providerId="LiveId" clId="{CA541A93-BB2A-46B6-B7B3-33232E556C89}" dt="2021-03-28T14:10:41.585" v="200" actId="26606"/>
          <ac:picMkLst>
            <pc:docMk/>
            <pc:sldMk cId="2532577142" sldId="262"/>
            <ac:picMk id="8" creationId="{6E282157-B8F9-43F3-9665-EFE3CC04E680}"/>
          </ac:picMkLst>
        </pc:picChg>
        <pc:picChg chg="del">
          <ac:chgData name="Claudia Coñuecar" userId="40a48c7a74c5fee3" providerId="LiveId" clId="{CA541A93-BB2A-46B6-B7B3-33232E556C89}" dt="2021-03-28T14:09:57.948" v="198" actId="21"/>
          <ac:picMkLst>
            <pc:docMk/>
            <pc:sldMk cId="2532577142" sldId="262"/>
            <ac:picMk id="9" creationId="{71721CA4-A4DE-4064-A8E6-96148525225A}"/>
          </ac:picMkLst>
        </pc:picChg>
      </pc:sldChg>
      <pc:sldChg chg="del">
        <pc:chgData name="Claudia Coñuecar" userId="40a48c7a74c5fee3" providerId="LiveId" clId="{CA541A93-BB2A-46B6-B7B3-33232E556C89}" dt="2021-03-28T14:58:20.097" v="595" actId="2696"/>
        <pc:sldMkLst>
          <pc:docMk/>
          <pc:sldMk cId="4138966289" sldId="263"/>
        </pc:sldMkLst>
      </pc:sldChg>
      <pc:sldChg chg="addSp delSp modSp del mod ord">
        <pc:chgData name="Claudia Coñuecar" userId="40a48c7a74c5fee3" providerId="LiveId" clId="{CA541A93-BB2A-46B6-B7B3-33232E556C89}" dt="2021-03-28T14:41:53.874" v="465" actId="2696"/>
        <pc:sldMkLst>
          <pc:docMk/>
          <pc:sldMk cId="1923331524" sldId="264"/>
        </pc:sldMkLst>
        <pc:spChg chg="mod">
          <ac:chgData name="Claudia Coñuecar" userId="40a48c7a74c5fee3" providerId="LiveId" clId="{CA541A93-BB2A-46B6-B7B3-33232E556C89}" dt="2021-03-28T14:15:29.415" v="295" actId="20577"/>
          <ac:spMkLst>
            <pc:docMk/>
            <pc:sldMk cId="1923331524" sldId="264"/>
            <ac:spMk id="2" creationId="{434AA4C6-BA7F-40BC-AD51-EFDDDBEA5A84}"/>
          </ac:spMkLst>
        </pc:spChg>
        <pc:spChg chg="del">
          <ac:chgData name="Claudia Coñuecar" userId="40a48c7a74c5fee3" providerId="LiveId" clId="{CA541A93-BB2A-46B6-B7B3-33232E556C89}" dt="2021-03-28T14:15:36.481" v="296" actId="21"/>
          <ac:spMkLst>
            <pc:docMk/>
            <pc:sldMk cId="1923331524" sldId="264"/>
            <ac:spMk id="4" creationId="{F155FC3B-DD33-4B9A-A5EB-A2301786CE4E}"/>
          </ac:spMkLst>
        </pc:spChg>
        <pc:spChg chg="add mod">
          <ac:chgData name="Claudia Coñuecar" userId="40a48c7a74c5fee3" providerId="LiveId" clId="{CA541A93-BB2A-46B6-B7B3-33232E556C89}" dt="2021-03-28T14:13:52.077" v="278" actId="21"/>
          <ac:spMkLst>
            <pc:docMk/>
            <pc:sldMk cId="1923331524" sldId="264"/>
            <ac:spMk id="5" creationId="{ED0FF606-C38F-48F6-978B-4CCFAD299CFF}"/>
          </ac:spMkLst>
        </pc:spChg>
        <pc:spChg chg="add del mod">
          <ac:chgData name="Claudia Coñuecar" userId="40a48c7a74c5fee3" providerId="LiveId" clId="{CA541A93-BB2A-46B6-B7B3-33232E556C89}" dt="2021-03-28T14:15:40.241" v="297" actId="21"/>
          <ac:spMkLst>
            <pc:docMk/>
            <pc:sldMk cId="1923331524" sldId="264"/>
            <ac:spMk id="8" creationId="{4574F980-3DF8-422F-B010-46F9DB3B5D33}"/>
          </ac:spMkLst>
        </pc:spChg>
        <pc:picChg chg="del">
          <ac:chgData name="Claudia Coñuecar" userId="40a48c7a74c5fee3" providerId="LiveId" clId="{CA541A93-BB2A-46B6-B7B3-33232E556C89}" dt="2021-03-28T14:13:52.077" v="278" actId="21"/>
          <ac:picMkLst>
            <pc:docMk/>
            <pc:sldMk cId="1923331524" sldId="264"/>
            <ac:picMk id="7" creationId="{10962572-14B4-44BB-89AB-9ADA56D6B408}"/>
          </ac:picMkLst>
        </pc:picChg>
      </pc:sldChg>
      <pc:sldChg chg="modSp mod">
        <pc:chgData name="Claudia Coñuecar" userId="40a48c7a74c5fee3" providerId="LiveId" clId="{CA541A93-BB2A-46B6-B7B3-33232E556C89}" dt="2021-03-28T20:10:56.144" v="728" actId="20577"/>
        <pc:sldMkLst>
          <pc:docMk/>
          <pc:sldMk cId="59582380" sldId="265"/>
        </pc:sldMkLst>
        <pc:spChg chg="mod">
          <ac:chgData name="Claudia Coñuecar" userId="40a48c7a74c5fee3" providerId="LiveId" clId="{CA541A93-BB2A-46B6-B7B3-33232E556C89}" dt="2021-03-28T14:58:36.518" v="614" actId="20577"/>
          <ac:spMkLst>
            <pc:docMk/>
            <pc:sldMk cId="59582380" sldId="265"/>
            <ac:spMk id="4" creationId="{E98DCA46-603B-4178-8707-30E192CE6B8D}"/>
          </ac:spMkLst>
        </pc:spChg>
        <pc:spChg chg="mod">
          <ac:chgData name="Claudia Coñuecar" userId="40a48c7a74c5fee3" providerId="LiveId" clId="{CA541A93-BB2A-46B6-B7B3-33232E556C89}" dt="2021-03-28T20:10:56.144" v="728" actId="20577"/>
          <ac:spMkLst>
            <pc:docMk/>
            <pc:sldMk cId="59582380" sldId="265"/>
            <ac:spMk id="8" creationId="{5FC6C278-4035-446A-A94B-030E792FDDF5}"/>
          </ac:spMkLst>
        </pc:spChg>
      </pc:sldChg>
      <pc:sldChg chg="modSp mod">
        <pc:chgData name="Claudia Coñuecar" userId="40a48c7a74c5fee3" providerId="LiveId" clId="{CA541A93-BB2A-46B6-B7B3-33232E556C89}" dt="2021-03-26T23:55:56.036" v="0" actId="790"/>
        <pc:sldMkLst>
          <pc:docMk/>
          <pc:sldMk cId="159734376" sldId="266"/>
        </pc:sldMkLst>
        <pc:spChg chg="mod">
          <ac:chgData name="Claudia Coñuecar" userId="40a48c7a74c5fee3" providerId="LiveId" clId="{CA541A93-BB2A-46B6-B7B3-33232E556C89}" dt="2021-03-26T23:55:56.036" v="0" actId="790"/>
          <ac:spMkLst>
            <pc:docMk/>
            <pc:sldMk cId="159734376" sldId="266"/>
            <ac:spMk id="9" creationId="{8017F206-C34C-4820-9315-C78C2561F92B}"/>
          </ac:spMkLst>
        </pc:spChg>
      </pc:sldChg>
      <pc:sldChg chg="addSp delSp modSp new mod">
        <pc:chgData name="Claudia Coñuecar" userId="40a48c7a74c5fee3" providerId="LiveId" clId="{CA541A93-BB2A-46B6-B7B3-33232E556C89}" dt="2021-03-28T14:15:02.305" v="284" actId="26606"/>
        <pc:sldMkLst>
          <pc:docMk/>
          <pc:sldMk cId="1878325574" sldId="267"/>
        </pc:sldMkLst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2" creationId="{1F155836-0D70-48B4-959A-9E937888ECF5}"/>
          </ac:spMkLst>
        </pc:spChg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3" creationId="{8AB7323C-ABCB-4693-9355-DBA5C756453B}"/>
          </ac:spMkLst>
        </pc:spChg>
        <pc:spChg chg="del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4" creationId="{3FB18797-66BB-4DBB-885B-470399E4188F}"/>
          </ac:spMkLst>
        </pc:spChg>
        <pc:spChg chg="mod ord modVis">
          <ac:chgData name="Claudia Coñuecar" userId="40a48c7a74c5fee3" providerId="LiveId" clId="{CA541A93-BB2A-46B6-B7B3-33232E556C89}" dt="2021-03-28T14:15:02.305" v="284" actId="26606"/>
          <ac:spMkLst>
            <pc:docMk/>
            <pc:sldMk cId="1878325574" sldId="267"/>
            <ac:spMk id="5" creationId="{566B3A51-8993-4309-A1D2-A85B5F063E1B}"/>
          </ac:spMkLst>
        </pc:spChg>
        <pc:picChg chg="add mod">
          <ac:chgData name="Claudia Coñuecar" userId="40a48c7a74c5fee3" providerId="LiveId" clId="{CA541A93-BB2A-46B6-B7B3-33232E556C89}" dt="2021-03-28T14:15:02.305" v="284" actId="26606"/>
          <ac:picMkLst>
            <pc:docMk/>
            <pc:sldMk cId="1878325574" sldId="267"/>
            <ac:picMk id="6" creationId="{4408589D-F1EA-422A-8822-318D5DD43A0E}"/>
          </ac:picMkLst>
        </pc:picChg>
      </pc:sldChg>
      <pc:sldChg chg="modSp mod">
        <pc:chgData name="Claudia Coñuecar" userId="40a48c7a74c5fee3" providerId="LiveId" clId="{CA541A93-BB2A-46B6-B7B3-33232E556C89}" dt="2021-03-28T14:20:56.824" v="308" actId="113"/>
        <pc:sldMkLst>
          <pc:docMk/>
          <pc:sldMk cId="2776148228" sldId="268"/>
        </pc:sldMkLst>
        <pc:spChg chg="mod">
          <ac:chgData name="Claudia Coñuecar" userId="40a48c7a74c5fee3" providerId="LiveId" clId="{CA541A93-BB2A-46B6-B7B3-33232E556C89}" dt="2021-03-28T14:20:08.108" v="301" actId="122"/>
          <ac:spMkLst>
            <pc:docMk/>
            <pc:sldMk cId="2776148228" sldId="268"/>
            <ac:spMk id="5" creationId="{BD6CC372-EE08-4CC4-A6DE-24393EBF27EF}"/>
          </ac:spMkLst>
        </pc:spChg>
        <pc:spChg chg="mod">
          <ac:chgData name="Claudia Coñuecar" userId="40a48c7a74c5fee3" providerId="LiveId" clId="{CA541A93-BB2A-46B6-B7B3-33232E556C89}" dt="2021-03-28T14:20:56.824" v="308" actId="113"/>
          <ac:spMkLst>
            <pc:docMk/>
            <pc:sldMk cId="2776148228" sldId="268"/>
            <ac:spMk id="6" creationId="{99D839DF-26FC-434A-BBA8-FE1DF1D8331D}"/>
          </ac:spMkLst>
        </pc:spChg>
      </pc:sldChg>
      <pc:sldChg chg="modSp mod">
        <pc:chgData name="Claudia Coñuecar" userId="40a48c7a74c5fee3" providerId="LiveId" clId="{CA541A93-BB2A-46B6-B7B3-33232E556C89}" dt="2021-03-28T14:22:33.214" v="312" actId="6549"/>
        <pc:sldMkLst>
          <pc:docMk/>
          <pc:sldMk cId="3645915096" sldId="271"/>
        </pc:sldMkLst>
        <pc:spChg chg="mod">
          <ac:chgData name="Claudia Coñuecar" userId="40a48c7a74c5fee3" providerId="LiveId" clId="{CA541A93-BB2A-46B6-B7B3-33232E556C89}" dt="2021-03-28T14:22:33.214" v="312" actId="6549"/>
          <ac:spMkLst>
            <pc:docMk/>
            <pc:sldMk cId="3645915096" sldId="271"/>
            <ac:spMk id="2" creationId="{4F137778-4770-466D-B9E8-05CAED876662}"/>
          </ac:spMkLst>
        </pc:spChg>
        <pc:picChg chg="mod">
          <ac:chgData name="Claudia Coñuecar" userId="40a48c7a74c5fee3" providerId="LiveId" clId="{CA541A93-BB2A-46B6-B7B3-33232E556C89}" dt="2021-03-28T14:22:20.407" v="309" actId="1076"/>
          <ac:picMkLst>
            <pc:docMk/>
            <pc:sldMk cId="3645915096" sldId="271"/>
            <ac:picMk id="5" creationId="{2513E237-71E7-4284-80AA-ACC358A38833}"/>
          </ac:picMkLst>
        </pc:picChg>
      </pc:sldChg>
      <pc:sldChg chg="addSp delSp modSp mod modClrScheme chgLayout">
        <pc:chgData name="Claudia Coñuecar" userId="40a48c7a74c5fee3" providerId="LiveId" clId="{CA541A93-BB2A-46B6-B7B3-33232E556C89}" dt="2021-03-28T14:24:03.097" v="322" actId="1076"/>
        <pc:sldMkLst>
          <pc:docMk/>
          <pc:sldMk cId="1517470670" sldId="272"/>
        </pc:sldMkLst>
        <pc:spChg chg="mod">
          <ac:chgData name="Claudia Coñuecar" userId="40a48c7a74c5fee3" providerId="LiveId" clId="{CA541A93-BB2A-46B6-B7B3-33232E556C89}" dt="2021-03-28T14:23:45.723" v="316" actId="26606"/>
          <ac:spMkLst>
            <pc:docMk/>
            <pc:sldMk cId="1517470670" sldId="272"/>
            <ac:spMk id="2" creationId="{092E45C4-98DC-4108-B948-FE95EF8BB3D2}"/>
          </ac:spMkLst>
        </pc:spChg>
        <pc:spChg chg="mod">
          <ac:chgData name="Claudia Coñuecar" userId="40a48c7a74c5fee3" providerId="LiveId" clId="{CA541A93-BB2A-46B6-B7B3-33232E556C89}" dt="2021-03-28T14:24:03.097" v="322" actId="1076"/>
          <ac:spMkLst>
            <pc:docMk/>
            <pc:sldMk cId="1517470670" sldId="272"/>
            <ac:spMk id="3" creationId="{C6A5FC42-8DDE-4392-AE6D-471BB28FAD03}"/>
          </ac:spMkLst>
        </pc:spChg>
        <pc:spChg chg="add del mod">
          <ac:chgData name="Claudia Coñuecar" userId="40a48c7a74c5fee3" providerId="LiveId" clId="{CA541A93-BB2A-46B6-B7B3-33232E556C89}" dt="2021-03-28T14:23:49.816" v="317" actId="21"/>
          <ac:spMkLst>
            <pc:docMk/>
            <pc:sldMk cId="1517470670" sldId="272"/>
            <ac:spMk id="9" creationId="{BE567961-19AE-49BC-B6CF-36734BAACE96}"/>
          </ac:spMkLst>
        </pc:spChg>
        <pc:spChg chg="add del mod">
          <ac:chgData name="Claudia Coñuecar" userId="40a48c7a74c5fee3" providerId="LiveId" clId="{CA541A93-BB2A-46B6-B7B3-33232E556C89}" dt="2021-03-28T14:23:53.866" v="319" actId="21"/>
          <ac:spMkLst>
            <pc:docMk/>
            <pc:sldMk cId="1517470670" sldId="272"/>
            <ac:spMk id="11" creationId="{28994B21-94B8-47DA-BA7F-5C9B2A1B40D1}"/>
          </ac:spMkLst>
        </pc:spChg>
        <pc:spChg chg="add mod">
          <ac:chgData name="Claudia Coñuecar" userId="40a48c7a74c5fee3" providerId="LiveId" clId="{CA541A93-BB2A-46B6-B7B3-33232E556C89}" dt="2021-03-28T14:23:45.723" v="316" actId="26606"/>
          <ac:spMkLst>
            <pc:docMk/>
            <pc:sldMk cId="1517470670" sldId="272"/>
            <ac:spMk id="13" creationId="{C1B55A4C-5578-4ADC-AA5B-8EDAC03D8C5F}"/>
          </ac:spMkLst>
        </pc:spChg>
        <pc:picChg chg="add mod">
          <ac:chgData name="Claudia Coñuecar" userId="40a48c7a74c5fee3" providerId="LiveId" clId="{CA541A93-BB2A-46B6-B7B3-33232E556C89}" dt="2021-03-28T14:23:50.491" v="318" actId="27614"/>
          <ac:picMkLst>
            <pc:docMk/>
            <pc:sldMk cId="1517470670" sldId="272"/>
            <ac:picMk id="4" creationId="{720FB623-C77D-41E8-9C45-E3BDD5544D34}"/>
          </ac:picMkLst>
        </pc:picChg>
      </pc:sldChg>
      <pc:sldChg chg="addSp delSp modSp new mod ord">
        <pc:chgData name="Claudia Coñuecar" userId="40a48c7a74c5fee3" providerId="LiveId" clId="{CA541A93-BB2A-46B6-B7B3-33232E556C89}" dt="2021-03-28T14:40:43.273" v="461" actId="27636"/>
        <pc:sldMkLst>
          <pc:docMk/>
          <pc:sldMk cId="3340449789" sldId="273"/>
        </pc:sldMkLst>
        <pc:spChg chg="del">
          <ac:chgData name="Claudia Coñuecar" userId="40a48c7a74c5fee3" providerId="LiveId" clId="{CA541A93-BB2A-46B6-B7B3-33232E556C89}" dt="2021-03-28T14:38:00.887" v="339" actId="21"/>
          <ac:spMkLst>
            <pc:docMk/>
            <pc:sldMk cId="3340449789" sldId="273"/>
            <ac:spMk id="2" creationId="{761D2919-A80A-4A74-B6BF-C4C746C2AC41}"/>
          </ac:spMkLst>
        </pc:spChg>
        <pc:spChg chg="del">
          <ac:chgData name="Claudia Coñuecar" userId="40a48c7a74c5fee3" providerId="LiveId" clId="{CA541A93-BB2A-46B6-B7B3-33232E556C89}" dt="2021-03-28T14:38:12.281" v="352" actId="21"/>
          <ac:spMkLst>
            <pc:docMk/>
            <pc:sldMk cId="3340449789" sldId="273"/>
            <ac:spMk id="3" creationId="{B16C8E4A-7B87-4175-B5D5-3D9FB9CAE142}"/>
          </ac:spMkLst>
        </pc:spChg>
        <pc:spChg chg="mod">
          <ac:chgData name="Claudia Coñuecar" userId="40a48c7a74c5fee3" providerId="LiveId" clId="{CA541A93-BB2A-46B6-B7B3-33232E556C89}" dt="2021-03-28T14:38:06.013" v="351" actId="20577"/>
          <ac:spMkLst>
            <pc:docMk/>
            <pc:sldMk cId="3340449789" sldId="273"/>
            <ac:spMk id="5" creationId="{8CA951C9-2B28-4CB0-8222-311B1832E6BA}"/>
          </ac:spMkLst>
        </pc:spChg>
        <pc:spChg chg="mod">
          <ac:chgData name="Claudia Coñuecar" userId="40a48c7a74c5fee3" providerId="LiveId" clId="{CA541A93-BB2A-46B6-B7B3-33232E556C89}" dt="2021-03-28T14:40:43.273" v="461" actId="27636"/>
          <ac:spMkLst>
            <pc:docMk/>
            <pc:sldMk cId="3340449789" sldId="273"/>
            <ac:spMk id="6" creationId="{0373903D-9A39-44D3-B5B7-642765C705FD}"/>
          </ac:spMkLst>
        </pc:spChg>
        <pc:spChg chg="del">
          <ac:chgData name="Claudia Coñuecar" userId="40a48c7a74c5fee3" providerId="LiveId" clId="{CA541A93-BB2A-46B6-B7B3-33232E556C89}" dt="2021-03-28T14:38:53.045" v="353"/>
          <ac:spMkLst>
            <pc:docMk/>
            <pc:sldMk cId="3340449789" sldId="273"/>
            <ac:spMk id="7" creationId="{3D5FED61-9C49-4FB2-B888-CF680BCCAB8F}"/>
          </ac:spMkLst>
        </pc:spChg>
        <pc:picChg chg="add mod">
          <ac:chgData name="Claudia Coñuecar" userId="40a48c7a74c5fee3" providerId="LiveId" clId="{CA541A93-BB2A-46B6-B7B3-33232E556C89}" dt="2021-03-28T14:38:53.045" v="353"/>
          <ac:picMkLst>
            <pc:docMk/>
            <pc:sldMk cId="3340449789" sldId="273"/>
            <ac:picMk id="8" creationId="{F8450FFD-B861-4A98-A7CB-9EA8D7D55ABC}"/>
          </ac:picMkLst>
        </pc:picChg>
      </pc:sldChg>
      <pc:sldChg chg="addSp modSp mod">
        <pc:chgData name="Claudia Coñuecar" userId="40a48c7a74c5fee3" providerId="LiveId" clId="{CA541A93-BB2A-46B6-B7B3-33232E556C89}" dt="2021-03-28T14:32:27.556" v="329" actId="1076"/>
        <pc:sldMkLst>
          <pc:docMk/>
          <pc:sldMk cId="855440852" sldId="274"/>
        </pc:sldMkLst>
        <pc:spChg chg="mod">
          <ac:chgData name="Claudia Coñuecar" userId="40a48c7a74c5fee3" providerId="LiveId" clId="{CA541A93-BB2A-46B6-B7B3-33232E556C89}" dt="2021-03-28T14:31:27.928" v="325" actId="1076"/>
          <ac:spMkLst>
            <pc:docMk/>
            <pc:sldMk cId="855440852" sldId="274"/>
            <ac:spMk id="3" creationId="{6D085340-6382-412B-B991-ED48B83B856F}"/>
          </ac:spMkLst>
        </pc:spChg>
        <pc:picChg chg="add mod">
          <ac:chgData name="Claudia Coñuecar" userId="40a48c7a74c5fee3" providerId="LiveId" clId="{CA541A93-BB2A-46B6-B7B3-33232E556C89}" dt="2021-03-28T14:32:27.556" v="329" actId="1076"/>
          <ac:picMkLst>
            <pc:docMk/>
            <pc:sldMk cId="855440852" sldId="274"/>
            <ac:picMk id="4" creationId="{E634218A-44CE-4BF6-BDA7-EEBEDCF429DA}"/>
          </ac:picMkLst>
        </pc:picChg>
      </pc:sldChg>
      <pc:sldChg chg="modSp mod">
        <pc:chgData name="Claudia Coñuecar" userId="40a48c7a74c5fee3" providerId="LiveId" clId="{CA541A93-BB2A-46B6-B7B3-33232E556C89}" dt="2021-03-28T14:33:04.625" v="332" actId="1076"/>
        <pc:sldMkLst>
          <pc:docMk/>
          <pc:sldMk cId="646149398" sldId="275"/>
        </pc:sldMkLst>
        <pc:picChg chg="mod">
          <ac:chgData name="Claudia Coñuecar" userId="40a48c7a74c5fee3" providerId="LiveId" clId="{CA541A93-BB2A-46B6-B7B3-33232E556C89}" dt="2021-03-28T14:33:04.625" v="332" actId="1076"/>
          <ac:picMkLst>
            <pc:docMk/>
            <pc:sldMk cId="646149398" sldId="275"/>
            <ac:picMk id="4" creationId="{7637A340-C877-4C71-8C83-3743B1F5D79D}"/>
          </ac:picMkLst>
        </pc:picChg>
      </pc:sldChg>
      <pc:sldChg chg="addSp modSp mod">
        <pc:chgData name="Claudia Coñuecar" userId="40a48c7a74c5fee3" providerId="LiveId" clId="{CA541A93-BB2A-46B6-B7B3-33232E556C89}" dt="2021-03-28T14:41:01.318" v="464" actId="1076"/>
        <pc:sldMkLst>
          <pc:docMk/>
          <pc:sldMk cId="2866174719" sldId="276"/>
        </pc:sldMkLst>
        <pc:spChg chg="mod">
          <ac:chgData name="Claudia Coñuecar" userId="40a48c7a74c5fee3" providerId="LiveId" clId="{CA541A93-BB2A-46B6-B7B3-33232E556C89}" dt="2021-03-28T14:41:01.318" v="464" actId="1076"/>
          <ac:spMkLst>
            <pc:docMk/>
            <pc:sldMk cId="2866174719" sldId="276"/>
            <ac:spMk id="3" creationId="{86E52C32-4027-4F7A-9A92-F24B408B4591}"/>
          </ac:spMkLst>
        </pc:spChg>
        <pc:picChg chg="add mod">
          <ac:chgData name="Claudia Coñuecar" userId="40a48c7a74c5fee3" providerId="LiveId" clId="{CA541A93-BB2A-46B6-B7B3-33232E556C89}" dt="2021-03-28T14:36:31.163" v="335" actId="1076"/>
          <ac:picMkLst>
            <pc:docMk/>
            <pc:sldMk cId="2866174719" sldId="276"/>
            <ac:picMk id="4" creationId="{1F0A2CAA-D923-43AE-AEDA-93392BBDE51A}"/>
          </ac:picMkLst>
        </pc:picChg>
      </pc:sldChg>
      <pc:sldChg chg="addSp modSp mod">
        <pc:chgData name="Claudia Coñuecar" userId="40a48c7a74c5fee3" providerId="LiveId" clId="{CA541A93-BB2A-46B6-B7B3-33232E556C89}" dt="2021-03-28T14:43:26.302" v="470" actId="14100"/>
        <pc:sldMkLst>
          <pc:docMk/>
          <pc:sldMk cId="3170608963" sldId="277"/>
        </pc:sldMkLst>
        <pc:picChg chg="add mod">
          <ac:chgData name="Claudia Coñuecar" userId="40a48c7a74c5fee3" providerId="LiveId" clId="{CA541A93-BB2A-46B6-B7B3-33232E556C89}" dt="2021-03-28T14:43:22.167" v="469" actId="1076"/>
          <ac:picMkLst>
            <pc:docMk/>
            <pc:sldMk cId="3170608963" sldId="277"/>
            <ac:picMk id="3" creationId="{93AA6657-D722-4294-B892-73B858168924}"/>
          </ac:picMkLst>
        </pc:picChg>
        <pc:picChg chg="mod">
          <ac:chgData name="Claudia Coñuecar" userId="40a48c7a74c5fee3" providerId="LiveId" clId="{CA541A93-BB2A-46B6-B7B3-33232E556C89}" dt="2021-03-28T14:43:26.302" v="470" actId="14100"/>
          <ac:picMkLst>
            <pc:docMk/>
            <pc:sldMk cId="3170608963" sldId="277"/>
            <ac:picMk id="1026" creationId="{D930DCD8-FEF3-4CDC-BB19-1B9662D0C237}"/>
          </ac:picMkLst>
        </pc:picChg>
      </pc:sldChg>
      <pc:sldChg chg="addSp delSp modSp new mod">
        <pc:chgData name="Claudia Coñuecar" userId="40a48c7a74c5fee3" providerId="LiveId" clId="{CA541A93-BB2A-46B6-B7B3-33232E556C89}" dt="2021-03-28T14:49:11.126" v="567" actId="21"/>
        <pc:sldMkLst>
          <pc:docMk/>
          <pc:sldMk cId="3023801543" sldId="278"/>
        </pc:sldMkLst>
        <pc:spChg chg="del">
          <ac:chgData name="Claudia Coñuecar" userId="40a48c7a74c5fee3" providerId="LiveId" clId="{CA541A93-BB2A-46B6-B7B3-33232E556C89}" dt="2021-03-28T14:49:11.126" v="567" actId="21"/>
          <ac:spMkLst>
            <pc:docMk/>
            <pc:sldMk cId="3023801543" sldId="278"/>
            <ac:spMk id="2" creationId="{7AE88267-E517-4C39-A26C-920A0C3B5D5D}"/>
          </ac:spMkLst>
        </pc:spChg>
        <pc:spChg chg="mod">
          <ac:chgData name="Claudia Coñuecar" userId="40a48c7a74c5fee3" providerId="LiveId" clId="{CA541A93-BB2A-46B6-B7B3-33232E556C89}" dt="2021-03-28T14:43:43.703" v="481" actId="20577"/>
          <ac:spMkLst>
            <pc:docMk/>
            <pc:sldMk cId="3023801543" sldId="278"/>
            <ac:spMk id="4" creationId="{4BAE6F0D-87F7-4BC0-9AF3-F83B67F699B3}"/>
          </ac:spMkLst>
        </pc:spChg>
        <pc:spChg chg="add del mod">
          <ac:chgData name="Claudia Coñuecar" userId="40a48c7a74c5fee3" providerId="LiveId" clId="{CA541A93-BB2A-46B6-B7B3-33232E556C89}" dt="2021-03-28T14:48:49.873" v="566" actId="21"/>
          <ac:spMkLst>
            <pc:docMk/>
            <pc:sldMk cId="3023801543" sldId="278"/>
            <ac:spMk id="5" creationId="{D5AC0D8F-F4F3-4E9F-B11B-782A88703E12}"/>
          </ac:spMkLst>
        </pc:spChg>
        <pc:spChg chg="add del mod">
          <ac:chgData name="Claudia Coñuecar" userId="40a48c7a74c5fee3" providerId="LiveId" clId="{CA541A93-BB2A-46B6-B7B3-33232E556C89}" dt="2021-03-28T14:48:49.873" v="566" actId="21"/>
          <ac:spMkLst>
            <pc:docMk/>
            <pc:sldMk cId="3023801543" sldId="278"/>
            <ac:spMk id="7" creationId="{DA00F74F-FED8-415E-904F-5337229A52A4}"/>
          </ac:spMkLst>
        </pc:spChg>
      </pc:sldChg>
      <pc:sldChg chg="addSp modSp mod">
        <pc:chgData name="Claudia Coñuecar" userId="40a48c7a74c5fee3" providerId="LiveId" clId="{CA541A93-BB2A-46B6-B7B3-33232E556C89}" dt="2021-03-28T14:52:32.034" v="576" actId="1076"/>
        <pc:sldMkLst>
          <pc:docMk/>
          <pc:sldMk cId="1398008575" sldId="279"/>
        </pc:sldMkLst>
        <pc:spChg chg="mod">
          <ac:chgData name="Claudia Coñuecar" userId="40a48c7a74c5fee3" providerId="LiveId" clId="{CA541A93-BB2A-46B6-B7B3-33232E556C89}" dt="2021-03-28T14:52:32.034" v="576" actId="1076"/>
          <ac:spMkLst>
            <pc:docMk/>
            <pc:sldMk cId="1398008575" sldId="279"/>
            <ac:spMk id="3" creationId="{731AEC28-DBB2-4781-8EB7-02B9B3474568}"/>
          </ac:spMkLst>
        </pc:spChg>
        <pc:picChg chg="add mod">
          <ac:chgData name="Claudia Coñuecar" userId="40a48c7a74c5fee3" providerId="LiveId" clId="{CA541A93-BB2A-46B6-B7B3-33232E556C89}" dt="2021-03-28T14:52:13.553" v="570" actId="1076"/>
          <ac:picMkLst>
            <pc:docMk/>
            <pc:sldMk cId="1398008575" sldId="279"/>
            <ac:picMk id="4" creationId="{528823FA-D0C9-42E8-93F2-C0E2EA6B637B}"/>
          </ac:picMkLst>
        </pc:picChg>
      </pc:sldChg>
      <pc:sldChg chg="modSp mod">
        <pc:chgData name="Claudia Coñuecar" userId="40a48c7a74c5fee3" providerId="LiveId" clId="{CA541A93-BB2A-46B6-B7B3-33232E556C89}" dt="2021-03-28T14:54:37.533" v="581" actId="20577"/>
        <pc:sldMkLst>
          <pc:docMk/>
          <pc:sldMk cId="2731605090" sldId="280"/>
        </pc:sldMkLst>
        <pc:spChg chg="mod">
          <ac:chgData name="Claudia Coñuecar" userId="40a48c7a74c5fee3" providerId="LiveId" clId="{CA541A93-BB2A-46B6-B7B3-33232E556C89}" dt="2021-03-28T14:54:37.533" v="581" actId="20577"/>
          <ac:spMkLst>
            <pc:docMk/>
            <pc:sldMk cId="2731605090" sldId="280"/>
            <ac:spMk id="2" creationId="{F298770F-295A-48DF-9A8D-B73D0D6F6A30}"/>
          </ac:spMkLst>
        </pc:spChg>
        <pc:spChg chg="mod">
          <ac:chgData name="Claudia Coñuecar" userId="40a48c7a74c5fee3" providerId="LiveId" clId="{CA541A93-BB2A-46B6-B7B3-33232E556C89}" dt="2021-03-28T14:54:25.020" v="578" actId="14100"/>
          <ac:spMkLst>
            <pc:docMk/>
            <pc:sldMk cId="2731605090" sldId="280"/>
            <ac:spMk id="3" creationId="{8DC01B76-0B2E-4203-964B-676651BF4639}"/>
          </ac:spMkLst>
        </pc:spChg>
      </pc:sldChg>
      <pc:sldChg chg="addSp modSp mod">
        <pc:chgData name="Claudia Coñuecar" userId="40a48c7a74c5fee3" providerId="LiveId" clId="{CA541A93-BB2A-46B6-B7B3-33232E556C89}" dt="2021-03-28T14:58:12.723" v="594" actId="1076"/>
        <pc:sldMkLst>
          <pc:docMk/>
          <pc:sldMk cId="3995122209" sldId="281"/>
        </pc:sldMkLst>
        <pc:spChg chg="mod">
          <ac:chgData name="Claudia Coñuecar" userId="40a48c7a74c5fee3" providerId="LiveId" clId="{CA541A93-BB2A-46B6-B7B3-33232E556C89}" dt="2021-03-28T14:56:49.985" v="588" actId="27636"/>
          <ac:spMkLst>
            <pc:docMk/>
            <pc:sldMk cId="3995122209" sldId="281"/>
            <ac:spMk id="2" creationId="{CF6DDE5E-5E13-44A0-AAA3-6F1AEA899F27}"/>
          </ac:spMkLst>
        </pc:spChg>
        <pc:spChg chg="mod">
          <ac:chgData name="Claudia Coñuecar" userId="40a48c7a74c5fee3" providerId="LiveId" clId="{CA541A93-BB2A-46B6-B7B3-33232E556C89}" dt="2021-03-28T14:56:36.411" v="584" actId="20577"/>
          <ac:spMkLst>
            <pc:docMk/>
            <pc:sldMk cId="3995122209" sldId="281"/>
            <ac:spMk id="3" creationId="{B695FEB6-165C-4485-857E-F2BD0928DD83}"/>
          </ac:spMkLst>
        </pc:spChg>
        <pc:picChg chg="add mod">
          <ac:chgData name="Claudia Coñuecar" userId="40a48c7a74c5fee3" providerId="LiveId" clId="{CA541A93-BB2A-46B6-B7B3-33232E556C89}" dt="2021-03-28T14:58:12.723" v="594" actId="1076"/>
          <ac:picMkLst>
            <pc:docMk/>
            <pc:sldMk cId="3995122209" sldId="281"/>
            <ac:picMk id="4" creationId="{D6F7957B-335D-4E76-9D35-17D5786835D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30/03/2021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30/03/2021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586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977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1146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5394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8083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3E98C-7CC5-427D-8BC2-5CC37D8D44CC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14551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BD3E98C-7CC5-427D-8BC2-5CC37D8D44CC}" type="datetimeFigureOut">
              <a:rPr lang="es-CL" smtClean="0"/>
              <a:t>30-03-2021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F883A538-FF64-49C4-BBBF-78C20D4980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7038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gráfico</a:t>
            </a: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tabla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  <p:sldLayoutId id="2147483671" r:id="rId21"/>
    <p:sldLayoutId id="2147483672" r:id="rId2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youtu.be/8qolbF_KO0ghttps:/youtu.be/8qolbF_KO0g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pu3qVxSmVyQ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youtu.be/poCw2CCrfzA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7nQYQW1_FpA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VAR1KW0-TM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pNRRR2JCxc" TargetMode="External"/><Relationship Id="rId2" Type="http://schemas.openxmlformats.org/officeDocument/2006/relationships/hyperlink" Target="https://youtu.be/4JJB7dCCQ7w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office.com/es-es/article/editar-una-presentaci%c3%b3n-ff353d37-742a-4aa8-8bdd-6b1f488127a2?omkt=es-ES&amp;ui=es-ES&amp;rs=es-ES&amp;ad=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rcador de posición de imagen 8" descr="Niños en un escritorio mirando un bloc de notas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es" dirty="0"/>
              <a:t>5° año Básico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CL" dirty="0"/>
              <a:t>Clases de Música </a:t>
            </a:r>
            <a:endParaRPr lang="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" dirty="0"/>
              <a:t>Prof. Claudia Coñuecar V.</a:t>
            </a:r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10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rtlCol="0" anchor="ctr">
            <a:normAutofit/>
          </a:bodyPr>
          <a:lstStyle/>
          <a:p>
            <a:pPr rtl="0"/>
            <a:r>
              <a:rPr lang="es-ES" dirty="0"/>
              <a:t>Violín</a:t>
            </a:r>
          </a:p>
        </p:txBody>
      </p:sp>
      <p:pic>
        <p:nvPicPr>
          <p:cNvPr id="9" name="Marcador de posición de imagen 8" descr="Una guitarra eléctrica&#10;&#10;Descripción generada automáticamente con confianza media">
            <a:extLst>
              <a:ext uri="{FF2B5EF4-FFF2-40B4-BE49-F238E27FC236}">
                <a16:creationId xmlns:a16="http://schemas.microsoft.com/office/drawing/2014/main" id="{5D3BA224-7F2C-40A0-B003-76D461BD4A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4610" r="-2" b="4607"/>
          <a:stretch/>
        </p:blipFill>
        <p:spPr>
          <a:xfrm>
            <a:off x="839788" y="2638097"/>
            <a:ext cx="5157787" cy="3184634"/>
          </a:xfrm>
          <a:prstGeom prst="rect">
            <a:avLst/>
          </a:prstGeom>
          <a:noFill/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99512" y="2295197"/>
            <a:ext cx="4452700" cy="3184634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es-ES" sz="2400" dirty="0">
                <a:solidFill>
                  <a:srgbClr val="000000"/>
                </a:solidFill>
                <a:latin typeface="arial unicode ms"/>
              </a:rPr>
              <a:t>I</a:t>
            </a:r>
            <a:r>
              <a:rPr lang="es-ES" sz="2400" dirty="0"/>
              <a:t>nstrumento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musical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cuerda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, </a:t>
            </a:r>
            <a:r>
              <a:rPr lang="es-ES" sz="2400" dirty="0"/>
              <a:t>el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más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pequeño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y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agudo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entre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</a:p>
          <a:p>
            <a:pPr marL="0" indent="0" rtl="0">
              <a:buNone/>
            </a:pPr>
            <a:r>
              <a:rPr lang="es-ES" sz="2400" dirty="0"/>
              <a:t>los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su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clase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, </a:t>
            </a:r>
            <a:r>
              <a:rPr lang="es-ES" sz="2400" dirty="0"/>
              <a:t>que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compone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una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caja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resonancia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en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endParaRPr lang="es-ES" sz="2400" dirty="0"/>
          </a:p>
          <a:p>
            <a:pPr marL="0" indent="0" rtl="0">
              <a:buNone/>
            </a:pPr>
            <a:r>
              <a:rPr lang="es-ES" sz="2400" dirty="0"/>
              <a:t>forma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de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8, </a:t>
            </a:r>
            <a:r>
              <a:rPr lang="es-ES" sz="2400" dirty="0"/>
              <a:t>un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mástil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b="1" dirty="0"/>
              <a:t>sin</a:t>
            </a:r>
            <a:r>
              <a:rPr lang="es-ES" sz="2400" b="1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b="1" dirty="0"/>
              <a:t>trastes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y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cuatro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endParaRPr lang="es-ES" sz="2400" dirty="0"/>
          </a:p>
          <a:p>
            <a:pPr marL="0" indent="0" rtl="0">
              <a:buNone/>
            </a:pPr>
            <a:r>
              <a:rPr lang="es-ES" sz="2400" dirty="0"/>
              <a:t>cuerdas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que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se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hacen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sonar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conun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 </a:t>
            </a:r>
            <a:r>
              <a:rPr lang="es-ES" sz="2400" dirty="0"/>
              <a:t>arco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arial unicode ms"/>
              </a:rPr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C1B55A4C-5578-4ADC-AA5B-8EDAC03D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noProof="0" smtClean="0"/>
              <a:pPr rtl="0">
                <a:spcAft>
                  <a:spcPts val="600"/>
                </a:spcAft>
              </a:pPr>
              <a:t>11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E45C4-98DC-4108-B948-FE95EF8BB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/>
          <a:p>
            <a:r>
              <a:rPr lang="es-CL" sz="2200"/>
              <a:t>Audición y video de violín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5FC42-8DDE-4392-AE6D-471BB28FAD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338" y="3564072"/>
            <a:ext cx="3913188" cy="2249488"/>
          </a:xfrm>
        </p:spPr>
        <p:txBody>
          <a:bodyPr>
            <a:normAutofit/>
          </a:bodyPr>
          <a:lstStyle/>
          <a:p>
            <a:r>
              <a:rPr lang="es-CL" sz="2400" dirty="0">
                <a:hlinkClick r:id="rId2"/>
              </a:rPr>
              <a:t>https://youtu.be/8qolbF_KO0ghttps://youtu.be/8qolbF_KO0g</a:t>
            </a:r>
            <a:endParaRPr lang="es-CL" sz="2400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 descr="Una niña con un violín&#10;&#10;Descripción generada automáticamente con confianza media">
            <a:extLst>
              <a:ext uri="{FF2B5EF4-FFF2-40B4-BE49-F238E27FC236}">
                <a16:creationId xmlns:a16="http://schemas.microsoft.com/office/drawing/2014/main" id="{720FB623-C77D-41E8-9C45-E3BDD5544D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50" r="26648" b="-2"/>
          <a:stretch/>
        </p:blipFill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747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98C0CDE5-970C-4CC4-BF43-0DA127E73E82}" type="slidenum">
              <a:rPr lang="es-ES" smtClean="0"/>
              <a:pPr rtl="0">
                <a:spcAft>
                  <a:spcPts val="600"/>
                </a:spcAft>
              </a:pPr>
              <a:t>12</a:t>
            </a:fld>
            <a:endParaRPr lang="es-E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/>
          <a:p>
            <a:pPr rtl="0"/>
            <a:r>
              <a:rPr lang="es-ES" dirty="0"/>
              <a:t>Viola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313" y="2647950"/>
            <a:ext cx="3913188" cy="2956060"/>
          </a:xfrm>
        </p:spPr>
        <p:txBody>
          <a:bodyPr rtlCol="0">
            <a:noAutofit/>
          </a:bodyPr>
          <a:lstStyle/>
          <a:p>
            <a:pPr algn="just" rtl="0">
              <a:lnSpc>
                <a:spcPct val="150000"/>
              </a:lnSpc>
            </a:pPr>
            <a:r>
              <a:rPr lang="es-ES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ES" sz="1800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ES" sz="18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es un instrumento musical de cuerda frotada, similar en cuanto a materiales y construcción al violín pero de mayor tamaño y sonido más grave. 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Al intérprete (</a:t>
            </a:r>
            <a:r>
              <a:rPr lang="es-CL" sz="1800" dirty="0">
                <a:solidFill>
                  <a:srgbClr val="202124"/>
                </a:solidFill>
                <a:latin typeface="arial" panose="020B0604020202020204" pitchFamily="34" charset="0"/>
              </a:rPr>
              <a:t>al que toca) 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la </a:t>
            </a:r>
            <a:r>
              <a:rPr lang="es-CL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se le denomina violista o </a:t>
            </a:r>
            <a:r>
              <a:rPr lang="es-CL" sz="18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viola</a:t>
            </a:r>
            <a:r>
              <a:rPr lang="es-CL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s-ES" sz="18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6E282157-B8F9-43F3-9665-EFE3CC04E68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r="15064" b="-2"/>
          <a:stretch/>
        </p:blipFill>
        <p:spPr>
          <a:xfrm rot="720000">
            <a:off x="6384187" y="209524"/>
            <a:ext cx="4647699" cy="5472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818E61-F55F-4930-9C22-1682D000A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de Viola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085340-6382-412B-B991-ED48B83B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6500" y="2244725"/>
            <a:ext cx="10442575" cy="3089686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https://youtu.be/pu3qVxSmVyQ</a:t>
            </a:r>
            <a:endParaRPr lang="es-CL" dirty="0"/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634218A-44CE-4BF6-BDA7-EEBEDCF42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414" y="3429000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4408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44B059-82CC-458C-BBBF-FE24E580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Violonchello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637A340-C877-4C71-8C83-3743B1F5D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876" y="1524000"/>
            <a:ext cx="3571898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49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F74633C-C4FB-418A-ABF2-1780259FD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15</a:t>
            </a:fld>
            <a:endParaRPr lang="es-ES" noProof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8CA951C9-2B28-4CB0-8222-311B1832E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Violonchello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373903D-9A39-44D3-B5B7-642765C705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4118610" cy="271237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violonchelo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o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violoncello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(abreviado a menudo con el término de </a:t>
            </a:r>
            <a:r>
              <a:rPr lang="es-ES" sz="1800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chelo</a:t>
            </a:r>
            <a:r>
              <a:rPr lang="es-ES" sz="1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) es un instrumento de cuerda frotada. En el seno de esta familia de instrumentos de orquesta, por su tamaño y su registro, el violonchelo ocupa un lugar situado entre las violas y los contrabajos. </a:t>
            </a:r>
            <a:endParaRPr lang="es-CL" sz="1800" dirty="0"/>
          </a:p>
        </p:txBody>
      </p:sp>
      <p:pic>
        <p:nvPicPr>
          <p:cNvPr id="8" name="Marcador de posición de imagen 7">
            <a:extLst>
              <a:ext uri="{FF2B5EF4-FFF2-40B4-BE49-F238E27FC236}">
                <a16:creationId xmlns:a16="http://schemas.microsoft.com/office/drawing/2014/main" id="{F8450FFD-B861-4A98-A7CB-9EA8D7D55AB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7731" r="773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49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9865AE-E02C-440A-91BD-61E15978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del Violonchelo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E52C32-4027-4F7A-9A92-F24B408B45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3095624"/>
            <a:ext cx="5184775" cy="341471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https://youtu.be/poCw2CCrfzA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F0A2CAA-D923-43AE-AEDA-93392BBDE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990" y="1422083"/>
            <a:ext cx="3161489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74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F20FF-B851-4195-8143-E5333C69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Contrabajo</a:t>
            </a:r>
          </a:p>
        </p:txBody>
      </p:sp>
      <p:pic>
        <p:nvPicPr>
          <p:cNvPr id="1026" name="Picture 2" descr="San Antonio Contrabajo 3/4 Con Arco Y Funda SB-10L34 – Veerkamp">
            <a:extLst>
              <a:ext uri="{FF2B5EF4-FFF2-40B4-BE49-F238E27FC236}">
                <a16:creationId xmlns:a16="http://schemas.microsoft.com/office/drawing/2014/main" id="{D930DCD8-FEF3-4CDC-BB19-1B9662D0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732" y="1955174"/>
            <a:ext cx="3768188" cy="452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3AA6657-D722-4294-B892-73B858168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25" y="1696719"/>
            <a:ext cx="3280902" cy="491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08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000F47F5-0696-4E51-9340-7D6A1DD5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es-ES" noProof="0" smtClean="0"/>
              <a:t>18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4BAE6F0D-87F7-4BC0-9AF3-F83B67F6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Contrabajo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D5AC0D8F-F4F3-4E9F-B11B-782A88703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contrabajo</a:t>
            </a:r>
            <a:r>
              <a:rPr lang="es-E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​ es un instrumento musical de cuerda frotada de registro grave. Suele tener cuatro cuerdas. El músico que toca el contrabajo recibe el nombre de contrabajista.</a:t>
            </a:r>
          </a:p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El </a:t>
            </a:r>
            <a:r>
              <a:rPr lang="es-ES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contrabajo</a:t>
            </a:r>
            <a:r>
              <a:rPr lang="es-E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es el instrumento más grande de la familia del violín, posee cuerdas más pesadas que éste y cubre un rango de frecuencias bastante inferior.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2380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DACB1-7ABB-42F9-9D70-C65BC69F8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Audición y video Contrabajo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1AEC28-DBB2-4781-8EB7-02B9B34745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7465" y="3243500"/>
            <a:ext cx="5621655" cy="2138840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https://youtu.be/7nQYQW1_FpA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28823FA-D0C9-42E8-93F2-C0E2EA6B6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025" y="1738312"/>
            <a:ext cx="596265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08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80633" y="877150"/>
            <a:ext cx="4619754" cy="1061509"/>
          </a:xfrm>
        </p:spPr>
        <p:txBody>
          <a:bodyPr rtlCol="0">
            <a:normAutofit/>
          </a:bodyPr>
          <a:lstStyle/>
          <a:p>
            <a:pPr algn="ctr" rtl="0"/>
            <a:r>
              <a:rPr lang="es-ES" dirty="0"/>
              <a:t>Kahoot</a:t>
            </a:r>
          </a:p>
        </p:txBody>
      </p:sp>
      <p:graphicFrame>
        <p:nvGraphicFramePr>
          <p:cNvPr id="7" name="Marcador de posición de tabla 6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1492619552"/>
              </p:ext>
            </p:extLst>
          </p:nvPr>
        </p:nvGraphicFramePr>
        <p:xfrm>
          <a:off x="5159375" y="1161524"/>
          <a:ext cx="6122105" cy="3853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4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376568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</a:tblGrid>
              <a:tr h="642306">
                <a:tc>
                  <a:txBody>
                    <a:bodyPr/>
                    <a:lstStyle/>
                    <a:p>
                      <a:pPr rtl="0"/>
                      <a:endParaRPr lang="es-ES" sz="1200" b="1" noProof="0">
                        <a:latin typeface="+mj-lt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1° Lugar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2° Lugar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s-ES" sz="1600" b="1" noProof="0" dirty="0">
                          <a:solidFill>
                            <a:schemeClr val="accent4"/>
                          </a:solidFill>
                          <a:latin typeface="+mj-lt"/>
                        </a:rPr>
                        <a:t>3° Lugar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Semana 23/03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José Tomás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Victoria Car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Vicente Al.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Semana 29/03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José T.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Anaís G.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ES" sz="16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Elías P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Semana 06/04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Semana 13/04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6423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Semana 20/04</a:t>
                      </a: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s-ES" sz="16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2</a:t>
            </a:fld>
            <a:endParaRPr lang="es-ES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0BCE8D68-B6BD-4980-9F5D-B116E8F577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CL" dirty="0"/>
              <a:t>Lugares en </a:t>
            </a:r>
            <a:r>
              <a:rPr lang="es-CL" dirty="0" err="1"/>
              <a:t>Kahoot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8770F-295A-48DF-9A8D-B73D0D6F6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Familia de las cuerdas frotadas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C01B76-0B2E-4203-964B-676651BF4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5525" y="2933699"/>
            <a:ext cx="9058275" cy="3243263"/>
          </a:xfrm>
        </p:spPr>
        <p:txBody>
          <a:bodyPr/>
          <a:lstStyle/>
          <a:p>
            <a:r>
              <a:rPr lang="es-CL" dirty="0">
                <a:hlinkClick r:id="rId2"/>
              </a:rPr>
              <a:t>https://youtu.be/-VAR1KW0-TM</a:t>
            </a:r>
            <a:endParaRPr lang="es-CL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731605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DDE5E-5E13-44A0-AAA3-6F1AEA89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3200" dirty="0"/>
              <a:t>Cuarteto familia de cuerdas frotadas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95FEB6-165C-4485-857E-F2BD0928D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>
                <a:hlinkClick r:id="rId2"/>
              </a:rPr>
              <a:t>https://youtu.be/4JJB7dCCQ7w</a:t>
            </a:r>
            <a:endParaRPr lang="es-CL" dirty="0"/>
          </a:p>
          <a:p>
            <a:endParaRPr lang="es-CL" dirty="0"/>
          </a:p>
          <a:p>
            <a:r>
              <a:rPr lang="es-CL" dirty="0">
                <a:hlinkClick r:id="rId3"/>
              </a:rPr>
              <a:t>https://youtu.be/RpNRRR2JCxc</a:t>
            </a:r>
            <a:endParaRPr lang="es-CL" dirty="0"/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6F7957B-335D-4E76-9D35-17D578683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408" y="2262822"/>
            <a:ext cx="4553944" cy="322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122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59855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es-ES" sz="3600" dirty="0"/>
              <a:t>Ruta de Trabajo</a:t>
            </a:r>
          </a:p>
        </p:txBody>
      </p:sp>
      <p:sp>
        <p:nvSpPr>
          <p:cNvPr id="8" name="Cuadro de texto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1547813" y="2459504"/>
            <a:ext cx="909637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rgbClr val="0070C0"/>
                </a:solidFill>
              </a:rPr>
              <a:t>A partir del martes 06 de Abril los kahoot llevarán nota</a:t>
            </a:r>
          </a:p>
          <a:p>
            <a:pPr marL="571500" indent="-571500" rtl="0">
              <a:buFont typeface="Arial" panose="020B0604020202020204" pitchFamily="34" charset="0"/>
              <a:buChar char="•"/>
            </a:pPr>
            <a:endParaRPr lang="es-ES" sz="4400" dirty="0">
              <a:solidFill>
                <a:srgbClr val="0070C0"/>
              </a:solidFill>
            </a:endParaRPr>
          </a:p>
          <a:p>
            <a:pPr marL="571500" indent="-571500" rtl="0">
              <a:buFont typeface="Arial" panose="020B0604020202020204" pitchFamily="34" charset="0"/>
              <a:buChar char="•"/>
            </a:pPr>
            <a:r>
              <a:rPr lang="es-ES" sz="4400" dirty="0">
                <a:solidFill>
                  <a:srgbClr val="0070C0"/>
                </a:solidFill>
              </a:rPr>
              <a:t>Esta semana no hay tareas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168132" y="877531"/>
            <a:ext cx="4546895" cy="1014370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spc="-30" dirty="0"/>
              <a:t>Instrumentos de cuerda frotada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16C4DF-BD76-4DFD-9788-A65985F05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sz="2000" dirty="0"/>
              <a:t>Violín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3</a:t>
            </a:fld>
            <a:endParaRPr lang="es-E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253B478-7CE5-4162-80C7-9E167AC80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955" y="2440853"/>
            <a:ext cx="4234320" cy="423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8017F206-C34C-4820-9315-C78C2561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</p:spPr>
        <p:txBody>
          <a:bodyPr/>
          <a:lstStyle/>
          <a:p>
            <a:r>
              <a:rPr lang="en-US" dirty="0"/>
              <a:t>Familia de </a:t>
            </a:r>
            <a:r>
              <a:rPr lang="es-CL" dirty="0"/>
              <a:t>las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96847A-F87B-4F0F-B468-C76424731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28" r="2" b="19013"/>
          <a:stretch/>
        </p:blipFill>
        <p:spPr>
          <a:xfrm>
            <a:off x="1950721" y="2119257"/>
            <a:ext cx="8261873" cy="36038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73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08589D-F1EA-422A-8822-318D5DD43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309" y="68263"/>
            <a:ext cx="9335381" cy="6721475"/>
          </a:xfrm>
          <a:prstGeom prst="rect">
            <a:avLst/>
          </a:prstGeom>
          <a:noFill/>
        </p:spPr>
      </p:pic>
      <p:sp>
        <p:nvSpPr>
          <p:cNvPr id="5" name="Marcador de número de diapositiva 4" hidden="1">
            <a:extLst>
              <a:ext uri="{FF2B5EF4-FFF2-40B4-BE49-F238E27FC236}">
                <a16:creationId xmlns:a16="http://schemas.microsoft.com/office/drawing/2014/main" id="{566B3A51-8993-4309-A1D2-A85B5F063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883A538-FF64-49C4-BBBF-78C20D49801F}" type="slidenum">
              <a:rPr lang="es-CL" smtClean="0"/>
              <a:pPr>
                <a:spcAft>
                  <a:spcPts val="600"/>
                </a:spcAft>
              </a:pPr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8325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37778-4770-466D-B9E8-05CAED876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6997" y="330512"/>
            <a:ext cx="4784720" cy="1325563"/>
          </a:xfrm>
        </p:spPr>
        <p:txBody>
          <a:bodyPr/>
          <a:lstStyle/>
          <a:p>
            <a:r>
              <a:rPr lang="es-CL" dirty="0"/>
              <a:t>Cuerda Frotada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513E237-71E7-4284-80AA-ACC358A3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062" y="360901"/>
            <a:ext cx="7073901" cy="613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15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BD6CC372-EE08-4CC4-A6DE-24393EBF2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2800" dirty="0"/>
              <a:t>Características de los instrumentos de Cuerda Frotada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D839DF-26FC-434A-BBA8-FE1DF1D83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825" y="1739900"/>
            <a:ext cx="10442575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s-ES" sz="2400" dirty="0">
                <a:solidFill>
                  <a:srgbClr val="000000"/>
                </a:solidFill>
                <a:latin typeface="Open Sans"/>
              </a:rPr>
              <a:t>N</a:t>
            </a: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ecesitan ser frotados por un arco para que los sonidos se emitan.</a:t>
            </a:r>
          </a:p>
          <a:p>
            <a:pPr algn="l">
              <a:lnSpc>
                <a:spcPct val="150000"/>
              </a:lnSpc>
            </a:pP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Esto se produce gracias a la rozadura de un arco, que produce la vibración de las cuerdas y emitirá unos  sonidos u otros en función de su posición sobre las cuerdas.</a:t>
            </a: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En la colocación de la orquesta, son los que </a:t>
            </a:r>
            <a:r>
              <a:rPr lang="es-ES" sz="2400" i="0" dirty="0">
                <a:solidFill>
                  <a:srgbClr val="000000"/>
                </a:solidFill>
                <a:effectLst/>
                <a:latin typeface="Open Sans"/>
              </a:rPr>
              <a:t>constituyen la base, es decir, los que se encuentran en el semicírculo más cercano al director.</a:t>
            </a:r>
          </a:p>
          <a:p>
            <a:pPr algn="l">
              <a:lnSpc>
                <a:spcPct val="150000"/>
              </a:lnSpc>
            </a:pP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Todos tienen </a:t>
            </a:r>
            <a:r>
              <a:rPr lang="es-ES" sz="2400" b="1" i="0" u="none" strike="noStrike" dirty="0">
                <a:solidFill>
                  <a:srgbClr val="F77B2E"/>
                </a:solidFill>
                <a:effectLst/>
                <a:latin typeface="inherit"/>
              </a:rPr>
              <a:t> </a:t>
            </a:r>
            <a:r>
              <a:rPr lang="es-ES" sz="2400" b="1" i="0" u="none" strike="noStrike" dirty="0">
                <a:effectLst/>
                <a:latin typeface="Open Sans"/>
              </a:rPr>
              <a:t>4 cuerdas </a:t>
            </a:r>
            <a:r>
              <a:rPr lang="es-ES" sz="2400" b="0" i="0" dirty="0">
                <a:solidFill>
                  <a:srgbClr val="000000"/>
                </a:solidFill>
                <a:effectLst/>
                <a:latin typeface="Open Sans"/>
              </a:rPr>
              <a:t>(actualmente sintéticas en su mayoría), que dependen del tamaño y, por lo tanto, emitirán sonidos diferentes.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277614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CB0DBA0-39C8-4C8D-B75A-AB9B9EAF8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67"/>
          <a:stretch/>
        </p:blipFill>
        <p:spPr>
          <a:xfrm>
            <a:off x="1800225" y="866409"/>
            <a:ext cx="7991475" cy="513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61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113F7-5DBE-446C-9C52-83D0A25EE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540000">
            <a:off x="1530923" y="1045465"/>
            <a:ext cx="4084320" cy="1499616"/>
          </a:xfrm>
        </p:spPr>
        <p:txBody>
          <a:bodyPr anchor="b">
            <a:normAutofit/>
          </a:bodyPr>
          <a:lstStyle/>
          <a:p>
            <a:r>
              <a:rPr lang="es-CL" dirty="0"/>
              <a:t>Partes del Arco de Cuerdas Frotadas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DEDE62-C661-4044-B270-42DC9BFF5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">
            <a:off x="7685314" y="1210216"/>
            <a:ext cx="1914851" cy="4539412"/>
          </a:xfrm>
          <a:prstGeom prst="rect">
            <a:avLst/>
          </a:prstGeom>
          <a:noFill/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BA2169-FDC5-4375-BBC2-4589D3F32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624" y="2993069"/>
            <a:ext cx="2854993" cy="28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383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381</TotalTime>
  <Words>504</Words>
  <Application>Microsoft Office PowerPoint</Application>
  <PresentationFormat>Panorámica</PresentationFormat>
  <Paragraphs>76</Paragraphs>
  <Slides>22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1" baseType="lpstr">
      <vt:lpstr>arial</vt:lpstr>
      <vt:lpstr>arial</vt:lpstr>
      <vt:lpstr>arial unicode ms</vt:lpstr>
      <vt:lpstr>Calibri</vt:lpstr>
      <vt:lpstr>Comic Sans MS</vt:lpstr>
      <vt:lpstr>Franklin Gothic Book</vt:lpstr>
      <vt:lpstr>inherit</vt:lpstr>
      <vt:lpstr>Open Sans</vt:lpstr>
      <vt:lpstr>Tema de Office</vt:lpstr>
      <vt:lpstr>Clases de Música </vt:lpstr>
      <vt:lpstr>Kahoot</vt:lpstr>
      <vt:lpstr>Instrumentos de cuerda frotada</vt:lpstr>
      <vt:lpstr>Familia de las Cuerdas Frotadas</vt:lpstr>
      <vt:lpstr>Presentación de PowerPoint</vt:lpstr>
      <vt:lpstr>Cuerda Frotada</vt:lpstr>
      <vt:lpstr>Características de los instrumentos de Cuerda Frotada</vt:lpstr>
      <vt:lpstr>Presentación de PowerPoint</vt:lpstr>
      <vt:lpstr>Partes del Arco de Cuerdas Frotadas</vt:lpstr>
      <vt:lpstr>Violín</vt:lpstr>
      <vt:lpstr>Audición y video de violín</vt:lpstr>
      <vt:lpstr>Viola</vt:lpstr>
      <vt:lpstr>Audición y video de Viola</vt:lpstr>
      <vt:lpstr>Violonchello</vt:lpstr>
      <vt:lpstr>Violonchello</vt:lpstr>
      <vt:lpstr>Audición y video del Violonchelo</vt:lpstr>
      <vt:lpstr>Contrabajo</vt:lpstr>
      <vt:lpstr>Contrabajo</vt:lpstr>
      <vt:lpstr>Audición y video Contrabajo</vt:lpstr>
      <vt:lpstr>Familia de las cuerdas frotadas</vt:lpstr>
      <vt:lpstr>Cuarteto familia de cuerdas frotadas</vt:lpstr>
      <vt:lpstr>Ruta de Trabajo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Clases de Música </dc:title>
  <dc:creator>Claudia Coñuecar</dc:creator>
  <cp:lastModifiedBy>Claudia Coñuecar</cp:lastModifiedBy>
  <cp:revision>1</cp:revision>
  <dcterms:created xsi:type="dcterms:W3CDTF">2021-03-26T23:49:37Z</dcterms:created>
  <dcterms:modified xsi:type="dcterms:W3CDTF">2021-03-30T14:14:20Z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