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01633" y="372754"/>
            <a:ext cx="4442367" cy="2222725"/>
          </a:xfrm>
        </p:spPr>
        <p:txBody>
          <a:bodyPr/>
          <a:lstStyle/>
          <a:p>
            <a:pPr algn="ctr"/>
            <a:r>
              <a:rPr lang="es-ES" sz="5400" u="sng" dirty="0" smtClean="0">
                <a:solidFill>
                  <a:srgbClr val="053301"/>
                </a:solidFill>
              </a:rPr>
              <a:t>RUTA </a:t>
            </a:r>
            <a:br>
              <a:rPr lang="es-ES" sz="5400" u="sng" dirty="0" smtClean="0">
                <a:solidFill>
                  <a:srgbClr val="053301"/>
                </a:solidFill>
              </a:rPr>
            </a:br>
            <a:r>
              <a:rPr lang="es-ES" sz="5400" u="sng" dirty="0" smtClean="0">
                <a:solidFill>
                  <a:srgbClr val="053301"/>
                </a:solidFill>
              </a:rPr>
              <a:t>DE TRABAJO</a:t>
            </a:r>
            <a:endParaRPr lang="es-ES" sz="5400" u="sng" dirty="0">
              <a:solidFill>
                <a:srgbClr val="05330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0191" y="3328220"/>
            <a:ext cx="3420807" cy="1752600"/>
          </a:xfrm>
        </p:spPr>
        <p:txBody>
          <a:bodyPr/>
          <a:lstStyle/>
          <a:p>
            <a:r>
              <a:rPr lang="es-ES" dirty="0" smtClean="0">
                <a:solidFill>
                  <a:srgbClr val="053301"/>
                </a:solidFill>
              </a:rPr>
              <a:t>HISTORIA Y GEOGRAF</a:t>
            </a:r>
            <a:r>
              <a:rPr lang="es-ES" dirty="0" smtClean="0">
                <a:solidFill>
                  <a:srgbClr val="053301"/>
                </a:solidFill>
              </a:rPr>
              <a:t>ÍA</a:t>
            </a:r>
          </a:p>
          <a:p>
            <a:r>
              <a:rPr lang="es-ES" dirty="0" smtClean="0">
                <a:solidFill>
                  <a:srgbClr val="053301"/>
                </a:solidFill>
              </a:rPr>
              <a:t>1º BÁSICO</a:t>
            </a:r>
          </a:p>
          <a:p>
            <a:endParaRPr lang="es-ES" dirty="0">
              <a:solidFill>
                <a:srgbClr val="053301"/>
              </a:solidFill>
            </a:endParaRPr>
          </a:p>
          <a:p>
            <a:r>
              <a:rPr lang="es-ES" dirty="0" smtClean="0">
                <a:solidFill>
                  <a:srgbClr val="053301"/>
                </a:solidFill>
              </a:rPr>
              <a:t>SEMANA 29 AL 01 DE ABRIL</a:t>
            </a:r>
            <a:endParaRPr lang="es-ES" dirty="0">
              <a:solidFill>
                <a:srgbClr val="053301"/>
              </a:solidFill>
            </a:endParaRPr>
          </a:p>
        </p:txBody>
      </p:sp>
      <p:pic>
        <p:nvPicPr>
          <p:cNvPr id="5" name="Imagen 4" descr="png-transparent-way-to-school-children-child-student-music-thumbnail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8776" r="18095" b="7684"/>
          <a:stretch/>
        </p:blipFill>
        <p:spPr>
          <a:xfrm>
            <a:off x="593609" y="483201"/>
            <a:ext cx="4108023" cy="61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>
                <a:solidFill>
                  <a:srgbClr val="053301"/>
                </a:solidFill>
              </a:rPr>
              <a:t>EVALUACI</a:t>
            </a:r>
            <a:r>
              <a:rPr lang="es-ES" u="sng" dirty="0" smtClean="0">
                <a:solidFill>
                  <a:srgbClr val="053301"/>
                </a:solidFill>
              </a:rPr>
              <a:t>ÓN DIAGNÓSTICA</a:t>
            </a:r>
            <a:endParaRPr lang="es-ES" u="sng" dirty="0">
              <a:solidFill>
                <a:srgbClr val="053301"/>
              </a:solidFill>
            </a:endParaRPr>
          </a:p>
        </p:txBody>
      </p:sp>
      <p:pic>
        <p:nvPicPr>
          <p:cNvPr id="4" name="Imagen 3" descr="Captura de pantalla 2021-03-30 a la(s) 00.07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25028" r="67541" b="12647"/>
          <a:stretch/>
        </p:blipFill>
        <p:spPr>
          <a:xfrm rot="168978">
            <a:off x="2945870" y="1722503"/>
            <a:ext cx="3524596" cy="463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837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>
                <a:solidFill>
                  <a:srgbClr val="053301"/>
                </a:solidFill>
              </a:rPr>
              <a:t>¡¡</a:t>
            </a:r>
            <a:r>
              <a:rPr lang="es-ES" u="sng" dirty="0" smtClean="0">
                <a:solidFill>
                  <a:srgbClr val="053301"/>
                </a:solidFill>
              </a:rPr>
              <a:t>IMPORTANTE!!</a:t>
            </a:r>
            <a:endParaRPr lang="es-ES" u="sng" dirty="0">
              <a:solidFill>
                <a:srgbClr val="05330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>
                <a:solidFill>
                  <a:srgbClr val="053301"/>
                </a:solidFill>
              </a:rPr>
              <a:t>LA EVALUACI</a:t>
            </a:r>
            <a:r>
              <a:rPr lang="es-ES" sz="2400" dirty="0" smtClean="0">
                <a:solidFill>
                  <a:srgbClr val="053301"/>
                </a:solidFill>
              </a:rPr>
              <a:t>ÓN DIAGNÓSTICA DEBE REALIZARLA EL NIÑO O NIÑA DE FORMA AUTÓNOMA. </a:t>
            </a:r>
          </a:p>
          <a:p>
            <a:pPr marL="0" indent="0" algn="ctr">
              <a:buNone/>
            </a:pPr>
            <a:endParaRPr lang="es-ES" sz="2400" dirty="0" smtClean="0">
              <a:solidFill>
                <a:srgbClr val="053301"/>
              </a:solidFill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53301"/>
                </a:solidFill>
              </a:rPr>
              <a:t>EL APODERADO NO DEBE CONTESTAR LAS PREGUNTAS, SOLO AYUDARLES A LEER LAS INDICACIONES.</a:t>
            </a:r>
          </a:p>
          <a:p>
            <a:pPr marL="0" indent="0" algn="ctr">
              <a:buNone/>
            </a:pPr>
            <a:endParaRPr lang="es-ES" sz="2400" dirty="0" smtClean="0">
              <a:solidFill>
                <a:srgbClr val="053301"/>
              </a:solidFill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053301"/>
                </a:solidFill>
              </a:rPr>
              <a:t>LA FECHA MÁXIMA DE ENTREGA DE ESTA EVALUACIÓN ES EL JUEVES 01 DE ABRIL.</a:t>
            </a:r>
            <a:endParaRPr lang="es-ES" sz="2400" dirty="0">
              <a:solidFill>
                <a:srgbClr val="053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u="sng" dirty="0" smtClean="0">
                <a:solidFill>
                  <a:srgbClr val="053301"/>
                </a:solidFill>
              </a:rPr>
              <a:t>MESES DEL AÑO </a:t>
            </a:r>
            <a:endParaRPr lang="es-ES" sz="5400" u="sng" dirty="0">
              <a:solidFill>
                <a:srgbClr val="053301"/>
              </a:solidFill>
            </a:endParaRPr>
          </a:p>
        </p:txBody>
      </p:sp>
      <p:sp>
        <p:nvSpPr>
          <p:cNvPr id="4" name="Estrella de 8 puntas 3"/>
          <p:cNvSpPr/>
          <p:nvPr/>
        </p:nvSpPr>
        <p:spPr>
          <a:xfrm rot="20952492">
            <a:off x="539591" y="1533397"/>
            <a:ext cx="3328095" cy="2954482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¿QUI</a:t>
            </a:r>
            <a:r>
              <a:rPr lang="es-ES" sz="2400" dirty="0" smtClean="0"/>
              <a:t>ÉN CONOCE </a:t>
            </a:r>
            <a:r>
              <a:rPr lang="es-ES" sz="2400" dirty="0" smtClean="0"/>
              <a:t>LOS MESES? NOMBRELOS</a:t>
            </a:r>
            <a:endParaRPr lang="es-ES" sz="2400" dirty="0"/>
          </a:p>
        </p:txBody>
      </p:sp>
      <p:sp>
        <p:nvSpPr>
          <p:cNvPr id="5" name="Estrella de 8 puntas 4"/>
          <p:cNvSpPr/>
          <p:nvPr/>
        </p:nvSpPr>
        <p:spPr>
          <a:xfrm rot="555285">
            <a:off x="5164768" y="1570457"/>
            <a:ext cx="3328095" cy="2954482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¿CU</a:t>
            </a:r>
            <a:r>
              <a:rPr lang="es-ES" sz="2400" dirty="0" smtClean="0"/>
              <a:t>ÁNTOS MESES SON?</a:t>
            </a:r>
            <a:endParaRPr lang="es-ES" sz="2400" dirty="0"/>
          </a:p>
        </p:txBody>
      </p:sp>
      <p:sp>
        <p:nvSpPr>
          <p:cNvPr id="6" name="Estrella de 8 puntas 5"/>
          <p:cNvSpPr/>
          <p:nvPr/>
        </p:nvSpPr>
        <p:spPr>
          <a:xfrm>
            <a:off x="2915122" y="3614243"/>
            <a:ext cx="3328095" cy="2954482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¿EN QUE MES NOS ENCONTRAMOS AHORA</a:t>
            </a:r>
            <a:r>
              <a:rPr lang="es-ES" sz="2400" dirty="0" smtClean="0"/>
              <a:t>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326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23459"/>
          </a:xfrm>
        </p:spPr>
        <p:txBody>
          <a:bodyPr/>
          <a:lstStyle/>
          <a:p>
            <a:pPr algn="ctr"/>
            <a:r>
              <a:rPr lang="es-ES" u="sng" dirty="0" smtClean="0">
                <a:solidFill>
                  <a:srgbClr val="053301"/>
                </a:solidFill>
              </a:rPr>
              <a:t>POEMA DE LOS MESES</a:t>
            </a:r>
            <a:endParaRPr lang="es-ES" u="sng" dirty="0">
              <a:solidFill>
                <a:srgbClr val="05330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0147" y="1256322"/>
            <a:ext cx="3823947" cy="5259986"/>
          </a:xfrm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CON LOS DEDOS DE LA MANO,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HAGO CUENTA DE MIS AÑOS.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UNO, DOS, TRES, CUATRO Y CINCO.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¡QUE PRONTO SE PASA UN AÑO!</a:t>
            </a:r>
          </a:p>
          <a:p>
            <a:pPr marL="0" indent="0" algn="ctr">
              <a:buNone/>
            </a:pPr>
            <a:endParaRPr lang="es-ES" sz="1600" dirty="0">
              <a:solidFill>
                <a:srgbClr val="053301"/>
              </a:solidFill>
            </a:endParaRP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ENERO Y FEBRERO,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LOS MESES PRIMEROS.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VIENTOS Y AGUAS MIL 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TRAEN MARZO Y ABRIL,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MAYO Y JUNIO SIN HOJAS</a:t>
            </a:r>
          </a:p>
          <a:p>
            <a:pPr marL="0" indent="0" algn="ctr"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LOS </a:t>
            </a:r>
            <a:r>
              <a:rPr lang="es-ES" sz="1600" dirty="0" smtClean="0">
                <a:solidFill>
                  <a:srgbClr val="053301"/>
                </a:solidFill>
              </a:rPr>
              <a:t>Á</a:t>
            </a:r>
            <a:r>
              <a:rPr lang="es-ES" sz="1600" dirty="0" smtClean="0">
                <a:solidFill>
                  <a:srgbClr val="053301"/>
                </a:solidFill>
              </a:rPr>
              <a:t>RBOLES DEL JARD</a:t>
            </a:r>
            <a:r>
              <a:rPr lang="es-ES" sz="1600" dirty="0" smtClean="0">
                <a:solidFill>
                  <a:srgbClr val="053301"/>
                </a:solidFill>
              </a:rPr>
              <a:t>ÍN.</a:t>
            </a:r>
            <a:endParaRPr lang="es-ES" sz="1600" dirty="0">
              <a:solidFill>
                <a:srgbClr val="05330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942689" y="1256322"/>
            <a:ext cx="3588720" cy="52599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JULIO MOJA EL PISO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Y AGOSTO COMIENZA A SECAR.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SEPTIEMBRE Y OCTUBRE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LOS FRUTOS NOS TRAER</a:t>
            </a:r>
            <a:r>
              <a:rPr lang="es-ES" sz="1600" dirty="0" smtClean="0">
                <a:solidFill>
                  <a:srgbClr val="053301"/>
                </a:solidFill>
              </a:rPr>
              <a:t>ÁN.</a:t>
            </a:r>
          </a:p>
          <a:p>
            <a:pPr marL="0" indent="0" algn="ctr">
              <a:buFont typeface="Wingdings 2" pitchFamily="18" charset="2"/>
              <a:buNone/>
            </a:pPr>
            <a:endParaRPr lang="es-ES" sz="1600" dirty="0">
              <a:solidFill>
                <a:srgbClr val="05330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NOVIEMBRE, SU CALOR DA,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Y EN DICIEMBRE LLEGA LA NAVIDAD.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DOCE MESES QUE , AL PASAR,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1600" dirty="0" smtClean="0">
                <a:solidFill>
                  <a:srgbClr val="053301"/>
                </a:solidFill>
              </a:rPr>
              <a:t>NOS DA UN AÑO M</a:t>
            </a:r>
            <a:r>
              <a:rPr lang="es-ES" sz="1600" dirty="0" smtClean="0">
                <a:solidFill>
                  <a:srgbClr val="053301"/>
                </a:solidFill>
              </a:rPr>
              <a:t>ÁS.</a:t>
            </a:r>
            <a:endParaRPr lang="es-ES" sz="1600" dirty="0">
              <a:solidFill>
                <a:srgbClr val="053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4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>
                <a:solidFill>
                  <a:srgbClr val="053301"/>
                </a:solidFill>
              </a:rPr>
              <a:t>VIDEO DE LOS MESES DEL AÑO</a:t>
            </a:r>
            <a:endParaRPr lang="es-ES" u="sng" dirty="0">
              <a:solidFill>
                <a:srgbClr val="053301"/>
              </a:solidFill>
            </a:endParaRPr>
          </a:p>
        </p:txBody>
      </p:sp>
      <p:pic>
        <p:nvPicPr>
          <p:cNvPr id="4" name="Marcador de contenido 3" descr="Captura de pantalla 2021-03-29 a la(s) 23.59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24447" r="46248" b="36519"/>
          <a:stretch/>
        </p:blipFill>
        <p:spPr>
          <a:xfrm>
            <a:off x="966340" y="1635979"/>
            <a:ext cx="7396610" cy="4825106"/>
          </a:xfrm>
        </p:spPr>
      </p:pic>
    </p:spTree>
    <p:extLst>
      <p:ext uri="{BB962C8B-B14F-4D97-AF65-F5344CB8AC3E}">
        <p14:creationId xmlns:p14="http://schemas.microsoft.com/office/powerpoint/2010/main" val="33314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53301"/>
                </a:solidFill>
              </a:rPr>
              <a:t>¡¡¡ES HORA DE JUGAR!!!</a:t>
            </a:r>
            <a:endParaRPr lang="es-ES" dirty="0">
              <a:solidFill>
                <a:srgbClr val="05330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663131"/>
            <a:ext cx="7583487" cy="420893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LA T</a:t>
            </a:r>
            <a:r>
              <a:rPr lang="es-ES" dirty="0" smtClean="0">
                <a:solidFill>
                  <a:srgbClr val="053301"/>
                </a:solidFill>
              </a:rPr>
              <a:t>IA CAMILA, IRÁ DICIENDO LOS MESES DEL AÑO</a:t>
            </a:r>
            <a:r>
              <a:rPr lang="mr-IN" dirty="0" smtClean="0">
                <a:solidFill>
                  <a:srgbClr val="053301"/>
                </a:solidFill>
              </a:rPr>
              <a:t>…</a:t>
            </a:r>
            <a:r>
              <a:rPr lang="es-ES_tradnl" dirty="0" smtClean="0">
                <a:solidFill>
                  <a:srgbClr val="05330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_tradnl" dirty="0" smtClean="0">
                <a:solidFill>
                  <a:srgbClr val="053301"/>
                </a:solidFill>
              </a:rPr>
              <a:t>PERO OJO!! CUANDO ELLA DIGA EL MES DE TU CUMPLEAÑOS DEBES PONERTE DE PIE!!</a:t>
            </a:r>
            <a:endParaRPr lang="es-ES" dirty="0">
              <a:solidFill>
                <a:srgbClr val="053301"/>
              </a:solidFill>
            </a:endParaRPr>
          </a:p>
        </p:txBody>
      </p:sp>
      <p:pic>
        <p:nvPicPr>
          <p:cNvPr id="5" name="Imagen 4" descr="unnam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42" y="3244348"/>
            <a:ext cx="3213285" cy="321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31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53301"/>
                </a:solidFill>
              </a:rPr>
              <a:t>TAREA</a:t>
            </a:r>
            <a:br>
              <a:rPr lang="es-ES" dirty="0" smtClean="0">
                <a:solidFill>
                  <a:srgbClr val="053301"/>
                </a:solidFill>
              </a:rPr>
            </a:br>
            <a:r>
              <a:rPr lang="es-ES" sz="2400" dirty="0" smtClean="0">
                <a:solidFill>
                  <a:srgbClr val="053301"/>
                </a:solidFill>
              </a:rPr>
              <a:t>(EN EL BUZ</a:t>
            </a:r>
            <a:r>
              <a:rPr lang="es-ES" sz="2400" dirty="0" smtClean="0">
                <a:solidFill>
                  <a:srgbClr val="053301"/>
                </a:solidFill>
              </a:rPr>
              <a:t>ÓN)</a:t>
            </a:r>
            <a:endParaRPr lang="es-ES" dirty="0">
              <a:solidFill>
                <a:srgbClr val="053301"/>
              </a:solidFill>
            </a:endParaRPr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2471" r="8715"/>
          <a:stretch/>
        </p:blipFill>
        <p:spPr>
          <a:xfrm>
            <a:off x="5908485" y="381000"/>
            <a:ext cx="966340" cy="1144799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1.- EN EL LIBRO APTUS, MODULO 2, P</a:t>
            </a:r>
            <a:r>
              <a:rPr lang="es-ES" dirty="0" smtClean="0">
                <a:solidFill>
                  <a:srgbClr val="053301"/>
                </a:solidFill>
              </a:rPr>
              <a:t>ÁGINA 11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2.- COMPLETAR CON EL NOMBRE Y APELLIDO DE CADA NIÑO O NIÑA Y ADEMÁS ESCRIBIR EL DÍA Y MES DE NACIMIENTO, DONDE CORRESPONDA.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3.- COLOREAR LA TORTA DE FORMA ORDENADA (SIN SALIRSE DE LOS MARGENES)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4.- FECHA MÁXIMA DE ENTREGA DE ESTA TAREA: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53301"/>
                </a:solidFill>
              </a:rPr>
              <a:t>DOMINGO 04 DE ABRIL</a:t>
            </a:r>
            <a:endParaRPr lang="es-ES" dirty="0">
              <a:solidFill>
                <a:srgbClr val="053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751</TotalTime>
  <Words>308</Words>
  <Application>Microsoft Macintosh PowerPoint</Application>
  <PresentationFormat>Presentación en pantalla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Revolución</vt:lpstr>
      <vt:lpstr>RUTA  DE TRABAJO</vt:lpstr>
      <vt:lpstr>EVALUACIÓN DIAGNÓSTICA</vt:lpstr>
      <vt:lpstr>¡¡IMPORTANTE!!</vt:lpstr>
      <vt:lpstr>MESES DEL AÑO </vt:lpstr>
      <vt:lpstr>POEMA DE LOS MESES</vt:lpstr>
      <vt:lpstr>VIDEO DE LOS MESES DEL AÑO</vt:lpstr>
      <vt:lpstr>¡¡¡ES HORA DE JUGAR!!!</vt:lpstr>
      <vt:lpstr>TAREA (EN EL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4</cp:revision>
  <dcterms:created xsi:type="dcterms:W3CDTF">2021-03-30T02:42:30Z</dcterms:created>
  <dcterms:modified xsi:type="dcterms:W3CDTF">2021-03-30T15:14:02Z</dcterms:modified>
</cp:coreProperties>
</file>