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2"/>
  </p:notesMasterIdLst>
  <p:sldIdLst>
    <p:sldId id="256" r:id="rId2"/>
    <p:sldId id="257" r:id="rId3"/>
    <p:sldId id="259" r:id="rId4"/>
    <p:sldId id="261" r:id="rId5"/>
    <p:sldId id="278" r:id="rId6"/>
    <p:sldId id="258" r:id="rId7"/>
    <p:sldId id="268" r:id="rId8"/>
    <p:sldId id="260" r:id="rId9"/>
    <p:sldId id="267" r:id="rId10"/>
    <p:sldId id="262" r:id="rId11"/>
    <p:sldId id="266" r:id="rId12"/>
    <p:sldId id="275" r:id="rId13"/>
    <p:sldId id="264" r:id="rId14"/>
    <p:sldId id="277" r:id="rId15"/>
    <p:sldId id="269" r:id="rId16"/>
    <p:sldId id="298" r:id="rId17"/>
    <p:sldId id="299" r:id="rId18"/>
    <p:sldId id="300" r:id="rId19"/>
    <p:sldId id="301" r:id="rId20"/>
    <p:sldId id="279" r:id="rId21"/>
  </p:sldIdLst>
  <p:sldSz cx="9144000" cy="5143500" type="screen16x9"/>
  <p:notesSz cx="6858000" cy="9144000"/>
  <p:embeddedFontLst>
    <p:embeddedFont>
      <p:font typeface="Amatic SC" panose="020B0604020202020204" charset="-79"/>
      <p:regular r:id="rId23"/>
      <p:bold r:id="rId24"/>
    </p:embeddedFont>
    <p:embeddedFont>
      <p:font typeface="Cavolini" panose="03000502040302020204" pitchFamily="66" charset="0"/>
      <p:regular r:id="rId25"/>
      <p:bold r:id="rId26"/>
      <p:italic r:id="rId27"/>
      <p:boldItalic r:id="rId28"/>
    </p:embeddedFon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Forte" panose="03060902040502070203" pitchFamily="66" charset="0"/>
      <p:regular r:id="rId33"/>
    </p:embeddedFont>
    <p:embeddedFont>
      <p:font typeface="Gloria Hallelujah" panose="020B0604020202020204" charset="0"/>
      <p:regular r:id="rId34"/>
    </p:embeddedFont>
    <p:embeddedFont>
      <p:font typeface="Kristen ITC" panose="03050502040202030202" pitchFamily="66" charset="0"/>
      <p:regular r:id="rId35"/>
    </p:embeddedFont>
    <p:embeddedFont>
      <p:font typeface="Lato" panose="020B0604020202020204" charset="0"/>
      <p:regular r:id="rId36"/>
      <p:bold r:id="rId37"/>
      <p:italic r:id="rId38"/>
      <p:boldItalic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  <p:embeddedFont>
      <p:font typeface="Source Sans Pro SemiBold" panose="020B0603030403020204" pitchFamily="34" charset="0"/>
      <p:bold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1FFFAE-B7E8-455A-AB73-7F8BD6EC87F7}">
  <a:tblStyle styleId="{1D1FFFAE-B7E8-455A-AB73-7F8BD6EC87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52d32caf4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52d32caf4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52d32caf4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52d32caf4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2d32caf41_0_1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52d32caf41_0_1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52d32caf4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52d32caf4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52d32caf41_0_1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52d32caf41_0_1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52d32caf41_0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52d32caf41_0_1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52d32caf41_0_1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52d32caf41_0_1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43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52d32caf4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52d32caf4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150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2d32caf4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2d32caf4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504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2d32caf41_0_1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52d32caf41_0_1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88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2d32caf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52d32caf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52d32caf41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52d32caf41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52d32caf4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52d32caf4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2d32caf4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2d32caf4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52d32caf41_0_1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52d32caf41_0_1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2d32caf4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52d32caf4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52d32caf41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52d32caf41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52d32caf4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52d32caf4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52d32caf4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52d32caf4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797875" y="652375"/>
            <a:ext cx="5688401" cy="3992938"/>
          </a:xfrm>
          <a:custGeom>
            <a:avLst/>
            <a:gdLst/>
            <a:ahLst/>
            <a:cxnLst/>
            <a:rect l="l" t="t" r="r" b="b"/>
            <a:pathLst>
              <a:path w="13796" h="14030" extrusionOk="0">
                <a:moveTo>
                  <a:pt x="11018" y="1"/>
                </a:moveTo>
                <a:lnTo>
                  <a:pt x="0" y="3021"/>
                </a:lnTo>
                <a:lnTo>
                  <a:pt x="2769" y="14030"/>
                </a:lnTo>
                <a:cubicBezTo>
                  <a:pt x="5639" y="13612"/>
                  <a:pt x="8500" y="13135"/>
                  <a:pt x="11353" y="12608"/>
                </a:cubicBezTo>
                <a:cubicBezTo>
                  <a:pt x="11294" y="11771"/>
                  <a:pt x="11244" y="10935"/>
                  <a:pt x="11202" y="10098"/>
                </a:cubicBezTo>
                <a:cubicBezTo>
                  <a:pt x="12064" y="9789"/>
                  <a:pt x="12925" y="9504"/>
                  <a:pt x="13795" y="9245"/>
                </a:cubicBezTo>
                <a:cubicBezTo>
                  <a:pt x="12917" y="9128"/>
                  <a:pt x="12039" y="9036"/>
                  <a:pt x="11152" y="8985"/>
                </a:cubicBezTo>
                <a:cubicBezTo>
                  <a:pt x="11018" y="5999"/>
                  <a:pt x="10976" y="3004"/>
                  <a:pt x="110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243661" y="709114"/>
            <a:ext cx="5467809" cy="3684842"/>
          </a:xfrm>
          <a:custGeom>
            <a:avLst/>
            <a:gdLst/>
            <a:ahLst/>
            <a:cxnLst/>
            <a:rect l="l" t="t" r="r" b="b"/>
            <a:pathLst>
              <a:path w="13261" h="13189" extrusionOk="0">
                <a:moveTo>
                  <a:pt x="11288" y="337"/>
                </a:moveTo>
                <a:cubicBezTo>
                  <a:pt x="10886" y="3230"/>
                  <a:pt x="10563" y="6138"/>
                  <a:pt x="10326" y="9047"/>
                </a:cubicBezTo>
                <a:lnTo>
                  <a:pt x="10326" y="9047"/>
                </a:lnTo>
                <a:cubicBezTo>
                  <a:pt x="10302" y="9119"/>
                  <a:pt x="10324" y="9201"/>
                  <a:pt x="10411" y="9227"/>
                </a:cubicBezTo>
                <a:lnTo>
                  <a:pt x="10411" y="9227"/>
                </a:lnTo>
                <a:cubicBezTo>
                  <a:pt x="10424" y="9231"/>
                  <a:pt x="10437" y="9234"/>
                  <a:pt x="10451" y="9235"/>
                </a:cubicBezTo>
                <a:lnTo>
                  <a:pt x="10451" y="9235"/>
                </a:lnTo>
                <a:cubicBezTo>
                  <a:pt x="11077" y="9356"/>
                  <a:pt x="11699" y="9489"/>
                  <a:pt x="12316" y="9639"/>
                </a:cubicBezTo>
                <a:lnTo>
                  <a:pt x="12316" y="9639"/>
                </a:lnTo>
                <a:cubicBezTo>
                  <a:pt x="11658" y="9760"/>
                  <a:pt x="11003" y="9893"/>
                  <a:pt x="10349" y="10035"/>
                </a:cubicBezTo>
                <a:cubicBezTo>
                  <a:pt x="10282" y="10060"/>
                  <a:pt x="10232" y="10118"/>
                  <a:pt x="10232" y="10194"/>
                </a:cubicBezTo>
                <a:cubicBezTo>
                  <a:pt x="10177" y="10980"/>
                  <a:pt x="10122" y="11767"/>
                  <a:pt x="10073" y="12553"/>
                </a:cubicBezTo>
                <a:lnTo>
                  <a:pt x="10073" y="12553"/>
                </a:lnTo>
                <a:cubicBezTo>
                  <a:pt x="7267" y="12713"/>
                  <a:pt x="4468" y="12818"/>
                  <a:pt x="1662" y="12876"/>
                </a:cubicBezTo>
                <a:lnTo>
                  <a:pt x="1662" y="12876"/>
                </a:lnTo>
                <a:cubicBezTo>
                  <a:pt x="1214" y="9210"/>
                  <a:pt x="774" y="5551"/>
                  <a:pt x="334" y="1893"/>
                </a:cubicBezTo>
                <a:lnTo>
                  <a:pt x="334" y="1893"/>
                </a:lnTo>
                <a:lnTo>
                  <a:pt x="11288" y="337"/>
                </a:lnTo>
                <a:close/>
                <a:moveTo>
                  <a:pt x="11464" y="0"/>
                </a:moveTo>
                <a:cubicBezTo>
                  <a:pt x="11452" y="0"/>
                  <a:pt x="11440" y="1"/>
                  <a:pt x="11428" y="4"/>
                </a:cubicBezTo>
                <a:lnTo>
                  <a:pt x="117" y="1610"/>
                </a:lnTo>
                <a:cubicBezTo>
                  <a:pt x="50" y="1627"/>
                  <a:pt x="0" y="1686"/>
                  <a:pt x="9" y="1761"/>
                </a:cubicBezTo>
                <a:cubicBezTo>
                  <a:pt x="460" y="5517"/>
                  <a:pt x="912" y="9273"/>
                  <a:pt x="1364" y="13038"/>
                </a:cubicBezTo>
                <a:cubicBezTo>
                  <a:pt x="1364" y="13122"/>
                  <a:pt x="1439" y="13189"/>
                  <a:pt x="1523" y="13189"/>
                </a:cubicBezTo>
                <a:cubicBezTo>
                  <a:pt x="4426" y="13130"/>
                  <a:pt x="7320" y="13021"/>
                  <a:pt x="10223" y="12854"/>
                </a:cubicBezTo>
                <a:cubicBezTo>
                  <a:pt x="10307" y="12854"/>
                  <a:pt x="10374" y="12787"/>
                  <a:pt x="10374" y="12703"/>
                </a:cubicBezTo>
                <a:cubicBezTo>
                  <a:pt x="10421" y="11909"/>
                  <a:pt x="10477" y="11116"/>
                  <a:pt x="10532" y="10322"/>
                </a:cubicBezTo>
                <a:lnTo>
                  <a:pt x="10532" y="10322"/>
                </a:lnTo>
                <a:cubicBezTo>
                  <a:pt x="11386" y="10130"/>
                  <a:pt x="12240" y="9962"/>
                  <a:pt x="13101" y="9817"/>
                </a:cubicBezTo>
                <a:cubicBezTo>
                  <a:pt x="13260" y="9792"/>
                  <a:pt x="13243" y="9549"/>
                  <a:pt x="13101" y="9516"/>
                </a:cubicBezTo>
                <a:cubicBezTo>
                  <a:pt x="12290" y="9301"/>
                  <a:pt x="11471" y="9117"/>
                  <a:pt x="10645" y="8955"/>
                </a:cubicBezTo>
                <a:lnTo>
                  <a:pt x="10645" y="8955"/>
                </a:lnTo>
                <a:cubicBezTo>
                  <a:pt x="10894" y="6022"/>
                  <a:pt x="11217" y="3105"/>
                  <a:pt x="11629" y="197"/>
                </a:cubicBezTo>
                <a:cubicBezTo>
                  <a:pt x="11651" y="92"/>
                  <a:pt x="11566" y="0"/>
                  <a:pt x="114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flipH="1">
            <a:off x="3326150" y="3427650"/>
            <a:ext cx="2496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35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400000">
            <a:off x="51826" y="196600"/>
            <a:ext cx="1888761" cy="1762891"/>
            <a:chOff x="7280351" y="0"/>
            <a:chExt cx="1888761" cy="1762891"/>
          </a:xfrm>
        </p:grpSpPr>
        <p:sp>
          <p:nvSpPr>
            <p:cNvPr id="13" name="Google Shape;13;p2"/>
            <p:cNvSpPr/>
            <p:nvPr/>
          </p:nvSpPr>
          <p:spPr>
            <a:xfrm>
              <a:off x="7712693" y="55876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170674" y="0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590192" y="21322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948349" y="22282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12751" y="260115"/>
              <a:ext cx="239069" cy="169069"/>
            </a:xfrm>
            <a:custGeom>
              <a:avLst/>
              <a:gdLst/>
              <a:ahLst/>
              <a:cxnLst/>
              <a:rect l="l" t="t" r="r" b="b"/>
              <a:pathLst>
                <a:path w="3487" h="2466" extrusionOk="0">
                  <a:moveTo>
                    <a:pt x="2219" y="0"/>
                  </a:moveTo>
                  <a:cubicBezTo>
                    <a:pt x="2135" y="0"/>
                    <a:pt x="2050" y="39"/>
                    <a:pt x="1996" y="127"/>
                  </a:cubicBezTo>
                  <a:cubicBezTo>
                    <a:pt x="1839" y="367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1"/>
                    <a:pt x="253" y="1353"/>
                  </a:cubicBezTo>
                  <a:cubicBezTo>
                    <a:pt x="721" y="1377"/>
                    <a:pt x="1202" y="1389"/>
                    <a:pt x="1683" y="1401"/>
                  </a:cubicBezTo>
                  <a:cubicBezTo>
                    <a:pt x="1695" y="1749"/>
                    <a:pt x="1767" y="2086"/>
                    <a:pt x="1900" y="2387"/>
                  </a:cubicBezTo>
                  <a:cubicBezTo>
                    <a:pt x="1922" y="2442"/>
                    <a:pt x="1968" y="2465"/>
                    <a:pt x="2016" y="2465"/>
                  </a:cubicBezTo>
                  <a:cubicBezTo>
                    <a:pt x="2093" y="2465"/>
                    <a:pt x="2176" y="2404"/>
                    <a:pt x="2176" y="2314"/>
                  </a:cubicBezTo>
                  <a:cubicBezTo>
                    <a:pt x="2164" y="2014"/>
                    <a:pt x="2152" y="1701"/>
                    <a:pt x="2188" y="1413"/>
                  </a:cubicBezTo>
                  <a:lnTo>
                    <a:pt x="3162" y="1413"/>
                  </a:lnTo>
                  <a:cubicBezTo>
                    <a:pt x="3486" y="1413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6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33846" y="241741"/>
              <a:ext cx="256414" cy="192105"/>
            </a:xfrm>
            <a:custGeom>
              <a:avLst/>
              <a:gdLst/>
              <a:ahLst/>
              <a:cxnLst/>
              <a:rect l="l" t="t" r="r" b="b"/>
              <a:pathLst>
                <a:path w="3740" h="2802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1"/>
                    <a:pt x="1383" y="479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4"/>
                    <a:pt x="217" y="1008"/>
                  </a:cubicBezTo>
                  <a:cubicBezTo>
                    <a:pt x="590" y="1056"/>
                    <a:pt x="987" y="1092"/>
                    <a:pt x="1383" y="1092"/>
                  </a:cubicBezTo>
                  <a:cubicBezTo>
                    <a:pt x="1395" y="1597"/>
                    <a:pt x="1431" y="2102"/>
                    <a:pt x="1455" y="2594"/>
                  </a:cubicBezTo>
                  <a:cubicBezTo>
                    <a:pt x="1461" y="2733"/>
                    <a:pt x="1564" y="2802"/>
                    <a:pt x="1666" y="2802"/>
                  </a:cubicBezTo>
                  <a:cubicBezTo>
                    <a:pt x="1768" y="2802"/>
                    <a:pt x="1870" y="2733"/>
                    <a:pt x="1876" y="2594"/>
                  </a:cubicBezTo>
                  <a:cubicBezTo>
                    <a:pt x="1900" y="2102"/>
                    <a:pt x="1936" y="1597"/>
                    <a:pt x="1948" y="1104"/>
                  </a:cubicBezTo>
                  <a:cubicBezTo>
                    <a:pt x="2441" y="1104"/>
                    <a:pt x="2934" y="1092"/>
                    <a:pt x="3415" y="1092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cubicBezTo>
                    <a:pt x="3255" y="591"/>
                    <a:pt x="3093" y="592"/>
                    <a:pt x="2930" y="592"/>
                  </a:cubicBezTo>
                  <a:cubicBezTo>
                    <a:pt x="2605" y="592"/>
                    <a:pt x="2277" y="587"/>
                    <a:pt x="1948" y="587"/>
                  </a:cubicBezTo>
                  <a:cubicBezTo>
                    <a:pt x="1948" y="479"/>
                    <a:pt x="1948" y="371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712160" y="264023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712160" y="1192870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5"/>
                    <a:pt x="1143" y="225"/>
                  </a:cubicBezTo>
                  <a:cubicBezTo>
                    <a:pt x="1119" y="454"/>
                    <a:pt x="1106" y="670"/>
                    <a:pt x="1119" y="911"/>
                  </a:cubicBezTo>
                  <a:cubicBezTo>
                    <a:pt x="818" y="911"/>
                    <a:pt x="517" y="923"/>
                    <a:pt x="217" y="923"/>
                  </a:cubicBezTo>
                  <a:cubicBezTo>
                    <a:pt x="1" y="935"/>
                    <a:pt x="1" y="1271"/>
                    <a:pt x="217" y="1271"/>
                  </a:cubicBezTo>
                  <a:cubicBezTo>
                    <a:pt x="517" y="1283"/>
                    <a:pt x="830" y="1295"/>
                    <a:pt x="1131" y="1295"/>
                  </a:cubicBezTo>
                  <a:cubicBezTo>
                    <a:pt x="1143" y="1620"/>
                    <a:pt x="1167" y="1944"/>
                    <a:pt x="1179" y="2269"/>
                  </a:cubicBezTo>
                  <a:cubicBezTo>
                    <a:pt x="1185" y="2401"/>
                    <a:pt x="1287" y="2467"/>
                    <a:pt x="1387" y="2467"/>
                  </a:cubicBezTo>
                  <a:cubicBezTo>
                    <a:pt x="1488" y="2467"/>
                    <a:pt x="1587" y="2401"/>
                    <a:pt x="1587" y="2269"/>
                  </a:cubicBezTo>
                  <a:cubicBezTo>
                    <a:pt x="1599" y="1957"/>
                    <a:pt x="1623" y="1632"/>
                    <a:pt x="1647" y="1307"/>
                  </a:cubicBezTo>
                  <a:cubicBezTo>
                    <a:pt x="2140" y="1319"/>
                    <a:pt x="2633" y="1331"/>
                    <a:pt x="3126" y="1331"/>
                  </a:cubicBezTo>
                  <a:cubicBezTo>
                    <a:pt x="3130" y="1332"/>
                    <a:pt x="3133" y="1332"/>
                    <a:pt x="3137" y="1332"/>
                  </a:cubicBezTo>
                  <a:cubicBezTo>
                    <a:pt x="3426" y="1332"/>
                    <a:pt x="3423" y="863"/>
                    <a:pt x="3126" y="863"/>
                  </a:cubicBezTo>
                  <a:cubicBezTo>
                    <a:pt x="2633" y="875"/>
                    <a:pt x="2152" y="887"/>
                    <a:pt x="1659" y="887"/>
                  </a:cubicBezTo>
                  <a:cubicBezTo>
                    <a:pt x="1659" y="670"/>
                    <a:pt x="1647" y="442"/>
                    <a:pt x="1623" y="225"/>
                  </a:cubicBezTo>
                  <a:cubicBezTo>
                    <a:pt x="1605" y="75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5564026">
              <a:off x="8888536" y="1560003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466088" y="287780"/>
              <a:ext cx="264642" cy="134995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280351" y="24524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574014" y="1429612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5400000">
            <a:off x="7105176" y="3084900"/>
            <a:ext cx="1888761" cy="1762891"/>
            <a:chOff x="7280351" y="0"/>
            <a:chExt cx="1888761" cy="1762891"/>
          </a:xfrm>
        </p:grpSpPr>
        <p:sp>
          <p:nvSpPr>
            <p:cNvPr id="48" name="Google Shape;48;p2"/>
            <p:cNvSpPr/>
            <p:nvPr/>
          </p:nvSpPr>
          <p:spPr>
            <a:xfrm>
              <a:off x="7712693" y="55876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170674" y="0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590192" y="21322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948349" y="22282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12751" y="260115"/>
              <a:ext cx="239069" cy="169069"/>
            </a:xfrm>
            <a:custGeom>
              <a:avLst/>
              <a:gdLst/>
              <a:ahLst/>
              <a:cxnLst/>
              <a:rect l="l" t="t" r="r" b="b"/>
              <a:pathLst>
                <a:path w="3487" h="2466" extrusionOk="0">
                  <a:moveTo>
                    <a:pt x="2219" y="0"/>
                  </a:moveTo>
                  <a:cubicBezTo>
                    <a:pt x="2135" y="0"/>
                    <a:pt x="2050" y="39"/>
                    <a:pt x="1996" y="127"/>
                  </a:cubicBezTo>
                  <a:cubicBezTo>
                    <a:pt x="1839" y="367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1"/>
                    <a:pt x="253" y="1353"/>
                  </a:cubicBezTo>
                  <a:cubicBezTo>
                    <a:pt x="721" y="1377"/>
                    <a:pt x="1202" y="1389"/>
                    <a:pt x="1683" y="1401"/>
                  </a:cubicBezTo>
                  <a:cubicBezTo>
                    <a:pt x="1695" y="1749"/>
                    <a:pt x="1767" y="2086"/>
                    <a:pt x="1900" y="2387"/>
                  </a:cubicBezTo>
                  <a:cubicBezTo>
                    <a:pt x="1922" y="2442"/>
                    <a:pt x="1968" y="2465"/>
                    <a:pt x="2016" y="2465"/>
                  </a:cubicBezTo>
                  <a:cubicBezTo>
                    <a:pt x="2093" y="2465"/>
                    <a:pt x="2176" y="2404"/>
                    <a:pt x="2176" y="2314"/>
                  </a:cubicBezTo>
                  <a:cubicBezTo>
                    <a:pt x="2164" y="2014"/>
                    <a:pt x="2152" y="1701"/>
                    <a:pt x="2188" y="1413"/>
                  </a:cubicBezTo>
                  <a:lnTo>
                    <a:pt x="3162" y="1413"/>
                  </a:lnTo>
                  <a:cubicBezTo>
                    <a:pt x="3486" y="1413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6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333846" y="241741"/>
              <a:ext cx="256414" cy="192105"/>
            </a:xfrm>
            <a:custGeom>
              <a:avLst/>
              <a:gdLst/>
              <a:ahLst/>
              <a:cxnLst/>
              <a:rect l="l" t="t" r="r" b="b"/>
              <a:pathLst>
                <a:path w="3740" h="2802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1"/>
                    <a:pt x="1383" y="479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4"/>
                    <a:pt x="217" y="1008"/>
                  </a:cubicBezTo>
                  <a:cubicBezTo>
                    <a:pt x="590" y="1056"/>
                    <a:pt x="987" y="1092"/>
                    <a:pt x="1383" y="1092"/>
                  </a:cubicBezTo>
                  <a:cubicBezTo>
                    <a:pt x="1395" y="1597"/>
                    <a:pt x="1431" y="2102"/>
                    <a:pt x="1455" y="2594"/>
                  </a:cubicBezTo>
                  <a:cubicBezTo>
                    <a:pt x="1461" y="2733"/>
                    <a:pt x="1564" y="2802"/>
                    <a:pt x="1666" y="2802"/>
                  </a:cubicBezTo>
                  <a:cubicBezTo>
                    <a:pt x="1768" y="2802"/>
                    <a:pt x="1870" y="2733"/>
                    <a:pt x="1876" y="2594"/>
                  </a:cubicBezTo>
                  <a:cubicBezTo>
                    <a:pt x="1900" y="2102"/>
                    <a:pt x="1936" y="1597"/>
                    <a:pt x="1948" y="1104"/>
                  </a:cubicBezTo>
                  <a:cubicBezTo>
                    <a:pt x="2441" y="1104"/>
                    <a:pt x="2934" y="1092"/>
                    <a:pt x="3415" y="1092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cubicBezTo>
                    <a:pt x="3255" y="591"/>
                    <a:pt x="3093" y="592"/>
                    <a:pt x="2930" y="592"/>
                  </a:cubicBezTo>
                  <a:cubicBezTo>
                    <a:pt x="2605" y="592"/>
                    <a:pt x="2277" y="587"/>
                    <a:pt x="1948" y="587"/>
                  </a:cubicBezTo>
                  <a:cubicBezTo>
                    <a:pt x="1948" y="479"/>
                    <a:pt x="1948" y="371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712160" y="264023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712160" y="1192870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5"/>
                    <a:pt x="1143" y="225"/>
                  </a:cubicBezTo>
                  <a:cubicBezTo>
                    <a:pt x="1119" y="454"/>
                    <a:pt x="1106" y="670"/>
                    <a:pt x="1119" y="911"/>
                  </a:cubicBezTo>
                  <a:cubicBezTo>
                    <a:pt x="818" y="911"/>
                    <a:pt x="517" y="923"/>
                    <a:pt x="217" y="923"/>
                  </a:cubicBezTo>
                  <a:cubicBezTo>
                    <a:pt x="1" y="935"/>
                    <a:pt x="1" y="1271"/>
                    <a:pt x="217" y="1271"/>
                  </a:cubicBezTo>
                  <a:cubicBezTo>
                    <a:pt x="517" y="1283"/>
                    <a:pt x="830" y="1295"/>
                    <a:pt x="1131" y="1295"/>
                  </a:cubicBezTo>
                  <a:cubicBezTo>
                    <a:pt x="1143" y="1620"/>
                    <a:pt x="1167" y="1944"/>
                    <a:pt x="1179" y="2269"/>
                  </a:cubicBezTo>
                  <a:cubicBezTo>
                    <a:pt x="1185" y="2401"/>
                    <a:pt x="1287" y="2467"/>
                    <a:pt x="1387" y="2467"/>
                  </a:cubicBezTo>
                  <a:cubicBezTo>
                    <a:pt x="1488" y="2467"/>
                    <a:pt x="1587" y="2401"/>
                    <a:pt x="1587" y="2269"/>
                  </a:cubicBezTo>
                  <a:cubicBezTo>
                    <a:pt x="1599" y="1957"/>
                    <a:pt x="1623" y="1632"/>
                    <a:pt x="1647" y="1307"/>
                  </a:cubicBezTo>
                  <a:cubicBezTo>
                    <a:pt x="2140" y="1319"/>
                    <a:pt x="2633" y="1331"/>
                    <a:pt x="3126" y="1331"/>
                  </a:cubicBezTo>
                  <a:cubicBezTo>
                    <a:pt x="3130" y="1332"/>
                    <a:pt x="3133" y="1332"/>
                    <a:pt x="3137" y="1332"/>
                  </a:cubicBezTo>
                  <a:cubicBezTo>
                    <a:pt x="3426" y="1332"/>
                    <a:pt x="3423" y="863"/>
                    <a:pt x="3126" y="863"/>
                  </a:cubicBezTo>
                  <a:cubicBezTo>
                    <a:pt x="2633" y="875"/>
                    <a:pt x="2152" y="887"/>
                    <a:pt x="1659" y="887"/>
                  </a:cubicBezTo>
                  <a:cubicBezTo>
                    <a:pt x="1659" y="670"/>
                    <a:pt x="1647" y="442"/>
                    <a:pt x="1623" y="225"/>
                  </a:cubicBezTo>
                  <a:cubicBezTo>
                    <a:pt x="1605" y="75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5564026">
              <a:off x="8888536" y="1560003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466088" y="287780"/>
              <a:ext cx="264642" cy="134995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80351" y="24524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574014" y="1429612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82" name="Google Shape;82;p2"/>
          <p:cNvSpPr/>
          <p:nvPr/>
        </p:nvSpPr>
        <p:spPr>
          <a:xfrm rot="7631413">
            <a:off x="7610830" y="197792"/>
            <a:ext cx="1087435" cy="811204"/>
          </a:xfrm>
          <a:custGeom>
            <a:avLst/>
            <a:gdLst/>
            <a:ahLst/>
            <a:cxnLst/>
            <a:rect l="l" t="t" r="r" b="b"/>
            <a:pathLst>
              <a:path w="3740" h="2790" extrusionOk="0">
                <a:moveTo>
                  <a:pt x="1666" y="1"/>
                </a:moveTo>
                <a:cubicBezTo>
                  <a:pt x="1534" y="1"/>
                  <a:pt x="1401" y="88"/>
                  <a:pt x="1395" y="262"/>
                </a:cubicBezTo>
                <a:cubicBezTo>
                  <a:pt x="1383" y="370"/>
                  <a:pt x="1383" y="478"/>
                  <a:pt x="1383" y="587"/>
                </a:cubicBezTo>
                <a:cubicBezTo>
                  <a:pt x="987" y="599"/>
                  <a:pt x="590" y="623"/>
                  <a:pt x="217" y="683"/>
                </a:cubicBezTo>
                <a:cubicBezTo>
                  <a:pt x="1" y="707"/>
                  <a:pt x="1" y="983"/>
                  <a:pt x="217" y="1007"/>
                </a:cubicBezTo>
                <a:cubicBezTo>
                  <a:pt x="590" y="1055"/>
                  <a:pt x="987" y="1079"/>
                  <a:pt x="1383" y="1091"/>
                </a:cubicBezTo>
                <a:cubicBezTo>
                  <a:pt x="1395" y="1596"/>
                  <a:pt x="1431" y="2089"/>
                  <a:pt x="1455" y="2582"/>
                </a:cubicBezTo>
                <a:cubicBezTo>
                  <a:pt x="1461" y="2720"/>
                  <a:pt x="1564" y="2789"/>
                  <a:pt x="1666" y="2789"/>
                </a:cubicBezTo>
                <a:cubicBezTo>
                  <a:pt x="1768" y="2789"/>
                  <a:pt x="1870" y="2720"/>
                  <a:pt x="1876" y="2582"/>
                </a:cubicBezTo>
                <a:cubicBezTo>
                  <a:pt x="1900" y="2101"/>
                  <a:pt x="1936" y="1596"/>
                  <a:pt x="1948" y="1103"/>
                </a:cubicBezTo>
                <a:cubicBezTo>
                  <a:pt x="2441" y="1103"/>
                  <a:pt x="2934" y="1091"/>
                  <a:pt x="3415" y="1091"/>
                </a:cubicBezTo>
                <a:cubicBezTo>
                  <a:pt x="3419" y="1092"/>
                  <a:pt x="3422" y="1092"/>
                  <a:pt x="3426" y="1092"/>
                </a:cubicBezTo>
                <a:cubicBezTo>
                  <a:pt x="3739" y="1092"/>
                  <a:pt x="3736" y="587"/>
                  <a:pt x="3415" y="587"/>
                </a:cubicBezTo>
                <a:lnTo>
                  <a:pt x="1948" y="587"/>
                </a:lnTo>
                <a:cubicBezTo>
                  <a:pt x="1948" y="478"/>
                  <a:pt x="1948" y="370"/>
                  <a:pt x="1936" y="262"/>
                </a:cubicBezTo>
                <a:cubicBezTo>
                  <a:pt x="1930" y="88"/>
                  <a:pt x="1798" y="1"/>
                  <a:pt x="16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 flipH="1">
            <a:off x="2867275" y="1514975"/>
            <a:ext cx="3414300" cy="17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Pacifico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84" name="Google Shape;84;p2"/>
          <p:cNvGrpSpPr/>
          <p:nvPr/>
        </p:nvGrpSpPr>
        <p:grpSpPr>
          <a:xfrm>
            <a:off x="-110838" y="3995083"/>
            <a:ext cx="2217087" cy="796455"/>
            <a:chOff x="7591575" y="960850"/>
            <a:chExt cx="2263950" cy="470301"/>
          </a:xfrm>
        </p:grpSpPr>
        <p:sp>
          <p:nvSpPr>
            <p:cNvPr id="85" name="Google Shape;85;p2"/>
            <p:cNvSpPr/>
            <p:nvPr/>
          </p:nvSpPr>
          <p:spPr>
            <a:xfrm>
              <a:off x="7592364" y="960850"/>
              <a:ext cx="514794" cy="32804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591575" y="1040377"/>
              <a:ext cx="1049388" cy="48815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592562" y="1151009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593154" y="1355805"/>
              <a:ext cx="2262372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095226" y="3246276"/>
            <a:ext cx="2391554" cy="108050"/>
          </a:xfrm>
          <a:custGeom>
            <a:avLst/>
            <a:gdLst/>
            <a:ahLst/>
            <a:cxnLst/>
            <a:rect l="l" t="t" r="r" b="b"/>
            <a:pathLst>
              <a:path w="15953" h="747" extrusionOk="0">
                <a:moveTo>
                  <a:pt x="14696" y="0"/>
                </a:moveTo>
                <a:cubicBezTo>
                  <a:pt x="13740" y="0"/>
                  <a:pt x="12771" y="77"/>
                  <a:pt x="11829" y="95"/>
                </a:cubicBezTo>
                <a:cubicBezTo>
                  <a:pt x="10507" y="119"/>
                  <a:pt x="9172" y="155"/>
                  <a:pt x="7850" y="179"/>
                </a:cubicBezTo>
                <a:cubicBezTo>
                  <a:pt x="6564" y="191"/>
                  <a:pt x="5278" y="215"/>
                  <a:pt x="3991" y="227"/>
                </a:cubicBezTo>
                <a:cubicBezTo>
                  <a:pt x="3882" y="228"/>
                  <a:pt x="3773" y="228"/>
                  <a:pt x="3664" y="228"/>
                </a:cubicBezTo>
                <a:cubicBezTo>
                  <a:pt x="3250" y="228"/>
                  <a:pt x="2833" y="223"/>
                  <a:pt x="2417" y="223"/>
                </a:cubicBezTo>
                <a:cubicBezTo>
                  <a:pt x="1671" y="223"/>
                  <a:pt x="926" y="242"/>
                  <a:pt x="193" y="347"/>
                </a:cubicBezTo>
                <a:cubicBezTo>
                  <a:pt x="0" y="371"/>
                  <a:pt x="85" y="624"/>
                  <a:pt x="229" y="648"/>
                </a:cubicBezTo>
                <a:cubicBezTo>
                  <a:pt x="807" y="724"/>
                  <a:pt x="1396" y="746"/>
                  <a:pt x="1985" y="746"/>
                </a:cubicBezTo>
                <a:cubicBezTo>
                  <a:pt x="2694" y="746"/>
                  <a:pt x="3404" y="714"/>
                  <a:pt x="4100" y="708"/>
                </a:cubicBezTo>
                <a:cubicBezTo>
                  <a:pt x="5386" y="684"/>
                  <a:pt x="6672" y="672"/>
                  <a:pt x="7970" y="648"/>
                </a:cubicBezTo>
                <a:cubicBezTo>
                  <a:pt x="9220" y="624"/>
                  <a:pt x="10471" y="600"/>
                  <a:pt x="11721" y="576"/>
                </a:cubicBezTo>
                <a:cubicBezTo>
                  <a:pt x="13031" y="540"/>
                  <a:pt x="14390" y="600"/>
                  <a:pt x="15700" y="419"/>
                </a:cubicBezTo>
                <a:cubicBezTo>
                  <a:pt x="15940" y="395"/>
                  <a:pt x="15952" y="59"/>
                  <a:pt x="15700" y="35"/>
                </a:cubicBezTo>
                <a:cubicBezTo>
                  <a:pt x="15368" y="10"/>
                  <a:pt x="15033" y="0"/>
                  <a:pt x="146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91" name="Google Shape;91;p2"/>
          <p:cNvSpPr/>
          <p:nvPr/>
        </p:nvSpPr>
        <p:spPr>
          <a:xfrm rot="7631436">
            <a:off x="8198706" y="885440"/>
            <a:ext cx="726647" cy="542071"/>
          </a:xfrm>
          <a:custGeom>
            <a:avLst/>
            <a:gdLst/>
            <a:ahLst/>
            <a:cxnLst/>
            <a:rect l="l" t="t" r="r" b="b"/>
            <a:pathLst>
              <a:path w="3740" h="2790" extrusionOk="0">
                <a:moveTo>
                  <a:pt x="1666" y="1"/>
                </a:moveTo>
                <a:cubicBezTo>
                  <a:pt x="1534" y="1"/>
                  <a:pt x="1401" y="88"/>
                  <a:pt x="1395" y="262"/>
                </a:cubicBezTo>
                <a:cubicBezTo>
                  <a:pt x="1383" y="370"/>
                  <a:pt x="1383" y="478"/>
                  <a:pt x="1383" y="587"/>
                </a:cubicBezTo>
                <a:cubicBezTo>
                  <a:pt x="987" y="599"/>
                  <a:pt x="590" y="623"/>
                  <a:pt x="217" y="683"/>
                </a:cubicBezTo>
                <a:cubicBezTo>
                  <a:pt x="1" y="707"/>
                  <a:pt x="1" y="983"/>
                  <a:pt x="217" y="1007"/>
                </a:cubicBezTo>
                <a:cubicBezTo>
                  <a:pt x="590" y="1055"/>
                  <a:pt x="987" y="1079"/>
                  <a:pt x="1383" y="1091"/>
                </a:cubicBezTo>
                <a:cubicBezTo>
                  <a:pt x="1395" y="1596"/>
                  <a:pt x="1431" y="2089"/>
                  <a:pt x="1455" y="2582"/>
                </a:cubicBezTo>
                <a:cubicBezTo>
                  <a:pt x="1461" y="2720"/>
                  <a:pt x="1564" y="2789"/>
                  <a:pt x="1666" y="2789"/>
                </a:cubicBezTo>
                <a:cubicBezTo>
                  <a:pt x="1768" y="2789"/>
                  <a:pt x="1870" y="2720"/>
                  <a:pt x="1876" y="2582"/>
                </a:cubicBezTo>
                <a:cubicBezTo>
                  <a:pt x="1900" y="2101"/>
                  <a:pt x="1936" y="1596"/>
                  <a:pt x="1948" y="1103"/>
                </a:cubicBezTo>
                <a:cubicBezTo>
                  <a:pt x="2441" y="1103"/>
                  <a:pt x="2934" y="1091"/>
                  <a:pt x="3415" y="1091"/>
                </a:cubicBezTo>
                <a:cubicBezTo>
                  <a:pt x="3419" y="1092"/>
                  <a:pt x="3422" y="1092"/>
                  <a:pt x="3426" y="1092"/>
                </a:cubicBezTo>
                <a:cubicBezTo>
                  <a:pt x="3739" y="1092"/>
                  <a:pt x="3736" y="587"/>
                  <a:pt x="3415" y="587"/>
                </a:cubicBezTo>
                <a:lnTo>
                  <a:pt x="1948" y="587"/>
                </a:lnTo>
                <a:cubicBezTo>
                  <a:pt x="1948" y="478"/>
                  <a:pt x="1948" y="370"/>
                  <a:pt x="1936" y="262"/>
                </a:cubicBezTo>
                <a:cubicBezTo>
                  <a:pt x="1930" y="88"/>
                  <a:pt x="1798" y="1"/>
                  <a:pt x="16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lumns">
  <p:cSld name="CUSTOM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 flipH="1">
            <a:off x="3760800" y="3127475"/>
            <a:ext cx="1622400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2"/>
          </p:nvPr>
        </p:nvSpPr>
        <p:spPr>
          <a:xfrm flipH="1">
            <a:off x="6359525" y="3127475"/>
            <a:ext cx="1622400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3"/>
          </p:nvPr>
        </p:nvSpPr>
        <p:spPr>
          <a:xfrm flipH="1">
            <a:off x="1194300" y="3127500"/>
            <a:ext cx="1597800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hasCustomPrompt="1"/>
          </p:nvPr>
        </p:nvSpPr>
        <p:spPr>
          <a:xfrm>
            <a:off x="1251900" y="2271200"/>
            <a:ext cx="14826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4" hasCustomPrompt="1"/>
          </p:nvPr>
        </p:nvSpPr>
        <p:spPr>
          <a:xfrm>
            <a:off x="3818800" y="2271200"/>
            <a:ext cx="15063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5" hasCustomPrompt="1"/>
          </p:nvPr>
        </p:nvSpPr>
        <p:spPr>
          <a:xfrm>
            <a:off x="6419675" y="2271200"/>
            <a:ext cx="15021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60" name="Google Shape;260;p13"/>
          <p:cNvGrpSpPr/>
          <p:nvPr/>
        </p:nvGrpSpPr>
        <p:grpSpPr>
          <a:xfrm>
            <a:off x="7444110" y="564558"/>
            <a:ext cx="1765833" cy="1401494"/>
            <a:chOff x="7101094" y="572788"/>
            <a:chExt cx="2108709" cy="1401494"/>
          </a:xfrm>
        </p:grpSpPr>
        <p:sp>
          <p:nvSpPr>
            <p:cNvPr id="261" name="Google Shape;261;p13"/>
            <p:cNvSpPr/>
            <p:nvPr/>
          </p:nvSpPr>
          <p:spPr>
            <a:xfrm rot="10800000">
              <a:off x="7732422" y="1397361"/>
              <a:ext cx="1477373" cy="46475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 rot="10800000">
              <a:off x="8253341" y="1194662"/>
              <a:ext cx="956462" cy="69150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3" name="Google Shape;263;p13"/>
            <p:cNvSpPr/>
            <p:nvPr/>
          </p:nvSpPr>
          <p:spPr>
            <a:xfrm rot="10800000">
              <a:off x="7935681" y="998712"/>
              <a:ext cx="1273870" cy="67124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4" name="Google Shape;264;p13"/>
            <p:cNvSpPr/>
            <p:nvPr/>
          </p:nvSpPr>
          <p:spPr>
            <a:xfrm rot="10800000">
              <a:off x="7617609" y="769618"/>
              <a:ext cx="1590784" cy="64530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265" name="Google Shape;265;p13"/>
            <p:cNvSpPr/>
            <p:nvPr/>
          </p:nvSpPr>
          <p:spPr>
            <a:xfrm rot="10800000">
              <a:off x="7313485" y="572788"/>
              <a:ext cx="1895570" cy="106748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grpSp>
          <p:nvGrpSpPr>
            <p:cNvPr id="266" name="Google Shape;266;p13"/>
            <p:cNvGrpSpPr/>
            <p:nvPr/>
          </p:nvGrpSpPr>
          <p:grpSpPr>
            <a:xfrm rot="10800000">
              <a:off x="7101094" y="1577376"/>
              <a:ext cx="2108629" cy="396905"/>
              <a:chOff x="7592562" y="1151009"/>
              <a:chExt cx="2262964" cy="280142"/>
            </a:xfrm>
          </p:grpSpPr>
          <p:sp>
            <p:nvSpPr>
              <p:cNvPr id="267" name="Google Shape;267;p13"/>
              <p:cNvSpPr/>
              <p:nvPr/>
            </p:nvSpPr>
            <p:spPr>
              <a:xfrm>
                <a:off x="7592562" y="1151009"/>
                <a:ext cx="1520439" cy="47377"/>
              </a:xfrm>
              <a:custGeom>
                <a:avLst/>
                <a:gdLst/>
                <a:ahLst/>
                <a:cxnLst/>
                <a:rect l="l" t="t" r="r" b="b"/>
                <a:pathLst>
                  <a:path w="23114" h="725" extrusionOk="0">
                    <a:moveTo>
                      <a:pt x="215" y="0"/>
                    </a:moveTo>
                    <a:cubicBezTo>
                      <a:pt x="44" y="0"/>
                      <a:pt x="1" y="290"/>
                      <a:pt x="178" y="325"/>
                    </a:cubicBezTo>
                    <a:cubicBezTo>
                      <a:pt x="1419" y="578"/>
                      <a:pt x="2707" y="630"/>
                      <a:pt x="3985" y="630"/>
                    </a:cubicBezTo>
                    <a:cubicBezTo>
                      <a:pt x="4526" y="630"/>
                      <a:pt x="5066" y="621"/>
                      <a:pt x="5599" y="614"/>
                    </a:cubicBezTo>
                    <a:cubicBezTo>
                      <a:pt x="7523" y="578"/>
                      <a:pt x="9446" y="505"/>
                      <a:pt x="11381" y="493"/>
                    </a:cubicBezTo>
                    <a:cubicBezTo>
                      <a:pt x="11830" y="491"/>
                      <a:pt x="12278" y="489"/>
                      <a:pt x="12726" y="489"/>
                    </a:cubicBezTo>
                    <a:cubicBezTo>
                      <a:pt x="14177" y="489"/>
                      <a:pt x="15628" y="505"/>
                      <a:pt x="17079" y="542"/>
                    </a:cubicBezTo>
                    <a:cubicBezTo>
                      <a:pt x="18886" y="575"/>
                      <a:pt x="20704" y="724"/>
                      <a:pt x="22513" y="724"/>
                    </a:cubicBezTo>
                    <a:cubicBezTo>
                      <a:pt x="22641" y="724"/>
                      <a:pt x="22769" y="723"/>
                      <a:pt x="22897" y="722"/>
                    </a:cubicBezTo>
                    <a:cubicBezTo>
                      <a:pt x="23114" y="722"/>
                      <a:pt x="23102" y="421"/>
                      <a:pt x="22897" y="397"/>
                    </a:cubicBezTo>
                    <a:cubicBezTo>
                      <a:pt x="21010" y="181"/>
                      <a:pt x="19087" y="193"/>
                      <a:pt x="17199" y="157"/>
                    </a:cubicBezTo>
                    <a:cubicBezTo>
                      <a:pt x="15748" y="120"/>
                      <a:pt x="14291" y="104"/>
                      <a:pt x="12836" y="104"/>
                    </a:cubicBezTo>
                    <a:cubicBezTo>
                      <a:pt x="12387" y="104"/>
                      <a:pt x="11938" y="106"/>
                      <a:pt x="11489" y="109"/>
                    </a:cubicBezTo>
                    <a:cubicBezTo>
                      <a:pt x="9602" y="121"/>
                      <a:pt x="7715" y="181"/>
                      <a:pt x="5816" y="217"/>
                    </a:cubicBezTo>
                    <a:cubicBezTo>
                      <a:pt x="5510" y="225"/>
                      <a:pt x="5205" y="228"/>
                      <a:pt x="4900" y="228"/>
                    </a:cubicBezTo>
                    <a:cubicBezTo>
                      <a:pt x="3336" y="228"/>
                      <a:pt x="1785" y="131"/>
                      <a:pt x="226" y="1"/>
                    </a:cubicBezTo>
                    <a:cubicBezTo>
                      <a:pt x="222" y="0"/>
                      <a:pt x="219" y="0"/>
                      <a:pt x="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>
                <a:off x="7593943" y="1246676"/>
                <a:ext cx="1898608" cy="45547"/>
              </a:xfrm>
              <a:custGeom>
                <a:avLst/>
                <a:gdLst/>
                <a:ahLst/>
                <a:cxnLst/>
                <a:rect l="l" t="t" r="r" b="b"/>
                <a:pathLst>
                  <a:path w="28863" h="697" extrusionOk="0">
                    <a:moveTo>
                      <a:pt x="1361" y="1"/>
                    </a:moveTo>
                    <a:cubicBezTo>
                      <a:pt x="964" y="1"/>
                      <a:pt x="566" y="5"/>
                      <a:pt x="169" y="15"/>
                    </a:cubicBezTo>
                    <a:cubicBezTo>
                      <a:pt x="0" y="27"/>
                      <a:pt x="12" y="256"/>
                      <a:pt x="169" y="280"/>
                    </a:cubicBezTo>
                    <a:cubicBezTo>
                      <a:pt x="2525" y="520"/>
                      <a:pt x="4917" y="520"/>
                      <a:pt x="7285" y="568"/>
                    </a:cubicBezTo>
                    <a:cubicBezTo>
                      <a:pt x="9653" y="628"/>
                      <a:pt x="12033" y="664"/>
                      <a:pt x="14402" y="676"/>
                    </a:cubicBezTo>
                    <a:cubicBezTo>
                      <a:pt x="15789" y="690"/>
                      <a:pt x="17180" y="696"/>
                      <a:pt x="18571" y="696"/>
                    </a:cubicBezTo>
                    <a:cubicBezTo>
                      <a:pt x="19554" y="696"/>
                      <a:pt x="20537" y="693"/>
                      <a:pt x="21518" y="688"/>
                    </a:cubicBezTo>
                    <a:cubicBezTo>
                      <a:pt x="21786" y="686"/>
                      <a:pt x="22056" y="685"/>
                      <a:pt x="22325" y="685"/>
                    </a:cubicBezTo>
                    <a:cubicBezTo>
                      <a:pt x="23122" y="685"/>
                      <a:pt x="23923" y="693"/>
                      <a:pt x="24725" y="693"/>
                    </a:cubicBezTo>
                    <a:cubicBezTo>
                      <a:pt x="26035" y="693"/>
                      <a:pt x="27346" y="670"/>
                      <a:pt x="28634" y="544"/>
                    </a:cubicBezTo>
                    <a:cubicBezTo>
                      <a:pt x="28863" y="520"/>
                      <a:pt x="28863" y="195"/>
                      <a:pt x="28634" y="183"/>
                    </a:cubicBezTo>
                    <a:cubicBezTo>
                      <a:pt x="28050" y="154"/>
                      <a:pt x="27464" y="142"/>
                      <a:pt x="26876" y="142"/>
                    </a:cubicBezTo>
                    <a:cubicBezTo>
                      <a:pt x="25093" y="142"/>
                      <a:pt x="23299" y="247"/>
                      <a:pt x="21518" y="256"/>
                    </a:cubicBezTo>
                    <a:cubicBezTo>
                      <a:pt x="20334" y="268"/>
                      <a:pt x="19147" y="274"/>
                      <a:pt x="17960" y="274"/>
                    </a:cubicBezTo>
                    <a:cubicBezTo>
                      <a:pt x="16773" y="274"/>
                      <a:pt x="15586" y="268"/>
                      <a:pt x="14402" y="256"/>
                    </a:cubicBezTo>
                    <a:cubicBezTo>
                      <a:pt x="12033" y="244"/>
                      <a:pt x="9653" y="207"/>
                      <a:pt x="7285" y="147"/>
                    </a:cubicBezTo>
                    <a:cubicBezTo>
                      <a:pt x="5314" y="107"/>
                      <a:pt x="3335" y="1"/>
                      <a:pt x="13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9" name="Google Shape;269;p13"/>
              <p:cNvSpPr/>
              <p:nvPr/>
            </p:nvSpPr>
            <p:spPr>
              <a:xfrm>
                <a:off x="7593154" y="1355805"/>
                <a:ext cx="2262372" cy="75346"/>
              </a:xfrm>
              <a:custGeom>
                <a:avLst/>
                <a:gdLst/>
                <a:ahLst/>
                <a:cxnLst/>
                <a:rect l="l" t="t" r="r" b="b"/>
                <a:pathLst>
                  <a:path w="34393" h="1153" extrusionOk="0">
                    <a:moveTo>
                      <a:pt x="3647" y="1"/>
                    </a:moveTo>
                    <a:cubicBezTo>
                      <a:pt x="2499" y="1"/>
                      <a:pt x="1350" y="15"/>
                      <a:pt x="205" y="64"/>
                    </a:cubicBezTo>
                    <a:cubicBezTo>
                      <a:pt x="12" y="76"/>
                      <a:pt x="0" y="377"/>
                      <a:pt x="205" y="377"/>
                    </a:cubicBezTo>
                    <a:cubicBezTo>
                      <a:pt x="4604" y="521"/>
                      <a:pt x="9016" y="425"/>
                      <a:pt x="13404" y="497"/>
                    </a:cubicBezTo>
                    <a:cubicBezTo>
                      <a:pt x="17804" y="557"/>
                      <a:pt x="22203" y="665"/>
                      <a:pt x="26603" y="834"/>
                    </a:cubicBezTo>
                    <a:cubicBezTo>
                      <a:pt x="27865" y="882"/>
                      <a:pt x="29127" y="942"/>
                      <a:pt x="30389" y="1002"/>
                    </a:cubicBezTo>
                    <a:cubicBezTo>
                      <a:pt x="31482" y="1054"/>
                      <a:pt x="32592" y="1153"/>
                      <a:pt x="33697" y="1153"/>
                    </a:cubicBezTo>
                    <a:cubicBezTo>
                      <a:pt x="33857" y="1153"/>
                      <a:pt x="34016" y="1151"/>
                      <a:pt x="34176" y="1146"/>
                    </a:cubicBezTo>
                    <a:cubicBezTo>
                      <a:pt x="34392" y="1146"/>
                      <a:pt x="34380" y="846"/>
                      <a:pt x="34176" y="821"/>
                    </a:cubicBezTo>
                    <a:cubicBezTo>
                      <a:pt x="31976" y="557"/>
                      <a:pt x="29728" y="581"/>
                      <a:pt x="27516" y="497"/>
                    </a:cubicBezTo>
                    <a:cubicBezTo>
                      <a:pt x="25341" y="413"/>
                      <a:pt x="23165" y="353"/>
                      <a:pt x="20977" y="293"/>
                    </a:cubicBezTo>
                    <a:cubicBezTo>
                      <a:pt x="16589" y="160"/>
                      <a:pt x="12190" y="64"/>
                      <a:pt x="7790" y="28"/>
                    </a:cubicBezTo>
                    <a:cubicBezTo>
                      <a:pt x="6411" y="22"/>
                      <a:pt x="5029" y="1"/>
                      <a:pt x="3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270" name="Google Shape;270;p13"/>
          <p:cNvSpPr txBox="1">
            <a:spLocks noGrp="1"/>
          </p:cNvSpPr>
          <p:nvPr>
            <p:ph type="title" idx="6"/>
          </p:nvPr>
        </p:nvSpPr>
        <p:spPr>
          <a:xfrm>
            <a:off x="607863" y="431217"/>
            <a:ext cx="77958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"/>
          <p:cNvSpPr txBox="1">
            <a:spLocks noGrp="1"/>
          </p:cNvSpPr>
          <p:nvPr>
            <p:ph type="title"/>
          </p:nvPr>
        </p:nvSpPr>
        <p:spPr>
          <a:xfrm>
            <a:off x="615900" y="445025"/>
            <a:ext cx="791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3" name="Google Shape;273;p14"/>
          <p:cNvSpPr txBox="1">
            <a:spLocks noGrp="1"/>
          </p:cNvSpPr>
          <p:nvPr>
            <p:ph type="subTitle" idx="1"/>
          </p:nvPr>
        </p:nvSpPr>
        <p:spPr>
          <a:xfrm>
            <a:off x="2094221" y="3970450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subTitle" idx="2"/>
          </p:nvPr>
        </p:nvSpPr>
        <p:spPr>
          <a:xfrm>
            <a:off x="4678796" y="3970450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title" idx="3" hasCustomPrompt="1"/>
          </p:nvPr>
        </p:nvSpPr>
        <p:spPr>
          <a:xfrm>
            <a:off x="2500925" y="1515826"/>
            <a:ext cx="15498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6" name="Google Shape;276;p14"/>
          <p:cNvSpPr txBox="1">
            <a:spLocks noGrp="1"/>
          </p:cNvSpPr>
          <p:nvPr>
            <p:ph type="title" idx="4" hasCustomPrompt="1"/>
          </p:nvPr>
        </p:nvSpPr>
        <p:spPr>
          <a:xfrm>
            <a:off x="5089518" y="1548415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7" name="Google Shape;277;p14"/>
          <p:cNvSpPr txBox="1">
            <a:spLocks noGrp="1"/>
          </p:cNvSpPr>
          <p:nvPr>
            <p:ph type="title" idx="5" hasCustomPrompt="1"/>
          </p:nvPr>
        </p:nvSpPr>
        <p:spPr>
          <a:xfrm>
            <a:off x="2501169" y="3247044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8" name="Google Shape;278;p14"/>
          <p:cNvSpPr txBox="1">
            <a:spLocks noGrp="1"/>
          </p:cNvSpPr>
          <p:nvPr>
            <p:ph type="title" idx="6" hasCustomPrompt="1"/>
          </p:nvPr>
        </p:nvSpPr>
        <p:spPr>
          <a:xfrm>
            <a:off x="5089762" y="3247044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9" name="Google Shape;279;p14"/>
          <p:cNvSpPr txBox="1">
            <a:spLocks noGrp="1"/>
          </p:cNvSpPr>
          <p:nvPr>
            <p:ph type="subTitle" idx="7"/>
          </p:nvPr>
        </p:nvSpPr>
        <p:spPr>
          <a:xfrm>
            <a:off x="1974950" y="1994907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8"/>
          </p:nvPr>
        </p:nvSpPr>
        <p:spPr>
          <a:xfrm>
            <a:off x="4590650" y="1994907"/>
            <a:ext cx="25401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subTitle" idx="9"/>
          </p:nvPr>
        </p:nvSpPr>
        <p:spPr>
          <a:xfrm>
            <a:off x="4567075" y="3697600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14"/>
          <p:cNvSpPr txBox="1">
            <a:spLocks noGrp="1"/>
          </p:cNvSpPr>
          <p:nvPr>
            <p:ph type="subTitle" idx="13"/>
          </p:nvPr>
        </p:nvSpPr>
        <p:spPr>
          <a:xfrm>
            <a:off x="2093196" y="2266029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3" name="Google Shape;283;p14"/>
          <p:cNvSpPr txBox="1">
            <a:spLocks noGrp="1"/>
          </p:cNvSpPr>
          <p:nvPr>
            <p:ph type="subTitle" idx="14"/>
          </p:nvPr>
        </p:nvSpPr>
        <p:spPr>
          <a:xfrm>
            <a:off x="4682796" y="2263629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4" name="Google Shape;284;p14"/>
          <p:cNvSpPr txBox="1">
            <a:spLocks noGrp="1"/>
          </p:cNvSpPr>
          <p:nvPr>
            <p:ph type="subTitle" idx="15"/>
          </p:nvPr>
        </p:nvSpPr>
        <p:spPr>
          <a:xfrm>
            <a:off x="1973950" y="3697600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5" name="Google Shape;285;p14"/>
          <p:cNvGrpSpPr/>
          <p:nvPr/>
        </p:nvGrpSpPr>
        <p:grpSpPr>
          <a:xfrm>
            <a:off x="7132667" y="105825"/>
            <a:ext cx="1888761" cy="1762891"/>
            <a:chOff x="7280351" y="0"/>
            <a:chExt cx="1888761" cy="1762891"/>
          </a:xfrm>
        </p:grpSpPr>
        <p:sp>
          <p:nvSpPr>
            <p:cNvPr id="286" name="Google Shape;286;p14"/>
            <p:cNvSpPr/>
            <p:nvPr/>
          </p:nvSpPr>
          <p:spPr>
            <a:xfrm>
              <a:off x="7712693" y="55876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170674" y="0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8590192" y="21322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8948349" y="22282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712160" y="264023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8788360" y="1192870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5"/>
                    <a:pt x="1143" y="225"/>
                  </a:cubicBezTo>
                  <a:cubicBezTo>
                    <a:pt x="1119" y="454"/>
                    <a:pt x="1106" y="670"/>
                    <a:pt x="1119" y="911"/>
                  </a:cubicBezTo>
                  <a:cubicBezTo>
                    <a:pt x="818" y="911"/>
                    <a:pt x="517" y="923"/>
                    <a:pt x="217" y="923"/>
                  </a:cubicBezTo>
                  <a:cubicBezTo>
                    <a:pt x="1" y="935"/>
                    <a:pt x="1" y="1271"/>
                    <a:pt x="217" y="1271"/>
                  </a:cubicBezTo>
                  <a:cubicBezTo>
                    <a:pt x="517" y="1283"/>
                    <a:pt x="830" y="1295"/>
                    <a:pt x="1131" y="1295"/>
                  </a:cubicBezTo>
                  <a:cubicBezTo>
                    <a:pt x="1143" y="1620"/>
                    <a:pt x="1167" y="1944"/>
                    <a:pt x="1179" y="2269"/>
                  </a:cubicBezTo>
                  <a:cubicBezTo>
                    <a:pt x="1185" y="2401"/>
                    <a:pt x="1287" y="2467"/>
                    <a:pt x="1387" y="2467"/>
                  </a:cubicBezTo>
                  <a:cubicBezTo>
                    <a:pt x="1488" y="2467"/>
                    <a:pt x="1587" y="2401"/>
                    <a:pt x="1587" y="2269"/>
                  </a:cubicBezTo>
                  <a:cubicBezTo>
                    <a:pt x="1599" y="1957"/>
                    <a:pt x="1623" y="1632"/>
                    <a:pt x="1647" y="1307"/>
                  </a:cubicBezTo>
                  <a:cubicBezTo>
                    <a:pt x="2140" y="1319"/>
                    <a:pt x="2633" y="1331"/>
                    <a:pt x="3126" y="1331"/>
                  </a:cubicBezTo>
                  <a:cubicBezTo>
                    <a:pt x="3130" y="1332"/>
                    <a:pt x="3133" y="1332"/>
                    <a:pt x="3137" y="1332"/>
                  </a:cubicBezTo>
                  <a:cubicBezTo>
                    <a:pt x="3426" y="1332"/>
                    <a:pt x="3423" y="863"/>
                    <a:pt x="3126" y="863"/>
                  </a:cubicBezTo>
                  <a:cubicBezTo>
                    <a:pt x="2633" y="875"/>
                    <a:pt x="2152" y="887"/>
                    <a:pt x="1659" y="887"/>
                  </a:cubicBezTo>
                  <a:cubicBezTo>
                    <a:pt x="1659" y="670"/>
                    <a:pt x="1647" y="442"/>
                    <a:pt x="1623" y="225"/>
                  </a:cubicBezTo>
                  <a:cubicBezTo>
                    <a:pt x="1605" y="75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 rot="-5564026">
              <a:off x="8888536" y="1560003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466088" y="287780"/>
              <a:ext cx="264642" cy="134995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7280351" y="24524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8574014" y="1429612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14"/>
          <p:cNvSpPr/>
          <p:nvPr/>
        </p:nvSpPr>
        <p:spPr>
          <a:xfrm>
            <a:off x="8740853" y="2107405"/>
            <a:ext cx="264642" cy="134995"/>
          </a:xfrm>
          <a:custGeom>
            <a:avLst/>
            <a:gdLst/>
            <a:ahLst/>
            <a:cxnLst/>
            <a:rect l="l" t="t" r="r" b="b"/>
            <a:pathLst>
              <a:path w="3860" h="1969" extrusionOk="0">
                <a:moveTo>
                  <a:pt x="1879" y="0"/>
                </a:moveTo>
                <a:cubicBezTo>
                  <a:pt x="1814" y="0"/>
                  <a:pt x="1746" y="25"/>
                  <a:pt x="1683" y="81"/>
                </a:cubicBezTo>
                <a:cubicBezTo>
                  <a:pt x="1563" y="189"/>
                  <a:pt x="1491" y="333"/>
                  <a:pt x="1443" y="478"/>
                </a:cubicBezTo>
                <a:cubicBezTo>
                  <a:pt x="1046" y="454"/>
                  <a:pt x="661" y="430"/>
                  <a:pt x="265" y="405"/>
                </a:cubicBezTo>
                <a:cubicBezTo>
                  <a:pt x="60" y="405"/>
                  <a:pt x="0" y="754"/>
                  <a:pt x="216" y="778"/>
                </a:cubicBezTo>
                <a:cubicBezTo>
                  <a:pt x="601" y="838"/>
                  <a:pt x="974" y="886"/>
                  <a:pt x="1358" y="934"/>
                </a:cubicBezTo>
                <a:cubicBezTo>
                  <a:pt x="1358" y="983"/>
                  <a:pt x="1346" y="1031"/>
                  <a:pt x="1346" y="1079"/>
                </a:cubicBezTo>
                <a:cubicBezTo>
                  <a:pt x="1346" y="1331"/>
                  <a:pt x="1370" y="1692"/>
                  <a:pt x="1587" y="1836"/>
                </a:cubicBezTo>
                <a:lnTo>
                  <a:pt x="1587" y="1848"/>
                </a:lnTo>
                <a:cubicBezTo>
                  <a:pt x="1626" y="1931"/>
                  <a:pt x="1700" y="1968"/>
                  <a:pt x="1771" y="1968"/>
                </a:cubicBezTo>
                <a:cubicBezTo>
                  <a:pt x="1875" y="1968"/>
                  <a:pt x="1971" y="1888"/>
                  <a:pt x="1935" y="1752"/>
                </a:cubicBezTo>
                <a:cubicBezTo>
                  <a:pt x="1935" y="1752"/>
                  <a:pt x="1935" y="1740"/>
                  <a:pt x="1923" y="1728"/>
                </a:cubicBezTo>
                <a:cubicBezTo>
                  <a:pt x="2008" y="1560"/>
                  <a:pt x="1947" y="1379"/>
                  <a:pt x="1960" y="1175"/>
                </a:cubicBezTo>
                <a:cubicBezTo>
                  <a:pt x="1960" y="1115"/>
                  <a:pt x="1972" y="1055"/>
                  <a:pt x="1984" y="1007"/>
                </a:cubicBezTo>
                <a:cubicBezTo>
                  <a:pt x="2452" y="1055"/>
                  <a:pt x="2921" y="1103"/>
                  <a:pt x="3390" y="1175"/>
                </a:cubicBezTo>
                <a:cubicBezTo>
                  <a:pt x="3413" y="1179"/>
                  <a:pt x="3434" y="1181"/>
                  <a:pt x="3455" y="1181"/>
                </a:cubicBezTo>
                <a:cubicBezTo>
                  <a:pt x="3807" y="1181"/>
                  <a:pt x="3860" y="633"/>
                  <a:pt x="3462" y="622"/>
                </a:cubicBezTo>
                <a:cubicBezTo>
                  <a:pt x="3017" y="610"/>
                  <a:pt x="2573" y="574"/>
                  <a:pt x="2128" y="538"/>
                </a:cubicBezTo>
                <a:cubicBezTo>
                  <a:pt x="2140" y="478"/>
                  <a:pt x="2152" y="430"/>
                  <a:pt x="2164" y="369"/>
                </a:cubicBezTo>
                <a:cubicBezTo>
                  <a:pt x="2199" y="169"/>
                  <a:pt x="2050" y="0"/>
                  <a:pt x="18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3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"/>
          <p:cNvSpPr txBox="1">
            <a:spLocks noGrp="1"/>
          </p:cNvSpPr>
          <p:nvPr>
            <p:ph type="ctrTitle"/>
          </p:nvPr>
        </p:nvSpPr>
        <p:spPr>
          <a:xfrm flipH="1">
            <a:off x="861488" y="1139175"/>
            <a:ext cx="2813100" cy="129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subTitle" idx="1"/>
          </p:nvPr>
        </p:nvSpPr>
        <p:spPr>
          <a:xfrm flipH="1">
            <a:off x="982700" y="2738475"/>
            <a:ext cx="25707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1" name="Google Shape;341;p16"/>
          <p:cNvSpPr txBox="1">
            <a:spLocks noGrp="1"/>
          </p:cNvSpPr>
          <p:nvPr>
            <p:ph type="ctrTitle" idx="2"/>
          </p:nvPr>
        </p:nvSpPr>
        <p:spPr>
          <a:xfrm flipH="1">
            <a:off x="5549925" y="1139175"/>
            <a:ext cx="28131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2" name="Google Shape;342;p16"/>
          <p:cNvSpPr txBox="1">
            <a:spLocks noGrp="1"/>
          </p:cNvSpPr>
          <p:nvPr>
            <p:ph type="subTitle" idx="3"/>
          </p:nvPr>
        </p:nvSpPr>
        <p:spPr>
          <a:xfrm flipH="1">
            <a:off x="5671129" y="2738475"/>
            <a:ext cx="25707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343" name="Google Shape;343;p16"/>
          <p:cNvGrpSpPr/>
          <p:nvPr/>
        </p:nvGrpSpPr>
        <p:grpSpPr>
          <a:xfrm>
            <a:off x="4334455" y="-6715"/>
            <a:ext cx="475771" cy="5095170"/>
            <a:chOff x="4334455" y="-6715"/>
            <a:chExt cx="475771" cy="5095170"/>
          </a:xfrm>
        </p:grpSpPr>
        <p:grpSp>
          <p:nvGrpSpPr>
            <p:cNvPr id="344" name="Google Shape;344;p16"/>
            <p:cNvGrpSpPr/>
            <p:nvPr/>
          </p:nvGrpSpPr>
          <p:grpSpPr>
            <a:xfrm rot="5254883">
              <a:off x="3312404" y="1075021"/>
              <a:ext cx="2519873" cy="369761"/>
              <a:chOff x="6803285" y="880113"/>
              <a:chExt cx="2519897" cy="369764"/>
            </a:xfrm>
          </p:grpSpPr>
          <p:sp>
            <p:nvSpPr>
              <p:cNvPr id="345" name="Google Shape;345;p16"/>
              <p:cNvSpPr/>
              <p:nvPr/>
            </p:nvSpPr>
            <p:spPr>
              <a:xfrm rot="-2700000">
                <a:off x="7770175" y="987835"/>
                <a:ext cx="239072" cy="168729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461" extrusionOk="0">
                    <a:moveTo>
                      <a:pt x="2215" y="0"/>
                    </a:moveTo>
                    <a:cubicBezTo>
                      <a:pt x="2132" y="0"/>
                      <a:pt x="2049" y="36"/>
                      <a:pt x="1996" y="118"/>
                    </a:cubicBezTo>
                    <a:cubicBezTo>
                      <a:pt x="1839" y="359"/>
                      <a:pt x="1755" y="635"/>
                      <a:pt x="1707" y="912"/>
                    </a:cubicBezTo>
                    <a:cubicBezTo>
                      <a:pt x="1226" y="924"/>
                      <a:pt x="733" y="936"/>
                      <a:pt x="253" y="960"/>
                    </a:cubicBezTo>
                    <a:cubicBezTo>
                      <a:pt x="0" y="972"/>
                      <a:pt x="0" y="1345"/>
                      <a:pt x="253" y="1357"/>
                    </a:cubicBezTo>
                    <a:cubicBezTo>
                      <a:pt x="721" y="1369"/>
                      <a:pt x="1202" y="1393"/>
                      <a:pt x="1683" y="1405"/>
                    </a:cubicBezTo>
                    <a:cubicBezTo>
                      <a:pt x="1695" y="1741"/>
                      <a:pt x="1767" y="2090"/>
                      <a:pt x="1900" y="2390"/>
                    </a:cubicBezTo>
                    <a:cubicBezTo>
                      <a:pt x="1922" y="2440"/>
                      <a:pt x="1966" y="2460"/>
                      <a:pt x="2012" y="2460"/>
                    </a:cubicBezTo>
                    <a:cubicBezTo>
                      <a:pt x="2091" y="2460"/>
                      <a:pt x="2176" y="2401"/>
                      <a:pt x="2176" y="2318"/>
                    </a:cubicBezTo>
                    <a:cubicBezTo>
                      <a:pt x="2164" y="2018"/>
                      <a:pt x="2152" y="1705"/>
                      <a:pt x="2188" y="1405"/>
                    </a:cubicBezTo>
                    <a:cubicBezTo>
                      <a:pt x="2513" y="1405"/>
                      <a:pt x="2837" y="1417"/>
                      <a:pt x="3162" y="1417"/>
                    </a:cubicBezTo>
                    <a:cubicBezTo>
                      <a:pt x="3486" y="1405"/>
                      <a:pt x="3486" y="900"/>
                      <a:pt x="3162" y="900"/>
                    </a:cubicBezTo>
                    <a:cubicBezTo>
                      <a:pt x="2873" y="900"/>
                      <a:pt x="2585" y="900"/>
                      <a:pt x="2296" y="912"/>
                    </a:cubicBezTo>
                    <a:cubicBezTo>
                      <a:pt x="2344" y="707"/>
                      <a:pt x="2416" y="527"/>
                      <a:pt x="2477" y="323"/>
                    </a:cubicBezTo>
                    <a:cubicBezTo>
                      <a:pt x="2532" y="133"/>
                      <a:pt x="2374" y="0"/>
                      <a:pt x="2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6"/>
              <p:cNvSpPr/>
              <p:nvPr/>
            </p:nvSpPr>
            <p:spPr>
              <a:xfrm rot="-2700000">
                <a:off x="7468280" y="980509"/>
                <a:ext cx="264851" cy="135340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1974" extrusionOk="0">
                    <a:moveTo>
                      <a:pt x="1881" y="0"/>
                    </a:moveTo>
                    <a:cubicBezTo>
                      <a:pt x="1815" y="0"/>
                      <a:pt x="1746" y="26"/>
                      <a:pt x="1683" y="86"/>
                    </a:cubicBezTo>
                    <a:cubicBezTo>
                      <a:pt x="1563" y="194"/>
                      <a:pt x="1491" y="339"/>
                      <a:pt x="1443" y="483"/>
                    </a:cubicBezTo>
                    <a:cubicBezTo>
                      <a:pt x="1046" y="459"/>
                      <a:pt x="661" y="423"/>
                      <a:pt x="265" y="411"/>
                    </a:cubicBezTo>
                    <a:cubicBezTo>
                      <a:pt x="60" y="411"/>
                      <a:pt x="0" y="747"/>
                      <a:pt x="216" y="783"/>
                    </a:cubicBezTo>
                    <a:cubicBezTo>
                      <a:pt x="601" y="843"/>
                      <a:pt x="974" y="892"/>
                      <a:pt x="1358" y="928"/>
                    </a:cubicBezTo>
                    <a:cubicBezTo>
                      <a:pt x="1358" y="988"/>
                      <a:pt x="1346" y="1036"/>
                      <a:pt x="1346" y="1084"/>
                    </a:cubicBezTo>
                    <a:cubicBezTo>
                      <a:pt x="1346" y="1336"/>
                      <a:pt x="1370" y="1685"/>
                      <a:pt x="1587" y="1841"/>
                    </a:cubicBezTo>
                    <a:lnTo>
                      <a:pt x="1587" y="1853"/>
                    </a:lnTo>
                    <a:cubicBezTo>
                      <a:pt x="1626" y="1936"/>
                      <a:pt x="1700" y="1973"/>
                      <a:pt x="1771" y="1973"/>
                    </a:cubicBezTo>
                    <a:cubicBezTo>
                      <a:pt x="1875" y="1973"/>
                      <a:pt x="1971" y="1893"/>
                      <a:pt x="1935" y="1757"/>
                    </a:cubicBezTo>
                    <a:cubicBezTo>
                      <a:pt x="1935" y="1745"/>
                      <a:pt x="1935" y="1745"/>
                      <a:pt x="1923" y="1733"/>
                    </a:cubicBezTo>
                    <a:cubicBezTo>
                      <a:pt x="2008" y="1565"/>
                      <a:pt x="1947" y="1372"/>
                      <a:pt x="1960" y="1180"/>
                    </a:cubicBezTo>
                    <a:cubicBezTo>
                      <a:pt x="1960" y="1120"/>
                      <a:pt x="1972" y="1060"/>
                      <a:pt x="1984" y="1000"/>
                    </a:cubicBezTo>
                    <a:cubicBezTo>
                      <a:pt x="2452" y="1060"/>
                      <a:pt x="2921" y="1108"/>
                      <a:pt x="3390" y="1180"/>
                    </a:cubicBezTo>
                    <a:cubicBezTo>
                      <a:pt x="3409" y="1183"/>
                      <a:pt x="3428" y="1184"/>
                      <a:pt x="3446" y="1184"/>
                    </a:cubicBezTo>
                    <a:cubicBezTo>
                      <a:pt x="3806" y="1184"/>
                      <a:pt x="3863" y="638"/>
                      <a:pt x="3462" y="627"/>
                    </a:cubicBezTo>
                    <a:cubicBezTo>
                      <a:pt x="3017" y="603"/>
                      <a:pt x="2573" y="579"/>
                      <a:pt x="2128" y="543"/>
                    </a:cubicBezTo>
                    <a:cubicBezTo>
                      <a:pt x="2140" y="483"/>
                      <a:pt x="2152" y="423"/>
                      <a:pt x="2164" y="375"/>
                    </a:cubicBezTo>
                    <a:cubicBezTo>
                      <a:pt x="2199" y="175"/>
                      <a:pt x="2051" y="0"/>
                      <a:pt x="1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6"/>
              <p:cNvSpPr/>
              <p:nvPr/>
            </p:nvSpPr>
            <p:spPr>
              <a:xfrm rot="-2700000">
                <a:off x="7770175" y="987835"/>
                <a:ext cx="239072" cy="168729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461" extrusionOk="0">
                    <a:moveTo>
                      <a:pt x="2215" y="0"/>
                    </a:moveTo>
                    <a:cubicBezTo>
                      <a:pt x="2132" y="0"/>
                      <a:pt x="2049" y="36"/>
                      <a:pt x="1996" y="118"/>
                    </a:cubicBezTo>
                    <a:cubicBezTo>
                      <a:pt x="1839" y="359"/>
                      <a:pt x="1755" y="635"/>
                      <a:pt x="1707" y="912"/>
                    </a:cubicBezTo>
                    <a:cubicBezTo>
                      <a:pt x="1226" y="924"/>
                      <a:pt x="733" y="936"/>
                      <a:pt x="253" y="960"/>
                    </a:cubicBezTo>
                    <a:cubicBezTo>
                      <a:pt x="0" y="972"/>
                      <a:pt x="0" y="1345"/>
                      <a:pt x="253" y="1357"/>
                    </a:cubicBezTo>
                    <a:cubicBezTo>
                      <a:pt x="721" y="1369"/>
                      <a:pt x="1202" y="1393"/>
                      <a:pt x="1683" y="1405"/>
                    </a:cubicBezTo>
                    <a:cubicBezTo>
                      <a:pt x="1695" y="1741"/>
                      <a:pt x="1767" y="2090"/>
                      <a:pt x="1900" y="2390"/>
                    </a:cubicBezTo>
                    <a:cubicBezTo>
                      <a:pt x="1922" y="2440"/>
                      <a:pt x="1966" y="2460"/>
                      <a:pt x="2012" y="2460"/>
                    </a:cubicBezTo>
                    <a:cubicBezTo>
                      <a:pt x="2091" y="2460"/>
                      <a:pt x="2176" y="2401"/>
                      <a:pt x="2176" y="2318"/>
                    </a:cubicBezTo>
                    <a:cubicBezTo>
                      <a:pt x="2164" y="2018"/>
                      <a:pt x="2152" y="1705"/>
                      <a:pt x="2188" y="1405"/>
                    </a:cubicBezTo>
                    <a:cubicBezTo>
                      <a:pt x="2513" y="1405"/>
                      <a:pt x="2837" y="1417"/>
                      <a:pt x="3162" y="1417"/>
                    </a:cubicBezTo>
                    <a:cubicBezTo>
                      <a:pt x="3486" y="1405"/>
                      <a:pt x="3486" y="900"/>
                      <a:pt x="3162" y="900"/>
                    </a:cubicBezTo>
                    <a:cubicBezTo>
                      <a:pt x="2873" y="900"/>
                      <a:pt x="2585" y="900"/>
                      <a:pt x="2296" y="912"/>
                    </a:cubicBezTo>
                    <a:cubicBezTo>
                      <a:pt x="2344" y="707"/>
                      <a:pt x="2416" y="527"/>
                      <a:pt x="2477" y="323"/>
                    </a:cubicBezTo>
                    <a:cubicBezTo>
                      <a:pt x="2532" y="133"/>
                      <a:pt x="2374" y="0"/>
                      <a:pt x="2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6"/>
              <p:cNvSpPr/>
              <p:nvPr/>
            </p:nvSpPr>
            <p:spPr>
              <a:xfrm rot="-2700000">
                <a:off x="8388671" y="995947"/>
                <a:ext cx="256418" cy="19128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2790" extrusionOk="0">
                    <a:moveTo>
                      <a:pt x="1666" y="1"/>
                    </a:moveTo>
                    <a:cubicBezTo>
                      <a:pt x="1534" y="1"/>
                      <a:pt x="1401" y="88"/>
                      <a:pt x="1395" y="262"/>
                    </a:cubicBezTo>
                    <a:cubicBezTo>
                      <a:pt x="1383" y="370"/>
                      <a:pt x="1383" y="478"/>
                      <a:pt x="1383" y="587"/>
                    </a:cubicBezTo>
                    <a:cubicBezTo>
                      <a:pt x="987" y="599"/>
                      <a:pt x="590" y="623"/>
                      <a:pt x="217" y="683"/>
                    </a:cubicBezTo>
                    <a:cubicBezTo>
                      <a:pt x="1" y="707"/>
                      <a:pt x="1" y="983"/>
                      <a:pt x="217" y="1007"/>
                    </a:cubicBezTo>
                    <a:cubicBezTo>
                      <a:pt x="590" y="1055"/>
                      <a:pt x="987" y="1079"/>
                      <a:pt x="1383" y="1091"/>
                    </a:cubicBezTo>
                    <a:cubicBezTo>
                      <a:pt x="1395" y="1596"/>
                      <a:pt x="1431" y="2089"/>
                      <a:pt x="1455" y="2582"/>
                    </a:cubicBezTo>
                    <a:cubicBezTo>
                      <a:pt x="1461" y="2720"/>
                      <a:pt x="1564" y="2789"/>
                      <a:pt x="1666" y="2789"/>
                    </a:cubicBezTo>
                    <a:cubicBezTo>
                      <a:pt x="1768" y="2789"/>
                      <a:pt x="1870" y="2720"/>
                      <a:pt x="1876" y="2582"/>
                    </a:cubicBezTo>
                    <a:cubicBezTo>
                      <a:pt x="1900" y="2101"/>
                      <a:pt x="1936" y="1596"/>
                      <a:pt x="1948" y="1103"/>
                    </a:cubicBezTo>
                    <a:cubicBezTo>
                      <a:pt x="2441" y="1103"/>
                      <a:pt x="2934" y="1091"/>
                      <a:pt x="3415" y="1091"/>
                    </a:cubicBezTo>
                    <a:cubicBezTo>
                      <a:pt x="3419" y="1092"/>
                      <a:pt x="3422" y="1092"/>
                      <a:pt x="3426" y="1092"/>
                    </a:cubicBezTo>
                    <a:cubicBezTo>
                      <a:pt x="3739" y="1092"/>
                      <a:pt x="3736" y="587"/>
                      <a:pt x="3415" y="587"/>
                    </a:cubicBezTo>
                    <a:lnTo>
                      <a:pt x="1948" y="587"/>
                    </a:lnTo>
                    <a:cubicBezTo>
                      <a:pt x="1948" y="478"/>
                      <a:pt x="1948" y="370"/>
                      <a:pt x="1936" y="262"/>
                    </a:cubicBezTo>
                    <a:cubicBezTo>
                      <a:pt x="1930" y="88"/>
                      <a:pt x="1798" y="1"/>
                      <a:pt x="1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6"/>
              <p:cNvSpPr/>
              <p:nvPr/>
            </p:nvSpPr>
            <p:spPr>
              <a:xfrm rot="-8263958">
                <a:off x="9047545" y="1024093"/>
                <a:ext cx="264640" cy="134994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1969" extrusionOk="0">
                    <a:moveTo>
                      <a:pt x="1879" y="0"/>
                    </a:moveTo>
                    <a:cubicBezTo>
                      <a:pt x="1814" y="0"/>
                      <a:pt x="1746" y="25"/>
                      <a:pt x="1683" y="81"/>
                    </a:cubicBezTo>
                    <a:cubicBezTo>
                      <a:pt x="1563" y="189"/>
                      <a:pt x="1491" y="333"/>
                      <a:pt x="1443" y="478"/>
                    </a:cubicBezTo>
                    <a:cubicBezTo>
                      <a:pt x="1046" y="454"/>
                      <a:pt x="661" y="430"/>
                      <a:pt x="265" y="405"/>
                    </a:cubicBezTo>
                    <a:cubicBezTo>
                      <a:pt x="60" y="405"/>
                      <a:pt x="0" y="754"/>
                      <a:pt x="216" y="778"/>
                    </a:cubicBezTo>
                    <a:cubicBezTo>
                      <a:pt x="601" y="838"/>
                      <a:pt x="974" y="886"/>
                      <a:pt x="1358" y="934"/>
                    </a:cubicBezTo>
                    <a:cubicBezTo>
                      <a:pt x="1358" y="983"/>
                      <a:pt x="1346" y="1031"/>
                      <a:pt x="1346" y="1079"/>
                    </a:cubicBezTo>
                    <a:cubicBezTo>
                      <a:pt x="1346" y="1331"/>
                      <a:pt x="1370" y="1692"/>
                      <a:pt x="1587" y="1836"/>
                    </a:cubicBezTo>
                    <a:lnTo>
                      <a:pt x="1587" y="1848"/>
                    </a:lnTo>
                    <a:cubicBezTo>
                      <a:pt x="1626" y="1931"/>
                      <a:pt x="1700" y="1968"/>
                      <a:pt x="1771" y="1968"/>
                    </a:cubicBezTo>
                    <a:cubicBezTo>
                      <a:pt x="1875" y="1968"/>
                      <a:pt x="1971" y="1888"/>
                      <a:pt x="1935" y="1752"/>
                    </a:cubicBezTo>
                    <a:cubicBezTo>
                      <a:pt x="1935" y="1752"/>
                      <a:pt x="1935" y="1740"/>
                      <a:pt x="1923" y="1728"/>
                    </a:cubicBezTo>
                    <a:cubicBezTo>
                      <a:pt x="2008" y="1560"/>
                      <a:pt x="1947" y="1379"/>
                      <a:pt x="1960" y="1175"/>
                    </a:cubicBezTo>
                    <a:cubicBezTo>
                      <a:pt x="1960" y="1115"/>
                      <a:pt x="1972" y="1055"/>
                      <a:pt x="1984" y="1007"/>
                    </a:cubicBezTo>
                    <a:cubicBezTo>
                      <a:pt x="2452" y="1055"/>
                      <a:pt x="2921" y="1103"/>
                      <a:pt x="3390" y="1175"/>
                    </a:cubicBezTo>
                    <a:cubicBezTo>
                      <a:pt x="3413" y="1179"/>
                      <a:pt x="3434" y="1181"/>
                      <a:pt x="3455" y="1181"/>
                    </a:cubicBezTo>
                    <a:cubicBezTo>
                      <a:pt x="3807" y="1181"/>
                      <a:pt x="3860" y="633"/>
                      <a:pt x="3462" y="622"/>
                    </a:cubicBezTo>
                    <a:cubicBezTo>
                      <a:pt x="3017" y="610"/>
                      <a:pt x="2573" y="574"/>
                      <a:pt x="2128" y="538"/>
                    </a:cubicBezTo>
                    <a:cubicBezTo>
                      <a:pt x="2140" y="478"/>
                      <a:pt x="2152" y="430"/>
                      <a:pt x="2164" y="369"/>
                    </a:cubicBezTo>
                    <a:cubicBezTo>
                      <a:pt x="2199" y="169"/>
                      <a:pt x="2050" y="0"/>
                      <a:pt x="18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6"/>
              <p:cNvSpPr/>
              <p:nvPr/>
            </p:nvSpPr>
            <p:spPr>
              <a:xfrm rot="-2700000">
                <a:off x="8388671" y="995947"/>
                <a:ext cx="256418" cy="19128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2790" extrusionOk="0">
                    <a:moveTo>
                      <a:pt x="1666" y="1"/>
                    </a:moveTo>
                    <a:cubicBezTo>
                      <a:pt x="1534" y="1"/>
                      <a:pt x="1401" y="88"/>
                      <a:pt x="1395" y="262"/>
                    </a:cubicBezTo>
                    <a:cubicBezTo>
                      <a:pt x="1383" y="370"/>
                      <a:pt x="1383" y="478"/>
                      <a:pt x="1383" y="587"/>
                    </a:cubicBezTo>
                    <a:cubicBezTo>
                      <a:pt x="987" y="599"/>
                      <a:pt x="590" y="623"/>
                      <a:pt x="217" y="683"/>
                    </a:cubicBezTo>
                    <a:cubicBezTo>
                      <a:pt x="1" y="707"/>
                      <a:pt x="1" y="983"/>
                      <a:pt x="217" y="1007"/>
                    </a:cubicBezTo>
                    <a:cubicBezTo>
                      <a:pt x="590" y="1055"/>
                      <a:pt x="987" y="1079"/>
                      <a:pt x="1383" y="1091"/>
                    </a:cubicBezTo>
                    <a:cubicBezTo>
                      <a:pt x="1395" y="1596"/>
                      <a:pt x="1431" y="2089"/>
                      <a:pt x="1455" y="2582"/>
                    </a:cubicBezTo>
                    <a:cubicBezTo>
                      <a:pt x="1461" y="2720"/>
                      <a:pt x="1564" y="2789"/>
                      <a:pt x="1666" y="2789"/>
                    </a:cubicBezTo>
                    <a:cubicBezTo>
                      <a:pt x="1768" y="2789"/>
                      <a:pt x="1870" y="2720"/>
                      <a:pt x="1876" y="2582"/>
                    </a:cubicBezTo>
                    <a:cubicBezTo>
                      <a:pt x="1900" y="2101"/>
                      <a:pt x="1936" y="1596"/>
                      <a:pt x="1948" y="1103"/>
                    </a:cubicBezTo>
                    <a:cubicBezTo>
                      <a:pt x="2441" y="1103"/>
                      <a:pt x="2934" y="1091"/>
                      <a:pt x="3415" y="1091"/>
                    </a:cubicBezTo>
                    <a:cubicBezTo>
                      <a:pt x="3419" y="1092"/>
                      <a:pt x="3422" y="1092"/>
                      <a:pt x="3426" y="1092"/>
                    </a:cubicBezTo>
                    <a:cubicBezTo>
                      <a:pt x="3739" y="1092"/>
                      <a:pt x="3736" y="587"/>
                      <a:pt x="3415" y="587"/>
                    </a:cubicBezTo>
                    <a:lnTo>
                      <a:pt x="1948" y="587"/>
                    </a:lnTo>
                    <a:cubicBezTo>
                      <a:pt x="1948" y="478"/>
                      <a:pt x="1948" y="370"/>
                      <a:pt x="1936" y="262"/>
                    </a:cubicBezTo>
                    <a:cubicBezTo>
                      <a:pt x="1930" y="88"/>
                      <a:pt x="1798" y="1"/>
                      <a:pt x="1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6"/>
              <p:cNvSpPr/>
              <p:nvPr/>
            </p:nvSpPr>
            <p:spPr>
              <a:xfrm rot="-2700000">
                <a:off x="7468280" y="980509"/>
                <a:ext cx="264851" cy="135340"/>
              </a:xfrm>
              <a:custGeom>
                <a:avLst/>
                <a:gdLst/>
                <a:ahLst/>
                <a:cxnLst/>
                <a:rect l="l" t="t" r="r" b="b"/>
                <a:pathLst>
                  <a:path w="3863" h="1974" extrusionOk="0">
                    <a:moveTo>
                      <a:pt x="1881" y="0"/>
                    </a:moveTo>
                    <a:cubicBezTo>
                      <a:pt x="1815" y="0"/>
                      <a:pt x="1746" y="26"/>
                      <a:pt x="1683" y="86"/>
                    </a:cubicBezTo>
                    <a:cubicBezTo>
                      <a:pt x="1563" y="194"/>
                      <a:pt x="1491" y="339"/>
                      <a:pt x="1443" y="483"/>
                    </a:cubicBezTo>
                    <a:cubicBezTo>
                      <a:pt x="1046" y="459"/>
                      <a:pt x="661" y="423"/>
                      <a:pt x="265" y="411"/>
                    </a:cubicBezTo>
                    <a:cubicBezTo>
                      <a:pt x="60" y="411"/>
                      <a:pt x="0" y="747"/>
                      <a:pt x="216" y="783"/>
                    </a:cubicBezTo>
                    <a:cubicBezTo>
                      <a:pt x="601" y="843"/>
                      <a:pt x="974" y="892"/>
                      <a:pt x="1358" y="928"/>
                    </a:cubicBezTo>
                    <a:cubicBezTo>
                      <a:pt x="1358" y="988"/>
                      <a:pt x="1346" y="1036"/>
                      <a:pt x="1346" y="1084"/>
                    </a:cubicBezTo>
                    <a:cubicBezTo>
                      <a:pt x="1346" y="1336"/>
                      <a:pt x="1370" y="1685"/>
                      <a:pt x="1587" y="1841"/>
                    </a:cubicBezTo>
                    <a:lnTo>
                      <a:pt x="1587" y="1853"/>
                    </a:lnTo>
                    <a:cubicBezTo>
                      <a:pt x="1626" y="1936"/>
                      <a:pt x="1700" y="1973"/>
                      <a:pt x="1771" y="1973"/>
                    </a:cubicBezTo>
                    <a:cubicBezTo>
                      <a:pt x="1875" y="1973"/>
                      <a:pt x="1971" y="1893"/>
                      <a:pt x="1935" y="1757"/>
                    </a:cubicBezTo>
                    <a:cubicBezTo>
                      <a:pt x="1935" y="1745"/>
                      <a:pt x="1935" y="1745"/>
                      <a:pt x="1923" y="1733"/>
                    </a:cubicBezTo>
                    <a:cubicBezTo>
                      <a:pt x="2008" y="1565"/>
                      <a:pt x="1947" y="1372"/>
                      <a:pt x="1960" y="1180"/>
                    </a:cubicBezTo>
                    <a:cubicBezTo>
                      <a:pt x="1960" y="1120"/>
                      <a:pt x="1972" y="1060"/>
                      <a:pt x="1984" y="1000"/>
                    </a:cubicBezTo>
                    <a:cubicBezTo>
                      <a:pt x="2452" y="1060"/>
                      <a:pt x="2921" y="1108"/>
                      <a:pt x="3390" y="1180"/>
                    </a:cubicBezTo>
                    <a:cubicBezTo>
                      <a:pt x="3409" y="1183"/>
                      <a:pt x="3428" y="1184"/>
                      <a:pt x="3446" y="1184"/>
                    </a:cubicBezTo>
                    <a:cubicBezTo>
                      <a:pt x="3806" y="1184"/>
                      <a:pt x="3863" y="638"/>
                      <a:pt x="3462" y="627"/>
                    </a:cubicBezTo>
                    <a:cubicBezTo>
                      <a:pt x="3017" y="603"/>
                      <a:pt x="2573" y="579"/>
                      <a:pt x="2128" y="543"/>
                    </a:cubicBezTo>
                    <a:cubicBezTo>
                      <a:pt x="2140" y="483"/>
                      <a:pt x="2152" y="423"/>
                      <a:pt x="2164" y="375"/>
                    </a:cubicBezTo>
                    <a:cubicBezTo>
                      <a:pt x="2199" y="175"/>
                      <a:pt x="2051" y="0"/>
                      <a:pt x="18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6"/>
              <p:cNvSpPr/>
              <p:nvPr/>
            </p:nvSpPr>
            <p:spPr>
              <a:xfrm rot="-2700000">
                <a:off x="7129739" y="990641"/>
                <a:ext cx="264646" cy="134997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1969" extrusionOk="0">
                    <a:moveTo>
                      <a:pt x="1879" y="0"/>
                    </a:moveTo>
                    <a:cubicBezTo>
                      <a:pt x="1814" y="0"/>
                      <a:pt x="1746" y="25"/>
                      <a:pt x="1683" y="81"/>
                    </a:cubicBezTo>
                    <a:cubicBezTo>
                      <a:pt x="1563" y="189"/>
                      <a:pt x="1491" y="333"/>
                      <a:pt x="1443" y="478"/>
                    </a:cubicBezTo>
                    <a:cubicBezTo>
                      <a:pt x="1046" y="454"/>
                      <a:pt x="661" y="430"/>
                      <a:pt x="265" y="405"/>
                    </a:cubicBezTo>
                    <a:cubicBezTo>
                      <a:pt x="60" y="405"/>
                      <a:pt x="0" y="754"/>
                      <a:pt x="216" y="778"/>
                    </a:cubicBezTo>
                    <a:cubicBezTo>
                      <a:pt x="601" y="838"/>
                      <a:pt x="974" y="886"/>
                      <a:pt x="1358" y="934"/>
                    </a:cubicBezTo>
                    <a:cubicBezTo>
                      <a:pt x="1358" y="983"/>
                      <a:pt x="1346" y="1031"/>
                      <a:pt x="1346" y="1079"/>
                    </a:cubicBezTo>
                    <a:cubicBezTo>
                      <a:pt x="1346" y="1331"/>
                      <a:pt x="1370" y="1692"/>
                      <a:pt x="1587" y="1836"/>
                    </a:cubicBezTo>
                    <a:lnTo>
                      <a:pt x="1587" y="1848"/>
                    </a:lnTo>
                    <a:cubicBezTo>
                      <a:pt x="1626" y="1931"/>
                      <a:pt x="1700" y="1968"/>
                      <a:pt x="1771" y="1968"/>
                    </a:cubicBezTo>
                    <a:cubicBezTo>
                      <a:pt x="1875" y="1968"/>
                      <a:pt x="1971" y="1888"/>
                      <a:pt x="1935" y="1752"/>
                    </a:cubicBezTo>
                    <a:cubicBezTo>
                      <a:pt x="1935" y="1752"/>
                      <a:pt x="1935" y="1740"/>
                      <a:pt x="1923" y="1728"/>
                    </a:cubicBezTo>
                    <a:cubicBezTo>
                      <a:pt x="2008" y="1560"/>
                      <a:pt x="1947" y="1379"/>
                      <a:pt x="1960" y="1175"/>
                    </a:cubicBezTo>
                    <a:cubicBezTo>
                      <a:pt x="1960" y="1115"/>
                      <a:pt x="1972" y="1055"/>
                      <a:pt x="1984" y="1007"/>
                    </a:cubicBezTo>
                    <a:cubicBezTo>
                      <a:pt x="2452" y="1055"/>
                      <a:pt x="2921" y="1103"/>
                      <a:pt x="3390" y="1175"/>
                    </a:cubicBezTo>
                    <a:cubicBezTo>
                      <a:pt x="3413" y="1179"/>
                      <a:pt x="3434" y="1181"/>
                      <a:pt x="3455" y="1181"/>
                    </a:cubicBezTo>
                    <a:cubicBezTo>
                      <a:pt x="3807" y="1181"/>
                      <a:pt x="3860" y="633"/>
                      <a:pt x="3462" y="622"/>
                    </a:cubicBezTo>
                    <a:cubicBezTo>
                      <a:pt x="3017" y="610"/>
                      <a:pt x="2573" y="574"/>
                      <a:pt x="2128" y="538"/>
                    </a:cubicBezTo>
                    <a:cubicBezTo>
                      <a:pt x="2140" y="478"/>
                      <a:pt x="2152" y="430"/>
                      <a:pt x="2164" y="369"/>
                    </a:cubicBezTo>
                    <a:cubicBezTo>
                      <a:pt x="2199" y="169"/>
                      <a:pt x="2050" y="0"/>
                      <a:pt x="18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6"/>
              <p:cNvSpPr/>
              <p:nvPr/>
            </p:nvSpPr>
            <p:spPr>
              <a:xfrm rot="-2700000">
                <a:off x="8102933" y="954674"/>
                <a:ext cx="220698" cy="178670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2606" extrusionOk="0">
                    <a:moveTo>
                      <a:pt x="1655" y="0"/>
                    </a:moveTo>
                    <a:cubicBezTo>
                      <a:pt x="1566" y="0"/>
                      <a:pt x="1477" y="39"/>
                      <a:pt x="1419" y="126"/>
                    </a:cubicBezTo>
                    <a:cubicBezTo>
                      <a:pt x="1251" y="378"/>
                      <a:pt x="1155" y="655"/>
                      <a:pt x="1095" y="943"/>
                    </a:cubicBezTo>
                    <a:cubicBezTo>
                      <a:pt x="818" y="955"/>
                      <a:pt x="542" y="955"/>
                      <a:pt x="265" y="967"/>
                    </a:cubicBezTo>
                    <a:cubicBezTo>
                      <a:pt x="1" y="979"/>
                      <a:pt x="1" y="1364"/>
                      <a:pt x="265" y="1376"/>
                    </a:cubicBezTo>
                    <a:cubicBezTo>
                      <a:pt x="530" y="1388"/>
                      <a:pt x="794" y="1400"/>
                      <a:pt x="1071" y="1400"/>
                    </a:cubicBezTo>
                    <a:cubicBezTo>
                      <a:pt x="1059" y="1748"/>
                      <a:pt x="1107" y="2097"/>
                      <a:pt x="1191" y="2410"/>
                    </a:cubicBezTo>
                    <a:cubicBezTo>
                      <a:pt x="1224" y="2547"/>
                      <a:pt x="1326" y="2606"/>
                      <a:pt x="1433" y="2606"/>
                    </a:cubicBezTo>
                    <a:cubicBezTo>
                      <a:pt x="1598" y="2606"/>
                      <a:pt x="1776" y="2465"/>
                      <a:pt x="1732" y="2253"/>
                    </a:cubicBezTo>
                    <a:cubicBezTo>
                      <a:pt x="1672" y="1953"/>
                      <a:pt x="1672" y="1676"/>
                      <a:pt x="1696" y="1412"/>
                    </a:cubicBezTo>
                    <a:cubicBezTo>
                      <a:pt x="2092" y="1412"/>
                      <a:pt x="2489" y="1424"/>
                      <a:pt x="2886" y="1436"/>
                    </a:cubicBezTo>
                    <a:cubicBezTo>
                      <a:pt x="2889" y="1436"/>
                      <a:pt x="2893" y="1436"/>
                      <a:pt x="2897" y="1436"/>
                    </a:cubicBezTo>
                    <a:cubicBezTo>
                      <a:pt x="3215" y="1436"/>
                      <a:pt x="3219" y="918"/>
                      <a:pt x="2907" y="918"/>
                    </a:cubicBezTo>
                    <a:cubicBezTo>
                      <a:pt x="2900" y="918"/>
                      <a:pt x="2893" y="918"/>
                      <a:pt x="2886" y="919"/>
                    </a:cubicBezTo>
                    <a:cubicBezTo>
                      <a:pt x="2513" y="931"/>
                      <a:pt x="2153" y="931"/>
                      <a:pt x="1780" y="943"/>
                    </a:cubicBezTo>
                    <a:cubicBezTo>
                      <a:pt x="1828" y="751"/>
                      <a:pt x="1876" y="558"/>
                      <a:pt x="1936" y="354"/>
                    </a:cubicBezTo>
                    <a:cubicBezTo>
                      <a:pt x="1991" y="141"/>
                      <a:pt x="1824" y="0"/>
                      <a:pt x="1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6"/>
              <p:cNvSpPr/>
              <p:nvPr/>
            </p:nvSpPr>
            <p:spPr>
              <a:xfrm rot="-2700000">
                <a:off x="8102933" y="954674"/>
                <a:ext cx="220698" cy="178670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2606" extrusionOk="0">
                    <a:moveTo>
                      <a:pt x="1655" y="0"/>
                    </a:moveTo>
                    <a:cubicBezTo>
                      <a:pt x="1566" y="0"/>
                      <a:pt x="1477" y="39"/>
                      <a:pt x="1419" y="126"/>
                    </a:cubicBezTo>
                    <a:cubicBezTo>
                      <a:pt x="1251" y="378"/>
                      <a:pt x="1155" y="655"/>
                      <a:pt x="1095" y="943"/>
                    </a:cubicBezTo>
                    <a:cubicBezTo>
                      <a:pt x="818" y="955"/>
                      <a:pt x="542" y="955"/>
                      <a:pt x="265" y="967"/>
                    </a:cubicBezTo>
                    <a:cubicBezTo>
                      <a:pt x="1" y="979"/>
                      <a:pt x="1" y="1364"/>
                      <a:pt x="265" y="1376"/>
                    </a:cubicBezTo>
                    <a:cubicBezTo>
                      <a:pt x="530" y="1388"/>
                      <a:pt x="794" y="1400"/>
                      <a:pt x="1071" y="1400"/>
                    </a:cubicBezTo>
                    <a:cubicBezTo>
                      <a:pt x="1059" y="1748"/>
                      <a:pt x="1107" y="2097"/>
                      <a:pt x="1191" y="2410"/>
                    </a:cubicBezTo>
                    <a:cubicBezTo>
                      <a:pt x="1224" y="2547"/>
                      <a:pt x="1326" y="2606"/>
                      <a:pt x="1433" y="2606"/>
                    </a:cubicBezTo>
                    <a:cubicBezTo>
                      <a:pt x="1598" y="2606"/>
                      <a:pt x="1776" y="2465"/>
                      <a:pt x="1732" y="2253"/>
                    </a:cubicBezTo>
                    <a:cubicBezTo>
                      <a:pt x="1672" y="1953"/>
                      <a:pt x="1672" y="1676"/>
                      <a:pt x="1696" y="1412"/>
                    </a:cubicBezTo>
                    <a:cubicBezTo>
                      <a:pt x="2092" y="1412"/>
                      <a:pt x="2489" y="1424"/>
                      <a:pt x="2886" y="1436"/>
                    </a:cubicBezTo>
                    <a:cubicBezTo>
                      <a:pt x="2889" y="1436"/>
                      <a:pt x="2893" y="1436"/>
                      <a:pt x="2897" y="1436"/>
                    </a:cubicBezTo>
                    <a:cubicBezTo>
                      <a:pt x="3215" y="1436"/>
                      <a:pt x="3219" y="918"/>
                      <a:pt x="2907" y="918"/>
                    </a:cubicBezTo>
                    <a:cubicBezTo>
                      <a:pt x="2900" y="918"/>
                      <a:pt x="2893" y="918"/>
                      <a:pt x="2886" y="919"/>
                    </a:cubicBezTo>
                    <a:cubicBezTo>
                      <a:pt x="2513" y="931"/>
                      <a:pt x="2153" y="931"/>
                      <a:pt x="1780" y="943"/>
                    </a:cubicBezTo>
                    <a:cubicBezTo>
                      <a:pt x="1828" y="751"/>
                      <a:pt x="1876" y="558"/>
                      <a:pt x="1936" y="354"/>
                    </a:cubicBezTo>
                    <a:cubicBezTo>
                      <a:pt x="1991" y="141"/>
                      <a:pt x="1824" y="0"/>
                      <a:pt x="1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6"/>
              <p:cNvSpPr/>
              <p:nvPr/>
            </p:nvSpPr>
            <p:spPr>
              <a:xfrm rot="-2700000">
                <a:off x="6828025" y="939888"/>
                <a:ext cx="239072" cy="169003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465" extrusionOk="0">
                    <a:moveTo>
                      <a:pt x="2219" y="0"/>
                    </a:moveTo>
                    <a:cubicBezTo>
                      <a:pt x="2135" y="0"/>
                      <a:pt x="2050" y="38"/>
                      <a:pt x="1996" y="126"/>
                    </a:cubicBezTo>
                    <a:cubicBezTo>
                      <a:pt x="1839" y="355"/>
                      <a:pt x="1755" y="631"/>
                      <a:pt x="1707" y="920"/>
                    </a:cubicBezTo>
                    <a:cubicBezTo>
                      <a:pt x="1226" y="920"/>
                      <a:pt x="733" y="944"/>
                      <a:pt x="253" y="968"/>
                    </a:cubicBezTo>
                    <a:cubicBezTo>
                      <a:pt x="0" y="980"/>
                      <a:pt x="0" y="1340"/>
                      <a:pt x="253" y="1352"/>
                    </a:cubicBezTo>
                    <a:cubicBezTo>
                      <a:pt x="721" y="1376"/>
                      <a:pt x="1202" y="1388"/>
                      <a:pt x="1683" y="1400"/>
                    </a:cubicBezTo>
                    <a:cubicBezTo>
                      <a:pt x="1695" y="1749"/>
                      <a:pt x="1767" y="2086"/>
                      <a:pt x="1900" y="2386"/>
                    </a:cubicBezTo>
                    <a:cubicBezTo>
                      <a:pt x="1922" y="2441"/>
                      <a:pt x="1968" y="2465"/>
                      <a:pt x="2016" y="2465"/>
                    </a:cubicBezTo>
                    <a:cubicBezTo>
                      <a:pt x="2093" y="2465"/>
                      <a:pt x="2176" y="2403"/>
                      <a:pt x="2176" y="2314"/>
                    </a:cubicBezTo>
                    <a:cubicBezTo>
                      <a:pt x="2164" y="2014"/>
                      <a:pt x="2152" y="1701"/>
                      <a:pt x="2188" y="1412"/>
                    </a:cubicBezTo>
                    <a:lnTo>
                      <a:pt x="3162" y="1412"/>
                    </a:lnTo>
                    <a:cubicBezTo>
                      <a:pt x="3486" y="1412"/>
                      <a:pt x="3486" y="908"/>
                      <a:pt x="3162" y="908"/>
                    </a:cubicBezTo>
                    <a:lnTo>
                      <a:pt x="2296" y="908"/>
                    </a:lnTo>
                    <a:cubicBezTo>
                      <a:pt x="2344" y="715"/>
                      <a:pt x="2416" y="523"/>
                      <a:pt x="2477" y="331"/>
                    </a:cubicBezTo>
                    <a:cubicBezTo>
                      <a:pt x="2531" y="135"/>
                      <a:pt x="2377" y="0"/>
                      <a:pt x="22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6"/>
              <p:cNvSpPr/>
              <p:nvPr/>
            </p:nvSpPr>
            <p:spPr>
              <a:xfrm rot="-2700000">
                <a:off x="8736311" y="1018677"/>
                <a:ext cx="239072" cy="169003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465" extrusionOk="0">
                    <a:moveTo>
                      <a:pt x="2219" y="0"/>
                    </a:moveTo>
                    <a:cubicBezTo>
                      <a:pt x="2135" y="0"/>
                      <a:pt x="2050" y="38"/>
                      <a:pt x="1996" y="126"/>
                    </a:cubicBezTo>
                    <a:cubicBezTo>
                      <a:pt x="1839" y="355"/>
                      <a:pt x="1755" y="631"/>
                      <a:pt x="1707" y="920"/>
                    </a:cubicBezTo>
                    <a:cubicBezTo>
                      <a:pt x="1226" y="920"/>
                      <a:pt x="733" y="944"/>
                      <a:pt x="253" y="968"/>
                    </a:cubicBezTo>
                    <a:cubicBezTo>
                      <a:pt x="0" y="980"/>
                      <a:pt x="0" y="1340"/>
                      <a:pt x="253" y="1352"/>
                    </a:cubicBezTo>
                    <a:cubicBezTo>
                      <a:pt x="721" y="1376"/>
                      <a:pt x="1202" y="1388"/>
                      <a:pt x="1683" y="1400"/>
                    </a:cubicBezTo>
                    <a:cubicBezTo>
                      <a:pt x="1695" y="1749"/>
                      <a:pt x="1767" y="2086"/>
                      <a:pt x="1900" y="2386"/>
                    </a:cubicBezTo>
                    <a:cubicBezTo>
                      <a:pt x="1922" y="2441"/>
                      <a:pt x="1968" y="2465"/>
                      <a:pt x="2016" y="2465"/>
                    </a:cubicBezTo>
                    <a:cubicBezTo>
                      <a:pt x="2093" y="2465"/>
                      <a:pt x="2176" y="2403"/>
                      <a:pt x="2176" y="2314"/>
                    </a:cubicBezTo>
                    <a:cubicBezTo>
                      <a:pt x="2164" y="2014"/>
                      <a:pt x="2152" y="1701"/>
                      <a:pt x="2188" y="1412"/>
                    </a:cubicBezTo>
                    <a:lnTo>
                      <a:pt x="3162" y="1412"/>
                    </a:lnTo>
                    <a:cubicBezTo>
                      <a:pt x="3486" y="1412"/>
                      <a:pt x="3486" y="908"/>
                      <a:pt x="3162" y="908"/>
                    </a:cubicBezTo>
                    <a:lnTo>
                      <a:pt x="2296" y="908"/>
                    </a:lnTo>
                    <a:cubicBezTo>
                      <a:pt x="2344" y="715"/>
                      <a:pt x="2416" y="523"/>
                      <a:pt x="2477" y="331"/>
                    </a:cubicBezTo>
                    <a:cubicBezTo>
                      <a:pt x="2531" y="135"/>
                      <a:pt x="2377" y="0"/>
                      <a:pt x="22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" name="Google Shape;357;p16"/>
            <p:cNvGrpSpPr/>
            <p:nvPr/>
          </p:nvGrpSpPr>
          <p:grpSpPr>
            <a:xfrm rot="-126541">
              <a:off x="4384167" y="2574330"/>
              <a:ext cx="375655" cy="2508062"/>
              <a:chOff x="4226189" y="2542825"/>
              <a:chExt cx="375663" cy="2508119"/>
            </a:xfrm>
          </p:grpSpPr>
          <p:grpSp>
            <p:nvGrpSpPr>
              <p:cNvPr id="358" name="Google Shape;358;p16"/>
              <p:cNvGrpSpPr/>
              <p:nvPr/>
            </p:nvGrpSpPr>
            <p:grpSpPr>
              <a:xfrm rot="-5400000">
                <a:off x="3312651" y="3767642"/>
                <a:ext cx="2196839" cy="369764"/>
                <a:chOff x="6803285" y="880113"/>
                <a:chExt cx="2196839" cy="369764"/>
              </a:xfrm>
            </p:grpSpPr>
            <p:sp>
              <p:nvSpPr>
                <p:cNvPr id="359" name="Google Shape;359;p16"/>
                <p:cNvSpPr/>
                <p:nvPr/>
              </p:nvSpPr>
              <p:spPr>
                <a:xfrm rot="-2700000">
                  <a:off x="7770175" y="987835"/>
                  <a:ext cx="239072" cy="16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2461" extrusionOk="0">
                      <a:moveTo>
                        <a:pt x="2215" y="0"/>
                      </a:moveTo>
                      <a:cubicBezTo>
                        <a:pt x="2132" y="0"/>
                        <a:pt x="2049" y="36"/>
                        <a:pt x="1996" y="118"/>
                      </a:cubicBezTo>
                      <a:cubicBezTo>
                        <a:pt x="1839" y="359"/>
                        <a:pt x="1755" y="635"/>
                        <a:pt x="1707" y="912"/>
                      </a:cubicBezTo>
                      <a:cubicBezTo>
                        <a:pt x="1226" y="924"/>
                        <a:pt x="733" y="936"/>
                        <a:pt x="253" y="960"/>
                      </a:cubicBezTo>
                      <a:cubicBezTo>
                        <a:pt x="0" y="972"/>
                        <a:pt x="0" y="1345"/>
                        <a:pt x="253" y="1357"/>
                      </a:cubicBezTo>
                      <a:cubicBezTo>
                        <a:pt x="721" y="1369"/>
                        <a:pt x="1202" y="1393"/>
                        <a:pt x="1683" y="1405"/>
                      </a:cubicBezTo>
                      <a:cubicBezTo>
                        <a:pt x="1695" y="1741"/>
                        <a:pt x="1767" y="2090"/>
                        <a:pt x="1900" y="2390"/>
                      </a:cubicBezTo>
                      <a:cubicBezTo>
                        <a:pt x="1922" y="2440"/>
                        <a:pt x="1966" y="2460"/>
                        <a:pt x="2012" y="2460"/>
                      </a:cubicBezTo>
                      <a:cubicBezTo>
                        <a:pt x="2091" y="2460"/>
                        <a:pt x="2176" y="2401"/>
                        <a:pt x="2176" y="2318"/>
                      </a:cubicBezTo>
                      <a:cubicBezTo>
                        <a:pt x="2164" y="2018"/>
                        <a:pt x="2152" y="1705"/>
                        <a:pt x="2188" y="1405"/>
                      </a:cubicBezTo>
                      <a:cubicBezTo>
                        <a:pt x="2513" y="1405"/>
                        <a:pt x="2837" y="1417"/>
                        <a:pt x="3162" y="1417"/>
                      </a:cubicBezTo>
                      <a:cubicBezTo>
                        <a:pt x="3486" y="1405"/>
                        <a:pt x="3486" y="900"/>
                        <a:pt x="3162" y="900"/>
                      </a:cubicBezTo>
                      <a:cubicBezTo>
                        <a:pt x="2873" y="900"/>
                        <a:pt x="2585" y="900"/>
                        <a:pt x="2296" y="912"/>
                      </a:cubicBezTo>
                      <a:cubicBezTo>
                        <a:pt x="2344" y="707"/>
                        <a:pt x="2416" y="527"/>
                        <a:pt x="2477" y="323"/>
                      </a:cubicBezTo>
                      <a:cubicBezTo>
                        <a:pt x="2532" y="133"/>
                        <a:pt x="2374" y="0"/>
                        <a:pt x="22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16"/>
                <p:cNvSpPr/>
                <p:nvPr/>
              </p:nvSpPr>
              <p:spPr>
                <a:xfrm rot="-2700000">
                  <a:off x="7468280" y="980509"/>
                  <a:ext cx="264851" cy="135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3" h="1974" extrusionOk="0">
                      <a:moveTo>
                        <a:pt x="1881" y="0"/>
                      </a:moveTo>
                      <a:cubicBezTo>
                        <a:pt x="1815" y="0"/>
                        <a:pt x="1746" y="26"/>
                        <a:pt x="1683" y="86"/>
                      </a:cubicBezTo>
                      <a:cubicBezTo>
                        <a:pt x="1563" y="194"/>
                        <a:pt x="1491" y="339"/>
                        <a:pt x="1443" y="483"/>
                      </a:cubicBezTo>
                      <a:cubicBezTo>
                        <a:pt x="1046" y="459"/>
                        <a:pt x="661" y="423"/>
                        <a:pt x="265" y="411"/>
                      </a:cubicBezTo>
                      <a:cubicBezTo>
                        <a:pt x="60" y="411"/>
                        <a:pt x="0" y="747"/>
                        <a:pt x="216" y="783"/>
                      </a:cubicBezTo>
                      <a:cubicBezTo>
                        <a:pt x="601" y="843"/>
                        <a:pt x="974" y="892"/>
                        <a:pt x="1358" y="928"/>
                      </a:cubicBezTo>
                      <a:cubicBezTo>
                        <a:pt x="1358" y="988"/>
                        <a:pt x="1346" y="1036"/>
                        <a:pt x="1346" y="1084"/>
                      </a:cubicBezTo>
                      <a:cubicBezTo>
                        <a:pt x="1346" y="1336"/>
                        <a:pt x="1370" y="1685"/>
                        <a:pt x="1587" y="1841"/>
                      </a:cubicBezTo>
                      <a:lnTo>
                        <a:pt x="1587" y="1853"/>
                      </a:lnTo>
                      <a:cubicBezTo>
                        <a:pt x="1626" y="1936"/>
                        <a:pt x="1700" y="1973"/>
                        <a:pt x="1771" y="1973"/>
                      </a:cubicBezTo>
                      <a:cubicBezTo>
                        <a:pt x="1875" y="1973"/>
                        <a:pt x="1971" y="1893"/>
                        <a:pt x="1935" y="1757"/>
                      </a:cubicBezTo>
                      <a:cubicBezTo>
                        <a:pt x="1935" y="1745"/>
                        <a:pt x="1935" y="1745"/>
                        <a:pt x="1923" y="1733"/>
                      </a:cubicBezTo>
                      <a:cubicBezTo>
                        <a:pt x="2008" y="1565"/>
                        <a:pt x="1947" y="1372"/>
                        <a:pt x="1960" y="1180"/>
                      </a:cubicBezTo>
                      <a:cubicBezTo>
                        <a:pt x="1960" y="1120"/>
                        <a:pt x="1972" y="1060"/>
                        <a:pt x="1984" y="1000"/>
                      </a:cubicBezTo>
                      <a:cubicBezTo>
                        <a:pt x="2452" y="1060"/>
                        <a:pt x="2921" y="1108"/>
                        <a:pt x="3390" y="1180"/>
                      </a:cubicBezTo>
                      <a:cubicBezTo>
                        <a:pt x="3409" y="1183"/>
                        <a:pt x="3428" y="1184"/>
                        <a:pt x="3446" y="1184"/>
                      </a:cubicBezTo>
                      <a:cubicBezTo>
                        <a:pt x="3806" y="1184"/>
                        <a:pt x="3863" y="638"/>
                        <a:pt x="3462" y="627"/>
                      </a:cubicBezTo>
                      <a:cubicBezTo>
                        <a:pt x="3017" y="603"/>
                        <a:pt x="2573" y="579"/>
                        <a:pt x="2128" y="543"/>
                      </a:cubicBezTo>
                      <a:cubicBezTo>
                        <a:pt x="2140" y="483"/>
                        <a:pt x="2152" y="423"/>
                        <a:pt x="2164" y="375"/>
                      </a:cubicBezTo>
                      <a:cubicBezTo>
                        <a:pt x="2199" y="175"/>
                        <a:pt x="2051" y="0"/>
                        <a:pt x="18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16"/>
                <p:cNvSpPr/>
                <p:nvPr/>
              </p:nvSpPr>
              <p:spPr>
                <a:xfrm rot="-2700000">
                  <a:off x="7770175" y="987835"/>
                  <a:ext cx="239072" cy="16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2461" extrusionOk="0">
                      <a:moveTo>
                        <a:pt x="2215" y="0"/>
                      </a:moveTo>
                      <a:cubicBezTo>
                        <a:pt x="2132" y="0"/>
                        <a:pt x="2049" y="36"/>
                        <a:pt x="1996" y="118"/>
                      </a:cubicBezTo>
                      <a:cubicBezTo>
                        <a:pt x="1839" y="359"/>
                        <a:pt x="1755" y="635"/>
                        <a:pt x="1707" y="912"/>
                      </a:cubicBezTo>
                      <a:cubicBezTo>
                        <a:pt x="1226" y="924"/>
                        <a:pt x="733" y="936"/>
                        <a:pt x="253" y="960"/>
                      </a:cubicBezTo>
                      <a:cubicBezTo>
                        <a:pt x="0" y="972"/>
                        <a:pt x="0" y="1345"/>
                        <a:pt x="253" y="1357"/>
                      </a:cubicBezTo>
                      <a:cubicBezTo>
                        <a:pt x="721" y="1369"/>
                        <a:pt x="1202" y="1393"/>
                        <a:pt x="1683" y="1405"/>
                      </a:cubicBezTo>
                      <a:cubicBezTo>
                        <a:pt x="1695" y="1741"/>
                        <a:pt x="1767" y="2090"/>
                        <a:pt x="1900" y="2390"/>
                      </a:cubicBezTo>
                      <a:cubicBezTo>
                        <a:pt x="1922" y="2440"/>
                        <a:pt x="1966" y="2460"/>
                        <a:pt x="2012" y="2460"/>
                      </a:cubicBezTo>
                      <a:cubicBezTo>
                        <a:pt x="2091" y="2460"/>
                        <a:pt x="2176" y="2401"/>
                        <a:pt x="2176" y="2318"/>
                      </a:cubicBezTo>
                      <a:cubicBezTo>
                        <a:pt x="2164" y="2018"/>
                        <a:pt x="2152" y="1705"/>
                        <a:pt x="2188" y="1405"/>
                      </a:cubicBezTo>
                      <a:cubicBezTo>
                        <a:pt x="2513" y="1405"/>
                        <a:pt x="2837" y="1417"/>
                        <a:pt x="3162" y="1417"/>
                      </a:cubicBezTo>
                      <a:cubicBezTo>
                        <a:pt x="3486" y="1405"/>
                        <a:pt x="3486" y="900"/>
                        <a:pt x="3162" y="900"/>
                      </a:cubicBezTo>
                      <a:cubicBezTo>
                        <a:pt x="2873" y="900"/>
                        <a:pt x="2585" y="900"/>
                        <a:pt x="2296" y="912"/>
                      </a:cubicBezTo>
                      <a:cubicBezTo>
                        <a:pt x="2344" y="707"/>
                        <a:pt x="2416" y="527"/>
                        <a:pt x="2477" y="323"/>
                      </a:cubicBezTo>
                      <a:cubicBezTo>
                        <a:pt x="2532" y="133"/>
                        <a:pt x="2374" y="0"/>
                        <a:pt x="22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16"/>
                <p:cNvSpPr/>
                <p:nvPr/>
              </p:nvSpPr>
              <p:spPr>
                <a:xfrm rot="-2700000">
                  <a:off x="8388671" y="995947"/>
                  <a:ext cx="256418" cy="19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2790" extrusionOk="0">
                      <a:moveTo>
                        <a:pt x="1666" y="1"/>
                      </a:moveTo>
                      <a:cubicBezTo>
                        <a:pt x="1534" y="1"/>
                        <a:pt x="1401" y="88"/>
                        <a:pt x="1395" y="262"/>
                      </a:cubicBezTo>
                      <a:cubicBezTo>
                        <a:pt x="1383" y="370"/>
                        <a:pt x="1383" y="478"/>
                        <a:pt x="1383" y="587"/>
                      </a:cubicBezTo>
                      <a:cubicBezTo>
                        <a:pt x="987" y="599"/>
                        <a:pt x="590" y="623"/>
                        <a:pt x="217" y="683"/>
                      </a:cubicBezTo>
                      <a:cubicBezTo>
                        <a:pt x="1" y="707"/>
                        <a:pt x="1" y="983"/>
                        <a:pt x="217" y="1007"/>
                      </a:cubicBezTo>
                      <a:cubicBezTo>
                        <a:pt x="590" y="1055"/>
                        <a:pt x="987" y="1079"/>
                        <a:pt x="1383" y="1091"/>
                      </a:cubicBezTo>
                      <a:cubicBezTo>
                        <a:pt x="1395" y="1596"/>
                        <a:pt x="1431" y="2089"/>
                        <a:pt x="1455" y="2582"/>
                      </a:cubicBezTo>
                      <a:cubicBezTo>
                        <a:pt x="1461" y="2720"/>
                        <a:pt x="1564" y="2789"/>
                        <a:pt x="1666" y="2789"/>
                      </a:cubicBezTo>
                      <a:cubicBezTo>
                        <a:pt x="1768" y="2789"/>
                        <a:pt x="1870" y="2720"/>
                        <a:pt x="1876" y="2582"/>
                      </a:cubicBezTo>
                      <a:cubicBezTo>
                        <a:pt x="1900" y="2101"/>
                        <a:pt x="1936" y="1596"/>
                        <a:pt x="1948" y="1103"/>
                      </a:cubicBezTo>
                      <a:cubicBezTo>
                        <a:pt x="2441" y="1103"/>
                        <a:pt x="2934" y="1091"/>
                        <a:pt x="3415" y="1091"/>
                      </a:cubicBezTo>
                      <a:cubicBezTo>
                        <a:pt x="3419" y="1092"/>
                        <a:pt x="3422" y="1092"/>
                        <a:pt x="3426" y="1092"/>
                      </a:cubicBezTo>
                      <a:cubicBezTo>
                        <a:pt x="3739" y="1092"/>
                        <a:pt x="3736" y="587"/>
                        <a:pt x="3415" y="587"/>
                      </a:cubicBezTo>
                      <a:lnTo>
                        <a:pt x="1948" y="587"/>
                      </a:lnTo>
                      <a:cubicBezTo>
                        <a:pt x="1948" y="478"/>
                        <a:pt x="1948" y="370"/>
                        <a:pt x="1936" y="262"/>
                      </a:cubicBezTo>
                      <a:cubicBezTo>
                        <a:pt x="1930" y="88"/>
                        <a:pt x="1798" y="1"/>
                        <a:pt x="16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16"/>
                <p:cNvSpPr/>
                <p:nvPr/>
              </p:nvSpPr>
              <p:spPr>
                <a:xfrm rot="-2700000">
                  <a:off x="8388671" y="995947"/>
                  <a:ext cx="256418" cy="19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2790" extrusionOk="0">
                      <a:moveTo>
                        <a:pt x="1666" y="1"/>
                      </a:moveTo>
                      <a:cubicBezTo>
                        <a:pt x="1534" y="1"/>
                        <a:pt x="1401" y="88"/>
                        <a:pt x="1395" y="262"/>
                      </a:cubicBezTo>
                      <a:cubicBezTo>
                        <a:pt x="1383" y="370"/>
                        <a:pt x="1383" y="478"/>
                        <a:pt x="1383" y="587"/>
                      </a:cubicBezTo>
                      <a:cubicBezTo>
                        <a:pt x="987" y="599"/>
                        <a:pt x="590" y="623"/>
                        <a:pt x="217" y="683"/>
                      </a:cubicBezTo>
                      <a:cubicBezTo>
                        <a:pt x="1" y="707"/>
                        <a:pt x="1" y="983"/>
                        <a:pt x="217" y="1007"/>
                      </a:cubicBezTo>
                      <a:cubicBezTo>
                        <a:pt x="590" y="1055"/>
                        <a:pt x="987" y="1079"/>
                        <a:pt x="1383" y="1091"/>
                      </a:cubicBezTo>
                      <a:cubicBezTo>
                        <a:pt x="1395" y="1596"/>
                        <a:pt x="1431" y="2089"/>
                        <a:pt x="1455" y="2582"/>
                      </a:cubicBezTo>
                      <a:cubicBezTo>
                        <a:pt x="1461" y="2720"/>
                        <a:pt x="1564" y="2789"/>
                        <a:pt x="1666" y="2789"/>
                      </a:cubicBezTo>
                      <a:cubicBezTo>
                        <a:pt x="1768" y="2789"/>
                        <a:pt x="1870" y="2720"/>
                        <a:pt x="1876" y="2582"/>
                      </a:cubicBezTo>
                      <a:cubicBezTo>
                        <a:pt x="1900" y="2101"/>
                        <a:pt x="1936" y="1596"/>
                        <a:pt x="1948" y="1103"/>
                      </a:cubicBezTo>
                      <a:cubicBezTo>
                        <a:pt x="2441" y="1103"/>
                        <a:pt x="2934" y="1091"/>
                        <a:pt x="3415" y="1091"/>
                      </a:cubicBezTo>
                      <a:cubicBezTo>
                        <a:pt x="3419" y="1092"/>
                        <a:pt x="3422" y="1092"/>
                        <a:pt x="3426" y="1092"/>
                      </a:cubicBezTo>
                      <a:cubicBezTo>
                        <a:pt x="3739" y="1092"/>
                        <a:pt x="3736" y="587"/>
                        <a:pt x="3415" y="587"/>
                      </a:cubicBezTo>
                      <a:lnTo>
                        <a:pt x="1948" y="587"/>
                      </a:lnTo>
                      <a:cubicBezTo>
                        <a:pt x="1948" y="478"/>
                        <a:pt x="1948" y="370"/>
                        <a:pt x="1936" y="262"/>
                      </a:cubicBezTo>
                      <a:cubicBezTo>
                        <a:pt x="1930" y="88"/>
                        <a:pt x="1798" y="1"/>
                        <a:pt x="16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16"/>
                <p:cNvSpPr/>
                <p:nvPr/>
              </p:nvSpPr>
              <p:spPr>
                <a:xfrm rot="-2700000">
                  <a:off x="7468280" y="980509"/>
                  <a:ext cx="264851" cy="135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3" h="1974" extrusionOk="0">
                      <a:moveTo>
                        <a:pt x="1881" y="0"/>
                      </a:moveTo>
                      <a:cubicBezTo>
                        <a:pt x="1815" y="0"/>
                        <a:pt x="1746" y="26"/>
                        <a:pt x="1683" y="86"/>
                      </a:cubicBezTo>
                      <a:cubicBezTo>
                        <a:pt x="1563" y="194"/>
                        <a:pt x="1491" y="339"/>
                        <a:pt x="1443" y="483"/>
                      </a:cubicBezTo>
                      <a:cubicBezTo>
                        <a:pt x="1046" y="459"/>
                        <a:pt x="661" y="423"/>
                        <a:pt x="265" y="411"/>
                      </a:cubicBezTo>
                      <a:cubicBezTo>
                        <a:pt x="60" y="411"/>
                        <a:pt x="0" y="747"/>
                        <a:pt x="216" y="783"/>
                      </a:cubicBezTo>
                      <a:cubicBezTo>
                        <a:pt x="601" y="843"/>
                        <a:pt x="974" y="892"/>
                        <a:pt x="1358" y="928"/>
                      </a:cubicBezTo>
                      <a:cubicBezTo>
                        <a:pt x="1358" y="988"/>
                        <a:pt x="1346" y="1036"/>
                        <a:pt x="1346" y="1084"/>
                      </a:cubicBezTo>
                      <a:cubicBezTo>
                        <a:pt x="1346" y="1336"/>
                        <a:pt x="1370" y="1685"/>
                        <a:pt x="1587" y="1841"/>
                      </a:cubicBezTo>
                      <a:lnTo>
                        <a:pt x="1587" y="1853"/>
                      </a:lnTo>
                      <a:cubicBezTo>
                        <a:pt x="1626" y="1936"/>
                        <a:pt x="1700" y="1973"/>
                        <a:pt x="1771" y="1973"/>
                      </a:cubicBezTo>
                      <a:cubicBezTo>
                        <a:pt x="1875" y="1973"/>
                        <a:pt x="1971" y="1893"/>
                        <a:pt x="1935" y="1757"/>
                      </a:cubicBezTo>
                      <a:cubicBezTo>
                        <a:pt x="1935" y="1745"/>
                        <a:pt x="1935" y="1745"/>
                        <a:pt x="1923" y="1733"/>
                      </a:cubicBezTo>
                      <a:cubicBezTo>
                        <a:pt x="2008" y="1565"/>
                        <a:pt x="1947" y="1372"/>
                        <a:pt x="1960" y="1180"/>
                      </a:cubicBezTo>
                      <a:cubicBezTo>
                        <a:pt x="1960" y="1120"/>
                        <a:pt x="1972" y="1060"/>
                        <a:pt x="1984" y="1000"/>
                      </a:cubicBezTo>
                      <a:cubicBezTo>
                        <a:pt x="2452" y="1060"/>
                        <a:pt x="2921" y="1108"/>
                        <a:pt x="3390" y="1180"/>
                      </a:cubicBezTo>
                      <a:cubicBezTo>
                        <a:pt x="3409" y="1183"/>
                        <a:pt x="3428" y="1184"/>
                        <a:pt x="3446" y="1184"/>
                      </a:cubicBezTo>
                      <a:cubicBezTo>
                        <a:pt x="3806" y="1184"/>
                        <a:pt x="3863" y="638"/>
                        <a:pt x="3462" y="627"/>
                      </a:cubicBezTo>
                      <a:cubicBezTo>
                        <a:pt x="3017" y="603"/>
                        <a:pt x="2573" y="579"/>
                        <a:pt x="2128" y="543"/>
                      </a:cubicBezTo>
                      <a:cubicBezTo>
                        <a:pt x="2140" y="483"/>
                        <a:pt x="2152" y="423"/>
                        <a:pt x="2164" y="375"/>
                      </a:cubicBezTo>
                      <a:cubicBezTo>
                        <a:pt x="2199" y="175"/>
                        <a:pt x="2051" y="0"/>
                        <a:pt x="18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16"/>
                <p:cNvSpPr/>
                <p:nvPr/>
              </p:nvSpPr>
              <p:spPr>
                <a:xfrm rot="-2700000">
                  <a:off x="7129739" y="990641"/>
                  <a:ext cx="264646" cy="13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0" h="1969" extrusionOk="0">
                      <a:moveTo>
                        <a:pt x="1879" y="0"/>
                      </a:moveTo>
                      <a:cubicBezTo>
                        <a:pt x="1814" y="0"/>
                        <a:pt x="1746" y="25"/>
                        <a:pt x="1683" y="81"/>
                      </a:cubicBezTo>
                      <a:cubicBezTo>
                        <a:pt x="1563" y="189"/>
                        <a:pt x="1491" y="333"/>
                        <a:pt x="1443" y="478"/>
                      </a:cubicBezTo>
                      <a:cubicBezTo>
                        <a:pt x="1046" y="454"/>
                        <a:pt x="661" y="430"/>
                        <a:pt x="265" y="405"/>
                      </a:cubicBezTo>
                      <a:cubicBezTo>
                        <a:pt x="60" y="405"/>
                        <a:pt x="0" y="754"/>
                        <a:pt x="216" y="778"/>
                      </a:cubicBezTo>
                      <a:cubicBezTo>
                        <a:pt x="601" y="838"/>
                        <a:pt x="974" y="886"/>
                        <a:pt x="1358" y="934"/>
                      </a:cubicBezTo>
                      <a:cubicBezTo>
                        <a:pt x="1358" y="983"/>
                        <a:pt x="1346" y="1031"/>
                        <a:pt x="1346" y="1079"/>
                      </a:cubicBezTo>
                      <a:cubicBezTo>
                        <a:pt x="1346" y="1331"/>
                        <a:pt x="1370" y="1692"/>
                        <a:pt x="1587" y="1836"/>
                      </a:cubicBezTo>
                      <a:lnTo>
                        <a:pt x="1587" y="1848"/>
                      </a:lnTo>
                      <a:cubicBezTo>
                        <a:pt x="1626" y="1931"/>
                        <a:pt x="1700" y="1968"/>
                        <a:pt x="1771" y="1968"/>
                      </a:cubicBezTo>
                      <a:cubicBezTo>
                        <a:pt x="1875" y="1968"/>
                        <a:pt x="1971" y="1888"/>
                        <a:pt x="1935" y="1752"/>
                      </a:cubicBezTo>
                      <a:cubicBezTo>
                        <a:pt x="1935" y="1752"/>
                        <a:pt x="1935" y="1740"/>
                        <a:pt x="1923" y="1728"/>
                      </a:cubicBezTo>
                      <a:cubicBezTo>
                        <a:pt x="2008" y="1560"/>
                        <a:pt x="1947" y="1379"/>
                        <a:pt x="1960" y="1175"/>
                      </a:cubicBezTo>
                      <a:cubicBezTo>
                        <a:pt x="1960" y="1115"/>
                        <a:pt x="1972" y="1055"/>
                        <a:pt x="1984" y="1007"/>
                      </a:cubicBezTo>
                      <a:cubicBezTo>
                        <a:pt x="2452" y="1055"/>
                        <a:pt x="2921" y="1103"/>
                        <a:pt x="3390" y="1175"/>
                      </a:cubicBezTo>
                      <a:cubicBezTo>
                        <a:pt x="3413" y="1179"/>
                        <a:pt x="3434" y="1181"/>
                        <a:pt x="3455" y="1181"/>
                      </a:cubicBezTo>
                      <a:cubicBezTo>
                        <a:pt x="3807" y="1181"/>
                        <a:pt x="3860" y="633"/>
                        <a:pt x="3462" y="622"/>
                      </a:cubicBezTo>
                      <a:cubicBezTo>
                        <a:pt x="3017" y="610"/>
                        <a:pt x="2573" y="574"/>
                        <a:pt x="2128" y="538"/>
                      </a:cubicBezTo>
                      <a:cubicBezTo>
                        <a:pt x="2140" y="478"/>
                        <a:pt x="2152" y="430"/>
                        <a:pt x="2164" y="369"/>
                      </a:cubicBezTo>
                      <a:cubicBezTo>
                        <a:pt x="2199" y="169"/>
                        <a:pt x="2050" y="0"/>
                        <a:pt x="18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16"/>
                <p:cNvSpPr/>
                <p:nvPr/>
              </p:nvSpPr>
              <p:spPr>
                <a:xfrm rot="-2700000">
                  <a:off x="8102933" y="954674"/>
                  <a:ext cx="220698" cy="178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2606" extrusionOk="0">
                      <a:moveTo>
                        <a:pt x="1655" y="0"/>
                      </a:moveTo>
                      <a:cubicBezTo>
                        <a:pt x="1566" y="0"/>
                        <a:pt x="1477" y="39"/>
                        <a:pt x="1419" y="126"/>
                      </a:cubicBezTo>
                      <a:cubicBezTo>
                        <a:pt x="1251" y="378"/>
                        <a:pt x="1155" y="655"/>
                        <a:pt x="1095" y="943"/>
                      </a:cubicBezTo>
                      <a:cubicBezTo>
                        <a:pt x="818" y="955"/>
                        <a:pt x="542" y="955"/>
                        <a:pt x="265" y="967"/>
                      </a:cubicBezTo>
                      <a:cubicBezTo>
                        <a:pt x="1" y="979"/>
                        <a:pt x="1" y="1364"/>
                        <a:pt x="265" y="1376"/>
                      </a:cubicBezTo>
                      <a:cubicBezTo>
                        <a:pt x="530" y="1388"/>
                        <a:pt x="794" y="1400"/>
                        <a:pt x="1071" y="1400"/>
                      </a:cubicBezTo>
                      <a:cubicBezTo>
                        <a:pt x="1059" y="1748"/>
                        <a:pt x="1107" y="2097"/>
                        <a:pt x="1191" y="2410"/>
                      </a:cubicBezTo>
                      <a:cubicBezTo>
                        <a:pt x="1224" y="2547"/>
                        <a:pt x="1326" y="2606"/>
                        <a:pt x="1433" y="2606"/>
                      </a:cubicBezTo>
                      <a:cubicBezTo>
                        <a:pt x="1598" y="2606"/>
                        <a:pt x="1776" y="2465"/>
                        <a:pt x="1732" y="2253"/>
                      </a:cubicBezTo>
                      <a:cubicBezTo>
                        <a:pt x="1672" y="1953"/>
                        <a:pt x="1672" y="1676"/>
                        <a:pt x="1696" y="1412"/>
                      </a:cubicBezTo>
                      <a:cubicBezTo>
                        <a:pt x="2092" y="1412"/>
                        <a:pt x="2489" y="1424"/>
                        <a:pt x="2886" y="1436"/>
                      </a:cubicBezTo>
                      <a:cubicBezTo>
                        <a:pt x="2889" y="1436"/>
                        <a:pt x="2893" y="1436"/>
                        <a:pt x="2897" y="1436"/>
                      </a:cubicBezTo>
                      <a:cubicBezTo>
                        <a:pt x="3215" y="1436"/>
                        <a:pt x="3219" y="918"/>
                        <a:pt x="2907" y="918"/>
                      </a:cubicBezTo>
                      <a:cubicBezTo>
                        <a:pt x="2900" y="918"/>
                        <a:pt x="2893" y="918"/>
                        <a:pt x="2886" y="919"/>
                      </a:cubicBezTo>
                      <a:cubicBezTo>
                        <a:pt x="2513" y="931"/>
                        <a:pt x="2153" y="931"/>
                        <a:pt x="1780" y="943"/>
                      </a:cubicBezTo>
                      <a:cubicBezTo>
                        <a:pt x="1828" y="751"/>
                        <a:pt x="1876" y="558"/>
                        <a:pt x="1936" y="354"/>
                      </a:cubicBezTo>
                      <a:cubicBezTo>
                        <a:pt x="1991" y="141"/>
                        <a:pt x="1824" y="0"/>
                        <a:pt x="165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16"/>
                <p:cNvSpPr/>
                <p:nvPr/>
              </p:nvSpPr>
              <p:spPr>
                <a:xfrm rot="-2700000">
                  <a:off x="8102933" y="954674"/>
                  <a:ext cx="220698" cy="178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2606" extrusionOk="0">
                      <a:moveTo>
                        <a:pt x="1655" y="0"/>
                      </a:moveTo>
                      <a:cubicBezTo>
                        <a:pt x="1566" y="0"/>
                        <a:pt x="1477" y="39"/>
                        <a:pt x="1419" y="126"/>
                      </a:cubicBezTo>
                      <a:cubicBezTo>
                        <a:pt x="1251" y="378"/>
                        <a:pt x="1155" y="655"/>
                        <a:pt x="1095" y="943"/>
                      </a:cubicBezTo>
                      <a:cubicBezTo>
                        <a:pt x="818" y="955"/>
                        <a:pt x="542" y="955"/>
                        <a:pt x="265" y="967"/>
                      </a:cubicBezTo>
                      <a:cubicBezTo>
                        <a:pt x="1" y="979"/>
                        <a:pt x="1" y="1364"/>
                        <a:pt x="265" y="1376"/>
                      </a:cubicBezTo>
                      <a:cubicBezTo>
                        <a:pt x="530" y="1388"/>
                        <a:pt x="794" y="1400"/>
                        <a:pt x="1071" y="1400"/>
                      </a:cubicBezTo>
                      <a:cubicBezTo>
                        <a:pt x="1059" y="1748"/>
                        <a:pt x="1107" y="2097"/>
                        <a:pt x="1191" y="2410"/>
                      </a:cubicBezTo>
                      <a:cubicBezTo>
                        <a:pt x="1224" y="2547"/>
                        <a:pt x="1326" y="2606"/>
                        <a:pt x="1433" y="2606"/>
                      </a:cubicBezTo>
                      <a:cubicBezTo>
                        <a:pt x="1598" y="2606"/>
                        <a:pt x="1776" y="2465"/>
                        <a:pt x="1732" y="2253"/>
                      </a:cubicBezTo>
                      <a:cubicBezTo>
                        <a:pt x="1672" y="1953"/>
                        <a:pt x="1672" y="1676"/>
                        <a:pt x="1696" y="1412"/>
                      </a:cubicBezTo>
                      <a:cubicBezTo>
                        <a:pt x="2092" y="1412"/>
                        <a:pt x="2489" y="1424"/>
                        <a:pt x="2886" y="1436"/>
                      </a:cubicBezTo>
                      <a:cubicBezTo>
                        <a:pt x="2889" y="1436"/>
                        <a:pt x="2893" y="1436"/>
                        <a:pt x="2897" y="1436"/>
                      </a:cubicBezTo>
                      <a:cubicBezTo>
                        <a:pt x="3215" y="1436"/>
                        <a:pt x="3219" y="918"/>
                        <a:pt x="2907" y="918"/>
                      </a:cubicBezTo>
                      <a:cubicBezTo>
                        <a:pt x="2900" y="918"/>
                        <a:pt x="2893" y="918"/>
                        <a:pt x="2886" y="919"/>
                      </a:cubicBezTo>
                      <a:cubicBezTo>
                        <a:pt x="2513" y="931"/>
                        <a:pt x="2153" y="931"/>
                        <a:pt x="1780" y="943"/>
                      </a:cubicBezTo>
                      <a:cubicBezTo>
                        <a:pt x="1828" y="751"/>
                        <a:pt x="1876" y="558"/>
                        <a:pt x="1936" y="354"/>
                      </a:cubicBezTo>
                      <a:cubicBezTo>
                        <a:pt x="1991" y="141"/>
                        <a:pt x="1824" y="0"/>
                        <a:pt x="165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16"/>
                <p:cNvSpPr/>
                <p:nvPr/>
              </p:nvSpPr>
              <p:spPr>
                <a:xfrm rot="-2700000">
                  <a:off x="6828025" y="939888"/>
                  <a:ext cx="239072" cy="169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2465" extrusionOk="0">
                      <a:moveTo>
                        <a:pt x="2219" y="0"/>
                      </a:moveTo>
                      <a:cubicBezTo>
                        <a:pt x="2135" y="0"/>
                        <a:pt x="2050" y="38"/>
                        <a:pt x="1996" y="126"/>
                      </a:cubicBezTo>
                      <a:cubicBezTo>
                        <a:pt x="1839" y="355"/>
                        <a:pt x="1755" y="631"/>
                        <a:pt x="1707" y="920"/>
                      </a:cubicBezTo>
                      <a:cubicBezTo>
                        <a:pt x="1226" y="920"/>
                        <a:pt x="733" y="944"/>
                        <a:pt x="253" y="968"/>
                      </a:cubicBezTo>
                      <a:cubicBezTo>
                        <a:pt x="0" y="980"/>
                        <a:pt x="0" y="1340"/>
                        <a:pt x="253" y="1352"/>
                      </a:cubicBezTo>
                      <a:cubicBezTo>
                        <a:pt x="721" y="1376"/>
                        <a:pt x="1202" y="1388"/>
                        <a:pt x="1683" y="1400"/>
                      </a:cubicBezTo>
                      <a:cubicBezTo>
                        <a:pt x="1695" y="1749"/>
                        <a:pt x="1767" y="2086"/>
                        <a:pt x="1900" y="2386"/>
                      </a:cubicBezTo>
                      <a:cubicBezTo>
                        <a:pt x="1922" y="2441"/>
                        <a:pt x="1968" y="2465"/>
                        <a:pt x="2016" y="2465"/>
                      </a:cubicBezTo>
                      <a:cubicBezTo>
                        <a:pt x="2093" y="2465"/>
                        <a:pt x="2176" y="2403"/>
                        <a:pt x="2176" y="2314"/>
                      </a:cubicBezTo>
                      <a:cubicBezTo>
                        <a:pt x="2164" y="2014"/>
                        <a:pt x="2152" y="1701"/>
                        <a:pt x="2188" y="1412"/>
                      </a:cubicBezTo>
                      <a:lnTo>
                        <a:pt x="3162" y="1412"/>
                      </a:lnTo>
                      <a:cubicBezTo>
                        <a:pt x="3486" y="1412"/>
                        <a:pt x="3486" y="908"/>
                        <a:pt x="3162" y="908"/>
                      </a:cubicBezTo>
                      <a:lnTo>
                        <a:pt x="2296" y="908"/>
                      </a:lnTo>
                      <a:cubicBezTo>
                        <a:pt x="2344" y="715"/>
                        <a:pt x="2416" y="523"/>
                        <a:pt x="2477" y="331"/>
                      </a:cubicBezTo>
                      <a:cubicBezTo>
                        <a:pt x="2531" y="135"/>
                        <a:pt x="2377" y="0"/>
                        <a:pt x="221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16"/>
                <p:cNvSpPr/>
                <p:nvPr/>
              </p:nvSpPr>
              <p:spPr>
                <a:xfrm rot="-2700000">
                  <a:off x="8736311" y="1018677"/>
                  <a:ext cx="239072" cy="169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2465" extrusionOk="0">
                      <a:moveTo>
                        <a:pt x="2219" y="0"/>
                      </a:moveTo>
                      <a:cubicBezTo>
                        <a:pt x="2135" y="0"/>
                        <a:pt x="2050" y="38"/>
                        <a:pt x="1996" y="126"/>
                      </a:cubicBezTo>
                      <a:cubicBezTo>
                        <a:pt x="1839" y="355"/>
                        <a:pt x="1755" y="631"/>
                        <a:pt x="1707" y="920"/>
                      </a:cubicBezTo>
                      <a:cubicBezTo>
                        <a:pt x="1226" y="920"/>
                        <a:pt x="733" y="944"/>
                        <a:pt x="253" y="968"/>
                      </a:cubicBezTo>
                      <a:cubicBezTo>
                        <a:pt x="0" y="980"/>
                        <a:pt x="0" y="1340"/>
                        <a:pt x="253" y="1352"/>
                      </a:cubicBezTo>
                      <a:cubicBezTo>
                        <a:pt x="721" y="1376"/>
                        <a:pt x="1202" y="1388"/>
                        <a:pt x="1683" y="1400"/>
                      </a:cubicBezTo>
                      <a:cubicBezTo>
                        <a:pt x="1695" y="1749"/>
                        <a:pt x="1767" y="2086"/>
                        <a:pt x="1900" y="2386"/>
                      </a:cubicBezTo>
                      <a:cubicBezTo>
                        <a:pt x="1922" y="2441"/>
                        <a:pt x="1968" y="2465"/>
                        <a:pt x="2016" y="2465"/>
                      </a:cubicBezTo>
                      <a:cubicBezTo>
                        <a:pt x="2093" y="2465"/>
                        <a:pt x="2176" y="2403"/>
                        <a:pt x="2176" y="2314"/>
                      </a:cubicBezTo>
                      <a:cubicBezTo>
                        <a:pt x="2164" y="2014"/>
                        <a:pt x="2152" y="1701"/>
                        <a:pt x="2188" y="1412"/>
                      </a:cubicBezTo>
                      <a:lnTo>
                        <a:pt x="3162" y="1412"/>
                      </a:lnTo>
                      <a:cubicBezTo>
                        <a:pt x="3486" y="1412"/>
                        <a:pt x="3486" y="908"/>
                        <a:pt x="3162" y="908"/>
                      </a:cubicBezTo>
                      <a:lnTo>
                        <a:pt x="2296" y="908"/>
                      </a:lnTo>
                      <a:cubicBezTo>
                        <a:pt x="2344" y="715"/>
                        <a:pt x="2416" y="523"/>
                        <a:pt x="2477" y="331"/>
                      </a:cubicBezTo>
                      <a:cubicBezTo>
                        <a:pt x="2531" y="135"/>
                        <a:pt x="2377" y="0"/>
                        <a:pt x="221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0" name="Google Shape;370;p16"/>
              <p:cNvSpPr/>
              <p:nvPr/>
            </p:nvSpPr>
            <p:spPr>
              <a:xfrm rot="-8100000">
                <a:off x="4338136" y="2602640"/>
                <a:ext cx="239072" cy="168729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461" extrusionOk="0">
                    <a:moveTo>
                      <a:pt x="2215" y="0"/>
                    </a:moveTo>
                    <a:cubicBezTo>
                      <a:pt x="2132" y="0"/>
                      <a:pt x="2049" y="36"/>
                      <a:pt x="1996" y="118"/>
                    </a:cubicBezTo>
                    <a:cubicBezTo>
                      <a:pt x="1839" y="359"/>
                      <a:pt x="1755" y="635"/>
                      <a:pt x="1707" y="912"/>
                    </a:cubicBezTo>
                    <a:cubicBezTo>
                      <a:pt x="1226" y="924"/>
                      <a:pt x="733" y="936"/>
                      <a:pt x="253" y="960"/>
                    </a:cubicBezTo>
                    <a:cubicBezTo>
                      <a:pt x="0" y="972"/>
                      <a:pt x="0" y="1345"/>
                      <a:pt x="253" y="1357"/>
                    </a:cubicBezTo>
                    <a:cubicBezTo>
                      <a:pt x="721" y="1369"/>
                      <a:pt x="1202" y="1393"/>
                      <a:pt x="1683" y="1405"/>
                    </a:cubicBezTo>
                    <a:cubicBezTo>
                      <a:pt x="1695" y="1741"/>
                      <a:pt x="1767" y="2090"/>
                      <a:pt x="1900" y="2390"/>
                    </a:cubicBezTo>
                    <a:cubicBezTo>
                      <a:pt x="1922" y="2440"/>
                      <a:pt x="1966" y="2460"/>
                      <a:pt x="2012" y="2460"/>
                    </a:cubicBezTo>
                    <a:cubicBezTo>
                      <a:pt x="2091" y="2460"/>
                      <a:pt x="2176" y="2401"/>
                      <a:pt x="2176" y="2318"/>
                    </a:cubicBezTo>
                    <a:cubicBezTo>
                      <a:pt x="2164" y="2018"/>
                      <a:pt x="2152" y="1705"/>
                      <a:pt x="2188" y="1405"/>
                    </a:cubicBezTo>
                    <a:cubicBezTo>
                      <a:pt x="2513" y="1405"/>
                      <a:pt x="2837" y="1417"/>
                      <a:pt x="3162" y="1417"/>
                    </a:cubicBezTo>
                    <a:cubicBezTo>
                      <a:pt x="3486" y="1405"/>
                      <a:pt x="3486" y="900"/>
                      <a:pt x="3162" y="900"/>
                    </a:cubicBezTo>
                    <a:cubicBezTo>
                      <a:pt x="2873" y="900"/>
                      <a:pt x="2585" y="900"/>
                      <a:pt x="2296" y="912"/>
                    </a:cubicBezTo>
                    <a:cubicBezTo>
                      <a:pt x="2344" y="707"/>
                      <a:pt x="2416" y="527"/>
                      <a:pt x="2477" y="323"/>
                    </a:cubicBezTo>
                    <a:cubicBezTo>
                      <a:pt x="2532" y="133"/>
                      <a:pt x="2374" y="0"/>
                      <a:pt x="22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8"/>
          <p:cNvSpPr txBox="1">
            <a:spLocks noGrp="1"/>
          </p:cNvSpPr>
          <p:nvPr>
            <p:ph type="ctrTitle"/>
          </p:nvPr>
        </p:nvSpPr>
        <p:spPr>
          <a:xfrm>
            <a:off x="585825" y="793575"/>
            <a:ext cx="4976700" cy="8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01" name="Google Shape;401;p18"/>
          <p:cNvSpPr txBox="1">
            <a:spLocks noGrp="1"/>
          </p:cNvSpPr>
          <p:nvPr>
            <p:ph type="subTitle" idx="1"/>
          </p:nvPr>
        </p:nvSpPr>
        <p:spPr>
          <a:xfrm>
            <a:off x="602375" y="1659325"/>
            <a:ext cx="33093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8"/>
          <p:cNvSpPr txBox="1"/>
          <p:nvPr/>
        </p:nvSpPr>
        <p:spPr>
          <a:xfrm>
            <a:off x="620850" y="3741250"/>
            <a:ext cx="45090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3" name="Google Shape;403;p18"/>
          <p:cNvGrpSpPr/>
          <p:nvPr/>
        </p:nvGrpSpPr>
        <p:grpSpPr>
          <a:xfrm rot="10800000">
            <a:off x="5782149" y="648326"/>
            <a:ext cx="3428300" cy="699894"/>
            <a:chOff x="7591575" y="937155"/>
            <a:chExt cx="2263950" cy="493996"/>
          </a:xfrm>
        </p:grpSpPr>
        <p:sp>
          <p:nvSpPr>
            <p:cNvPr id="404" name="Google Shape;404;p18"/>
            <p:cNvSpPr/>
            <p:nvPr/>
          </p:nvSpPr>
          <p:spPr>
            <a:xfrm rot="10800000" flipH="1">
              <a:off x="7592367" y="937155"/>
              <a:ext cx="1598617" cy="23698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7591575" y="1040377"/>
              <a:ext cx="1049388" cy="48815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7592562" y="1151009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7593154" y="1355805"/>
              <a:ext cx="2262372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grpSp>
        <p:nvGrpSpPr>
          <p:cNvPr id="409" name="Google Shape;409;p18"/>
          <p:cNvGrpSpPr/>
          <p:nvPr/>
        </p:nvGrpSpPr>
        <p:grpSpPr>
          <a:xfrm rot="10800000">
            <a:off x="6039737" y="1440796"/>
            <a:ext cx="3170689" cy="666325"/>
            <a:chOff x="7591590" y="960853"/>
            <a:chExt cx="2093831" cy="470303"/>
          </a:xfrm>
        </p:grpSpPr>
        <p:sp>
          <p:nvSpPr>
            <p:cNvPr id="410" name="Google Shape;410;p18"/>
            <p:cNvSpPr/>
            <p:nvPr/>
          </p:nvSpPr>
          <p:spPr>
            <a:xfrm>
              <a:off x="7592375" y="960853"/>
              <a:ext cx="1686346" cy="32803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7591590" y="1037557"/>
              <a:ext cx="2093831" cy="51631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7592562" y="1151009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7593153" y="1355810"/>
              <a:ext cx="1677605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grpSp>
        <p:nvGrpSpPr>
          <p:cNvPr id="415" name="Google Shape;415;p18"/>
          <p:cNvGrpSpPr/>
          <p:nvPr/>
        </p:nvGrpSpPr>
        <p:grpSpPr>
          <a:xfrm rot="10800000">
            <a:off x="5782149" y="2212953"/>
            <a:ext cx="3428300" cy="699894"/>
            <a:chOff x="7591575" y="937155"/>
            <a:chExt cx="2263950" cy="493996"/>
          </a:xfrm>
        </p:grpSpPr>
        <p:sp>
          <p:nvSpPr>
            <p:cNvPr id="416" name="Google Shape;416;p18"/>
            <p:cNvSpPr/>
            <p:nvPr/>
          </p:nvSpPr>
          <p:spPr>
            <a:xfrm rot="10800000" flipH="1">
              <a:off x="7592367" y="937155"/>
              <a:ext cx="1598617" cy="23698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7591575" y="1040377"/>
              <a:ext cx="1049388" cy="48815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7592562" y="1151009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7593154" y="1355805"/>
              <a:ext cx="2262372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grpSp>
        <p:nvGrpSpPr>
          <p:cNvPr id="421" name="Google Shape;421;p18"/>
          <p:cNvGrpSpPr/>
          <p:nvPr/>
        </p:nvGrpSpPr>
        <p:grpSpPr>
          <a:xfrm rot="10800000">
            <a:off x="6039737" y="3005424"/>
            <a:ext cx="3170689" cy="666325"/>
            <a:chOff x="7591590" y="960853"/>
            <a:chExt cx="2093831" cy="470303"/>
          </a:xfrm>
        </p:grpSpPr>
        <p:sp>
          <p:nvSpPr>
            <p:cNvPr id="422" name="Google Shape;422;p18"/>
            <p:cNvSpPr/>
            <p:nvPr/>
          </p:nvSpPr>
          <p:spPr>
            <a:xfrm>
              <a:off x="7592375" y="960853"/>
              <a:ext cx="1686346" cy="32803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7591590" y="1037557"/>
              <a:ext cx="2093831" cy="51631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7592562" y="1151009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7593153" y="1355810"/>
              <a:ext cx="1677605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grpSp>
        <p:nvGrpSpPr>
          <p:cNvPr id="427" name="Google Shape;427;p18"/>
          <p:cNvGrpSpPr/>
          <p:nvPr/>
        </p:nvGrpSpPr>
        <p:grpSpPr>
          <a:xfrm rot="10800000">
            <a:off x="5782149" y="3787781"/>
            <a:ext cx="3428300" cy="699894"/>
            <a:chOff x="7591575" y="937155"/>
            <a:chExt cx="2263950" cy="493996"/>
          </a:xfrm>
        </p:grpSpPr>
        <p:sp>
          <p:nvSpPr>
            <p:cNvPr id="428" name="Google Shape;428;p18"/>
            <p:cNvSpPr/>
            <p:nvPr/>
          </p:nvSpPr>
          <p:spPr>
            <a:xfrm rot="10800000" flipH="1">
              <a:off x="7592367" y="937155"/>
              <a:ext cx="1598617" cy="23698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7591575" y="1040377"/>
              <a:ext cx="1049388" cy="48815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7592562" y="1151009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7593154" y="1355805"/>
              <a:ext cx="2262372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9"/>
          <p:cNvSpPr txBox="1">
            <a:spLocks noGrp="1"/>
          </p:cNvSpPr>
          <p:nvPr>
            <p:ph type="title"/>
          </p:nvPr>
        </p:nvSpPr>
        <p:spPr>
          <a:xfrm>
            <a:off x="2159100" y="2911400"/>
            <a:ext cx="51510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5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500"/>
            </a:lvl9pPr>
          </a:lstStyle>
          <a:p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subTitle" idx="1"/>
          </p:nvPr>
        </p:nvSpPr>
        <p:spPr>
          <a:xfrm>
            <a:off x="1834200" y="1669275"/>
            <a:ext cx="5475900" cy="13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6" name="Google Shape;436;p19"/>
          <p:cNvGrpSpPr/>
          <p:nvPr/>
        </p:nvGrpSpPr>
        <p:grpSpPr>
          <a:xfrm rot="10800000">
            <a:off x="4772470" y="519584"/>
            <a:ext cx="4451904" cy="797398"/>
            <a:chOff x="7591590" y="960853"/>
            <a:chExt cx="2093831" cy="470303"/>
          </a:xfrm>
        </p:grpSpPr>
        <p:sp>
          <p:nvSpPr>
            <p:cNvPr id="437" name="Google Shape;437;p19"/>
            <p:cNvSpPr/>
            <p:nvPr/>
          </p:nvSpPr>
          <p:spPr>
            <a:xfrm>
              <a:off x="7592375" y="960853"/>
              <a:ext cx="1686346" cy="32803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7591590" y="1037557"/>
              <a:ext cx="2093831" cy="51631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7592562" y="1151009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41" name="Google Shape;441;p19"/>
            <p:cNvSpPr/>
            <p:nvPr/>
          </p:nvSpPr>
          <p:spPr>
            <a:xfrm>
              <a:off x="7593153" y="1355810"/>
              <a:ext cx="1677605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grpSp>
        <p:nvGrpSpPr>
          <p:cNvPr id="442" name="Google Shape;442;p19"/>
          <p:cNvGrpSpPr/>
          <p:nvPr/>
        </p:nvGrpSpPr>
        <p:grpSpPr>
          <a:xfrm>
            <a:off x="-55466" y="3788325"/>
            <a:ext cx="2856823" cy="797398"/>
            <a:chOff x="7591590" y="960853"/>
            <a:chExt cx="2093831" cy="470303"/>
          </a:xfrm>
        </p:grpSpPr>
        <p:sp>
          <p:nvSpPr>
            <p:cNvPr id="443" name="Google Shape;443;p19"/>
            <p:cNvSpPr/>
            <p:nvPr/>
          </p:nvSpPr>
          <p:spPr>
            <a:xfrm>
              <a:off x="7592375" y="960853"/>
              <a:ext cx="1686346" cy="32803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44" name="Google Shape;444;p19"/>
            <p:cNvSpPr/>
            <p:nvPr/>
          </p:nvSpPr>
          <p:spPr>
            <a:xfrm>
              <a:off x="7591590" y="1037557"/>
              <a:ext cx="2093831" cy="51631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45" name="Google Shape;445;p19"/>
            <p:cNvSpPr/>
            <p:nvPr/>
          </p:nvSpPr>
          <p:spPr>
            <a:xfrm>
              <a:off x="7592562" y="1151009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46" name="Google Shape;446;p19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447" name="Google Shape;447;p19"/>
            <p:cNvSpPr/>
            <p:nvPr/>
          </p:nvSpPr>
          <p:spPr>
            <a:xfrm>
              <a:off x="7593153" y="1355810"/>
              <a:ext cx="1677605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f section 1">
  <p:cSld name="CUSTOM_8">
    <p:bg>
      <p:bgPr>
        <a:solidFill>
          <a:schemeClr val="accent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00003">
            <a:off x="-3096929" y="-19325"/>
            <a:ext cx="9165672" cy="51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00003">
            <a:off x="2997646" y="-19325"/>
            <a:ext cx="9165672" cy="518215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0"/>
          <p:cNvSpPr/>
          <p:nvPr/>
        </p:nvSpPr>
        <p:spPr>
          <a:xfrm>
            <a:off x="2441768" y="673303"/>
            <a:ext cx="4529561" cy="4071505"/>
          </a:xfrm>
          <a:custGeom>
            <a:avLst/>
            <a:gdLst/>
            <a:ahLst/>
            <a:cxnLst/>
            <a:rect l="l" t="t" r="r" b="b"/>
            <a:pathLst>
              <a:path w="14122" h="12694" extrusionOk="0">
                <a:moveTo>
                  <a:pt x="9279" y="1"/>
                </a:moveTo>
                <a:cubicBezTo>
                  <a:pt x="9077" y="1"/>
                  <a:pt x="8875" y="5"/>
                  <a:pt x="8675" y="12"/>
                </a:cubicBezTo>
                <a:cubicBezTo>
                  <a:pt x="7278" y="54"/>
                  <a:pt x="5873" y="179"/>
                  <a:pt x="4543" y="606"/>
                </a:cubicBezTo>
                <a:cubicBezTo>
                  <a:pt x="3221" y="1033"/>
                  <a:pt x="1974" y="1794"/>
                  <a:pt x="1163" y="2915"/>
                </a:cubicBezTo>
                <a:cubicBezTo>
                  <a:pt x="301" y="4111"/>
                  <a:pt x="0" y="5617"/>
                  <a:pt x="59" y="7081"/>
                </a:cubicBezTo>
                <a:cubicBezTo>
                  <a:pt x="134" y="8980"/>
                  <a:pt x="912" y="10996"/>
                  <a:pt x="2593" y="11916"/>
                </a:cubicBezTo>
                <a:cubicBezTo>
                  <a:pt x="3346" y="12326"/>
                  <a:pt x="4200" y="12485"/>
                  <a:pt x="5045" y="12586"/>
                </a:cubicBezTo>
                <a:cubicBezTo>
                  <a:pt x="5544" y="12650"/>
                  <a:pt x="6051" y="12694"/>
                  <a:pt x="6554" y="12694"/>
                </a:cubicBezTo>
                <a:cubicBezTo>
                  <a:pt x="7163" y="12694"/>
                  <a:pt x="7767" y="12630"/>
                  <a:pt x="8349" y="12460"/>
                </a:cubicBezTo>
                <a:cubicBezTo>
                  <a:pt x="9370" y="12159"/>
                  <a:pt x="10323" y="11473"/>
                  <a:pt x="10725" y="10503"/>
                </a:cubicBezTo>
                <a:lnTo>
                  <a:pt x="12139" y="12209"/>
                </a:lnTo>
                <a:lnTo>
                  <a:pt x="11720" y="9959"/>
                </a:lnTo>
                <a:lnTo>
                  <a:pt x="11812" y="9950"/>
                </a:lnTo>
                <a:cubicBezTo>
                  <a:pt x="12641" y="9800"/>
                  <a:pt x="13293" y="9131"/>
                  <a:pt x="13636" y="8378"/>
                </a:cubicBezTo>
                <a:cubicBezTo>
                  <a:pt x="13979" y="7625"/>
                  <a:pt x="14055" y="6771"/>
                  <a:pt x="14080" y="5935"/>
                </a:cubicBezTo>
                <a:cubicBezTo>
                  <a:pt x="14121" y="4964"/>
                  <a:pt x="14105" y="3977"/>
                  <a:pt x="13837" y="3040"/>
                </a:cubicBezTo>
                <a:cubicBezTo>
                  <a:pt x="13578" y="2103"/>
                  <a:pt x="13042" y="1217"/>
                  <a:pt x="12222" y="681"/>
                </a:cubicBezTo>
                <a:cubicBezTo>
                  <a:pt x="11368" y="121"/>
                  <a:pt x="10315" y="1"/>
                  <a:pt x="9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0"/>
          <p:cNvSpPr/>
          <p:nvPr/>
        </p:nvSpPr>
        <p:spPr>
          <a:xfrm>
            <a:off x="2041800" y="551100"/>
            <a:ext cx="4744139" cy="4171898"/>
          </a:xfrm>
          <a:custGeom>
            <a:avLst/>
            <a:gdLst/>
            <a:ahLst/>
            <a:cxnLst/>
            <a:rect l="l" t="t" r="r" b="b"/>
            <a:pathLst>
              <a:path w="14791" h="13007" extrusionOk="0">
                <a:moveTo>
                  <a:pt x="9649" y="299"/>
                </a:moveTo>
                <a:cubicBezTo>
                  <a:pt x="10334" y="299"/>
                  <a:pt x="11018" y="360"/>
                  <a:pt x="11662" y="569"/>
                </a:cubicBezTo>
                <a:cubicBezTo>
                  <a:pt x="12917" y="970"/>
                  <a:pt x="13695" y="2008"/>
                  <a:pt x="14055" y="3237"/>
                </a:cubicBezTo>
                <a:cubicBezTo>
                  <a:pt x="14398" y="4542"/>
                  <a:pt x="14415" y="6048"/>
                  <a:pt x="14181" y="7378"/>
                </a:cubicBezTo>
                <a:cubicBezTo>
                  <a:pt x="13996" y="8458"/>
                  <a:pt x="13344" y="9830"/>
                  <a:pt x="12089" y="9955"/>
                </a:cubicBezTo>
                <a:cubicBezTo>
                  <a:pt x="11989" y="9955"/>
                  <a:pt x="11913" y="10047"/>
                  <a:pt x="11938" y="10147"/>
                </a:cubicBezTo>
                <a:lnTo>
                  <a:pt x="12243" y="11787"/>
                </a:lnTo>
                <a:lnTo>
                  <a:pt x="12243" y="11787"/>
                </a:lnTo>
                <a:lnTo>
                  <a:pt x="11211" y="10541"/>
                </a:lnTo>
                <a:cubicBezTo>
                  <a:pt x="11179" y="10513"/>
                  <a:pt x="11141" y="10499"/>
                  <a:pt x="11102" y="10499"/>
                </a:cubicBezTo>
                <a:cubicBezTo>
                  <a:pt x="11048" y="10499"/>
                  <a:pt x="10994" y="10525"/>
                  <a:pt x="10960" y="10574"/>
                </a:cubicBezTo>
                <a:cubicBezTo>
                  <a:pt x="10218" y="12222"/>
                  <a:pt x="8517" y="12677"/>
                  <a:pt x="6840" y="12677"/>
                </a:cubicBezTo>
                <a:cubicBezTo>
                  <a:pt x="6209" y="12677"/>
                  <a:pt x="5583" y="12612"/>
                  <a:pt x="5012" y="12523"/>
                </a:cubicBezTo>
                <a:cubicBezTo>
                  <a:pt x="3941" y="12364"/>
                  <a:pt x="2912" y="12030"/>
                  <a:pt x="2134" y="11243"/>
                </a:cubicBezTo>
                <a:cubicBezTo>
                  <a:pt x="1465" y="10566"/>
                  <a:pt x="1046" y="9671"/>
                  <a:pt x="812" y="8767"/>
                </a:cubicBezTo>
                <a:cubicBezTo>
                  <a:pt x="285" y="6717"/>
                  <a:pt x="586" y="4258"/>
                  <a:pt x="2067" y="2668"/>
                </a:cubicBezTo>
                <a:cubicBezTo>
                  <a:pt x="3598" y="1020"/>
                  <a:pt x="5932" y="510"/>
                  <a:pt x="8090" y="368"/>
                </a:cubicBezTo>
                <a:cubicBezTo>
                  <a:pt x="8599" y="335"/>
                  <a:pt x="9124" y="299"/>
                  <a:pt x="9649" y="299"/>
                </a:cubicBezTo>
                <a:close/>
                <a:moveTo>
                  <a:pt x="9700" y="0"/>
                </a:moveTo>
                <a:cubicBezTo>
                  <a:pt x="9536" y="0"/>
                  <a:pt x="9373" y="3"/>
                  <a:pt x="9211" y="8"/>
                </a:cubicBezTo>
                <a:cubicBezTo>
                  <a:pt x="6802" y="67"/>
                  <a:pt x="4217" y="385"/>
                  <a:pt x="2318" y="1991"/>
                </a:cubicBezTo>
                <a:cubicBezTo>
                  <a:pt x="528" y="3513"/>
                  <a:pt x="1" y="6006"/>
                  <a:pt x="377" y="8248"/>
                </a:cubicBezTo>
                <a:cubicBezTo>
                  <a:pt x="745" y="10432"/>
                  <a:pt x="2067" y="12214"/>
                  <a:pt x="4292" y="12716"/>
                </a:cubicBezTo>
                <a:cubicBezTo>
                  <a:pt x="5051" y="12884"/>
                  <a:pt x="5926" y="13007"/>
                  <a:pt x="6802" y="13007"/>
                </a:cubicBezTo>
                <a:cubicBezTo>
                  <a:pt x="8547" y="13007"/>
                  <a:pt x="10296" y="12520"/>
                  <a:pt x="11128" y="10938"/>
                </a:cubicBezTo>
                <a:lnTo>
                  <a:pt x="11128" y="10938"/>
                </a:lnTo>
                <a:lnTo>
                  <a:pt x="12399" y="12465"/>
                </a:lnTo>
                <a:cubicBezTo>
                  <a:pt x="12429" y="12503"/>
                  <a:pt x="12465" y="12518"/>
                  <a:pt x="12501" y="12518"/>
                </a:cubicBezTo>
                <a:cubicBezTo>
                  <a:pt x="12591" y="12518"/>
                  <a:pt x="12676" y="12416"/>
                  <a:pt x="12658" y="12314"/>
                </a:cubicBezTo>
                <a:lnTo>
                  <a:pt x="12280" y="10238"/>
                </a:lnTo>
                <a:lnTo>
                  <a:pt x="12280" y="10238"/>
                </a:lnTo>
                <a:cubicBezTo>
                  <a:pt x="13360" y="10032"/>
                  <a:pt x="14095" y="8987"/>
                  <a:pt x="14373" y="7981"/>
                </a:cubicBezTo>
                <a:cubicBezTo>
                  <a:pt x="14790" y="6487"/>
                  <a:pt x="14750" y="4660"/>
                  <a:pt x="14359" y="3165"/>
                </a:cubicBezTo>
                <a:lnTo>
                  <a:pt x="14359" y="3165"/>
                </a:lnTo>
                <a:cubicBezTo>
                  <a:pt x="14358" y="3161"/>
                  <a:pt x="14357" y="3157"/>
                  <a:pt x="14356" y="3154"/>
                </a:cubicBezTo>
                <a:lnTo>
                  <a:pt x="14356" y="3154"/>
                </a:lnTo>
                <a:cubicBezTo>
                  <a:pt x="14356" y="3154"/>
                  <a:pt x="14356" y="3154"/>
                  <a:pt x="14356" y="3154"/>
                </a:cubicBezTo>
                <a:cubicBezTo>
                  <a:pt x="14047" y="2133"/>
                  <a:pt x="13469" y="1171"/>
                  <a:pt x="12524" y="610"/>
                </a:cubicBezTo>
                <a:cubicBezTo>
                  <a:pt x="11679" y="109"/>
                  <a:pt x="10675" y="0"/>
                  <a:pt x="97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0"/>
          <p:cNvSpPr txBox="1">
            <a:spLocks noGrp="1"/>
          </p:cNvSpPr>
          <p:nvPr>
            <p:ph type="title"/>
          </p:nvPr>
        </p:nvSpPr>
        <p:spPr>
          <a:xfrm>
            <a:off x="2626375" y="1826275"/>
            <a:ext cx="3891300" cy="17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825400" y="1055210"/>
            <a:ext cx="3493200" cy="11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5" name="Google Shape;455;p20"/>
          <p:cNvSpPr txBox="1">
            <a:spLocks noGrp="1"/>
          </p:cNvSpPr>
          <p:nvPr>
            <p:ph type="subTitle" idx="1"/>
          </p:nvPr>
        </p:nvSpPr>
        <p:spPr>
          <a:xfrm>
            <a:off x="3431325" y="3540925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2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825" y="-19325"/>
            <a:ext cx="9165672" cy="518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00003">
            <a:off x="-3096929" y="-19325"/>
            <a:ext cx="9165672" cy="51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00003">
            <a:off x="2997646" y="-19325"/>
            <a:ext cx="9165672" cy="51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425" y="-39345"/>
            <a:ext cx="9174869" cy="518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825" y="-19325"/>
            <a:ext cx="9165672" cy="518215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2441768" y="673303"/>
            <a:ext cx="4529561" cy="4071505"/>
          </a:xfrm>
          <a:custGeom>
            <a:avLst/>
            <a:gdLst/>
            <a:ahLst/>
            <a:cxnLst/>
            <a:rect l="l" t="t" r="r" b="b"/>
            <a:pathLst>
              <a:path w="14122" h="12694" extrusionOk="0">
                <a:moveTo>
                  <a:pt x="9279" y="1"/>
                </a:moveTo>
                <a:cubicBezTo>
                  <a:pt x="9077" y="1"/>
                  <a:pt x="8875" y="5"/>
                  <a:pt x="8675" y="12"/>
                </a:cubicBezTo>
                <a:cubicBezTo>
                  <a:pt x="7278" y="54"/>
                  <a:pt x="5873" y="179"/>
                  <a:pt x="4543" y="606"/>
                </a:cubicBezTo>
                <a:cubicBezTo>
                  <a:pt x="3221" y="1033"/>
                  <a:pt x="1974" y="1794"/>
                  <a:pt x="1163" y="2915"/>
                </a:cubicBezTo>
                <a:cubicBezTo>
                  <a:pt x="301" y="4111"/>
                  <a:pt x="0" y="5617"/>
                  <a:pt x="59" y="7081"/>
                </a:cubicBezTo>
                <a:cubicBezTo>
                  <a:pt x="134" y="8980"/>
                  <a:pt x="912" y="10996"/>
                  <a:pt x="2593" y="11916"/>
                </a:cubicBezTo>
                <a:cubicBezTo>
                  <a:pt x="3346" y="12326"/>
                  <a:pt x="4200" y="12485"/>
                  <a:pt x="5045" y="12586"/>
                </a:cubicBezTo>
                <a:cubicBezTo>
                  <a:pt x="5544" y="12650"/>
                  <a:pt x="6051" y="12694"/>
                  <a:pt x="6554" y="12694"/>
                </a:cubicBezTo>
                <a:cubicBezTo>
                  <a:pt x="7163" y="12694"/>
                  <a:pt x="7767" y="12630"/>
                  <a:pt x="8349" y="12460"/>
                </a:cubicBezTo>
                <a:cubicBezTo>
                  <a:pt x="9370" y="12159"/>
                  <a:pt x="10323" y="11473"/>
                  <a:pt x="10725" y="10503"/>
                </a:cubicBezTo>
                <a:lnTo>
                  <a:pt x="12139" y="12209"/>
                </a:lnTo>
                <a:lnTo>
                  <a:pt x="11720" y="9959"/>
                </a:lnTo>
                <a:lnTo>
                  <a:pt x="11812" y="9950"/>
                </a:lnTo>
                <a:cubicBezTo>
                  <a:pt x="12641" y="9800"/>
                  <a:pt x="13293" y="9131"/>
                  <a:pt x="13636" y="8378"/>
                </a:cubicBezTo>
                <a:cubicBezTo>
                  <a:pt x="13979" y="7625"/>
                  <a:pt x="14055" y="6771"/>
                  <a:pt x="14080" y="5935"/>
                </a:cubicBezTo>
                <a:cubicBezTo>
                  <a:pt x="14121" y="4964"/>
                  <a:pt x="14105" y="3977"/>
                  <a:pt x="13837" y="3040"/>
                </a:cubicBezTo>
                <a:cubicBezTo>
                  <a:pt x="13578" y="2103"/>
                  <a:pt x="13042" y="1217"/>
                  <a:pt x="12222" y="681"/>
                </a:cubicBezTo>
                <a:cubicBezTo>
                  <a:pt x="11368" y="121"/>
                  <a:pt x="10315" y="1"/>
                  <a:pt x="9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2041800" y="551100"/>
            <a:ext cx="4744139" cy="4171898"/>
          </a:xfrm>
          <a:custGeom>
            <a:avLst/>
            <a:gdLst/>
            <a:ahLst/>
            <a:cxnLst/>
            <a:rect l="l" t="t" r="r" b="b"/>
            <a:pathLst>
              <a:path w="14791" h="13007" extrusionOk="0">
                <a:moveTo>
                  <a:pt x="9649" y="299"/>
                </a:moveTo>
                <a:cubicBezTo>
                  <a:pt x="10334" y="299"/>
                  <a:pt x="11018" y="360"/>
                  <a:pt x="11662" y="569"/>
                </a:cubicBezTo>
                <a:cubicBezTo>
                  <a:pt x="12917" y="970"/>
                  <a:pt x="13695" y="2008"/>
                  <a:pt x="14055" y="3237"/>
                </a:cubicBezTo>
                <a:cubicBezTo>
                  <a:pt x="14398" y="4542"/>
                  <a:pt x="14415" y="6048"/>
                  <a:pt x="14181" y="7378"/>
                </a:cubicBezTo>
                <a:cubicBezTo>
                  <a:pt x="13996" y="8458"/>
                  <a:pt x="13344" y="9830"/>
                  <a:pt x="12089" y="9955"/>
                </a:cubicBezTo>
                <a:cubicBezTo>
                  <a:pt x="11989" y="9955"/>
                  <a:pt x="11913" y="10047"/>
                  <a:pt x="11938" y="10147"/>
                </a:cubicBezTo>
                <a:lnTo>
                  <a:pt x="12243" y="11787"/>
                </a:lnTo>
                <a:lnTo>
                  <a:pt x="12243" y="11787"/>
                </a:lnTo>
                <a:lnTo>
                  <a:pt x="11211" y="10541"/>
                </a:lnTo>
                <a:cubicBezTo>
                  <a:pt x="11179" y="10513"/>
                  <a:pt x="11141" y="10499"/>
                  <a:pt x="11102" y="10499"/>
                </a:cubicBezTo>
                <a:cubicBezTo>
                  <a:pt x="11048" y="10499"/>
                  <a:pt x="10994" y="10525"/>
                  <a:pt x="10960" y="10574"/>
                </a:cubicBezTo>
                <a:cubicBezTo>
                  <a:pt x="10218" y="12222"/>
                  <a:pt x="8517" y="12677"/>
                  <a:pt x="6840" y="12677"/>
                </a:cubicBezTo>
                <a:cubicBezTo>
                  <a:pt x="6209" y="12677"/>
                  <a:pt x="5583" y="12612"/>
                  <a:pt x="5012" y="12523"/>
                </a:cubicBezTo>
                <a:cubicBezTo>
                  <a:pt x="3941" y="12364"/>
                  <a:pt x="2912" y="12030"/>
                  <a:pt x="2134" y="11243"/>
                </a:cubicBezTo>
                <a:cubicBezTo>
                  <a:pt x="1465" y="10566"/>
                  <a:pt x="1046" y="9671"/>
                  <a:pt x="812" y="8767"/>
                </a:cubicBezTo>
                <a:cubicBezTo>
                  <a:pt x="285" y="6717"/>
                  <a:pt x="586" y="4258"/>
                  <a:pt x="2067" y="2668"/>
                </a:cubicBezTo>
                <a:cubicBezTo>
                  <a:pt x="3598" y="1020"/>
                  <a:pt x="5932" y="510"/>
                  <a:pt x="8090" y="368"/>
                </a:cubicBezTo>
                <a:cubicBezTo>
                  <a:pt x="8599" y="335"/>
                  <a:pt x="9124" y="299"/>
                  <a:pt x="9649" y="299"/>
                </a:cubicBezTo>
                <a:close/>
                <a:moveTo>
                  <a:pt x="9700" y="0"/>
                </a:moveTo>
                <a:cubicBezTo>
                  <a:pt x="9536" y="0"/>
                  <a:pt x="9373" y="3"/>
                  <a:pt x="9211" y="8"/>
                </a:cubicBezTo>
                <a:cubicBezTo>
                  <a:pt x="6802" y="67"/>
                  <a:pt x="4217" y="385"/>
                  <a:pt x="2318" y="1991"/>
                </a:cubicBezTo>
                <a:cubicBezTo>
                  <a:pt x="528" y="3513"/>
                  <a:pt x="1" y="6006"/>
                  <a:pt x="377" y="8248"/>
                </a:cubicBezTo>
                <a:cubicBezTo>
                  <a:pt x="745" y="10432"/>
                  <a:pt x="2067" y="12214"/>
                  <a:pt x="4292" y="12716"/>
                </a:cubicBezTo>
                <a:cubicBezTo>
                  <a:pt x="5051" y="12884"/>
                  <a:pt x="5926" y="13007"/>
                  <a:pt x="6802" y="13007"/>
                </a:cubicBezTo>
                <a:cubicBezTo>
                  <a:pt x="8547" y="13007"/>
                  <a:pt x="10296" y="12520"/>
                  <a:pt x="11128" y="10938"/>
                </a:cubicBezTo>
                <a:lnTo>
                  <a:pt x="11128" y="10938"/>
                </a:lnTo>
                <a:lnTo>
                  <a:pt x="12399" y="12465"/>
                </a:lnTo>
                <a:cubicBezTo>
                  <a:pt x="12429" y="12503"/>
                  <a:pt x="12465" y="12518"/>
                  <a:pt x="12501" y="12518"/>
                </a:cubicBezTo>
                <a:cubicBezTo>
                  <a:pt x="12591" y="12518"/>
                  <a:pt x="12676" y="12416"/>
                  <a:pt x="12658" y="12314"/>
                </a:cubicBezTo>
                <a:lnTo>
                  <a:pt x="12280" y="10238"/>
                </a:lnTo>
                <a:lnTo>
                  <a:pt x="12280" y="10238"/>
                </a:lnTo>
                <a:cubicBezTo>
                  <a:pt x="13360" y="10032"/>
                  <a:pt x="14095" y="8987"/>
                  <a:pt x="14373" y="7981"/>
                </a:cubicBezTo>
                <a:cubicBezTo>
                  <a:pt x="14790" y="6487"/>
                  <a:pt x="14750" y="4660"/>
                  <a:pt x="14359" y="3165"/>
                </a:cubicBezTo>
                <a:lnTo>
                  <a:pt x="14359" y="3165"/>
                </a:lnTo>
                <a:cubicBezTo>
                  <a:pt x="14358" y="3161"/>
                  <a:pt x="14357" y="3157"/>
                  <a:pt x="14356" y="3154"/>
                </a:cubicBezTo>
                <a:lnTo>
                  <a:pt x="14356" y="3154"/>
                </a:lnTo>
                <a:cubicBezTo>
                  <a:pt x="14356" y="3154"/>
                  <a:pt x="14356" y="3154"/>
                  <a:pt x="14356" y="3154"/>
                </a:cubicBezTo>
                <a:cubicBezTo>
                  <a:pt x="14047" y="2133"/>
                  <a:pt x="13469" y="1171"/>
                  <a:pt x="12524" y="610"/>
                </a:cubicBezTo>
                <a:cubicBezTo>
                  <a:pt x="11679" y="109"/>
                  <a:pt x="10675" y="0"/>
                  <a:pt x="97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2626375" y="1826275"/>
            <a:ext cx="3891300" cy="17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825400" y="1055210"/>
            <a:ext cx="3493200" cy="11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7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Fira Sans Extra Condensed Medium"/>
              <a:buNone/>
              <a:defRPr sz="3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3"/>
          <p:cNvSpPr txBox="1">
            <a:spLocks noGrp="1"/>
          </p:cNvSpPr>
          <p:nvPr>
            <p:ph type="subTitle" idx="1"/>
          </p:nvPr>
        </p:nvSpPr>
        <p:spPr>
          <a:xfrm>
            <a:off x="3431325" y="3540925"/>
            <a:ext cx="22812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">
  <p:cSld name="CUSTOM_1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4"/>
          <p:cNvSpPr/>
          <p:nvPr/>
        </p:nvSpPr>
        <p:spPr>
          <a:xfrm rot="10800000" flipH="1">
            <a:off x="6875" y="-16700"/>
            <a:ext cx="9144000" cy="381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4"/>
          <p:cNvSpPr txBox="1">
            <a:spLocks noGrp="1"/>
          </p:cNvSpPr>
          <p:nvPr>
            <p:ph type="subTitle" idx="1"/>
          </p:nvPr>
        </p:nvSpPr>
        <p:spPr>
          <a:xfrm>
            <a:off x="2325450" y="4168386"/>
            <a:ext cx="44931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24"/>
          <p:cNvSpPr/>
          <p:nvPr/>
        </p:nvSpPr>
        <p:spPr>
          <a:xfrm rot="10800000">
            <a:off x="8062044" y="4169400"/>
            <a:ext cx="1328406" cy="94350"/>
          </a:xfrm>
          <a:custGeom>
            <a:avLst/>
            <a:gdLst/>
            <a:ahLst/>
            <a:cxnLst/>
            <a:rect l="l" t="t" r="r" b="b"/>
            <a:pathLst>
              <a:path w="15953" h="747" extrusionOk="0">
                <a:moveTo>
                  <a:pt x="14696" y="0"/>
                </a:moveTo>
                <a:cubicBezTo>
                  <a:pt x="13740" y="0"/>
                  <a:pt x="12771" y="77"/>
                  <a:pt x="11829" y="95"/>
                </a:cubicBezTo>
                <a:cubicBezTo>
                  <a:pt x="10507" y="119"/>
                  <a:pt x="9172" y="155"/>
                  <a:pt x="7850" y="179"/>
                </a:cubicBezTo>
                <a:cubicBezTo>
                  <a:pt x="6564" y="191"/>
                  <a:pt x="5278" y="215"/>
                  <a:pt x="3991" y="227"/>
                </a:cubicBezTo>
                <a:cubicBezTo>
                  <a:pt x="3882" y="228"/>
                  <a:pt x="3773" y="228"/>
                  <a:pt x="3664" y="228"/>
                </a:cubicBezTo>
                <a:cubicBezTo>
                  <a:pt x="3250" y="228"/>
                  <a:pt x="2833" y="223"/>
                  <a:pt x="2417" y="223"/>
                </a:cubicBezTo>
                <a:cubicBezTo>
                  <a:pt x="1671" y="223"/>
                  <a:pt x="926" y="242"/>
                  <a:pt x="193" y="347"/>
                </a:cubicBezTo>
                <a:cubicBezTo>
                  <a:pt x="0" y="371"/>
                  <a:pt x="85" y="624"/>
                  <a:pt x="229" y="648"/>
                </a:cubicBezTo>
                <a:cubicBezTo>
                  <a:pt x="807" y="724"/>
                  <a:pt x="1396" y="746"/>
                  <a:pt x="1985" y="746"/>
                </a:cubicBezTo>
                <a:cubicBezTo>
                  <a:pt x="2694" y="746"/>
                  <a:pt x="3404" y="714"/>
                  <a:pt x="4100" y="708"/>
                </a:cubicBezTo>
                <a:cubicBezTo>
                  <a:pt x="5386" y="684"/>
                  <a:pt x="6672" y="672"/>
                  <a:pt x="7970" y="648"/>
                </a:cubicBezTo>
                <a:cubicBezTo>
                  <a:pt x="9220" y="624"/>
                  <a:pt x="10471" y="600"/>
                  <a:pt x="11721" y="576"/>
                </a:cubicBezTo>
                <a:cubicBezTo>
                  <a:pt x="13031" y="540"/>
                  <a:pt x="14390" y="600"/>
                  <a:pt x="15700" y="419"/>
                </a:cubicBezTo>
                <a:cubicBezTo>
                  <a:pt x="15940" y="395"/>
                  <a:pt x="15952" y="59"/>
                  <a:pt x="15700" y="35"/>
                </a:cubicBezTo>
                <a:cubicBezTo>
                  <a:pt x="15368" y="10"/>
                  <a:pt x="15033" y="0"/>
                  <a:pt x="14696" y="0"/>
                </a:cubicBezTo>
                <a:close/>
              </a:path>
            </a:pathLst>
          </a:custGeom>
          <a:solidFill>
            <a:srgbClr val="97D5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7D5EA"/>
              </a:solidFill>
            </a:endParaRPr>
          </a:p>
        </p:txBody>
      </p:sp>
      <p:sp>
        <p:nvSpPr>
          <p:cNvPr id="467" name="Google Shape;467;p24"/>
          <p:cNvSpPr/>
          <p:nvPr/>
        </p:nvSpPr>
        <p:spPr>
          <a:xfrm rot="10800000">
            <a:off x="-267802" y="4886425"/>
            <a:ext cx="2060131" cy="94350"/>
          </a:xfrm>
          <a:custGeom>
            <a:avLst/>
            <a:gdLst/>
            <a:ahLst/>
            <a:cxnLst/>
            <a:rect l="l" t="t" r="r" b="b"/>
            <a:pathLst>
              <a:path w="15953" h="747" extrusionOk="0">
                <a:moveTo>
                  <a:pt x="14696" y="0"/>
                </a:moveTo>
                <a:cubicBezTo>
                  <a:pt x="13740" y="0"/>
                  <a:pt x="12771" y="77"/>
                  <a:pt x="11829" y="95"/>
                </a:cubicBezTo>
                <a:cubicBezTo>
                  <a:pt x="10507" y="119"/>
                  <a:pt x="9172" y="155"/>
                  <a:pt x="7850" y="179"/>
                </a:cubicBezTo>
                <a:cubicBezTo>
                  <a:pt x="6564" y="191"/>
                  <a:pt x="5278" y="215"/>
                  <a:pt x="3991" y="227"/>
                </a:cubicBezTo>
                <a:cubicBezTo>
                  <a:pt x="3882" y="228"/>
                  <a:pt x="3773" y="228"/>
                  <a:pt x="3664" y="228"/>
                </a:cubicBezTo>
                <a:cubicBezTo>
                  <a:pt x="3250" y="228"/>
                  <a:pt x="2833" y="223"/>
                  <a:pt x="2417" y="223"/>
                </a:cubicBezTo>
                <a:cubicBezTo>
                  <a:pt x="1671" y="223"/>
                  <a:pt x="926" y="242"/>
                  <a:pt x="193" y="347"/>
                </a:cubicBezTo>
                <a:cubicBezTo>
                  <a:pt x="0" y="371"/>
                  <a:pt x="85" y="624"/>
                  <a:pt x="229" y="648"/>
                </a:cubicBezTo>
                <a:cubicBezTo>
                  <a:pt x="807" y="724"/>
                  <a:pt x="1396" y="746"/>
                  <a:pt x="1985" y="746"/>
                </a:cubicBezTo>
                <a:cubicBezTo>
                  <a:pt x="2694" y="746"/>
                  <a:pt x="3404" y="714"/>
                  <a:pt x="4100" y="708"/>
                </a:cubicBezTo>
                <a:cubicBezTo>
                  <a:pt x="5386" y="684"/>
                  <a:pt x="6672" y="672"/>
                  <a:pt x="7970" y="648"/>
                </a:cubicBezTo>
                <a:cubicBezTo>
                  <a:pt x="9220" y="624"/>
                  <a:pt x="10471" y="600"/>
                  <a:pt x="11721" y="576"/>
                </a:cubicBezTo>
                <a:cubicBezTo>
                  <a:pt x="13031" y="540"/>
                  <a:pt x="14390" y="600"/>
                  <a:pt x="15700" y="419"/>
                </a:cubicBezTo>
                <a:cubicBezTo>
                  <a:pt x="15940" y="395"/>
                  <a:pt x="15952" y="59"/>
                  <a:pt x="15700" y="35"/>
                </a:cubicBezTo>
                <a:cubicBezTo>
                  <a:pt x="15368" y="10"/>
                  <a:pt x="15033" y="0"/>
                  <a:pt x="14696" y="0"/>
                </a:cubicBezTo>
                <a:close/>
              </a:path>
            </a:pathLst>
          </a:custGeom>
          <a:solidFill>
            <a:srgbClr val="97D5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7D5EA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3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6"/>
          <p:cNvGrpSpPr/>
          <p:nvPr/>
        </p:nvGrpSpPr>
        <p:grpSpPr>
          <a:xfrm rot="10800000">
            <a:off x="6500314" y="402880"/>
            <a:ext cx="2710401" cy="913972"/>
            <a:chOff x="7591575" y="1014633"/>
            <a:chExt cx="2263950" cy="645096"/>
          </a:xfrm>
        </p:grpSpPr>
        <p:sp>
          <p:nvSpPr>
            <p:cNvPr id="482" name="Google Shape;482;p26"/>
            <p:cNvSpPr/>
            <p:nvPr/>
          </p:nvSpPr>
          <p:spPr>
            <a:xfrm>
              <a:off x="7592364" y="1014633"/>
              <a:ext cx="514794" cy="32804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7591575" y="1094160"/>
              <a:ext cx="1049388" cy="48815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7592562" y="1506211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7593154" y="1584384"/>
              <a:ext cx="2262372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</p:grpSp>
      <p:sp>
        <p:nvSpPr>
          <p:cNvPr id="487" name="Google Shape;487;p26"/>
          <p:cNvSpPr txBox="1">
            <a:spLocks noGrp="1"/>
          </p:cNvSpPr>
          <p:nvPr>
            <p:ph type="title"/>
          </p:nvPr>
        </p:nvSpPr>
        <p:spPr>
          <a:xfrm>
            <a:off x="607863" y="431217"/>
            <a:ext cx="77958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719750" y="1339175"/>
            <a:ext cx="7447800" cy="31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000"/>
              <a:buFont typeface="Abel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400"/>
              <a:buFont typeface="Josefin Slab Thin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C343D"/>
              </a:buClr>
              <a:buSzPts val="1400"/>
              <a:buFont typeface="Josefin Slab Thin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3479425" y="445025"/>
            <a:ext cx="506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116890" y="756126"/>
            <a:ext cx="1991442" cy="167141"/>
            <a:chOff x="5953575" y="2624425"/>
            <a:chExt cx="1507754" cy="151850"/>
          </a:xfrm>
        </p:grpSpPr>
        <p:sp>
          <p:nvSpPr>
            <p:cNvPr id="103" name="Google Shape;103;p4"/>
            <p:cNvSpPr/>
            <p:nvPr/>
          </p:nvSpPr>
          <p:spPr>
            <a:xfrm>
              <a:off x="5955475" y="2724025"/>
              <a:ext cx="1460947" cy="52250"/>
            </a:xfrm>
            <a:custGeom>
              <a:avLst/>
              <a:gdLst/>
              <a:ahLst/>
              <a:cxnLst/>
              <a:rect l="l" t="t" r="r" b="b"/>
              <a:pathLst>
                <a:path w="5193" h="332" extrusionOk="0">
                  <a:moveTo>
                    <a:pt x="5039" y="0"/>
                  </a:moveTo>
                  <a:cubicBezTo>
                    <a:pt x="5037" y="0"/>
                    <a:pt x="5035" y="0"/>
                    <a:pt x="5033" y="0"/>
                  </a:cubicBezTo>
                  <a:cubicBezTo>
                    <a:pt x="3381" y="97"/>
                    <a:pt x="1729" y="91"/>
                    <a:pt x="70" y="118"/>
                  </a:cubicBezTo>
                  <a:cubicBezTo>
                    <a:pt x="0" y="125"/>
                    <a:pt x="0" y="229"/>
                    <a:pt x="70" y="236"/>
                  </a:cubicBezTo>
                  <a:cubicBezTo>
                    <a:pt x="831" y="304"/>
                    <a:pt x="1603" y="331"/>
                    <a:pt x="2376" y="331"/>
                  </a:cubicBezTo>
                  <a:cubicBezTo>
                    <a:pt x="3266" y="331"/>
                    <a:pt x="4156" y="295"/>
                    <a:pt x="5033" y="243"/>
                  </a:cubicBezTo>
                  <a:cubicBezTo>
                    <a:pt x="5190" y="236"/>
                    <a:pt x="5192" y="0"/>
                    <a:pt x="5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953575" y="2624425"/>
              <a:ext cx="1507754" cy="53041"/>
            </a:xfrm>
            <a:custGeom>
              <a:avLst/>
              <a:gdLst/>
              <a:ahLst/>
              <a:cxnLst/>
              <a:rect l="l" t="t" r="r" b="b"/>
              <a:pathLst>
                <a:path w="5582" h="337" extrusionOk="0">
                  <a:moveTo>
                    <a:pt x="70" y="0"/>
                  </a:moveTo>
                  <a:cubicBezTo>
                    <a:pt x="0" y="0"/>
                    <a:pt x="0" y="105"/>
                    <a:pt x="70" y="105"/>
                  </a:cubicBezTo>
                  <a:cubicBezTo>
                    <a:pt x="1662" y="259"/>
                    <a:pt x="3261" y="337"/>
                    <a:pt x="4860" y="337"/>
                  </a:cubicBezTo>
                  <a:cubicBezTo>
                    <a:pt x="5052" y="337"/>
                    <a:pt x="5244" y="336"/>
                    <a:pt x="5435" y="334"/>
                  </a:cubicBezTo>
                  <a:cubicBezTo>
                    <a:pt x="5581" y="334"/>
                    <a:pt x="5581" y="105"/>
                    <a:pt x="5435" y="105"/>
                  </a:cubicBezTo>
                  <a:cubicBezTo>
                    <a:pt x="4540" y="91"/>
                    <a:pt x="3645" y="98"/>
                    <a:pt x="2749" y="77"/>
                  </a:cubicBezTo>
                  <a:cubicBezTo>
                    <a:pt x="1854" y="56"/>
                    <a:pt x="965" y="7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2040928" y="628500"/>
            <a:ext cx="305319" cy="389196"/>
            <a:chOff x="6014539" y="2508499"/>
            <a:chExt cx="305319" cy="353590"/>
          </a:xfrm>
        </p:grpSpPr>
        <p:sp>
          <p:nvSpPr>
            <p:cNvPr id="106" name="Google Shape;106;p4"/>
            <p:cNvSpPr/>
            <p:nvPr/>
          </p:nvSpPr>
          <p:spPr>
            <a:xfrm rot="9422034">
              <a:off x="6013644" y="2757322"/>
              <a:ext cx="279789" cy="52253"/>
            </a:xfrm>
            <a:custGeom>
              <a:avLst/>
              <a:gdLst/>
              <a:ahLst/>
              <a:cxnLst/>
              <a:rect l="l" t="t" r="r" b="b"/>
              <a:pathLst>
                <a:path w="5193" h="332" extrusionOk="0">
                  <a:moveTo>
                    <a:pt x="5039" y="0"/>
                  </a:moveTo>
                  <a:cubicBezTo>
                    <a:pt x="5037" y="0"/>
                    <a:pt x="5035" y="0"/>
                    <a:pt x="5033" y="0"/>
                  </a:cubicBezTo>
                  <a:cubicBezTo>
                    <a:pt x="3381" y="97"/>
                    <a:pt x="1729" y="91"/>
                    <a:pt x="70" y="118"/>
                  </a:cubicBezTo>
                  <a:cubicBezTo>
                    <a:pt x="0" y="125"/>
                    <a:pt x="0" y="229"/>
                    <a:pt x="70" y="236"/>
                  </a:cubicBezTo>
                  <a:cubicBezTo>
                    <a:pt x="831" y="304"/>
                    <a:pt x="1603" y="331"/>
                    <a:pt x="2376" y="331"/>
                  </a:cubicBezTo>
                  <a:cubicBezTo>
                    <a:pt x="3266" y="331"/>
                    <a:pt x="4156" y="295"/>
                    <a:pt x="5033" y="243"/>
                  </a:cubicBezTo>
                  <a:cubicBezTo>
                    <a:pt x="5190" y="236"/>
                    <a:pt x="5192" y="0"/>
                    <a:pt x="5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rot="-9000092">
              <a:off x="6025998" y="2580128"/>
              <a:ext cx="300744" cy="53040"/>
            </a:xfrm>
            <a:custGeom>
              <a:avLst/>
              <a:gdLst/>
              <a:ahLst/>
              <a:cxnLst/>
              <a:rect l="l" t="t" r="r" b="b"/>
              <a:pathLst>
                <a:path w="5582" h="337" extrusionOk="0">
                  <a:moveTo>
                    <a:pt x="70" y="0"/>
                  </a:moveTo>
                  <a:cubicBezTo>
                    <a:pt x="0" y="0"/>
                    <a:pt x="0" y="105"/>
                    <a:pt x="70" y="105"/>
                  </a:cubicBezTo>
                  <a:cubicBezTo>
                    <a:pt x="1662" y="259"/>
                    <a:pt x="3261" y="337"/>
                    <a:pt x="4860" y="337"/>
                  </a:cubicBezTo>
                  <a:cubicBezTo>
                    <a:pt x="5052" y="337"/>
                    <a:pt x="5244" y="336"/>
                    <a:pt x="5435" y="334"/>
                  </a:cubicBezTo>
                  <a:cubicBezTo>
                    <a:pt x="5581" y="334"/>
                    <a:pt x="5581" y="105"/>
                    <a:pt x="5435" y="105"/>
                  </a:cubicBezTo>
                  <a:cubicBezTo>
                    <a:pt x="4540" y="91"/>
                    <a:pt x="3645" y="98"/>
                    <a:pt x="2749" y="77"/>
                  </a:cubicBezTo>
                  <a:cubicBezTo>
                    <a:pt x="1854" y="56"/>
                    <a:pt x="965" y="7"/>
                    <a:pt x="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>
            <a:spLocks noGrp="1"/>
          </p:cNvSpPr>
          <p:nvPr>
            <p:ph type="title"/>
          </p:nvPr>
        </p:nvSpPr>
        <p:spPr>
          <a:xfrm>
            <a:off x="607863" y="431217"/>
            <a:ext cx="77958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40" name="Google Shape;140;p6"/>
          <p:cNvGrpSpPr/>
          <p:nvPr/>
        </p:nvGrpSpPr>
        <p:grpSpPr>
          <a:xfrm>
            <a:off x="7336409" y="105825"/>
            <a:ext cx="1685019" cy="2405475"/>
            <a:chOff x="7336409" y="105825"/>
            <a:chExt cx="1685019" cy="2405475"/>
          </a:xfrm>
        </p:grpSpPr>
        <p:sp>
          <p:nvSpPr>
            <p:cNvPr id="141" name="Google Shape;141;p6"/>
            <p:cNvSpPr/>
            <p:nvPr/>
          </p:nvSpPr>
          <p:spPr>
            <a:xfrm>
              <a:off x="7336409" y="161701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8022989" y="105825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8442508" y="127147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8800665" y="128107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8564476" y="369848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8442508" y="591365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8800665" y="592393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8186162" y="811784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8564476" y="834066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8716878" y="2375963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7965464" y="458661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8442508" y="591365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8800665" y="592393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8186162" y="811784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8800665" y="1056953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262362" y="1124013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 rot="-5564026">
              <a:off x="8740852" y="1665828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8501133" y="135015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8800665" y="1056953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8426329" y="1812799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602350" y="1215450"/>
            <a:ext cx="2680800" cy="10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Source Sans Pro SemiBold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subTitle" idx="1"/>
          </p:nvPr>
        </p:nvSpPr>
        <p:spPr>
          <a:xfrm flipH="1">
            <a:off x="601925" y="2303850"/>
            <a:ext cx="2760600" cy="16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>
            <a:spLocks noGrp="1"/>
          </p:cNvSpPr>
          <p:nvPr>
            <p:ph type="ctrTitle"/>
          </p:nvPr>
        </p:nvSpPr>
        <p:spPr>
          <a:xfrm flipH="1">
            <a:off x="2336300" y="354825"/>
            <a:ext cx="44715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35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2000"/>
              <a:buNone/>
              <a:defRPr sz="12000"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grpSp>
        <p:nvGrpSpPr>
          <p:cNvPr id="166" name="Google Shape;166;p8"/>
          <p:cNvGrpSpPr/>
          <p:nvPr/>
        </p:nvGrpSpPr>
        <p:grpSpPr>
          <a:xfrm rot="10800000">
            <a:off x="152567" y="3234825"/>
            <a:ext cx="1888761" cy="1762891"/>
            <a:chOff x="7280351" y="0"/>
            <a:chExt cx="1888761" cy="1762891"/>
          </a:xfrm>
        </p:grpSpPr>
        <p:sp>
          <p:nvSpPr>
            <p:cNvPr id="167" name="Google Shape;167;p8"/>
            <p:cNvSpPr/>
            <p:nvPr/>
          </p:nvSpPr>
          <p:spPr>
            <a:xfrm>
              <a:off x="7712693" y="55876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70674" y="0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590192" y="21322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948349" y="22282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7912751" y="260115"/>
              <a:ext cx="239069" cy="169069"/>
            </a:xfrm>
            <a:custGeom>
              <a:avLst/>
              <a:gdLst/>
              <a:ahLst/>
              <a:cxnLst/>
              <a:rect l="l" t="t" r="r" b="b"/>
              <a:pathLst>
                <a:path w="3487" h="2466" extrusionOk="0">
                  <a:moveTo>
                    <a:pt x="2219" y="0"/>
                  </a:moveTo>
                  <a:cubicBezTo>
                    <a:pt x="2135" y="0"/>
                    <a:pt x="2050" y="39"/>
                    <a:pt x="1996" y="127"/>
                  </a:cubicBezTo>
                  <a:cubicBezTo>
                    <a:pt x="1839" y="367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1"/>
                    <a:pt x="253" y="1353"/>
                  </a:cubicBezTo>
                  <a:cubicBezTo>
                    <a:pt x="721" y="1377"/>
                    <a:pt x="1202" y="1389"/>
                    <a:pt x="1683" y="1401"/>
                  </a:cubicBezTo>
                  <a:cubicBezTo>
                    <a:pt x="1695" y="1749"/>
                    <a:pt x="1767" y="2086"/>
                    <a:pt x="1900" y="2387"/>
                  </a:cubicBezTo>
                  <a:cubicBezTo>
                    <a:pt x="1922" y="2442"/>
                    <a:pt x="1968" y="2465"/>
                    <a:pt x="2016" y="2465"/>
                  </a:cubicBezTo>
                  <a:cubicBezTo>
                    <a:pt x="2093" y="2465"/>
                    <a:pt x="2176" y="2404"/>
                    <a:pt x="2176" y="2314"/>
                  </a:cubicBezTo>
                  <a:cubicBezTo>
                    <a:pt x="2164" y="2014"/>
                    <a:pt x="2152" y="1701"/>
                    <a:pt x="2188" y="1413"/>
                  </a:cubicBezTo>
                  <a:lnTo>
                    <a:pt x="3162" y="1413"/>
                  </a:lnTo>
                  <a:cubicBezTo>
                    <a:pt x="3486" y="1413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6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333846" y="241741"/>
              <a:ext cx="256414" cy="192105"/>
            </a:xfrm>
            <a:custGeom>
              <a:avLst/>
              <a:gdLst/>
              <a:ahLst/>
              <a:cxnLst/>
              <a:rect l="l" t="t" r="r" b="b"/>
              <a:pathLst>
                <a:path w="3740" h="2802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1"/>
                    <a:pt x="1383" y="479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4"/>
                    <a:pt x="217" y="1008"/>
                  </a:cubicBezTo>
                  <a:cubicBezTo>
                    <a:pt x="590" y="1056"/>
                    <a:pt x="987" y="1092"/>
                    <a:pt x="1383" y="1092"/>
                  </a:cubicBezTo>
                  <a:cubicBezTo>
                    <a:pt x="1395" y="1597"/>
                    <a:pt x="1431" y="2102"/>
                    <a:pt x="1455" y="2594"/>
                  </a:cubicBezTo>
                  <a:cubicBezTo>
                    <a:pt x="1461" y="2733"/>
                    <a:pt x="1564" y="2802"/>
                    <a:pt x="1666" y="2802"/>
                  </a:cubicBezTo>
                  <a:cubicBezTo>
                    <a:pt x="1768" y="2802"/>
                    <a:pt x="1870" y="2733"/>
                    <a:pt x="1876" y="2594"/>
                  </a:cubicBezTo>
                  <a:cubicBezTo>
                    <a:pt x="1900" y="2102"/>
                    <a:pt x="1936" y="1597"/>
                    <a:pt x="1948" y="1104"/>
                  </a:cubicBezTo>
                  <a:cubicBezTo>
                    <a:pt x="2441" y="1104"/>
                    <a:pt x="2934" y="1092"/>
                    <a:pt x="3415" y="1092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cubicBezTo>
                    <a:pt x="3255" y="591"/>
                    <a:pt x="3093" y="592"/>
                    <a:pt x="2930" y="592"/>
                  </a:cubicBezTo>
                  <a:cubicBezTo>
                    <a:pt x="2605" y="592"/>
                    <a:pt x="2277" y="587"/>
                    <a:pt x="1948" y="587"/>
                  </a:cubicBezTo>
                  <a:cubicBezTo>
                    <a:pt x="1948" y="479"/>
                    <a:pt x="1948" y="371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712160" y="264023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788360" y="1192870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5"/>
                    <a:pt x="1143" y="225"/>
                  </a:cubicBezTo>
                  <a:cubicBezTo>
                    <a:pt x="1119" y="454"/>
                    <a:pt x="1106" y="670"/>
                    <a:pt x="1119" y="911"/>
                  </a:cubicBezTo>
                  <a:cubicBezTo>
                    <a:pt x="818" y="911"/>
                    <a:pt x="517" y="923"/>
                    <a:pt x="217" y="923"/>
                  </a:cubicBezTo>
                  <a:cubicBezTo>
                    <a:pt x="1" y="935"/>
                    <a:pt x="1" y="1271"/>
                    <a:pt x="217" y="1271"/>
                  </a:cubicBezTo>
                  <a:cubicBezTo>
                    <a:pt x="517" y="1283"/>
                    <a:pt x="830" y="1295"/>
                    <a:pt x="1131" y="1295"/>
                  </a:cubicBezTo>
                  <a:cubicBezTo>
                    <a:pt x="1143" y="1620"/>
                    <a:pt x="1167" y="1944"/>
                    <a:pt x="1179" y="2269"/>
                  </a:cubicBezTo>
                  <a:cubicBezTo>
                    <a:pt x="1185" y="2401"/>
                    <a:pt x="1287" y="2467"/>
                    <a:pt x="1387" y="2467"/>
                  </a:cubicBezTo>
                  <a:cubicBezTo>
                    <a:pt x="1488" y="2467"/>
                    <a:pt x="1587" y="2401"/>
                    <a:pt x="1587" y="2269"/>
                  </a:cubicBezTo>
                  <a:cubicBezTo>
                    <a:pt x="1599" y="1957"/>
                    <a:pt x="1623" y="1632"/>
                    <a:pt x="1647" y="1307"/>
                  </a:cubicBezTo>
                  <a:cubicBezTo>
                    <a:pt x="2140" y="1319"/>
                    <a:pt x="2633" y="1331"/>
                    <a:pt x="3126" y="1331"/>
                  </a:cubicBezTo>
                  <a:cubicBezTo>
                    <a:pt x="3130" y="1332"/>
                    <a:pt x="3133" y="1332"/>
                    <a:pt x="3137" y="1332"/>
                  </a:cubicBezTo>
                  <a:cubicBezTo>
                    <a:pt x="3426" y="1332"/>
                    <a:pt x="3423" y="863"/>
                    <a:pt x="3126" y="863"/>
                  </a:cubicBezTo>
                  <a:cubicBezTo>
                    <a:pt x="2633" y="875"/>
                    <a:pt x="2152" y="887"/>
                    <a:pt x="1659" y="887"/>
                  </a:cubicBezTo>
                  <a:cubicBezTo>
                    <a:pt x="1659" y="670"/>
                    <a:pt x="1647" y="442"/>
                    <a:pt x="1623" y="225"/>
                  </a:cubicBezTo>
                  <a:cubicBezTo>
                    <a:pt x="1605" y="75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 rot="-5564026">
              <a:off x="8888536" y="1560003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7466088" y="287780"/>
              <a:ext cx="264642" cy="134995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7280351" y="24524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574014" y="1429612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8"/>
          <p:cNvGrpSpPr/>
          <p:nvPr/>
        </p:nvGrpSpPr>
        <p:grpSpPr>
          <a:xfrm>
            <a:off x="7132667" y="105825"/>
            <a:ext cx="1888761" cy="1762891"/>
            <a:chOff x="7280351" y="0"/>
            <a:chExt cx="1888761" cy="1762891"/>
          </a:xfrm>
        </p:grpSpPr>
        <p:sp>
          <p:nvSpPr>
            <p:cNvPr id="202" name="Google Shape;202;p8"/>
            <p:cNvSpPr/>
            <p:nvPr/>
          </p:nvSpPr>
          <p:spPr>
            <a:xfrm>
              <a:off x="7712693" y="55876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170674" y="0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8590192" y="21322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8948349" y="22282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7912751" y="260115"/>
              <a:ext cx="239069" cy="169069"/>
            </a:xfrm>
            <a:custGeom>
              <a:avLst/>
              <a:gdLst/>
              <a:ahLst/>
              <a:cxnLst/>
              <a:rect l="l" t="t" r="r" b="b"/>
              <a:pathLst>
                <a:path w="3487" h="2466" extrusionOk="0">
                  <a:moveTo>
                    <a:pt x="2219" y="0"/>
                  </a:moveTo>
                  <a:cubicBezTo>
                    <a:pt x="2135" y="0"/>
                    <a:pt x="2050" y="39"/>
                    <a:pt x="1996" y="127"/>
                  </a:cubicBezTo>
                  <a:cubicBezTo>
                    <a:pt x="1839" y="367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1"/>
                    <a:pt x="253" y="1353"/>
                  </a:cubicBezTo>
                  <a:cubicBezTo>
                    <a:pt x="721" y="1377"/>
                    <a:pt x="1202" y="1389"/>
                    <a:pt x="1683" y="1401"/>
                  </a:cubicBezTo>
                  <a:cubicBezTo>
                    <a:pt x="1695" y="1749"/>
                    <a:pt x="1767" y="2086"/>
                    <a:pt x="1900" y="2387"/>
                  </a:cubicBezTo>
                  <a:cubicBezTo>
                    <a:pt x="1922" y="2442"/>
                    <a:pt x="1968" y="2465"/>
                    <a:pt x="2016" y="2465"/>
                  </a:cubicBezTo>
                  <a:cubicBezTo>
                    <a:pt x="2093" y="2465"/>
                    <a:pt x="2176" y="2404"/>
                    <a:pt x="2176" y="2314"/>
                  </a:cubicBezTo>
                  <a:cubicBezTo>
                    <a:pt x="2164" y="2014"/>
                    <a:pt x="2152" y="1701"/>
                    <a:pt x="2188" y="1413"/>
                  </a:cubicBezTo>
                  <a:lnTo>
                    <a:pt x="3162" y="1413"/>
                  </a:lnTo>
                  <a:cubicBezTo>
                    <a:pt x="3486" y="1413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6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8333846" y="241741"/>
              <a:ext cx="256414" cy="192105"/>
            </a:xfrm>
            <a:custGeom>
              <a:avLst/>
              <a:gdLst/>
              <a:ahLst/>
              <a:cxnLst/>
              <a:rect l="l" t="t" r="r" b="b"/>
              <a:pathLst>
                <a:path w="3740" h="2802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1"/>
                    <a:pt x="1383" y="479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4"/>
                    <a:pt x="217" y="1008"/>
                  </a:cubicBezTo>
                  <a:cubicBezTo>
                    <a:pt x="590" y="1056"/>
                    <a:pt x="987" y="1092"/>
                    <a:pt x="1383" y="1092"/>
                  </a:cubicBezTo>
                  <a:cubicBezTo>
                    <a:pt x="1395" y="1597"/>
                    <a:pt x="1431" y="2102"/>
                    <a:pt x="1455" y="2594"/>
                  </a:cubicBezTo>
                  <a:cubicBezTo>
                    <a:pt x="1461" y="2733"/>
                    <a:pt x="1564" y="2802"/>
                    <a:pt x="1666" y="2802"/>
                  </a:cubicBezTo>
                  <a:cubicBezTo>
                    <a:pt x="1768" y="2802"/>
                    <a:pt x="1870" y="2733"/>
                    <a:pt x="1876" y="2594"/>
                  </a:cubicBezTo>
                  <a:cubicBezTo>
                    <a:pt x="1900" y="2102"/>
                    <a:pt x="1936" y="1597"/>
                    <a:pt x="1948" y="1104"/>
                  </a:cubicBezTo>
                  <a:cubicBezTo>
                    <a:pt x="2441" y="1104"/>
                    <a:pt x="2934" y="1092"/>
                    <a:pt x="3415" y="1092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cubicBezTo>
                    <a:pt x="3255" y="591"/>
                    <a:pt x="3093" y="592"/>
                    <a:pt x="2930" y="592"/>
                  </a:cubicBezTo>
                  <a:cubicBezTo>
                    <a:pt x="2605" y="592"/>
                    <a:pt x="2277" y="587"/>
                    <a:pt x="1948" y="587"/>
                  </a:cubicBezTo>
                  <a:cubicBezTo>
                    <a:pt x="1948" y="479"/>
                    <a:pt x="1948" y="371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8712160" y="264023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8788360" y="1192870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5"/>
                    <a:pt x="1143" y="225"/>
                  </a:cubicBezTo>
                  <a:cubicBezTo>
                    <a:pt x="1119" y="454"/>
                    <a:pt x="1106" y="670"/>
                    <a:pt x="1119" y="911"/>
                  </a:cubicBezTo>
                  <a:cubicBezTo>
                    <a:pt x="818" y="911"/>
                    <a:pt x="517" y="923"/>
                    <a:pt x="217" y="923"/>
                  </a:cubicBezTo>
                  <a:cubicBezTo>
                    <a:pt x="1" y="935"/>
                    <a:pt x="1" y="1271"/>
                    <a:pt x="217" y="1271"/>
                  </a:cubicBezTo>
                  <a:cubicBezTo>
                    <a:pt x="517" y="1283"/>
                    <a:pt x="830" y="1295"/>
                    <a:pt x="1131" y="1295"/>
                  </a:cubicBezTo>
                  <a:cubicBezTo>
                    <a:pt x="1143" y="1620"/>
                    <a:pt x="1167" y="1944"/>
                    <a:pt x="1179" y="2269"/>
                  </a:cubicBezTo>
                  <a:cubicBezTo>
                    <a:pt x="1185" y="2401"/>
                    <a:pt x="1287" y="2467"/>
                    <a:pt x="1387" y="2467"/>
                  </a:cubicBezTo>
                  <a:cubicBezTo>
                    <a:pt x="1488" y="2467"/>
                    <a:pt x="1587" y="2401"/>
                    <a:pt x="1587" y="2269"/>
                  </a:cubicBezTo>
                  <a:cubicBezTo>
                    <a:pt x="1599" y="1957"/>
                    <a:pt x="1623" y="1632"/>
                    <a:pt x="1647" y="1307"/>
                  </a:cubicBezTo>
                  <a:cubicBezTo>
                    <a:pt x="2140" y="1319"/>
                    <a:pt x="2633" y="1331"/>
                    <a:pt x="3126" y="1331"/>
                  </a:cubicBezTo>
                  <a:cubicBezTo>
                    <a:pt x="3130" y="1332"/>
                    <a:pt x="3133" y="1332"/>
                    <a:pt x="3137" y="1332"/>
                  </a:cubicBezTo>
                  <a:cubicBezTo>
                    <a:pt x="3426" y="1332"/>
                    <a:pt x="3423" y="863"/>
                    <a:pt x="3126" y="863"/>
                  </a:cubicBezTo>
                  <a:cubicBezTo>
                    <a:pt x="2633" y="875"/>
                    <a:pt x="2152" y="887"/>
                    <a:pt x="1659" y="887"/>
                  </a:cubicBezTo>
                  <a:cubicBezTo>
                    <a:pt x="1659" y="670"/>
                    <a:pt x="1647" y="442"/>
                    <a:pt x="1623" y="225"/>
                  </a:cubicBezTo>
                  <a:cubicBezTo>
                    <a:pt x="1605" y="75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 rot="-5564026">
              <a:off x="8888536" y="1560003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7466088" y="287780"/>
              <a:ext cx="264642" cy="134995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7280351" y="24524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8574014" y="1429612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719750" y="2066475"/>
            <a:ext cx="3933600" cy="18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719750" y="3799913"/>
            <a:ext cx="27681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9" name="Google Shape;239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9750" y="1225050"/>
            <a:ext cx="2304300" cy="11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425" y="-39345"/>
            <a:ext cx="9174869" cy="5187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10"/>
          <p:cNvGrpSpPr/>
          <p:nvPr/>
        </p:nvGrpSpPr>
        <p:grpSpPr>
          <a:xfrm>
            <a:off x="1549150" y="173450"/>
            <a:ext cx="5714832" cy="4796387"/>
            <a:chOff x="1717918" y="395196"/>
            <a:chExt cx="5377653" cy="4513397"/>
          </a:xfrm>
        </p:grpSpPr>
        <p:sp>
          <p:nvSpPr>
            <p:cNvPr id="243" name="Google Shape;243;p10"/>
            <p:cNvSpPr/>
            <p:nvPr/>
          </p:nvSpPr>
          <p:spPr>
            <a:xfrm>
              <a:off x="1896012" y="395196"/>
              <a:ext cx="5199559" cy="4267876"/>
            </a:xfrm>
            <a:custGeom>
              <a:avLst/>
              <a:gdLst/>
              <a:ahLst/>
              <a:cxnLst/>
              <a:rect l="l" t="t" r="r" b="b"/>
              <a:pathLst>
                <a:path w="14189" h="13118" extrusionOk="0">
                  <a:moveTo>
                    <a:pt x="10181" y="0"/>
                  </a:moveTo>
                  <a:cubicBezTo>
                    <a:pt x="9821" y="369"/>
                    <a:pt x="9378" y="636"/>
                    <a:pt x="8893" y="795"/>
                  </a:cubicBezTo>
                  <a:cubicBezTo>
                    <a:pt x="8487" y="919"/>
                    <a:pt x="8065" y="971"/>
                    <a:pt x="7641" y="971"/>
                  </a:cubicBezTo>
                  <a:cubicBezTo>
                    <a:pt x="7121" y="971"/>
                    <a:pt x="6597" y="894"/>
                    <a:pt x="6090" y="778"/>
                  </a:cubicBezTo>
                  <a:cubicBezTo>
                    <a:pt x="5898" y="737"/>
                    <a:pt x="5697" y="678"/>
                    <a:pt x="5505" y="611"/>
                  </a:cubicBezTo>
                  <a:cubicBezTo>
                    <a:pt x="5438" y="829"/>
                    <a:pt x="5346" y="1038"/>
                    <a:pt x="5220" y="1222"/>
                  </a:cubicBezTo>
                  <a:cubicBezTo>
                    <a:pt x="4678" y="2011"/>
                    <a:pt x="3780" y="2477"/>
                    <a:pt x="2828" y="2477"/>
                  </a:cubicBezTo>
                  <a:cubicBezTo>
                    <a:pt x="2811" y="2477"/>
                    <a:pt x="2794" y="2477"/>
                    <a:pt x="2777" y="2477"/>
                  </a:cubicBezTo>
                  <a:lnTo>
                    <a:pt x="2777" y="2477"/>
                  </a:lnTo>
                  <a:cubicBezTo>
                    <a:pt x="2920" y="3313"/>
                    <a:pt x="2560" y="4192"/>
                    <a:pt x="1983" y="4819"/>
                  </a:cubicBezTo>
                  <a:cubicBezTo>
                    <a:pt x="1707" y="5112"/>
                    <a:pt x="1389" y="5371"/>
                    <a:pt x="1046" y="5580"/>
                  </a:cubicBezTo>
                  <a:cubicBezTo>
                    <a:pt x="1288" y="5898"/>
                    <a:pt x="1431" y="6342"/>
                    <a:pt x="1531" y="6743"/>
                  </a:cubicBezTo>
                  <a:cubicBezTo>
                    <a:pt x="1648" y="7203"/>
                    <a:pt x="1748" y="7672"/>
                    <a:pt x="1690" y="8140"/>
                  </a:cubicBezTo>
                  <a:cubicBezTo>
                    <a:pt x="1615" y="8776"/>
                    <a:pt x="1238" y="9353"/>
                    <a:pt x="770" y="9788"/>
                  </a:cubicBezTo>
                  <a:cubicBezTo>
                    <a:pt x="527" y="10006"/>
                    <a:pt x="276" y="10198"/>
                    <a:pt x="0" y="10366"/>
                  </a:cubicBezTo>
                  <a:cubicBezTo>
                    <a:pt x="44" y="10363"/>
                    <a:pt x="88" y="10362"/>
                    <a:pt x="132" y="10362"/>
                  </a:cubicBezTo>
                  <a:cubicBezTo>
                    <a:pt x="438" y="10362"/>
                    <a:pt x="735" y="10413"/>
                    <a:pt x="1021" y="10508"/>
                  </a:cubicBezTo>
                  <a:cubicBezTo>
                    <a:pt x="1556" y="10700"/>
                    <a:pt x="1991" y="11110"/>
                    <a:pt x="2376" y="11528"/>
                  </a:cubicBezTo>
                  <a:cubicBezTo>
                    <a:pt x="2769" y="11947"/>
                    <a:pt x="3162" y="12415"/>
                    <a:pt x="3413" y="12942"/>
                  </a:cubicBezTo>
                  <a:cubicBezTo>
                    <a:pt x="4451" y="12189"/>
                    <a:pt x="5647" y="11671"/>
                    <a:pt x="6919" y="11587"/>
                  </a:cubicBezTo>
                  <a:cubicBezTo>
                    <a:pt x="7050" y="11577"/>
                    <a:pt x="7182" y="11572"/>
                    <a:pt x="7314" y="11572"/>
                  </a:cubicBezTo>
                  <a:cubicBezTo>
                    <a:pt x="8681" y="11572"/>
                    <a:pt x="10069" y="12119"/>
                    <a:pt x="10984" y="13118"/>
                  </a:cubicBezTo>
                  <a:cubicBezTo>
                    <a:pt x="11043" y="12323"/>
                    <a:pt x="11327" y="11570"/>
                    <a:pt x="11796" y="10934"/>
                  </a:cubicBezTo>
                  <a:cubicBezTo>
                    <a:pt x="12406" y="10131"/>
                    <a:pt x="13285" y="9596"/>
                    <a:pt x="14188" y="9111"/>
                  </a:cubicBezTo>
                  <a:cubicBezTo>
                    <a:pt x="13686" y="8508"/>
                    <a:pt x="13377" y="7772"/>
                    <a:pt x="13285" y="7003"/>
                  </a:cubicBezTo>
                  <a:cubicBezTo>
                    <a:pt x="13184" y="5999"/>
                    <a:pt x="13452" y="4986"/>
                    <a:pt x="14055" y="4175"/>
                  </a:cubicBezTo>
                  <a:cubicBezTo>
                    <a:pt x="12850" y="3840"/>
                    <a:pt x="11620" y="3338"/>
                    <a:pt x="10917" y="2326"/>
                  </a:cubicBezTo>
                  <a:cubicBezTo>
                    <a:pt x="10449" y="1648"/>
                    <a:pt x="10273" y="829"/>
                    <a:pt x="10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1717918" y="545066"/>
              <a:ext cx="5334779" cy="4363527"/>
            </a:xfrm>
            <a:custGeom>
              <a:avLst/>
              <a:gdLst/>
              <a:ahLst/>
              <a:cxnLst/>
              <a:rect l="l" t="t" r="r" b="b"/>
              <a:pathLst>
                <a:path w="14558" h="13412" extrusionOk="0">
                  <a:moveTo>
                    <a:pt x="10175" y="456"/>
                  </a:moveTo>
                  <a:cubicBezTo>
                    <a:pt x="10324" y="1424"/>
                    <a:pt x="10620" y="2352"/>
                    <a:pt x="11345" y="3054"/>
                  </a:cubicBezTo>
                  <a:cubicBezTo>
                    <a:pt x="12054" y="3732"/>
                    <a:pt x="13002" y="4105"/>
                    <a:pt x="13939" y="4376"/>
                  </a:cubicBezTo>
                  <a:lnTo>
                    <a:pt x="13939" y="4376"/>
                  </a:lnTo>
                  <a:cubicBezTo>
                    <a:pt x="13426" y="5193"/>
                    <a:pt x="13192" y="6153"/>
                    <a:pt x="13286" y="7120"/>
                  </a:cubicBezTo>
                  <a:cubicBezTo>
                    <a:pt x="13287" y="7131"/>
                    <a:pt x="13290" y="7141"/>
                    <a:pt x="13293" y="7150"/>
                  </a:cubicBezTo>
                  <a:lnTo>
                    <a:pt x="13293" y="7150"/>
                  </a:lnTo>
                  <a:cubicBezTo>
                    <a:pt x="13293" y="7154"/>
                    <a:pt x="13294" y="7158"/>
                    <a:pt x="13294" y="7162"/>
                  </a:cubicBezTo>
                  <a:cubicBezTo>
                    <a:pt x="13409" y="7899"/>
                    <a:pt x="13700" y="8594"/>
                    <a:pt x="14142" y="9181"/>
                  </a:cubicBezTo>
                  <a:lnTo>
                    <a:pt x="14142" y="9181"/>
                  </a:lnTo>
                  <a:cubicBezTo>
                    <a:pt x="12619" y="10045"/>
                    <a:pt x="11383" y="11152"/>
                    <a:pt x="11102" y="12923"/>
                  </a:cubicBezTo>
                  <a:lnTo>
                    <a:pt x="11102" y="12923"/>
                  </a:lnTo>
                  <a:cubicBezTo>
                    <a:pt x="10105" y="12012"/>
                    <a:pt x="8890" y="11616"/>
                    <a:pt x="7650" y="11616"/>
                  </a:cubicBezTo>
                  <a:cubicBezTo>
                    <a:pt x="6273" y="11616"/>
                    <a:pt x="4866" y="12104"/>
                    <a:pt x="3693" y="12918"/>
                  </a:cubicBezTo>
                  <a:lnTo>
                    <a:pt x="3693" y="12918"/>
                  </a:lnTo>
                  <a:cubicBezTo>
                    <a:pt x="3047" y="11746"/>
                    <a:pt x="1977" y="10660"/>
                    <a:pt x="644" y="10470"/>
                  </a:cubicBezTo>
                  <a:lnTo>
                    <a:pt x="644" y="10470"/>
                  </a:lnTo>
                  <a:cubicBezTo>
                    <a:pt x="1280" y="9982"/>
                    <a:pt x="1838" y="9368"/>
                    <a:pt x="2000" y="8559"/>
                  </a:cubicBezTo>
                  <a:cubicBezTo>
                    <a:pt x="2167" y="7709"/>
                    <a:pt x="1889" y="6589"/>
                    <a:pt x="1410" y="5840"/>
                  </a:cubicBezTo>
                  <a:lnTo>
                    <a:pt x="1410" y="5840"/>
                  </a:lnTo>
                  <a:cubicBezTo>
                    <a:pt x="2426" y="5137"/>
                    <a:pt x="3173" y="4098"/>
                    <a:pt x="3075" y="2829"/>
                  </a:cubicBezTo>
                  <a:lnTo>
                    <a:pt x="3075" y="2829"/>
                  </a:lnTo>
                  <a:cubicBezTo>
                    <a:pt x="4231" y="2748"/>
                    <a:pt x="5273" y="2085"/>
                    <a:pt x="5706" y="991"/>
                  </a:cubicBezTo>
                  <a:lnTo>
                    <a:pt x="5706" y="991"/>
                  </a:lnTo>
                  <a:cubicBezTo>
                    <a:pt x="6307" y="1186"/>
                    <a:pt x="6959" y="1302"/>
                    <a:pt x="7603" y="1302"/>
                  </a:cubicBezTo>
                  <a:cubicBezTo>
                    <a:pt x="8536" y="1302"/>
                    <a:pt x="9453" y="1058"/>
                    <a:pt x="10175" y="456"/>
                  </a:cubicBezTo>
                  <a:close/>
                  <a:moveTo>
                    <a:pt x="10302" y="0"/>
                  </a:moveTo>
                  <a:cubicBezTo>
                    <a:pt x="10265" y="0"/>
                    <a:pt x="10228" y="13"/>
                    <a:pt x="10199" y="43"/>
                  </a:cubicBezTo>
                  <a:cubicBezTo>
                    <a:pt x="9506" y="731"/>
                    <a:pt x="8576" y="1000"/>
                    <a:pt x="7627" y="1000"/>
                  </a:cubicBezTo>
                  <a:cubicBezTo>
                    <a:pt x="6960" y="1000"/>
                    <a:pt x="6284" y="867"/>
                    <a:pt x="5673" y="653"/>
                  </a:cubicBezTo>
                  <a:cubicBezTo>
                    <a:pt x="5658" y="649"/>
                    <a:pt x="5643" y="647"/>
                    <a:pt x="5629" y="647"/>
                  </a:cubicBezTo>
                  <a:cubicBezTo>
                    <a:pt x="5561" y="647"/>
                    <a:pt x="5501" y="692"/>
                    <a:pt x="5480" y="754"/>
                  </a:cubicBezTo>
                  <a:cubicBezTo>
                    <a:pt x="5112" y="1858"/>
                    <a:pt x="4058" y="2510"/>
                    <a:pt x="2920" y="2527"/>
                  </a:cubicBezTo>
                  <a:cubicBezTo>
                    <a:pt x="2812" y="2527"/>
                    <a:pt x="2745" y="2628"/>
                    <a:pt x="2770" y="2728"/>
                  </a:cubicBezTo>
                  <a:cubicBezTo>
                    <a:pt x="2946" y="3983"/>
                    <a:pt x="2134" y="5020"/>
                    <a:pt x="1130" y="5664"/>
                  </a:cubicBezTo>
                  <a:cubicBezTo>
                    <a:pt x="1055" y="5715"/>
                    <a:pt x="1030" y="5807"/>
                    <a:pt x="1080" y="5882"/>
                  </a:cubicBezTo>
                  <a:cubicBezTo>
                    <a:pt x="1548" y="6551"/>
                    <a:pt x="1858" y="7672"/>
                    <a:pt x="1707" y="8475"/>
                  </a:cubicBezTo>
                  <a:cubicBezTo>
                    <a:pt x="1540" y="9362"/>
                    <a:pt x="837" y="9989"/>
                    <a:pt x="126" y="10466"/>
                  </a:cubicBezTo>
                  <a:cubicBezTo>
                    <a:pt x="1" y="10550"/>
                    <a:pt x="51" y="10751"/>
                    <a:pt x="210" y="10759"/>
                  </a:cubicBezTo>
                  <a:cubicBezTo>
                    <a:pt x="225" y="10759"/>
                    <a:pt x="239" y="10759"/>
                    <a:pt x="254" y="10759"/>
                  </a:cubicBezTo>
                  <a:cubicBezTo>
                    <a:pt x="1714" y="10759"/>
                    <a:pt x="2868" y="11993"/>
                    <a:pt x="3514" y="13227"/>
                  </a:cubicBezTo>
                  <a:cubicBezTo>
                    <a:pt x="3543" y="13278"/>
                    <a:pt x="3594" y="13302"/>
                    <a:pt x="3647" y="13302"/>
                  </a:cubicBezTo>
                  <a:cubicBezTo>
                    <a:pt x="3673" y="13302"/>
                    <a:pt x="3699" y="13296"/>
                    <a:pt x="3724" y="13286"/>
                  </a:cubicBezTo>
                  <a:cubicBezTo>
                    <a:pt x="4874" y="12446"/>
                    <a:pt x="6278" y="11928"/>
                    <a:pt x="7649" y="11928"/>
                  </a:cubicBezTo>
                  <a:cubicBezTo>
                    <a:pt x="8900" y="11928"/>
                    <a:pt x="10124" y="12359"/>
                    <a:pt x="11102" y="13369"/>
                  </a:cubicBezTo>
                  <a:cubicBezTo>
                    <a:pt x="11134" y="13399"/>
                    <a:pt x="11172" y="13412"/>
                    <a:pt x="11209" y="13412"/>
                  </a:cubicBezTo>
                  <a:cubicBezTo>
                    <a:pt x="11289" y="13412"/>
                    <a:pt x="11364" y="13352"/>
                    <a:pt x="11370" y="13260"/>
                  </a:cubicBezTo>
                  <a:cubicBezTo>
                    <a:pt x="11537" y="11345"/>
                    <a:pt x="12876" y="10232"/>
                    <a:pt x="14457" y="9362"/>
                  </a:cubicBezTo>
                  <a:cubicBezTo>
                    <a:pt x="14541" y="9312"/>
                    <a:pt x="14557" y="9186"/>
                    <a:pt x="14490" y="9119"/>
                  </a:cubicBezTo>
                  <a:cubicBezTo>
                    <a:pt x="14034" y="8559"/>
                    <a:pt x="13731" y="7891"/>
                    <a:pt x="13618" y="7175"/>
                  </a:cubicBezTo>
                  <a:lnTo>
                    <a:pt x="13618" y="7175"/>
                  </a:lnTo>
                  <a:cubicBezTo>
                    <a:pt x="13621" y="7161"/>
                    <a:pt x="13622" y="7145"/>
                    <a:pt x="13620" y="7128"/>
                  </a:cubicBezTo>
                  <a:cubicBezTo>
                    <a:pt x="13520" y="6150"/>
                    <a:pt x="13779" y="5179"/>
                    <a:pt x="14340" y="4376"/>
                  </a:cubicBezTo>
                  <a:cubicBezTo>
                    <a:pt x="14390" y="4284"/>
                    <a:pt x="14348" y="4175"/>
                    <a:pt x="14248" y="4142"/>
                  </a:cubicBezTo>
                  <a:cubicBezTo>
                    <a:pt x="13344" y="3891"/>
                    <a:pt x="12416" y="3581"/>
                    <a:pt x="11696" y="2945"/>
                  </a:cubicBezTo>
                  <a:cubicBezTo>
                    <a:pt x="10876" y="2226"/>
                    <a:pt x="10592" y="1205"/>
                    <a:pt x="10466" y="151"/>
                  </a:cubicBezTo>
                  <a:cubicBezTo>
                    <a:pt x="10461" y="60"/>
                    <a:pt x="10381" y="0"/>
                    <a:pt x="10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10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6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425" y="-39345"/>
            <a:ext cx="9174869" cy="518735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1"/>
          <p:cNvSpPr/>
          <p:nvPr/>
        </p:nvSpPr>
        <p:spPr>
          <a:xfrm>
            <a:off x="416800" y="960125"/>
            <a:ext cx="7977853" cy="3087864"/>
          </a:xfrm>
          <a:custGeom>
            <a:avLst/>
            <a:gdLst/>
            <a:ahLst/>
            <a:cxnLst/>
            <a:rect l="l" t="t" r="r" b="b"/>
            <a:pathLst>
              <a:path w="20028" h="9613" extrusionOk="0">
                <a:moveTo>
                  <a:pt x="4049" y="1"/>
                </a:moveTo>
                <a:cubicBezTo>
                  <a:pt x="2685" y="2544"/>
                  <a:pt x="1355" y="6283"/>
                  <a:pt x="0" y="8927"/>
                </a:cubicBezTo>
                <a:cubicBezTo>
                  <a:pt x="4509" y="8417"/>
                  <a:pt x="8985" y="7823"/>
                  <a:pt x="13402" y="7162"/>
                </a:cubicBezTo>
                <a:cubicBezTo>
                  <a:pt x="13469" y="7254"/>
                  <a:pt x="13519" y="7346"/>
                  <a:pt x="13569" y="7438"/>
                </a:cubicBezTo>
                <a:cubicBezTo>
                  <a:pt x="13996" y="8174"/>
                  <a:pt x="14364" y="8919"/>
                  <a:pt x="14992" y="9613"/>
                </a:cubicBezTo>
                <a:cubicBezTo>
                  <a:pt x="15176" y="8977"/>
                  <a:pt x="15376" y="8341"/>
                  <a:pt x="15594" y="7714"/>
                </a:cubicBezTo>
                <a:cubicBezTo>
                  <a:pt x="17066" y="7898"/>
                  <a:pt x="18539" y="8057"/>
                  <a:pt x="20028" y="8199"/>
                </a:cubicBezTo>
                <a:cubicBezTo>
                  <a:pt x="19308" y="5790"/>
                  <a:pt x="18514" y="3389"/>
                  <a:pt x="17652" y="988"/>
                </a:cubicBezTo>
                <a:cubicBezTo>
                  <a:pt x="13327" y="603"/>
                  <a:pt x="8458" y="360"/>
                  <a:pt x="4049" y="1"/>
                </a:cubicBezTo>
                <a:close/>
              </a:path>
            </a:pathLst>
          </a:custGeom>
          <a:solidFill>
            <a:srgbClr val="97D5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1"/>
          <p:cNvSpPr/>
          <p:nvPr/>
        </p:nvSpPr>
        <p:spPr>
          <a:xfrm>
            <a:off x="490890" y="1153497"/>
            <a:ext cx="8120457" cy="3190975"/>
          </a:xfrm>
          <a:custGeom>
            <a:avLst/>
            <a:gdLst/>
            <a:ahLst/>
            <a:cxnLst/>
            <a:rect l="l" t="t" r="r" b="b"/>
            <a:pathLst>
              <a:path w="20386" h="9934" extrusionOk="0">
                <a:moveTo>
                  <a:pt x="4321" y="326"/>
                </a:moveTo>
                <a:cubicBezTo>
                  <a:pt x="8780" y="687"/>
                  <a:pt x="13263" y="904"/>
                  <a:pt x="17722" y="1304"/>
                </a:cubicBezTo>
                <a:lnTo>
                  <a:pt x="17722" y="1304"/>
                </a:lnTo>
                <a:cubicBezTo>
                  <a:pt x="18535" y="3583"/>
                  <a:pt x="19296" y="5878"/>
                  <a:pt x="19995" y="8187"/>
                </a:cubicBezTo>
                <a:lnTo>
                  <a:pt x="19995" y="8187"/>
                </a:lnTo>
                <a:cubicBezTo>
                  <a:pt x="18587" y="8050"/>
                  <a:pt x="17185" y="7898"/>
                  <a:pt x="15776" y="7723"/>
                </a:cubicBezTo>
                <a:cubicBezTo>
                  <a:pt x="15709" y="7723"/>
                  <a:pt x="15642" y="7764"/>
                  <a:pt x="15625" y="7831"/>
                </a:cubicBezTo>
                <a:cubicBezTo>
                  <a:pt x="15440" y="8367"/>
                  <a:pt x="15266" y="8909"/>
                  <a:pt x="15105" y="9457"/>
                </a:cubicBezTo>
                <a:lnTo>
                  <a:pt x="15105" y="9457"/>
                </a:lnTo>
                <a:cubicBezTo>
                  <a:pt x="14564" y="8771"/>
                  <a:pt x="14172" y="7994"/>
                  <a:pt x="13718" y="7246"/>
                </a:cubicBezTo>
                <a:cubicBezTo>
                  <a:pt x="13691" y="7199"/>
                  <a:pt x="13638" y="7174"/>
                  <a:pt x="13584" y="7174"/>
                </a:cubicBezTo>
                <a:cubicBezTo>
                  <a:pt x="13570" y="7174"/>
                  <a:pt x="13556" y="7175"/>
                  <a:pt x="13542" y="7179"/>
                </a:cubicBezTo>
                <a:cubicBezTo>
                  <a:pt x="9189" y="7826"/>
                  <a:pt x="4820" y="8402"/>
                  <a:pt x="450" y="8905"/>
                </a:cubicBezTo>
                <a:lnTo>
                  <a:pt x="450" y="8905"/>
                </a:lnTo>
                <a:cubicBezTo>
                  <a:pt x="1854" y="6097"/>
                  <a:pt x="2860" y="3102"/>
                  <a:pt x="4321" y="326"/>
                </a:cubicBezTo>
                <a:close/>
                <a:moveTo>
                  <a:pt x="4216" y="0"/>
                </a:moveTo>
                <a:cubicBezTo>
                  <a:pt x="4161" y="0"/>
                  <a:pt x="4122" y="27"/>
                  <a:pt x="4101" y="65"/>
                </a:cubicBezTo>
                <a:lnTo>
                  <a:pt x="4101" y="65"/>
                </a:lnTo>
                <a:cubicBezTo>
                  <a:pt x="4097" y="71"/>
                  <a:pt x="4093" y="78"/>
                  <a:pt x="4089" y="85"/>
                </a:cubicBezTo>
                <a:cubicBezTo>
                  <a:pt x="2558" y="2971"/>
                  <a:pt x="1529" y="6100"/>
                  <a:pt x="40" y="9011"/>
                </a:cubicBezTo>
                <a:cubicBezTo>
                  <a:pt x="0" y="9098"/>
                  <a:pt x="51" y="9246"/>
                  <a:pt x="164" y="9246"/>
                </a:cubicBezTo>
                <a:cubicBezTo>
                  <a:pt x="170" y="9246"/>
                  <a:pt x="176" y="9246"/>
                  <a:pt x="182" y="9245"/>
                </a:cubicBezTo>
                <a:cubicBezTo>
                  <a:pt x="4634" y="8739"/>
                  <a:pt x="9078" y="8160"/>
                  <a:pt x="13506" y="7498"/>
                </a:cubicBezTo>
                <a:lnTo>
                  <a:pt x="13506" y="7498"/>
                </a:lnTo>
                <a:cubicBezTo>
                  <a:pt x="13993" y="8322"/>
                  <a:pt x="14428" y="9164"/>
                  <a:pt x="15065" y="9889"/>
                </a:cubicBezTo>
                <a:cubicBezTo>
                  <a:pt x="15095" y="9920"/>
                  <a:pt x="15134" y="9934"/>
                  <a:pt x="15172" y="9934"/>
                </a:cubicBezTo>
                <a:cubicBezTo>
                  <a:pt x="15238" y="9934"/>
                  <a:pt x="15303" y="9892"/>
                  <a:pt x="15324" y="9822"/>
                </a:cubicBezTo>
                <a:cubicBezTo>
                  <a:pt x="15496" y="9223"/>
                  <a:pt x="15681" y="8630"/>
                  <a:pt x="15882" y="8045"/>
                </a:cubicBezTo>
                <a:lnTo>
                  <a:pt x="15882" y="8045"/>
                </a:lnTo>
                <a:cubicBezTo>
                  <a:pt x="17319" y="8224"/>
                  <a:pt x="18764" y="8379"/>
                  <a:pt x="20210" y="8517"/>
                </a:cubicBezTo>
                <a:cubicBezTo>
                  <a:pt x="20310" y="8517"/>
                  <a:pt x="20385" y="8417"/>
                  <a:pt x="20360" y="8317"/>
                </a:cubicBezTo>
                <a:cubicBezTo>
                  <a:pt x="19633" y="5899"/>
                  <a:pt x="18838" y="3498"/>
                  <a:pt x="17985" y="1114"/>
                </a:cubicBezTo>
                <a:cubicBezTo>
                  <a:pt x="17968" y="1047"/>
                  <a:pt x="17901" y="997"/>
                  <a:pt x="17834" y="997"/>
                </a:cubicBezTo>
                <a:cubicBezTo>
                  <a:pt x="13308" y="595"/>
                  <a:pt x="8757" y="377"/>
                  <a:pt x="4231" y="1"/>
                </a:cubicBezTo>
                <a:cubicBezTo>
                  <a:pt x="4226" y="1"/>
                  <a:pt x="4221" y="0"/>
                  <a:pt x="42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756550" y="1719200"/>
            <a:ext cx="5631000" cy="122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subTitle" idx="1"/>
          </p:nvPr>
        </p:nvSpPr>
        <p:spPr>
          <a:xfrm>
            <a:off x="990450" y="2794445"/>
            <a:ext cx="71628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16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xhere.com/en/photo/118843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ompartirpalabramaestra.org/recursos/infografias/cuales-son-los-beneficios-de-la-educacion-basada-en-competencia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myzenpath.com/self-discovery/personality-theories-5/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 txBox="1">
            <a:spLocks noGrp="1"/>
          </p:cNvSpPr>
          <p:nvPr>
            <p:ph type="subTitle" idx="1"/>
          </p:nvPr>
        </p:nvSpPr>
        <p:spPr>
          <a:xfrm flipH="1">
            <a:off x="3326150" y="3427650"/>
            <a:ext cx="2496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Distintas Concepciones Psicológicas 2021</a:t>
            </a:r>
            <a:endParaRPr dirty="0"/>
          </a:p>
        </p:txBody>
      </p:sp>
      <p:sp>
        <p:nvSpPr>
          <p:cNvPr id="497" name="Google Shape;497;p29"/>
          <p:cNvSpPr txBox="1">
            <a:spLocks noGrp="1"/>
          </p:cNvSpPr>
          <p:nvPr>
            <p:ph type="ctrTitle"/>
          </p:nvPr>
        </p:nvSpPr>
        <p:spPr>
          <a:xfrm flipH="1">
            <a:off x="2867275" y="1514975"/>
            <a:ext cx="3414300" cy="17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Carl Rogers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5"/>
          <p:cNvSpPr txBox="1">
            <a:spLocks noGrp="1"/>
          </p:cNvSpPr>
          <p:nvPr>
            <p:ph type="subTitle" idx="1"/>
          </p:nvPr>
        </p:nvSpPr>
        <p:spPr>
          <a:xfrm>
            <a:off x="891348" y="1730096"/>
            <a:ext cx="7545720" cy="19889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Kristen ITC" panose="03050502040202030202" pitchFamily="66" charset="0"/>
              </a:rPr>
              <a:t>Rogers atribuye la causa de los problemas a una incongruencia entre el yo auténtico: </a:t>
            </a:r>
            <a:r>
              <a:rPr lang="en" i="1" dirty="0">
                <a:latin typeface="Kristen ITC" panose="03050502040202030202" pitchFamily="66" charset="0"/>
              </a:rPr>
              <a:t>self</a:t>
            </a:r>
            <a:r>
              <a:rPr lang="en" dirty="0">
                <a:latin typeface="Kristen ITC" panose="03050502040202030202" pitchFamily="66" charset="0"/>
              </a:rPr>
              <a:t>, y el ideal de sí mismo que se ha formado mediante los estándares sociales.</a:t>
            </a:r>
            <a:endParaRPr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9"/>
          <p:cNvSpPr txBox="1">
            <a:spLocks noGrp="1"/>
          </p:cNvSpPr>
          <p:nvPr>
            <p:ph type="title"/>
          </p:nvPr>
        </p:nvSpPr>
        <p:spPr>
          <a:xfrm>
            <a:off x="607863" y="431217"/>
            <a:ext cx="77958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Esta incongruencia </a:t>
            </a:r>
            <a:br>
              <a:rPr lang="en" dirty="0"/>
            </a:br>
            <a:r>
              <a:rPr lang="en" dirty="0"/>
              <a:t>produce:</a:t>
            </a:r>
            <a:endParaRPr dirty="0"/>
          </a:p>
        </p:txBody>
      </p:sp>
      <p:sp>
        <p:nvSpPr>
          <p:cNvPr id="600" name="Google Shape;600;p39"/>
          <p:cNvSpPr txBox="1"/>
          <p:nvPr/>
        </p:nvSpPr>
        <p:spPr>
          <a:xfrm>
            <a:off x="1332125" y="3539825"/>
            <a:ext cx="16266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Desvalorización de sí mismo/a</a:t>
            </a:r>
            <a:endParaRPr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1" name="Google Shape;601;p39"/>
          <p:cNvSpPr txBox="1"/>
          <p:nvPr/>
        </p:nvSpPr>
        <p:spPr>
          <a:xfrm>
            <a:off x="3758700" y="3539825"/>
            <a:ext cx="16266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Sentir situaciones de la vida como amenazantes</a:t>
            </a:r>
            <a:endParaRPr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2" name="Google Shape;602;p39"/>
          <p:cNvSpPr txBox="1"/>
          <p:nvPr/>
        </p:nvSpPr>
        <p:spPr>
          <a:xfrm>
            <a:off x="6185275" y="3539825"/>
            <a:ext cx="16266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Crear mecanismos de defensa</a:t>
            </a:r>
            <a:endParaRPr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13" name="Google Shape;613;p39"/>
          <p:cNvGrpSpPr/>
          <p:nvPr/>
        </p:nvGrpSpPr>
        <p:grpSpPr>
          <a:xfrm>
            <a:off x="2830824" y="2335871"/>
            <a:ext cx="1062523" cy="467693"/>
            <a:chOff x="2708352" y="2337803"/>
            <a:chExt cx="1158948" cy="467693"/>
          </a:xfrm>
        </p:grpSpPr>
        <p:grpSp>
          <p:nvGrpSpPr>
            <p:cNvPr id="614" name="Google Shape;614;p39"/>
            <p:cNvGrpSpPr/>
            <p:nvPr/>
          </p:nvGrpSpPr>
          <p:grpSpPr>
            <a:xfrm>
              <a:off x="2708352" y="2491151"/>
              <a:ext cx="1095082" cy="200852"/>
              <a:chOff x="5953575" y="2624425"/>
              <a:chExt cx="1507754" cy="151850"/>
            </a:xfrm>
          </p:grpSpPr>
          <p:sp>
            <p:nvSpPr>
              <p:cNvPr id="615" name="Google Shape;615;p39"/>
              <p:cNvSpPr/>
              <p:nvPr/>
            </p:nvSpPr>
            <p:spPr>
              <a:xfrm>
                <a:off x="5955475" y="2724025"/>
                <a:ext cx="1460947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332" extrusionOk="0">
                    <a:moveTo>
                      <a:pt x="5039" y="0"/>
                    </a:moveTo>
                    <a:cubicBezTo>
                      <a:pt x="5037" y="0"/>
                      <a:pt x="5035" y="0"/>
                      <a:pt x="5033" y="0"/>
                    </a:cubicBezTo>
                    <a:cubicBezTo>
                      <a:pt x="3381" y="97"/>
                      <a:pt x="1729" y="91"/>
                      <a:pt x="70" y="118"/>
                    </a:cubicBezTo>
                    <a:cubicBezTo>
                      <a:pt x="0" y="125"/>
                      <a:pt x="0" y="229"/>
                      <a:pt x="70" y="236"/>
                    </a:cubicBezTo>
                    <a:cubicBezTo>
                      <a:pt x="831" y="304"/>
                      <a:pt x="1603" y="331"/>
                      <a:pt x="2376" y="331"/>
                    </a:cubicBezTo>
                    <a:cubicBezTo>
                      <a:pt x="3266" y="331"/>
                      <a:pt x="4156" y="295"/>
                      <a:pt x="5033" y="243"/>
                    </a:cubicBezTo>
                    <a:cubicBezTo>
                      <a:pt x="5190" y="236"/>
                      <a:pt x="5192" y="0"/>
                      <a:pt x="5039" y="0"/>
                    </a:cubicBez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616" name="Google Shape;616;p39"/>
              <p:cNvSpPr/>
              <p:nvPr/>
            </p:nvSpPr>
            <p:spPr>
              <a:xfrm>
                <a:off x="5953575" y="2624425"/>
                <a:ext cx="1507754" cy="53041"/>
              </a:xfrm>
              <a:custGeom>
                <a:avLst/>
                <a:gdLst/>
                <a:ahLst/>
                <a:cxnLst/>
                <a:rect l="l" t="t" r="r" b="b"/>
                <a:pathLst>
                  <a:path w="5582" h="337" extrusionOk="0">
                    <a:moveTo>
                      <a:pt x="70" y="0"/>
                    </a:moveTo>
                    <a:cubicBezTo>
                      <a:pt x="0" y="0"/>
                      <a:pt x="0" y="105"/>
                      <a:pt x="70" y="105"/>
                    </a:cubicBezTo>
                    <a:cubicBezTo>
                      <a:pt x="1662" y="259"/>
                      <a:pt x="3261" y="337"/>
                      <a:pt x="4860" y="337"/>
                    </a:cubicBezTo>
                    <a:cubicBezTo>
                      <a:pt x="5052" y="337"/>
                      <a:pt x="5244" y="336"/>
                      <a:pt x="5435" y="334"/>
                    </a:cubicBezTo>
                    <a:cubicBezTo>
                      <a:pt x="5581" y="334"/>
                      <a:pt x="5581" y="105"/>
                      <a:pt x="5435" y="105"/>
                    </a:cubicBezTo>
                    <a:cubicBezTo>
                      <a:pt x="4540" y="91"/>
                      <a:pt x="3645" y="98"/>
                      <a:pt x="2749" y="77"/>
                    </a:cubicBezTo>
                    <a:cubicBezTo>
                      <a:pt x="1854" y="56"/>
                      <a:pt x="965" y="7"/>
                      <a:pt x="70" y="0"/>
                    </a:cubicBez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</p:grpSp>
        <p:grpSp>
          <p:nvGrpSpPr>
            <p:cNvPr id="617" name="Google Shape;617;p39"/>
            <p:cNvGrpSpPr/>
            <p:nvPr/>
          </p:nvGrpSpPr>
          <p:grpSpPr>
            <a:xfrm>
              <a:off x="3756530" y="2337803"/>
              <a:ext cx="110770" cy="467693"/>
              <a:chOff x="6014539" y="2508499"/>
              <a:chExt cx="305319" cy="353590"/>
            </a:xfrm>
          </p:grpSpPr>
          <p:sp>
            <p:nvSpPr>
              <p:cNvPr id="618" name="Google Shape;618;p39"/>
              <p:cNvSpPr/>
              <p:nvPr/>
            </p:nvSpPr>
            <p:spPr>
              <a:xfrm rot="9422034">
                <a:off x="6013644" y="2757322"/>
                <a:ext cx="279789" cy="52253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332" extrusionOk="0">
                    <a:moveTo>
                      <a:pt x="5039" y="0"/>
                    </a:moveTo>
                    <a:cubicBezTo>
                      <a:pt x="5037" y="0"/>
                      <a:pt x="5035" y="0"/>
                      <a:pt x="5033" y="0"/>
                    </a:cubicBezTo>
                    <a:cubicBezTo>
                      <a:pt x="3381" y="97"/>
                      <a:pt x="1729" y="91"/>
                      <a:pt x="70" y="118"/>
                    </a:cubicBezTo>
                    <a:cubicBezTo>
                      <a:pt x="0" y="125"/>
                      <a:pt x="0" y="229"/>
                      <a:pt x="70" y="236"/>
                    </a:cubicBezTo>
                    <a:cubicBezTo>
                      <a:pt x="831" y="304"/>
                      <a:pt x="1603" y="331"/>
                      <a:pt x="2376" y="331"/>
                    </a:cubicBezTo>
                    <a:cubicBezTo>
                      <a:pt x="3266" y="331"/>
                      <a:pt x="4156" y="295"/>
                      <a:pt x="5033" y="243"/>
                    </a:cubicBezTo>
                    <a:cubicBezTo>
                      <a:pt x="5190" y="236"/>
                      <a:pt x="5192" y="0"/>
                      <a:pt x="5039" y="0"/>
                    </a:cubicBezTo>
                    <a:close/>
                  </a:path>
                </a:pathLst>
              </a:custGeom>
              <a:solidFill>
                <a:srgbClr val="97D5EA"/>
              </a:solidFill>
              <a:ln w="19050" cap="flat" cmpd="sng">
                <a:solidFill>
                  <a:srgbClr val="97D5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619" name="Google Shape;619;p39"/>
              <p:cNvSpPr/>
              <p:nvPr/>
            </p:nvSpPr>
            <p:spPr>
              <a:xfrm rot="-9000092">
                <a:off x="6025998" y="2580128"/>
                <a:ext cx="300744" cy="53040"/>
              </a:xfrm>
              <a:custGeom>
                <a:avLst/>
                <a:gdLst/>
                <a:ahLst/>
                <a:cxnLst/>
                <a:rect l="l" t="t" r="r" b="b"/>
                <a:pathLst>
                  <a:path w="5582" h="337" extrusionOk="0">
                    <a:moveTo>
                      <a:pt x="70" y="0"/>
                    </a:moveTo>
                    <a:cubicBezTo>
                      <a:pt x="0" y="0"/>
                      <a:pt x="0" y="105"/>
                      <a:pt x="70" y="105"/>
                    </a:cubicBezTo>
                    <a:cubicBezTo>
                      <a:pt x="1662" y="259"/>
                      <a:pt x="3261" y="337"/>
                      <a:pt x="4860" y="337"/>
                    </a:cubicBezTo>
                    <a:cubicBezTo>
                      <a:pt x="5052" y="337"/>
                      <a:pt x="5244" y="336"/>
                      <a:pt x="5435" y="334"/>
                    </a:cubicBezTo>
                    <a:cubicBezTo>
                      <a:pt x="5581" y="334"/>
                      <a:pt x="5581" y="105"/>
                      <a:pt x="5435" y="105"/>
                    </a:cubicBezTo>
                    <a:cubicBezTo>
                      <a:pt x="4540" y="91"/>
                      <a:pt x="3645" y="98"/>
                      <a:pt x="2749" y="77"/>
                    </a:cubicBezTo>
                    <a:cubicBezTo>
                      <a:pt x="1854" y="56"/>
                      <a:pt x="965" y="7"/>
                      <a:pt x="70" y="0"/>
                    </a:cubicBezTo>
                    <a:close/>
                  </a:path>
                </a:pathLst>
              </a:custGeom>
              <a:solidFill>
                <a:srgbClr val="97D5EA"/>
              </a:solidFill>
              <a:ln w="19050" cap="flat" cmpd="sng">
                <a:solidFill>
                  <a:srgbClr val="97D5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</p:grpSp>
      </p:grpSp>
      <p:grpSp>
        <p:nvGrpSpPr>
          <p:cNvPr id="620" name="Google Shape;620;p39"/>
          <p:cNvGrpSpPr/>
          <p:nvPr/>
        </p:nvGrpSpPr>
        <p:grpSpPr>
          <a:xfrm>
            <a:off x="5242958" y="2335871"/>
            <a:ext cx="1062523" cy="467693"/>
            <a:chOff x="5285028" y="2337803"/>
            <a:chExt cx="1158948" cy="467693"/>
          </a:xfrm>
        </p:grpSpPr>
        <p:grpSp>
          <p:nvGrpSpPr>
            <p:cNvPr id="621" name="Google Shape;621;p39"/>
            <p:cNvGrpSpPr/>
            <p:nvPr/>
          </p:nvGrpSpPr>
          <p:grpSpPr>
            <a:xfrm>
              <a:off x="5285028" y="2491151"/>
              <a:ext cx="1095082" cy="200852"/>
              <a:chOff x="5953575" y="2624425"/>
              <a:chExt cx="1507754" cy="151850"/>
            </a:xfrm>
          </p:grpSpPr>
          <p:sp>
            <p:nvSpPr>
              <p:cNvPr id="622" name="Google Shape;622;p39"/>
              <p:cNvSpPr/>
              <p:nvPr/>
            </p:nvSpPr>
            <p:spPr>
              <a:xfrm>
                <a:off x="5955475" y="2724025"/>
                <a:ext cx="1460947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332" extrusionOk="0">
                    <a:moveTo>
                      <a:pt x="5039" y="0"/>
                    </a:moveTo>
                    <a:cubicBezTo>
                      <a:pt x="5037" y="0"/>
                      <a:pt x="5035" y="0"/>
                      <a:pt x="5033" y="0"/>
                    </a:cubicBezTo>
                    <a:cubicBezTo>
                      <a:pt x="3381" y="97"/>
                      <a:pt x="1729" y="91"/>
                      <a:pt x="70" y="118"/>
                    </a:cubicBezTo>
                    <a:cubicBezTo>
                      <a:pt x="0" y="125"/>
                      <a:pt x="0" y="229"/>
                      <a:pt x="70" y="236"/>
                    </a:cubicBezTo>
                    <a:cubicBezTo>
                      <a:pt x="831" y="304"/>
                      <a:pt x="1603" y="331"/>
                      <a:pt x="2376" y="331"/>
                    </a:cubicBezTo>
                    <a:cubicBezTo>
                      <a:pt x="3266" y="331"/>
                      <a:pt x="4156" y="295"/>
                      <a:pt x="5033" y="243"/>
                    </a:cubicBezTo>
                    <a:cubicBezTo>
                      <a:pt x="5190" y="236"/>
                      <a:pt x="5192" y="0"/>
                      <a:pt x="5039" y="0"/>
                    </a:cubicBez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623" name="Google Shape;623;p39"/>
              <p:cNvSpPr/>
              <p:nvPr/>
            </p:nvSpPr>
            <p:spPr>
              <a:xfrm>
                <a:off x="5953575" y="2624425"/>
                <a:ext cx="1507754" cy="53041"/>
              </a:xfrm>
              <a:custGeom>
                <a:avLst/>
                <a:gdLst/>
                <a:ahLst/>
                <a:cxnLst/>
                <a:rect l="l" t="t" r="r" b="b"/>
                <a:pathLst>
                  <a:path w="5582" h="337" extrusionOk="0">
                    <a:moveTo>
                      <a:pt x="70" y="0"/>
                    </a:moveTo>
                    <a:cubicBezTo>
                      <a:pt x="0" y="0"/>
                      <a:pt x="0" y="105"/>
                      <a:pt x="70" y="105"/>
                    </a:cubicBezTo>
                    <a:cubicBezTo>
                      <a:pt x="1662" y="259"/>
                      <a:pt x="3261" y="337"/>
                      <a:pt x="4860" y="337"/>
                    </a:cubicBezTo>
                    <a:cubicBezTo>
                      <a:pt x="5052" y="337"/>
                      <a:pt x="5244" y="336"/>
                      <a:pt x="5435" y="334"/>
                    </a:cubicBezTo>
                    <a:cubicBezTo>
                      <a:pt x="5581" y="334"/>
                      <a:pt x="5581" y="105"/>
                      <a:pt x="5435" y="105"/>
                    </a:cubicBezTo>
                    <a:cubicBezTo>
                      <a:pt x="4540" y="91"/>
                      <a:pt x="3645" y="98"/>
                      <a:pt x="2749" y="77"/>
                    </a:cubicBezTo>
                    <a:cubicBezTo>
                      <a:pt x="1854" y="56"/>
                      <a:pt x="965" y="7"/>
                      <a:pt x="70" y="0"/>
                    </a:cubicBez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</p:grpSp>
        <p:grpSp>
          <p:nvGrpSpPr>
            <p:cNvPr id="624" name="Google Shape;624;p39"/>
            <p:cNvGrpSpPr/>
            <p:nvPr/>
          </p:nvGrpSpPr>
          <p:grpSpPr>
            <a:xfrm>
              <a:off x="6333207" y="2337803"/>
              <a:ext cx="110770" cy="467693"/>
              <a:chOff x="6014539" y="2508499"/>
              <a:chExt cx="305319" cy="353590"/>
            </a:xfrm>
          </p:grpSpPr>
          <p:sp>
            <p:nvSpPr>
              <p:cNvPr id="625" name="Google Shape;625;p39"/>
              <p:cNvSpPr/>
              <p:nvPr/>
            </p:nvSpPr>
            <p:spPr>
              <a:xfrm rot="9422034">
                <a:off x="6013644" y="2757322"/>
                <a:ext cx="279789" cy="52253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332" extrusionOk="0">
                    <a:moveTo>
                      <a:pt x="5039" y="0"/>
                    </a:moveTo>
                    <a:cubicBezTo>
                      <a:pt x="5037" y="0"/>
                      <a:pt x="5035" y="0"/>
                      <a:pt x="5033" y="0"/>
                    </a:cubicBezTo>
                    <a:cubicBezTo>
                      <a:pt x="3381" y="97"/>
                      <a:pt x="1729" y="91"/>
                      <a:pt x="70" y="118"/>
                    </a:cubicBezTo>
                    <a:cubicBezTo>
                      <a:pt x="0" y="125"/>
                      <a:pt x="0" y="229"/>
                      <a:pt x="70" y="236"/>
                    </a:cubicBezTo>
                    <a:cubicBezTo>
                      <a:pt x="831" y="304"/>
                      <a:pt x="1603" y="331"/>
                      <a:pt x="2376" y="331"/>
                    </a:cubicBezTo>
                    <a:cubicBezTo>
                      <a:pt x="3266" y="331"/>
                      <a:pt x="4156" y="295"/>
                      <a:pt x="5033" y="243"/>
                    </a:cubicBezTo>
                    <a:cubicBezTo>
                      <a:pt x="5190" y="236"/>
                      <a:pt x="5192" y="0"/>
                      <a:pt x="5039" y="0"/>
                    </a:cubicBezTo>
                    <a:close/>
                  </a:path>
                </a:pathLst>
              </a:custGeom>
              <a:solidFill>
                <a:srgbClr val="97D5EA"/>
              </a:solidFill>
              <a:ln w="19050" cap="flat" cmpd="sng">
                <a:solidFill>
                  <a:srgbClr val="97D5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  <p:sp>
            <p:nvSpPr>
              <p:cNvPr id="626" name="Google Shape;626;p39"/>
              <p:cNvSpPr/>
              <p:nvPr/>
            </p:nvSpPr>
            <p:spPr>
              <a:xfrm rot="-9000092">
                <a:off x="6025998" y="2580128"/>
                <a:ext cx="300744" cy="53040"/>
              </a:xfrm>
              <a:custGeom>
                <a:avLst/>
                <a:gdLst/>
                <a:ahLst/>
                <a:cxnLst/>
                <a:rect l="l" t="t" r="r" b="b"/>
                <a:pathLst>
                  <a:path w="5582" h="337" extrusionOk="0">
                    <a:moveTo>
                      <a:pt x="70" y="0"/>
                    </a:moveTo>
                    <a:cubicBezTo>
                      <a:pt x="0" y="0"/>
                      <a:pt x="0" y="105"/>
                      <a:pt x="70" y="105"/>
                    </a:cubicBezTo>
                    <a:cubicBezTo>
                      <a:pt x="1662" y="259"/>
                      <a:pt x="3261" y="337"/>
                      <a:pt x="4860" y="337"/>
                    </a:cubicBezTo>
                    <a:cubicBezTo>
                      <a:pt x="5052" y="337"/>
                      <a:pt x="5244" y="336"/>
                      <a:pt x="5435" y="334"/>
                    </a:cubicBezTo>
                    <a:cubicBezTo>
                      <a:pt x="5581" y="334"/>
                      <a:pt x="5581" y="105"/>
                      <a:pt x="5435" y="105"/>
                    </a:cubicBezTo>
                    <a:cubicBezTo>
                      <a:pt x="4540" y="91"/>
                      <a:pt x="3645" y="98"/>
                      <a:pt x="2749" y="77"/>
                    </a:cubicBezTo>
                    <a:cubicBezTo>
                      <a:pt x="1854" y="56"/>
                      <a:pt x="965" y="7"/>
                      <a:pt x="70" y="0"/>
                    </a:cubicBezTo>
                    <a:close/>
                  </a:path>
                </a:pathLst>
              </a:custGeom>
              <a:solidFill>
                <a:srgbClr val="97D5EA"/>
              </a:solidFill>
              <a:ln w="19050" cap="flat" cmpd="sng">
                <a:solidFill>
                  <a:srgbClr val="97D5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97D5EA"/>
                  </a:solidFill>
                </a:endParaRPr>
              </a:p>
            </p:txBody>
          </p:sp>
        </p:grpSp>
      </p:grpSp>
      <p:sp>
        <p:nvSpPr>
          <p:cNvPr id="627" name="Google Shape;627;p39"/>
          <p:cNvSpPr txBox="1"/>
          <p:nvPr/>
        </p:nvSpPr>
        <p:spPr>
          <a:xfrm flipH="1">
            <a:off x="1562725" y="3151500"/>
            <a:ext cx="11652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Lato"/>
                <a:ea typeface="Lato"/>
                <a:cs typeface="Lato"/>
                <a:sym typeface="Lato"/>
              </a:rPr>
              <a:t>1</a:t>
            </a:r>
            <a:endParaRPr sz="1600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8" name="Google Shape;628;p39"/>
          <p:cNvSpPr txBox="1"/>
          <p:nvPr/>
        </p:nvSpPr>
        <p:spPr>
          <a:xfrm flipH="1">
            <a:off x="3989394" y="3151500"/>
            <a:ext cx="11652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Lato"/>
                <a:ea typeface="Lato"/>
                <a:cs typeface="Lato"/>
                <a:sym typeface="Lato"/>
              </a:rPr>
              <a:t>2</a:t>
            </a:r>
            <a:endParaRPr sz="1600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9" name="Google Shape;629;p39"/>
          <p:cNvSpPr txBox="1"/>
          <p:nvPr/>
        </p:nvSpPr>
        <p:spPr>
          <a:xfrm flipH="1">
            <a:off x="6416076" y="3151500"/>
            <a:ext cx="11652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Lato"/>
                <a:ea typeface="Lato"/>
                <a:cs typeface="Lato"/>
                <a:sym typeface="Lato"/>
              </a:rPr>
              <a:t>3</a:t>
            </a:r>
            <a:endParaRPr sz="1600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1290;p53">
            <a:extLst>
              <a:ext uri="{FF2B5EF4-FFF2-40B4-BE49-F238E27FC236}">
                <a16:creationId xmlns:a16="http://schemas.microsoft.com/office/drawing/2014/main" id="{E86879DB-77DC-4D63-B423-06CBF31BB682}"/>
              </a:ext>
            </a:extLst>
          </p:cNvPr>
          <p:cNvSpPr/>
          <p:nvPr/>
        </p:nvSpPr>
        <p:spPr>
          <a:xfrm rot="10800000">
            <a:off x="4085148" y="2033172"/>
            <a:ext cx="1042649" cy="1052407"/>
          </a:xfrm>
          <a:custGeom>
            <a:avLst/>
            <a:gdLst/>
            <a:ahLst/>
            <a:cxnLst/>
            <a:rect l="l" t="t" r="r" b="b"/>
            <a:pathLst>
              <a:path w="6200" h="8552" extrusionOk="0">
                <a:moveTo>
                  <a:pt x="1096" y="3638"/>
                </a:moveTo>
                <a:cubicBezTo>
                  <a:pt x="1096" y="3789"/>
                  <a:pt x="1096" y="3931"/>
                  <a:pt x="1088" y="4073"/>
                </a:cubicBezTo>
                <a:cubicBezTo>
                  <a:pt x="996" y="3914"/>
                  <a:pt x="879" y="3772"/>
                  <a:pt x="745" y="3638"/>
                </a:cubicBezTo>
                <a:lnTo>
                  <a:pt x="745" y="3638"/>
                </a:lnTo>
                <a:cubicBezTo>
                  <a:pt x="803" y="3643"/>
                  <a:pt x="862" y="3645"/>
                  <a:pt x="920" y="3645"/>
                </a:cubicBezTo>
                <a:cubicBezTo>
                  <a:pt x="979" y="3645"/>
                  <a:pt x="1038" y="3643"/>
                  <a:pt x="1096" y="3638"/>
                </a:cubicBezTo>
                <a:close/>
                <a:moveTo>
                  <a:pt x="5530" y="3479"/>
                </a:moveTo>
                <a:cubicBezTo>
                  <a:pt x="5664" y="3663"/>
                  <a:pt x="5781" y="3848"/>
                  <a:pt x="5890" y="4048"/>
                </a:cubicBezTo>
                <a:cubicBezTo>
                  <a:pt x="5814" y="4057"/>
                  <a:pt x="5748" y="4065"/>
                  <a:pt x="5672" y="4073"/>
                </a:cubicBezTo>
                <a:cubicBezTo>
                  <a:pt x="5563" y="3873"/>
                  <a:pt x="5438" y="3680"/>
                  <a:pt x="5313" y="3496"/>
                </a:cubicBezTo>
                <a:lnTo>
                  <a:pt x="5530" y="3479"/>
                </a:lnTo>
                <a:close/>
                <a:moveTo>
                  <a:pt x="5220" y="3505"/>
                </a:moveTo>
                <a:cubicBezTo>
                  <a:pt x="5354" y="3689"/>
                  <a:pt x="5471" y="3881"/>
                  <a:pt x="5589" y="4082"/>
                </a:cubicBezTo>
                <a:cubicBezTo>
                  <a:pt x="5513" y="4082"/>
                  <a:pt x="5446" y="4090"/>
                  <a:pt x="5371" y="4090"/>
                </a:cubicBezTo>
                <a:cubicBezTo>
                  <a:pt x="5271" y="3889"/>
                  <a:pt x="5112" y="3730"/>
                  <a:pt x="4919" y="3513"/>
                </a:cubicBezTo>
                <a:lnTo>
                  <a:pt x="5220" y="3505"/>
                </a:lnTo>
                <a:close/>
                <a:moveTo>
                  <a:pt x="360" y="3613"/>
                </a:moveTo>
                <a:cubicBezTo>
                  <a:pt x="452" y="3622"/>
                  <a:pt x="544" y="3630"/>
                  <a:pt x="628" y="3638"/>
                </a:cubicBezTo>
                <a:cubicBezTo>
                  <a:pt x="787" y="3781"/>
                  <a:pt x="920" y="3948"/>
                  <a:pt x="1029" y="4132"/>
                </a:cubicBezTo>
                <a:cubicBezTo>
                  <a:pt x="770" y="4099"/>
                  <a:pt x="561" y="3814"/>
                  <a:pt x="360" y="3613"/>
                </a:cubicBezTo>
                <a:close/>
                <a:moveTo>
                  <a:pt x="4852" y="3797"/>
                </a:moveTo>
                <a:cubicBezTo>
                  <a:pt x="5036" y="3990"/>
                  <a:pt x="5195" y="4182"/>
                  <a:pt x="5220" y="4467"/>
                </a:cubicBezTo>
                <a:cubicBezTo>
                  <a:pt x="5229" y="4517"/>
                  <a:pt x="5229" y="4575"/>
                  <a:pt x="5229" y="4634"/>
                </a:cubicBezTo>
                <a:lnTo>
                  <a:pt x="4877" y="4149"/>
                </a:lnTo>
                <a:cubicBezTo>
                  <a:pt x="4869" y="4140"/>
                  <a:pt x="4861" y="4132"/>
                  <a:pt x="4852" y="4132"/>
                </a:cubicBezTo>
                <a:cubicBezTo>
                  <a:pt x="4852" y="4023"/>
                  <a:pt x="4852" y="3906"/>
                  <a:pt x="4852" y="3797"/>
                </a:cubicBezTo>
                <a:close/>
                <a:moveTo>
                  <a:pt x="4844" y="4241"/>
                </a:moveTo>
                <a:cubicBezTo>
                  <a:pt x="4970" y="4416"/>
                  <a:pt x="5095" y="4592"/>
                  <a:pt x="5220" y="4768"/>
                </a:cubicBezTo>
                <a:lnTo>
                  <a:pt x="5220" y="4927"/>
                </a:lnTo>
                <a:cubicBezTo>
                  <a:pt x="5220" y="5061"/>
                  <a:pt x="5220" y="5186"/>
                  <a:pt x="5220" y="5312"/>
                </a:cubicBezTo>
                <a:lnTo>
                  <a:pt x="5220" y="5320"/>
                </a:lnTo>
                <a:lnTo>
                  <a:pt x="4886" y="4743"/>
                </a:lnTo>
                <a:cubicBezTo>
                  <a:pt x="4877" y="4734"/>
                  <a:pt x="4861" y="4726"/>
                  <a:pt x="4844" y="4726"/>
                </a:cubicBezTo>
                <a:lnTo>
                  <a:pt x="4844" y="4241"/>
                </a:lnTo>
                <a:close/>
                <a:moveTo>
                  <a:pt x="4844" y="4843"/>
                </a:moveTo>
                <a:lnTo>
                  <a:pt x="5220" y="5470"/>
                </a:lnTo>
                <a:lnTo>
                  <a:pt x="5220" y="5914"/>
                </a:lnTo>
                <a:cubicBezTo>
                  <a:pt x="5112" y="5763"/>
                  <a:pt x="4986" y="5621"/>
                  <a:pt x="4861" y="5487"/>
                </a:cubicBezTo>
                <a:cubicBezTo>
                  <a:pt x="4852" y="5270"/>
                  <a:pt x="4844" y="5052"/>
                  <a:pt x="4844" y="4843"/>
                </a:cubicBezTo>
                <a:close/>
                <a:moveTo>
                  <a:pt x="4861" y="5604"/>
                </a:moveTo>
                <a:lnTo>
                  <a:pt x="4861" y="5604"/>
                </a:lnTo>
                <a:cubicBezTo>
                  <a:pt x="4995" y="5747"/>
                  <a:pt x="5112" y="5897"/>
                  <a:pt x="5212" y="6064"/>
                </a:cubicBezTo>
                <a:lnTo>
                  <a:pt x="5212" y="6073"/>
                </a:lnTo>
                <a:lnTo>
                  <a:pt x="5212" y="6115"/>
                </a:lnTo>
                <a:cubicBezTo>
                  <a:pt x="5212" y="6282"/>
                  <a:pt x="5212" y="6441"/>
                  <a:pt x="5204" y="6617"/>
                </a:cubicBezTo>
                <a:cubicBezTo>
                  <a:pt x="5070" y="6491"/>
                  <a:pt x="4961" y="6349"/>
                  <a:pt x="4886" y="6198"/>
                </a:cubicBezTo>
                <a:cubicBezTo>
                  <a:pt x="4869" y="5998"/>
                  <a:pt x="4861" y="5805"/>
                  <a:pt x="4861" y="5604"/>
                </a:cubicBezTo>
                <a:close/>
                <a:moveTo>
                  <a:pt x="4894" y="6366"/>
                </a:moveTo>
                <a:lnTo>
                  <a:pt x="4894" y="6366"/>
                </a:lnTo>
                <a:cubicBezTo>
                  <a:pt x="4986" y="6491"/>
                  <a:pt x="5095" y="6608"/>
                  <a:pt x="5204" y="6725"/>
                </a:cubicBezTo>
                <a:lnTo>
                  <a:pt x="5187" y="7336"/>
                </a:lnTo>
                <a:cubicBezTo>
                  <a:pt x="5112" y="7194"/>
                  <a:pt x="5028" y="7060"/>
                  <a:pt x="4936" y="6926"/>
                </a:cubicBezTo>
                <a:cubicBezTo>
                  <a:pt x="4919" y="6742"/>
                  <a:pt x="4903" y="6558"/>
                  <a:pt x="4894" y="6366"/>
                </a:cubicBezTo>
                <a:close/>
                <a:moveTo>
                  <a:pt x="2945" y="317"/>
                </a:moveTo>
                <a:cubicBezTo>
                  <a:pt x="3598" y="1430"/>
                  <a:pt x="4811" y="2107"/>
                  <a:pt x="5438" y="3237"/>
                </a:cubicBezTo>
                <a:cubicBezTo>
                  <a:pt x="5438" y="3245"/>
                  <a:pt x="5438" y="3245"/>
                  <a:pt x="5438" y="3254"/>
                </a:cubicBezTo>
                <a:lnTo>
                  <a:pt x="4752" y="3287"/>
                </a:lnTo>
                <a:cubicBezTo>
                  <a:pt x="4685" y="3287"/>
                  <a:pt x="4635" y="3346"/>
                  <a:pt x="4635" y="3404"/>
                </a:cubicBezTo>
                <a:cubicBezTo>
                  <a:pt x="4601" y="4734"/>
                  <a:pt x="4601" y="6115"/>
                  <a:pt x="4760" y="7436"/>
                </a:cubicBezTo>
                <a:lnTo>
                  <a:pt x="4744" y="7453"/>
                </a:lnTo>
                <a:lnTo>
                  <a:pt x="1272" y="7370"/>
                </a:lnTo>
                <a:cubicBezTo>
                  <a:pt x="1305" y="6090"/>
                  <a:pt x="1305" y="4810"/>
                  <a:pt x="1339" y="3521"/>
                </a:cubicBezTo>
                <a:cubicBezTo>
                  <a:pt x="1339" y="3463"/>
                  <a:pt x="1289" y="3404"/>
                  <a:pt x="1222" y="3404"/>
                </a:cubicBezTo>
                <a:cubicBezTo>
                  <a:pt x="1135" y="3410"/>
                  <a:pt x="1048" y="3413"/>
                  <a:pt x="960" y="3413"/>
                </a:cubicBezTo>
                <a:cubicBezTo>
                  <a:pt x="784" y="3413"/>
                  <a:pt x="605" y="3401"/>
                  <a:pt x="427" y="3379"/>
                </a:cubicBezTo>
                <a:cubicBezTo>
                  <a:pt x="1213" y="2367"/>
                  <a:pt x="2033" y="1371"/>
                  <a:pt x="2878" y="392"/>
                </a:cubicBezTo>
                <a:cubicBezTo>
                  <a:pt x="2878" y="384"/>
                  <a:pt x="2886" y="384"/>
                  <a:pt x="2886" y="376"/>
                </a:cubicBezTo>
                <a:lnTo>
                  <a:pt x="2945" y="317"/>
                </a:lnTo>
                <a:close/>
                <a:moveTo>
                  <a:pt x="4944" y="7093"/>
                </a:moveTo>
                <a:lnTo>
                  <a:pt x="4944" y="7093"/>
                </a:lnTo>
                <a:cubicBezTo>
                  <a:pt x="5011" y="7194"/>
                  <a:pt x="5078" y="7294"/>
                  <a:pt x="5137" y="7395"/>
                </a:cubicBezTo>
                <a:cubicBezTo>
                  <a:pt x="5142" y="7411"/>
                  <a:pt x="5154" y="7416"/>
                  <a:pt x="5167" y="7416"/>
                </a:cubicBezTo>
                <a:cubicBezTo>
                  <a:pt x="5174" y="7416"/>
                  <a:pt x="5181" y="7414"/>
                  <a:pt x="5187" y="7411"/>
                </a:cubicBezTo>
                <a:lnTo>
                  <a:pt x="5187" y="7411"/>
                </a:lnTo>
                <a:cubicBezTo>
                  <a:pt x="5187" y="7554"/>
                  <a:pt x="5179" y="7696"/>
                  <a:pt x="5170" y="7838"/>
                </a:cubicBezTo>
                <a:cubicBezTo>
                  <a:pt x="5112" y="7721"/>
                  <a:pt x="5045" y="7612"/>
                  <a:pt x="4995" y="7528"/>
                </a:cubicBezTo>
                <a:cubicBezTo>
                  <a:pt x="4978" y="7386"/>
                  <a:pt x="4961" y="7236"/>
                  <a:pt x="4944" y="7093"/>
                </a:cubicBezTo>
                <a:close/>
                <a:moveTo>
                  <a:pt x="1397" y="7612"/>
                </a:moveTo>
                <a:lnTo>
                  <a:pt x="1782" y="7620"/>
                </a:lnTo>
                <a:cubicBezTo>
                  <a:pt x="2000" y="7821"/>
                  <a:pt x="2200" y="8030"/>
                  <a:pt x="2393" y="8265"/>
                </a:cubicBezTo>
                <a:cubicBezTo>
                  <a:pt x="2368" y="8265"/>
                  <a:pt x="2343" y="8265"/>
                  <a:pt x="2318" y="8256"/>
                </a:cubicBezTo>
                <a:cubicBezTo>
                  <a:pt x="1903" y="8215"/>
                  <a:pt x="1661" y="7911"/>
                  <a:pt x="1397" y="7612"/>
                </a:cubicBezTo>
                <a:close/>
                <a:moveTo>
                  <a:pt x="2477" y="7637"/>
                </a:moveTo>
                <a:lnTo>
                  <a:pt x="2970" y="7646"/>
                </a:lnTo>
                <a:lnTo>
                  <a:pt x="3430" y="8265"/>
                </a:lnTo>
                <a:cubicBezTo>
                  <a:pt x="3288" y="8265"/>
                  <a:pt x="3146" y="8273"/>
                  <a:pt x="2995" y="8273"/>
                </a:cubicBezTo>
                <a:cubicBezTo>
                  <a:pt x="2828" y="8056"/>
                  <a:pt x="2652" y="7846"/>
                  <a:pt x="2477" y="7637"/>
                </a:cubicBezTo>
                <a:close/>
                <a:moveTo>
                  <a:pt x="1899" y="7620"/>
                </a:moveTo>
                <a:lnTo>
                  <a:pt x="2368" y="7629"/>
                </a:lnTo>
                <a:cubicBezTo>
                  <a:pt x="2552" y="7838"/>
                  <a:pt x="2727" y="8056"/>
                  <a:pt x="2903" y="8281"/>
                </a:cubicBezTo>
                <a:cubicBezTo>
                  <a:pt x="2761" y="8281"/>
                  <a:pt x="2627" y="8273"/>
                  <a:pt x="2502" y="8273"/>
                </a:cubicBezTo>
                <a:cubicBezTo>
                  <a:pt x="2309" y="8039"/>
                  <a:pt x="2108" y="7821"/>
                  <a:pt x="1899" y="7620"/>
                </a:cubicBezTo>
                <a:close/>
                <a:moveTo>
                  <a:pt x="4200" y="7671"/>
                </a:moveTo>
                <a:lnTo>
                  <a:pt x="4811" y="7687"/>
                </a:lnTo>
                <a:cubicBezTo>
                  <a:pt x="4877" y="7788"/>
                  <a:pt x="4928" y="7897"/>
                  <a:pt x="4961" y="8014"/>
                </a:cubicBezTo>
                <a:cubicBezTo>
                  <a:pt x="5028" y="8273"/>
                  <a:pt x="5003" y="8248"/>
                  <a:pt x="4735" y="8281"/>
                </a:cubicBezTo>
                <a:lnTo>
                  <a:pt x="4200" y="7671"/>
                </a:lnTo>
                <a:close/>
                <a:moveTo>
                  <a:pt x="3062" y="7646"/>
                </a:moveTo>
                <a:lnTo>
                  <a:pt x="3572" y="7662"/>
                </a:lnTo>
                <a:cubicBezTo>
                  <a:pt x="3706" y="7880"/>
                  <a:pt x="3857" y="8089"/>
                  <a:pt x="4016" y="8290"/>
                </a:cubicBezTo>
                <a:cubicBezTo>
                  <a:pt x="3857" y="8281"/>
                  <a:pt x="3690" y="8273"/>
                  <a:pt x="3531" y="8265"/>
                </a:cubicBezTo>
                <a:lnTo>
                  <a:pt x="3062" y="7646"/>
                </a:lnTo>
                <a:close/>
                <a:moveTo>
                  <a:pt x="3664" y="7662"/>
                </a:moveTo>
                <a:lnTo>
                  <a:pt x="4091" y="7671"/>
                </a:lnTo>
                <a:cubicBezTo>
                  <a:pt x="4267" y="7880"/>
                  <a:pt x="4451" y="8081"/>
                  <a:pt x="4635" y="8290"/>
                </a:cubicBezTo>
                <a:cubicBezTo>
                  <a:pt x="4551" y="8294"/>
                  <a:pt x="4465" y="8296"/>
                  <a:pt x="4380" y="8296"/>
                </a:cubicBezTo>
                <a:cubicBezTo>
                  <a:pt x="4294" y="8296"/>
                  <a:pt x="4208" y="8294"/>
                  <a:pt x="4125" y="8290"/>
                </a:cubicBezTo>
                <a:cubicBezTo>
                  <a:pt x="3957" y="8089"/>
                  <a:pt x="3807" y="7880"/>
                  <a:pt x="3664" y="7662"/>
                </a:cubicBezTo>
                <a:close/>
                <a:moveTo>
                  <a:pt x="2965" y="0"/>
                </a:moveTo>
                <a:cubicBezTo>
                  <a:pt x="2934" y="0"/>
                  <a:pt x="2903" y="11"/>
                  <a:pt x="2878" y="33"/>
                </a:cubicBezTo>
                <a:lnTo>
                  <a:pt x="2669" y="250"/>
                </a:lnTo>
                <a:cubicBezTo>
                  <a:pt x="2661" y="267"/>
                  <a:pt x="2644" y="284"/>
                  <a:pt x="2644" y="300"/>
                </a:cubicBezTo>
                <a:cubicBezTo>
                  <a:pt x="1765" y="1313"/>
                  <a:pt x="920" y="2350"/>
                  <a:pt x="101" y="3404"/>
                </a:cubicBezTo>
                <a:cubicBezTo>
                  <a:pt x="92" y="3421"/>
                  <a:pt x="92" y="3429"/>
                  <a:pt x="92" y="3446"/>
                </a:cubicBezTo>
                <a:cubicBezTo>
                  <a:pt x="9" y="3488"/>
                  <a:pt x="0" y="3605"/>
                  <a:pt x="76" y="3655"/>
                </a:cubicBezTo>
                <a:cubicBezTo>
                  <a:pt x="427" y="3889"/>
                  <a:pt x="636" y="4358"/>
                  <a:pt x="1088" y="4358"/>
                </a:cubicBezTo>
                <a:cubicBezTo>
                  <a:pt x="1071" y="5395"/>
                  <a:pt x="1063" y="6441"/>
                  <a:pt x="1029" y="7478"/>
                </a:cubicBezTo>
                <a:cubicBezTo>
                  <a:pt x="1029" y="7512"/>
                  <a:pt x="1046" y="7545"/>
                  <a:pt x="1079" y="7562"/>
                </a:cubicBezTo>
                <a:cubicBezTo>
                  <a:pt x="1079" y="7595"/>
                  <a:pt x="1088" y="7620"/>
                  <a:pt x="1113" y="7646"/>
                </a:cubicBezTo>
                <a:cubicBezTo>
                  <a:pt x="1389" y="7938"/>
                  <a:pt x="1690" y="8424"/>
                  <a:pt x="2117" y="8482"/>
                </a:cubicBezTo>
                <a:cubicBezTo>
                  <a:pt x="2364" y="8513"/>
                  <a:pt x="2620" y="8522"/>
                  <a:pt x="2879" y="8522"/>
                </a:cubicBezTo>
                <a:cubicBezTo>
                  <a:pt x="3291" y="8522"/>
                  <a:pt x="3711" y="8498"/>
                  <a:pt x="4113" y="8498"/>
                </a:cubicBezTo>
                <a:cubicBezTo>
                  <a:pt x="4150" y="8498"/>
                  <a:pt x="4188" y="8498"/>
                  <a:pt x="4225" y="8499"/>
                </a:cubicBezTo>
                <a:cubicBezTo>
                  <a:pt x="4351" y="8499"/>
                  <a:pt x="4648" y="8552"/>
                  <a:pt x="4902" y="8552"/>
                </a:cubicBezTo>
                <a:cubicBezTo>
                  <a:pt x="5052" y="8552"/>
                  <a:pt x="5188" y="8533"/>
                  <a:pt x="5262" y="8474"/>
                </a:cubicBezTo>
                <a:cubicBezTo>
                  <a:pt x="5329" y="8474"/>
                  <a:pt x="5379" y="8424"/>
                  <a:pt x="5379" y="8357"/>
                </a:cubicBezTo>
                <a:cubicBezTo>
                  <a:pt x="5446" y="7478"/>
                  <a:pt x="5446" y="6583"/>
                  <a:pt x="5455" y="5696"/>
                </a:cubicBezTo>
                <a:cubicBezTo>
                  <a:pt x="5463" y="5303"/>
                  <a:pt x="5463" y="4893"/>
                  <a:pt x="5463" y="4500"/>
                </a:cubicBezTo>
                <a:cubicBezTo>
                  <a:pt x="5463" y="4433"/>
                  <a:pt x="5455" y="4375"/>
                  <a:pt x="5446" y="4316"/>
                </a:cubicBezTo>
                <a:cubicBezTo>
                  <a:pt x="5664" y="4316"/>
                  <a:pt x="5890" y="4283"/>
                  <a:pt x="6107" y="4232"/>
                </a:cubicBezTo>
                <a:cubicBezTo>
                  <a:pt x="6166" y="4207"/>
                  <a:pt x="6199" y="4132"/>
                  <a:pt x="6166" y="4073"/>
                </a:cubicBezTo>
                <a:cubicBezTo>
                  <a:pt x="6049" y="3831"/>
                  <a:pt x="5906" y="3597"/>
                  <a:pt x="5748" y="3379"/>
                </a:cubicBezTo>
                <a:cubicBezTo>
                  <a:pt x="5748" y="3354"/>
                  <a:pt x="5748" y="3320"/>
                  <a:pt x="5731" y="3304"/>
                </a:cubicBezTo>
                <a:cubicBezTo>
                  <a:pt x="5112" y="1999"/>
                  <a:pt x="3740" y="1321"/>
                  <a:pt x="3062" y="58"/>
                </a:cubicBezTo>
                <a:cubicBezTo>
                  <a:pt x="3043" y="20"/>
                  <a:pt x="3005" y="0"/>
                  <a:pt x="2965" y="0"/>
                </a:cubicBezTo>
                <a:close/>
              </a:path>
            </a:pathLst>
          </a:custGeom>
          <a:solidFill>
            <a:srgbClr val="3D6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290;p53">
            <a:extLst>
              <a:ext uri="{FF2B5EF4-FFF2-40B4-BE49-F238E27FC236}">
                <a16:creationId xmlns:a16="http://schemas.microsoft.com/office/drawing/2014/main" id="{20C53E26-86F4-4E08-BAB6-C89B07465476}"/>
              </a:ext>
            </a:extLst>
          </p:cNvPr>
          <p:cNvSpPr/>
          <p:nvPr/>
        </p:nvSpPr>
        <p:spPr>
          <a:xfrm rot="10800000">
            <a:off x="1753235" y="2057330"/>
            <a:ext cx="1042649" cy="1052407"/>
          </a:xfrm>
          <a:custGeom>
            <a:avLst/>
            <a:gdLst/>
            <a:ahLst/>
            <a:cxnLst/>
            <a:rect l="l" t="t" r="r" b="b"/>
            <a:pathLst>
              <a:path w="6200" h="8552" extrusionOk="0">
                <a:moveTo>
                  <a:pt x="1096" y="3638"/>
                </a:moveTo>
                <a:cubicBezTo>
                  <a:pt x="1096" y="3789"/>
                  <a:pt x="1096" y="3931"/>
                  <a:pt x="1088" y="4073"/>
                </a:cubicBezTo>
                <a:cubicBezTo>
                  <a:pt x="996" y="3914"/>
                  <a:pt x="879" y="3772"/>
                  <a:pt x="745" y="3638"/>
                </a:cubicBezTo>
                <a:lnTo>
                  <a:pt x="745" y="3638"/>
                </a:lnTo>
                <a:cubicBezTo>
                  <a:pt x="803" y="3643"/>
                  <a:pt x="862" y="3645"/>
                  <a:pt x="920" y="3645"/>
                </a:cubicBezTo>
                <a:cubicBezTo>
                  <a:pt x="979" y="3645"/>
                  <a:pt x="1038" y="3643"/>
                  <a:pt x="1096" y="3638"/>
                </a:cubicBezTo>
                <a:close/>
                <a:moveTo>
                  <a:pt x="5530" y="3479"/>
                </a:moveTo>
                <a:cubicBezTo>
                  <a:pt x="5664" y="3663"/>
                  <a:pt x="5781" y="3848"/>
                  <a:pt x="5890" y="4048"/>
                </a:cubicBezTo>
                <a:cubicBezTo>
                  <a:pt x="5814" y="4057"/>
                  <a:pt x="5748" y="4065"/>
                  <a:pt x="5672" y="4073"/>
                </a:cubicBezTo>
                <a:cubicBezTo>
                  <a:pt x="5563" y="3873"/>
                  <a:pt x="5438" y="3680"/>
                  <a:pt x="5313" y="3496"/>
                </a:cubicBezTo>
                <a:lnTo>
                  <a:pt x="5530" y="3479"/>
                </a:lnTo>
                <a:close/>
                <a:moveTo>
                  <a:pt x="5220" y="3505"/>
                </a:moveTo>
                <a:cubicBezTo>
                  <a:pt x="5354" y="3689"/>
                  <a:pt x="5471" y="3881"/>
                  <a:pt x="5589" y="4082"/>
                </a:cubicBezTo>
                <a:cubicBezTo>
                  <a:pt x="5513" y="4082"/>
                  <a:pt x="5446" y="4090"/>
                  <a:pt x="5371" y="4090"/>
                </a:cubicBezTo>
                <a:cubicBezTo>
                  <a:pt x="5271" y="3889"/>
                  <a:pt x="5112" y="3730"/>
                  <a:pt x="4919" y="3513"/>
                </a:cubicBezTo>
                <a:lnTo>
                  <a:pt x="5220" y="3505"/>
                </a:lnTo>
                <a:close/>
                <a:moveTo>
                  <a:pt x="360" y="3613"/>
                </a:moveTo>
                <a:cubicBezTo>
                  <a:pt x="452" y="3622"/>
                  <a:pt x="544" y="3630"/>
                  <a:pt x="628" y="3638"/>
                </a:cubicBezTo>
                <a:cubicBezTo>
                  <a:pt x="787" y="3781"/>
                  <a:pt x="920" y="3948"/>
                  <a:pt x="1029" y="4132"/>
                </a:cubicBezTo>
                <a:cubicBezTo>
                  <a:pt x="770" y="4099"/>
                  <a:pt x="561" y="3814"/>
                  <a:pt x="360" y="3613"/>
                </a:cubicBezTo>
                <a:close/>
                <a:moveTo>
                  <a:pt x="4852" y="3797"/>
                </a:moveTo>
                <a:cubicBezTo>
                  <a:pt x="5036" y="3990"/>
                  <a:pt x="5195" y="4182"/>
                  <a:pt x="5220" y="4467"/>
                </a:cubicBezTo>
                <a:cubicBezTo>
                  <a:pt x="5229" y="4517"/>
                  <a:pt x="5229" y="4575"/>
                  <a:pt x="5229" y="4634"/>
                </a:cubicBezTo>
                <a:lnTo>
                  <a:pt x="4877" y="4149"/>
                </a:lnTo>
                <a:cubicBezTo>
                  <a:pt x="4869" y="4140"/>
                  <a:pt x="4861" y="4132"/>
                  <a:pt x="4852" y="4132"/>
                </a:cubicBezTo>
                <a:cubicBezTo>
                  <a:pt x="4852" y="4023"/>
                  <a:pt x="4852" y="3906"/>
                  <a:pt x="4852" y="3797"/>
                </a:cubicBezTo>
                <a:close/>
                <a:moveTo>
                  <a:pt x="4844" y="4241"/>
                </a:moveTo>
                <a:cubicBezTo>
                  <a:pt x="4970" y="4416"/>
                  <a:pt x="5095" y="4592"/>
                  <a:pt x="5220" y="4768"/>
                </a:cubicBezTo>
                <a:lnTo>
                  <a:pt x="5220" y="4927"/>
                </a:lnTo>
                <a:cubicBezTo>
                  <a:pt x="5220" y="5061"/>
                  <a:pt x="5220" y="5186"/>
                  <a:pt x="5220" y="5312"/>
                </a:cubicBezTo>
                <a:lnTo>
                  <a:pt x="5220" y="5320"/>
                </a:lnTo>
                <a:lnTo>
                  <a:pt x="4886" y="4743"/>
                </a:lnTo>
                <a:cubicBezTo>
                  <a:pt x="4877" y="4734"/>
                  <a:pt x="4861" y="4726"/>
                  <a:pt x="4844" y="4726"/>
                </a:cubicBezTo>
                <a:lnTo>
                  <a:pt x="4844" y="4241"/>
                </a:lnTo>
                <a:close/>
                <a:moveTo>
                  <a:pt x="4844" y="4843"/>
                </a:moveTo>
                <a:lnTo>
                  <a:pt x="5220" y="5470"/>
                </a:lnTo>
                <a:lnTo>
                  <a:pt x="5220" y="5914"/>
                </a:lnTo>
                <a:cubicBezTo>
                  <a:pt x="5112" y="5763"/>
                  <a:pt x="4986" y="5621"/>
                  <a:pt x="4861" y="5487"/>
                </a:cubicBezTo>
                <a:cubicBezTo>
                  <a:pt x="4852" y="5270"/>
                  <a:pt x="4844" y="5052"/>
                  <a:pt x="4844" y="4843"/>
                </a:cubicBezTo>
                <a:close/>
                <a:moveTo>
                  <a:pt x="4861" y="5604"/>
                </a:moveTo>
                <a:lnTo>
                  <a:pt x="4861" y="5604"/>
                </a:lnTo>
                <a:cubicBezTo>
                  <a:pt x="4995" y="5747"/>
                  <a:pt x="5112" y="5897"/>
                  <a:pt x="5212" y="6064"/>
                </a:cubicBezTo>
                <a:lnTo>
                  <a:pt x="5212" y="6073"/>
                </a:lnTo>
                <a:lnTo>
                  <a:pt x="5212" y="6115"/>
                </a:lnTo>
                <a:cubicBezTo>
                  <a:pt x="5212" y="6282"/>
                  <a:pt x="5212" y="6441"/>
                  <a:pt x="5204" y="6617"/>
                </a:cubicBezTo>
                <a:cubicBezTo>
                  <a:pt x="5070" y="6491"/>
                  <a:pt x="4961" y="6349"/>
                  <a:pt x="4886" y="6198"/>
                </a:cubicBezTo>
                <a:cubicBezTo>
                  <a:pt x="4869" y="5998"/>
                  <a:pt x="4861" y="5805"/>
                  <a:pt x="4861" y="5604"/>
                </a:cubicBezTo>
                <a:close/>
                <a:moveTo>
                  <a:pt x="4894" y="6366"/>
                </a:moveTo>
                <a:lnTo>
                  <a:pt x="4894" y="6366"/>
                </a:lnTo>
                <a:cubicBezTo>
                  <a:pt x="4986" y="6491"/>
                  <a:pt x="5095" y="6608"/>
                  <a:pt x="5204" y="6725"/>
                </a:cubicBezTo>
                <a:lnTo>
                  <a:pt x="5187" y="7336"/>
                </a:lnTo>
                <a:cubicBezTo>
                  <a:pt x="5112" y="7194"/>
                  <a:pt x="5028" y="7060"/>
                  <a:pt x="4936" y="6926"/>
                </a:cubicBezTo>
                <a:cubicBezTo>
                  <a:pt x="4919" y="6742"/>
                  <a:pt x="4903" y="6558"/>
                  <a:pt x="4894" y="6366"/>
                </a:cubicBezTo>
                <a:close/>
                <a:moveTo>
                  <a:pt x="2945" y="317"/>
                </a:moveTo>
                <a:cubicBezTo>
                  <a:pt x="3598" y="1430"/>
                  <a:pt x="4811" y="2107"/>
                  <a:pt x="5438" y="3237"/>
                </a:cubicBezTo>
                <a:cubicBezTo>
                  <a:pt x="5438" y="3245"/>
                  <a:pt x="5438" y="3245"/>
                  <a:pt x="5438" y="3254"/>
                </a:cubicBezTo>
                <a:lnTo>
                  <a:pt x="4752" y="3287"/>
                </a:lnTo>
                <a:cubicBezTo>
                  <a:pt x="4685" y="3287"/>
                  <a:pt x="4635" y="3346"/>
                  <a:pt x="4635" y="3404"/>
                </a:cubicBezTo>
                <a:cubicBezTo>
                  <a:pt x="4601" y="4734"/>
                  <a:pt x="4601" y="6115"/>
                  <a:pt x="4760" y="7436"/>
                </a:cubicBezTo>
                <a:lnTo>
                  <a:pt x="4744" y="7453"/>
                </a:lnTo>
                <a:lnTo>
                  <a:pt x="1272" y="7370"/>
                </a:lnTo>
                <a:cubicBezTo>
                  <a:pt x="1305" y="6090"/>
                  <a:pt x="1305" y="4810"/>
                  <a:pt x="1339" y="3521"/>
                </a:cubicBezTo>
                <a:cubicBezTo>
                  <a:pt x="1339" y="3463"/>
                  <a:pt x="1289" y="3404"/>
                  <a:pt x="1222" y="3404"/>
                </a:cubicBezTo>
                <a:cubicBezTo>
                  <a:pt x="1135" y="3410"/>
                  <a:pt x="1048" y="3413"/>
                  <a:pt x="960" y="3413"/>
                </a:cubicBezTo>
                <a:cubicBezTo>
                  <a:pt x="784" y="3413"/>
                  <a:pt x="605" y="3401"/>
                  <a:pt x="427" y="3379"/>
                </a:cubicBezTo>
                <a:cubicBezTo>
                  <a:pt x="1213" y="2367"/>
                  <a:pt x="2033" y="1371"/>
                  <a:pt x="2878" y="392"/>
                </a:cubicBezTo>
                <a:cubicBezTo>
                  <a:pt x="2878" y="384"/>
                  <a:pt x="2886" y="384"/>
                  <a:pt x="2886" y="376"/>
                </a:cubicBezTo>
                <a:lnTo>
                  <a:pt x="2945" y="317"/>
                </a:lnTo>
                <a:close/>
                <a:moveTo>
                  <a:pt x="4944" y="7093"/>
                </a:moveTo>
                <a:lnTo>
                  <a:pt x="4944" y="7093"/>
                </a:lnTo>
                <a:cubicBezTo>
                  <a:pt x="5011" y="7194"/>
                  <a:pt x="5078" y="7294"/>
                  <a:pt x="5137" y="7395"/>
                </a:cubicBezTo>
                <a:cubicBezTo>
                  <a:pt x="5142" y="7411"/>
                  <a:pt x="5154" y="7416"/>
                  <a:pt x="5167" y="7416"/>
                </a:cubicBezTo>
                <a:cubicBezTo>
                  <a:pt x="5174" y="7416"/>
                  <a:pt x="5181" y="7414"/>
                  <a:pt x="5187" y="7411"/>
                </a:cubicBezTo>
                <a:lnTo>
                  <a:pt x="5187" y="7411"/>
                </a:lnTo>
                <a:cubicBezTo>
                  <a:pt x="5187" y="7554"/>
                  <a:pt x="5179" y="7696"/>
                  <a:pt x="5170" y="7838"/>
                </a:cubicBezTo>
                <a:cubicBezTo>
                  <a:pt x="5112" y="7721"/>
                  <a:pt x="5045" y="7612"/>
                  <a:pt x="4995" y="7528"/>
                </a:cubicBezTo>
                <a:cubicBezTo>
                  <a:pt x="4978" y="7386"/>
                  <a:pt x="4961" y="7236"/>
                  <a:pt x="4944" y="7093"/>
                </a:cubicBezTo>
                <a:close/>
                <a:moveTo>
                  <a:pt x="1397" y="7612"/>
                </a:moveTo>
                <a:lnTo>
                  <a:pt x="1782" y="7620"/>
                </a:lnTo>
                <a:cubicBezTo>
                  <a:pt x="2000" y="7821"/>
                  <a:pt x="2200" y="8030"/>
                  <a:pt x="2393" y="8265"/>
                </a:cubicBezTo>
                <a:cubicBezTo>
                  <a:pt x="2368" y="8265"/>
                  <a:pt x="2343" y="8265"/>
                  <a:pt x="2318" y="8256"/>
                </a:cubicBezTo>
                <a:cubicBezTo>
                  <a:pt x="1903" y="8215"/>
                  <a:pt x="1661" y="7911"/>
                  <a:pt x="1397" y="7612"/>
                </a:cubicBezTo>
                <a:close/>
                <a:moveTo>
                  <a:pt x="2477" y="7637"/>
                </a:moveTo>
                <a:lnTo>
                  <a:pt x="2970" y="7646"/>
                </a:lnTo>
                <a:lnTo>
                  <a:pt x="3430" y="8265"/>
                </a:lnTo>
                <a:cubicBezTo>
                  <a:pt x="3288" y="8265"/>
                  <a:pt x="3146" y="8273"/>
                  <a:pt x="2995" y="8273"/>
                </a:cubicBezTo>
                <a:cubicBezTo>
                  <a:pt x="2828" y="8056"/>
                  <a:pt x="2652" y="7846"/>
                  <a:pt x="2477" y="7637"/>
                </a:cubicBezTo>
                <a:close/>
                <a:moveTo>
                  <a:pt x="1899" y="7620"/>
                </a:moveTo>
                <a:lnTo>
                  <a:pt x="2368" y="7629"/>
                </a:lnTo>
                <a:cubicBezTo>
                  <a:pt x="2552" y="7838"/>
                  <a:pt x="2727" y="8056"/>
                  <a:pt x="2903" y="8281"/>
                </a:cubicBezTo>
                <a:cubicBezTo>
                  <a:pt x="2761" y="8281"/>
                  <a:pt x="2627" y="8273"/>
                  <a:pt x="2502" y="8273"/>
                </a:cubicBezTo>
                <a:cubicBezTo>
                  <a:pt x="2309" y="8039"/>
                  <a:pt x="2108" y="7821"/>
                  <a:pt x="1899" y="7620"/>
                </a:cubicBezTo>
                <a:close/>
                <a:moveTo>
                  <a:pt x="4200" y="7671"/>
                </a:moveTo>
                <a:lnTo>
                  <a:pt x="4811" y="7687"/>
                </a:lnTo>
                <a:cubicBezTo>
                  <a:pt x="4877" y="7788"/>
                  <a:pt x="4928" y="7897"/>
                  <a:pt x="4961" y="8014"/>
                </a:cubicBezTo>
                <a:cubicBezTo>
                  <a:pt x="5028" y="8273"/>
                  <a:pt x="5003" y="8248"/>
                  <a:pt x="4735" y="8281"/>
                </a:cubicBezTo>
                <a:lnTo>
                  <a:pt x="4200" y="7671"/>
                </a:lnTo>
                <a:close/>
                <a:moveTo>
                  <a:pt x="3062" y="7646"/>
                </a:moveTo>
                <a:lnTo>
                  <a:pt x="3572" y="7662"/>
                </a:lnTo>
                <a:cubicBezTo>
                  <a:pt x="3706" y="7880"/>
                  <a:pt x="3857" y="8089"/>
                  <a:pt x="4016" y="8290"/>
                </a:cubicBezTo>
                <a:cubicBezTo>
                  <a:pt x="3857" y="8281"/>
                  <a:pt x="3690" y="8273"/>
                  <a:pt x="3531" y="8265"/>
                </a:cubicBezTo>
                <a:lnTo>
                  <a:pt x="3062" y="7646"/>
                </a:lnTo>
                <a:close/>
                <a:moveTo>
                  <a:pt x="3664" y="7662"/>
                </a:moveTo>
                <a:lnTo>
                  <a:pt x="4091" y="7671"/>
                </a:lnTo>
                <a:cubicBezTo>
                  <a:pt x="4267" y="7880"/>
                  <a:pt x="4451" y="8081"/>
                  <a:pt x="4635" y="8290"/>
                </a:cubicBezTo>
                <a:cubicBezTo>
                  <a:pt x="4551" y="8294"/>
                  <a:pt x="4465" y="8296"/>
                  <a:pt x="4380" y="8296"/>
                </a:cubicBezTo>
                <a:cubicBezTo>
                  <a:pt x="4294" y="8296"/>
                  <a:pt x="4208" y="8294"/>
                  <a:pt x="4125" y="8290"/>
                </a:cubicBezTo>
                <a:cubicBezTo>
                  <a:pt x="3957" y="8089"/>
                  <a:pt x="3807" y="7880"/>
                  <a:pt x="3664" y="7662"/>
                </a:cubicBezTo>
                <a:close/>
                <a:moveTo>
                  <a:pt x="2965" y="0"/>
                </a:moveTo>
                <a:cubicBezTo>
                  <a:pt x="2934" y="0"/>
                  <a:pt x="2903" y="11"/>
                  <a:pt x="2878" y="33"/>
                </a:cubicBezTo>
                <a:lnTo>
                  <a:pt x="2669" y="250"/>
                </a:lnTo>
                <a:cubicBezTo>
                  <a:pt x="2661" y="267"/>
                  <a:pt x="2644" y="284"/>
                  <a:pt x="2644" y="300"/>
                </a:cubicBezTo>
                <a:cubicBezTo>
                  <a:pt x="1765" y="1313"/>
                  <a:pt x="920" y="2350"/>
                  <a:pt x="101" y="3404"/>
                </a:cubicBezTo>
                <a:cubicBezTo>
                  <a:pt x="92" y="3421"/>
                  <a:pt x="92" y="3429"/>
                  <a:pt x="92" y="3446"/>
                </a:cubicBezTo>
                <a:cubicBezTo>
                  <a:pt x="9" y="3488"/>
                  <a:pt x="0" y="3605"/>
                  <a:pt x="76" y="3655"/>
                </a:cubicBezTo>
                <a:cubicBezTo>
                  <a:pt x="427" y="3889"/>
                  <a:pt x="636" y="4358"/>
                  <a:pt x="1088" y="4358"/>
                </a:cubicBezTo>
                <a:cubicBezTo>
                  <a:pt x="1071" y="5395"/>
                  <a:pt x="1063" y="6441"/>
                  <a:pt x="1029" y="7478"/>
                </a:cubicBezTo>
                <a:cubicBezTo>
                  <a:pt x="1029" y="7512"/>
                  <a:pt x="1046" y="7545"/>
                  <a:pt x="1079" y="7562"/>
                </a:cubicBezTo>
                <a:cubicBezTo>
                  <a:pt x="1079" y="7595"/>
                  <a:pt x="1088" y="7620"/>
                  <a:pt x="1113" y="7646"/>
                </a:cubicBezTo>
                <a:cubicBezTo>
                  <a:pt x="1389" y="7938"/>
                  <a:pt x="1690" y="8424"/>
                  <a:pt x="2117" y="8482"/>
                </a:cubicBezTo>
                <a:cubicBezTo>
                  <a:pt x="2364" y="8513"/>
                  <a:pt x="2620" y="8522"/>
                  <a:pt x="2879" y="8522"/>
                </a:cubicBezTo>
                <a:cubicBezTo>
                  <a:pt x="3291" y="8522"/>
                  <a:pt x="3711" y="8498"/>
                  <a:pt x="4113" y="8498"/>
                </a:cubicBezTo>
                <a:cubicBezTo>
                  <a:pt x="4150" y="8498"/>
                  <a:pt x="4188" y="8498"/>
                  <a:pt x="4225" y="8499"/>
                </a:cubicBezTo>
                <a:cubicBezTo>
                  <a:pt x="4351" y="8499"/>
                  <a:pt x="4648" y="8552"/>
                  <a:pt x="4902" y="8552"/>
                </a:cubicBezTo>
                <a:cubicBezTo>
                  <a:pt x="5052" y="8552"/>
                  <a:pt x="5188" y="8533"/>
                  <a:pt x="5262" y="8474"/>
                </a:cubicBezTo>
                <a:cubicBezTo>
                  <a:pt x="5329" y="8474"/>
                  <a:pt x="5379" y="8424"/>
                  <a:pt x="5379" y="8357"/>
                </a:cubicBezTo>
                <a:cubicBezTo>
                  <a:pt x="5446" y="7478"/>
                  <a:pt x="5446" y="6583"/>
                  <a:pt x="5455" y="5696"/>
                </a:cubicBezTo>
                <a:cubicBezTo>
                  <a:pt x="5463" y="5303"/>
                  <a:pt x="5463" y="4893"/>
                  <a:pt x="5463" y="4500"/>
                </a:cubicBezTo>
                <a:cubicBezTo>
                  <a:pt x="5463" y="4433"/>
                  <a:pt x="5455" y="4375"/>
                  <a:pt x="5446" y="4316"/>
                </a:cubicBezTo>
                <a:cubicBezTo>
                  <a:pt x="5664" y="4316"/>
                  <a:pt x="5890" y="4283"/>
                  <a:pt x="6107" y="4232"/>
                </a:cubicBezTo>
                <a:cubicBezTo>
                  <a:pt x="6166" y="4207"/>
                  <a:pt x="6199" y="4132"/>
                  <a:pt x="6166" y="4073"/>
                </a:cubicBezTo>
                <a:cubicBezTo>
                  <a:pt x="6049" y="3831"/>
                  <a:pt x="5906" y="3597"/>
                  <a:pt x="5748" y="3379"/>
                </a:cubicBezTo>
                <a:cubicBezTo>
                  <a:pt x="5748" y="3354"/>
                  <a:pt x="5748" y="3320"/>
                  <a:pt x="5731" y="3304"/>
                </a:cubicBezTo>
                <a:cubicBezTo>
                  <a:pt x="5112" y="1999"/>
                  <a:pt x="3740" y="1321"/>
                  <a:pt x="3062" y="58"/>
                </a:cubicBezTo>
                <a:cubicBezTo>
                  <a:pt x="3043" y="20"/>
                  <a:pt x="3005" y="0"/>
                  <a:pt x="2965" y="0"/>
                </a:cubicBezTo>
                <a:close/>
              </a:path>
            </a:pathLst>
          </a:custGeom>
          <a:solidFill>
            <a:srgbClr val="3D6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290;p53">
            <a:extLst>
              <a:ext uri="{FF2B5EF4-FFF2-40B4-BE49-F238E27FC236}">
                <a16:creationId xmlns:a16="http://schemas.microsoft.com/office/drawing/2014/main" id="{CFF717DA-AE0D-4D77-A5EF-B71DB40BA768}"/>
              </a:ext>
            </a:extLst>
          </p:cNvPr>
          <p:cNvSpPr/>
          <p:nvPr/>
        </p:nvSpPr>
        <p:spPr>
          <a:xfrm rot="10800000">
            <a:off x="6477250" y="1978045"/>
            <a:ext cx="1042649" cy="1052407"/>
          </a:xfrm>
          <a:custGeom>
            <a:avLst/>
            <a:gdLst/>
            <a:ahLst/>
            <a:cxnLst/>
            <a:rect l="l" t="t" r="r" b="b"/>
            <a:pathLst>
              <a:path w="6200" h="8552" extrusionOk="0">
                <a:moveTo>
                  <a:pt x="1096" y="3638"/>
                </a:moveTo>
                <a:cubicBezTo>
                  <a:pt x="1096" y="3789"/>
                  <a:pt x="1096" y="3931"/>
                  <a:pt x="1088" y="4073"/>
                </a:cubicBezTo>
                <a:cubicBezTo>
                  <a:pt x="996" y="3914"/>
                  <a:pt x="879" y="3772"/>
                  <a:pt x="745" y="3638"/>
                </a:cubicBezTo>
                <a:lnTo>
                  <a:pt x="745" y="3638"/>
                </a:lnTo>
                <a:cubicBezTo>
                  <a:pt x="803" y="3643"/>
                  <a:pt x="862" y="3645"/>
                  <a:pt x="920" y="3645"/>
                </a:cubicBezTo>
                <a:cubicBezTo>
                  <a:pt x="979" y="3645"/>
                  <a:pt x="1038" y="3643"/>
                  <a:pt x="1096" y="3638"/>
                </a:cubicBezTo>
                <a:close/>
                <a:moveTo>
                  <a:pt x="5530" y="3479"/>
                </a:moveTo>
                <a:cubicBezTo>
                  <a:pt x="5664" y="3663"/>
                  <a:pt x="5781" y="3848"/>
                  <a:pt x="5890" y="4048"/>
                </a:cubicBezTo>
                <a:cubicBezTo>
                  <a:pt x="5814" y="4057"/>
                  <a:pt x="5748" y="4065"/>
                  <a:pt x="5672" y="4073"/>
                </a:cubicBezTo>
                <a:cubicBezTo>
                  <a:pt x="5563" y="3873"/>
                  <a:pt x="5438" y="3680"/>
                  <a:pt x="5313" y="3496"/>
                </a:cubicBezTo>
                <a:lnTo>
                  <a:pt x="5530" y="3479"/>
                </a:lnTo>
                <a:close/>
                <a:moveTo>
                  <a:pt x="5220" y="3505"/>
                </a:moveTo>
                <a:cubicBezTo>
                  <a:pt x="5354" y="3689"/>
                  <a:pt x="5471" y="3881"/>
                  <a:pt x="5589" y="4082"/>
                </a:cubicBezTo>
                <a:cubicBezTo>
                  <a:pt x="5513" y="4082"/>
                  <a:pt x="5446" y="4090"/>
                  <a:pt x="5371" y="4090"/>
                </a:cubicBezTo>
                <a:cubicBezTo>
                  <a:pt x="5271" y="3889"/>
                  <a:pt x="5112" y="3730"/>
                  <a:pt x="4919" y="3513"/>
                </a:cubicBezTo>
                <a:lnTo>
                  <a:pt x="5220" y="3505"/>
                </a:lnTo>
                <a:close/>
                <a:moveTo>
                  <a:pt x="360" y="3613"/>
                </a:moveTo>
                <a:cubicBezTo>
                  <a:pt x="452" y="3622"/>
                  <a:pt x="544" y="3630"/>
                  <a:pt x="628" y="3638"/>
                </a:cubicBezTo>
                <a:cubicBezTo>
                  <a:pt x="787" y="3781"/>
                  <a:pt x="920" y="3948"/>
                  <a:pt x="1029" y="4132"/>
                </a:cubicBezTo>
                <a:cubicBezTo>
                  <a:pt x="770" y="4099"/>
                  <a:pt x="561" y="3814"/>
                  <a:pt x="360" y="3613"/>
                </a:cubicBezTo>
                <a:close/>
                <a:moveTo>
                  <a:pt x="4852" y="3797"/>
                </a:moveTo>
                <a:cubicBezTo>
                  <a:pt x="5036" y="3990"/>
                  <a:pt x="5195" y="4182"/>
                  <a:pt x="5220" y="4467"/>
                </a:cubicBezTo>
                <a:cubicBezTo>
                  <a:pt x="5229" y="4517"/>
                  <a:pt x="5229" y="4575"/>
                  <a:pt x="5229" y="4634"/>
                </a:cubicBezTo>
                <a:lnTo>
                  <a:pt x="4877" y="4149"/>
                </a:lnTo>
                <a:cubicBezTo>
                  <a:pt x="4869" y="4140"/>
                  <a:pt x="4861" y="4132"/>
                  <a:pt x="4852" y="4132"/>
                </a:cubicBezTo>
                <a:cubicBezTo>
                  <a:pt x="4852" y="4023"/>
                  <a:pt x="4852" y="3906"/>
                  <a:pt x="4852" y="3797"/>
                </a:cubicBezTo>
                <a:close/>
                <a:moveTo>
                  <a:pt x="4844" y="4241"/>
                </a:moveTo>
                <a:cubicBezTo>
                  <a:pt x="4970" y="4416"/>
                  <a:pt x="5095" y="4592"/>
                  <a:pt x="5220" y="4768"/>
                </a:cubicBezTo>
                <a:lnTo>
                  <a:pt x="5220" y="4927"/>
                </a:lnTo>
                <a:cubicBezTo>
                  <a:pt x="5220" y="5061"/>
                  <a:pt x="5220" y="5186"/>
                  <a:pt x="5220" y="5312"/>
                </a:cubicBezTo>
                <a:lnTo>
                  <a:pt x="5220" y="5320"/>
                </a:lnTo>
                <a:lnTo>
                  <a:pt x="4886" y="4743"/>
                </a:lnTo>
                <a:cubicBezTo>
                  <a:pt x="4877" y="4734"/>
                  <a:pt x="4861" y="4726"/>
                  <a:pt x="4844" y="4726"/>
                </a:cubicBezTo>
                <a:lnTo>
                  <a:pt x="4844" y="4241"/>
                </a:lnTo>
                <a:close/>
                <a:moveTo>
                  <a:pt x="4844" y="4843"/>
                </a:moveTo>
                <a:lnTo>
                  <a:pt x="5220" y="5470"/>
                </a:lnTo>
                <a:lnTo>
                  <a:pt x="5220" y="5914"/>
                </a:lnTo>
                <a:cubicBezTo>
                  <a:pt x="5112" y="5763"/>
                  <a:pt x="4986" y="5621"/>
                  <a:pt x="4861" y="5487"/>
                </a:cubicBezTo>
                <a:cubicBezTo>
                  <a:pt x="4852" y="5270"/>
                  <a:pt x="4844" y="5052"/>
                  <a:pt x="4844" y="4843"/>
                </a:cubicBezTo>
                <a:close/>
                <a:moveTo>
                  <a:pt x="4861" y="5604"/>
                </a:moveTo>
                <a:lnTo>
                  <a:pt x="4861" y="5604"/>
                </a:lnTo>
                <a:cubicBezTo>
                  <a:pt x="4995" y="5747"/>
                  <a:pt x="5112" y="5897"/>
                  <a:pt x="5212" y="6064"/>
                </a:cubicBezTo>
                <a:lnTo>
                  <a:pt x="5212" y="6073"/>
                </a:lnTo>
                <a:lnTo>
                  <a:pt x="5212" y="6115"/>
                </a:lnTo>
                <a:cubicBezTo>
                  <a:pt x="5212" y="6282"/>
                  <a:pt x="5212" y="6441"/>
                  <a:pt x="5204" y="6617"/>
                </a:cubicBezTo>
                <a:cubicBezTo>
                  <a:pt x="5070" y="6491"/>
                  <a:pt x="4961" y="6349"/>
                  <a:pt x="4886" y="6198"/>
                </a:cubicBezTo>
                <a:cubicBezTo>
                  <a:pt x="4869" y="5998"/>
                  <a:pt x="4861" y="5805"/>
                  <a:pt x="4861" y="5604"/>
                </a:cubicBezTo>
                <a:close/>
                <a:moveTo>
                  <a:pt x="4894" y="6366"/>
                </a:moveTo>
                <a:lnTo>
                  <a:pt x="4894" y="6366"/>
                </a:lnTo>
                <a:cubicBezTo>
                  <a:pt x="4986" y="6491"/>
                  <a:pt x="5095" y="6608"/>
                  <a:pt x="5204" y="6725"/>
                </a:cubicBezTo>
                <a:lnTo>
                  <a:pt x="5187" y="7336"/>
                </a:lnTo>
                <a:cubicBezTo>
                  <a:pt x="5112" y="7194"/>
                  <a:pt x="5028" y="7060"/>
                  <a:pt x="4936" y="6926"/>
                </a:cubicBezTo>
                <a:cubicBezTo>
                  <a:pt x="4919" y="6742"/>
                  <a:pt x="4903" y="6558"/>
                  <a:pt x="4894" y="6366"/>
                </a:cubicBezTo>
                <a:close/>
                <a:moveTo>
                  <a:pt x="2945" y="317"/>
                </a:moveTo>
                <a:cubicBezTo>
                  <a:pt x="3598" y="1430"/>
                  <a:pt x="4811" y="2107"/>
                  <a:pt x="5438" y="3237"/>
                </a:cubicBezTo>
                <a:cubicBezTo>
                  <a:pt x="5438" y="3245"/>
                  <a:pt x="5438" y="3245"/>
                  <a:pt x="5438" y="3254"/>
                </a:cubicBezTo>
                <a:lnTo>
                  <a:pt x="4752" y="3287"/>
                </a:lnTo>
                <a:cubicBezTo>
                  <a:pt x="4685" y="3287"/>
                  <a:pt x="4635" y="3346"/>
                  <a:pt x="4635" y="3404"/>
                </a:cubicBezTo>
                <a:cubicBezTo>
                  <a:pt x="4601" y="4734"/>
                  <a:pt x="4601" y="6115"/>
                  <a:pt x="4760" y="7436"/>
                </a:cubicBezTo>
                <a:lnTo>
                  <a:pt x="4744" y="7453"/>
                </a:lnTo>
                <a:lnTo>
                  <a:pt x="1272" y="7370"/>
                </a:lnTo>
                <a:cubicBezTo>
                  <a:pt x="1305" y="6090"/>
                  <a:pt x="1305" y="4810"/>
                  <a:pt x="1339" y="3521"/>
                </a:cubicBezTo>
                <a:cubicBezTo>
                  <a:pt x="1339" y="3463"/>
                  <a:pt x="1289" y="3404"/>
                  <a:pt x="1222" y="3404"/>
                </a:cubicBezTo>
                <a:cubicBezTo>
                  <a:pt x="1135" y="3410"/>
                  <a:pt x="1048" y="3413"/>
                  <a:pt x="960" y="3413"/>
                </a:cubicBezTo>
                <a:cubicBezTo>
                  <a:pt x="784" y="3413"/>
                  <a:pt x="605" y="3401"/>
                  <a:pt x="427" y="3379"/>
                </a:cubicBezTo>
                <a:cubicBezTo>
                  <a:pt x="1213" y="2367"/>
                  <a:pt x="2033" y="1371"/>
                  <a:pt x="2878" y="392"/>
                </a:cubicBezTo>
                <a:cubicBezTo>
                  <a:pt x="2878" y="384"/>
                  <a:pt x="2886" y="384"/>
                  <a:pt x="2886" y="376"/>
                </a:cubicBezTo>
                <a:lnTo>
                  <a:pt x="2945" y="317"/>
                </a:lnTo>
                <a:close/>
                <a:moveTo>
                  <a:pt x="4944" y="7093"/>
                </a:moveTo>
                <a:lnTo>
                  <a:pt x="4944" y="7093"/>
                </a:lnTo>
                <a:cubicBezTo>
                  <a:pt x="5011" y="7194"/>
                  <a:pt x="5078" y="7294"/>
                  <a:pt x="5137" y="7395"/>
                </a:cubicBezTo>
                <a:cubicBezTo>
                  <a:pt x="5142" y="7411"/>
                  <a:pt x="5154" y="7416"/>
                  <a:pt x="5167" y="7416"/>
                </a:cubicBezTo>
                <a:cubicBezTo>
                  <a:pt x="5174" y="7416"/>
                  <a:pt x="5181" y="7414"/>
                  <a:pt x="5187" y="7411"/>
                </a:cubicBezTo>
                <a:lnTo>
                  <a:pt x="5187" y="7411"/>
                </a:lnTo>
                <a:cubicBezTo>
                  <a:pt x="5187" y="7554"/>
                  <a:pt x="5179" y="7696"/>
                  <a:pt x="5170" y="7838"/>
                </a:cubicBezTo>
                <a:cubicBezTo>
                  <a:pt x="5112" y="7721"/>
                  <a:pt x="5045" y="7612"/>
                  <a:pt x="4995" y="7528"/>
                </a:cubicBezTo>
                <a:cubicBezTo>
                  <a:pt x="4978" y="7386"/>
                  <a:pt x="4961" y="7236"/>
                  <a:pt x="4944" y="7093"/>
                </a:cubicBezTo>
                <a:close/>
                <a:moveTo>
                  <a:pt x="1397" y="7612"/>
                </a:moveTo>
                <a:lnTo>
                  <a:pt x="1782" y="7620"/>
                </a:lnTo>
                <a:cubicBezTo>
                  <a:pt x="2000" y="7821"/>
                  <a:pt x="2200" y="8030"/>
                  <a:pt x="2393" y="8265"/>
                </a:cubicBezTo>
                <a:cubicBezTo>
                  <a:pt x="2368" y="8265"/>
                  <a:pt x="2343" y="8265"/>
                  <a:pt x="2318" y="8256"/>
                </a:cubicBezTo>
                <a:cubicBezTo>
                  <a:pt x="1903" y="8215"/>
                  <a:pt x="1661" y="7911"/>
                  <a:pt x="1397" y="7612"/>
                </a:cubicBezTo>
                <a:close/>
                <a:moveTo>
                  <a:pt x="2477" y="7637"/>
                </a:moveTo>
                <a:lnTo>
                  <a:pt x="2970" y="7646"/>
                </a:lnTo>
                <a:lnTo>
                  <a:pt x="3430" y="8265"/>
                </a:lnTo>
                <a:cubicBezTo>
                  <a:pt x="3288" y="8265"/>
                  <a:pt x="3146" y="8273"/>
                  <a:pt x="2995" y="8273"/>
                </a:cubicBezTo>
                <a:cubicBezTo>
                  <a:pt x="2828" y="8056"/>
                  <a:pt x="2652" y="7846"/>
                  <a:pt x="2477" y="7637"/>
                </a:cubicBezTo>
                <a:close/>
                <a:moveTo>
                  <a:pt x="1899" y="7620"/>
                </a:moveTo>
                <a:lnTo>
                  <a:pt x="2368" y="7629"/>
                </a:lnTo>
                <a:cubicBezTo>
                  <a:pt x="2552" y="7838"/>
                  <a:pt x="2727" y="8056"/>
                  <a:pt x="2903" y="8281"/>
                </a:cubicBezTo>
                <a:cubicBezTo>
                  <a:pt x="2761" y="8281"/>
                  <a:pt x="2627" y="8273"/>
                  <a:pt x="2502" y="8273"/>
                </a:cubicBezTo>
                <a:cubicBezTo>
                  <a:pt x="2309" y="8039"/>
                  <a:pt x="2108" y="7821"/>
                  <a:pt x="1899" y="7620"/>
                </a:cubicBezTo>
                <a:close/>
                <a:moveTo>
                  <a:pt x="4200" y="7671"/>
                </a:moveTo>
                <a:lnTo>
                  <a:pt x="4811" y="7687"/>
                </a:lnTo>
                <a:cubicBezTo>
                  <a:pt x="4877" y="7788"/>
                  <a:pt x="4928" y="7897"/>
                  <a:pt x="4961" y="8014"/>
                </a:cubicBezTo>
                <a:cubicBezTo>
                  <a:pt x="5028" y="8273"/>
                  <a:pt x="5003" y="8248"/>
                  <a:pt x="4735" y="8281"/>
                </a:cubicBezTo>
                <a:lnTo>
                  <a:pt x="4200" y="7671"/>
                </a:lnTo>
                <a:close/>
                <a:moveTo>
                  <a:pt x="3062" y="7646"/>
                </a:moveTo>
                <a:lnTo>
                  <a:pt x="3572" y="7662"/>
                </a:lnTo>
                <a:cubicBezTo>
                  <a:pt x="3706" y="7880"/>
                  <a:pt x="3857" y="8089"/>
                  <a:pt x="4016" y="8290"/>
                </a:cubicBezTo>
                <a:cubicBezTo>
                  <a:pt x="3857" y="8281"/>
                  <a:pt x="3690" y="8273"/>
                  <a:pt x="3531" y="8265"/>
                </a:cubicBezTo>
                <a:lnTo>
                  <a:pt x="3062" y="7646"/>
                </a:lnTo>
                <a:close/>
                <a:moveTo>
                  <a:pt x="3664" y="7662"/>
                </a:moveTo>
                <a:lnTo>
                  <a:pt x="4091" y="7671"/>
                </a:lnTo>
                <a:cubicBezTo>
                  <a:pt x="4267" y="7880"/>
                  <a:pt x="4451" y="8081"/>
                  <a:pt x="4635" y="8290"/>
                </a:cubicBezTo>
                <a:cubicBezTo>
                  <a:pt x="4551" y="8294"/>
                  <a:pt x="4465" y="8296"/>
                  <a:pt x="4380" y="8296"/>
                </a:cubicBezTo>
                <a:cubicBezTo>
                  <a:pt x="4294" y="8296"/>
                  <a:pt x="4208" y="8294"/>
                  <a:pt x="4125" y="8290"/>
                </a:cubicBezTo>
                <a:cubicBezTo>
                  <a:pt x="3957" y="8089"/>
                  <a:pt x="3807" y="7880"/>
                  <a:pt x="3664" y="7662"/>
                </a:cubicBezTo>
                <a:close/>
                <a:moveTo>
                  <a:pt x="2965" y="0"/>
                </a:moveTo>
                <a:cubicBezTo>
                  <a:pt x="2934" y="0"/>
                  <a:pt x="2903" y="11"/>
                  <a:pt x="2878" y="33"/>
                </a:cubicBezTo>
                <a:lnTo>
                  <a:pt x="2669" y="250"/>
                </a:lnTo>
                <a:cubicBezTo>
                  <a:pt x="2661" y="267"/>
                  <a:pt x="2644" y="284"/>
                  <a:pt x="2644" y="300"/>
                </a:cubicBezTo>
                <a:cubicBezTo>
                  <a:pt x="1765" y="1313"/>
                  <a:pt x="920" y="2350"/>
                  <a:pt x="101" y="3404"/>
                </a:cubicBezTo>
                <a:cubicBezTo>
                  <a:pt x="92" y="3421"/>
                  <a:pt x="92" y="3429"/>
                  <a:pt x="92" y="3446"/>
                </a:cubicBezTo>
                <a:cubicBezTo>
                  <a:pt x="9" y="3488"/>
                  <a:pt x="0" y="3605"/>
                  <a:pt x="76" y="3655"/>
                </a:cubicBezTo>
                <a:cubicBezTo>
                  <a:pt x="427" y="3889"/>
                  <a:pt x="636" y="4358"/>
                  <a:pt x="1088" y="4358"/>
                </a:cubicBezTo>
                <a:cubicBezTo>
                  <a:pt x="1071" y="5395"/>
                  <a:pt x="1063" y="6441"/>
                  <a:pt x="1029" y="7478"/>
                </a:cubicBezTo>
                <a:cubicBezTo>
                  <a:pt x="1029" y="7512"/>
                  <a:pt x="1046" y="7545"/>
                  <a:pt x="1079" y="7562"/>
                </a:cubicBezTo>
                <a:cubicBezTo>
                  <a:pt x="1079" y="7595"/>
                  <a:pt x="1088" y="7620"/>
                  <a:pt x="1113" y="7646"/>
                </a:cubicBezTo>
                <a:cubicBezTo>
                  <a:pt x="1389" y="7938"/>
                  <a:pt x="1690" y="8424"/>
                  <a:pt x="2117" y="8482"/>
                </a:cubicBezTo>
                <a:cubicBezTo>
                  <a:pt x="2364" y="8513"/>
                  <a:pt x="2620" y="8522"/>
                  <a:pt x="2879" y="8522"/>
                </a:cubicBezTo>
                <a:cubicBezTo>
                  <a:pt x="3291" y="8522"/>
                  <a:pt x="3711" y="8498"/>
                  <a:pt x="4113" y="8498"/>
                </a:cubicBezTo>
                <a:cubicBezTo>
                  <a:pt x="4150" y="8498"/>
                  <a:pt x="4188" y="8498"/>
                  <a:pt x="4225" y="8499"/>
                </a:cubicBezTo>
                <a:cubicBezTo>
                  <a:pt x="4351" y="8499"/>
                  <a:pt x="4648" y="8552"/>
                  <a:pt x="4902" y="8552"/>
                </a:cubicBezTo>
                <a:cubicBezTo>
                  <a:pt x="5052" y="8552"/>
                  <a:pt x="5188" y="8533"/>
                  <a:pt x="5262" y="8474"/>
                </a:cubicBezTo>
                <a:cubicBezTo>
                  <a:pt x="5329" y="8474"/>
                  <a:pt x="5379" y="8424"/>
                  <a:pt x="5379" y="8357"/>
                </a:cubicBezTo>
                <a:cubicBezTo>
                  <a:pt x="5446" y="7478"/>
                  <a:pt x="5446" y="6583"/>
                  <a:pt x="5455" y="5696"/>
                </a:cubicBezTo>
                <a:cubicBezTo>
                  <a:pt x="5463" y="5303"/>
                  <a:pt x="5463" y="4893"/>
                  <a:pt x="5463" y="4500"/>
                </a:cubicBezTo>
                <a:cubicBezTo>
                  <a:pt x="5463" y="4433"/>
                  <a:pt x="5455" y="4375"/>
                  <a:pt x="5446" y="4316"/>
                </a:cubicBezTo>
                <a:cubicBezTo>
                  <a:pt x="5664" y="4316"/>
                  <a:pt x="5890" y="4283"/>
                  <a:pt x="6107" y="4232"/>
                </a:cubicBezTo>
                <a:cubicBezTo>
                  <a:pt x="6166" y="4207"/>
                  <a:pt x="6199" y="4132"/>
                  <a:pt x="6166" y="4073"/>
                </a:cubicBezTo>
                <a:cubicBezTo>
                  <a:pt x="6049" y="3831"/>
                  <a:pt x="5906" y="3597"/>
                  <a:pt x="5748" y="3379"/>
                </a:cubicBezTo>
                <a:cubicBezTo>
                  <a:pt x="5748" y="3354"/>
                  <a:pt x="5748" y="3320"/>
                  <a:pt x="5731" y="3304"/>
                </a:cubicBezTo>
                <a:cubicBezTo>
                  <a:pt x="5112" y="1999"/>
                  <a:pt x="3740" y="1321"/>
                  <a:pt x="3062" y="58"/>
                </a:cubicBezTo>
                <a:cubicBezTo>
                  <a:pt x="3043" y="20"/>
                  <a:pt x="3005" y="0"/>
                  <a:pt x="2965" y="0"/>
                </a:cubicBezTo>
                <a:close/>
              </a:path>
            </a:pathLst>
          </a:custGeom>
          <a:solidFill>
            <a:srgbClr val="3D6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8"/>
          <p:cNvSpPr txBox="1">
            <a:spLocks noGrp="1"/>
          </p:cNvSpPr>
          <p:nvPr>
            <p:ph type="ctrTitle" idx="2"/>
          </p:nvPr>
        </p:nvSpPr>
        <p:spPr>
          <a:xfrm flipH="1">
            <a:off x="5347700" y="1139175"/>
            <a:ext cx="3217557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La distorción perceptiva</a:t>
            </a:r>
            <a:endParaRPr dirty="0"/>
          </a:p>
        </p:txBody>
      </p:sp>
      <p:sp>
        <p:nvSpPr>
          <p:cNvPr id="781" name="Google Shape;781;p48"/>
          <p:cNvSpPr txBox="1">
            <a:spLocks noGrp="1"/>
          </p:cNvSpPr>
          <p:nvPr>
            <p:ph type="ctrTitle"/>
          </p:nvPr>
        </p:nvSpPr>
        <p:spPr>
          <a:xfrm flipH="1">
            <a:off x="861488" y="1139175"/>
            <a:ext cx="28131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dirty="0"/>
              <a:t>L</a:t>
            </a:r>
            <a:r>
              <a:rPr lang="en" dirty="0"/>
              <a:t>a </a:t>
            </a:r>
            <a:br>
              <a:rPr lang="en" dirty="0"/>
            </a:br>
            <a:r>
              <a:rPr lang="en" dirty="0"/>
              <a:t>Negación</a:t>
            </a:r>
            <a:endParaRPr dirty="0"/>
          </a:p>
        </p:txBody>
      </p:sp>
      <p:sp>
        <p:nvSpPr>
          <p:cNvPr id="782" name="Google Shape;782;p48"/>
          <p:cNvSpPr txBox="1">
            <a:spLocks noGrp="1"/>
          </p:cNvSpPr>
          <p:nvPr>
            <p:ph type="subTitle" idx="1"/>
          </p:nvPr>
        </p:nvSpPr>
        <p:spPr>
          <a:xfrm flipH="1">
            <a:off x="982700" y="2738475"/>
            <a:ext cx="25707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Negar los problemas, no querer verlos ni reconocerlos</a:t>
            </a:r>
            <a:endParaRPr dirty="0"/>
          </a:p>
        </p:txBody>
      </p:sp>
      <p:sp>
        <p:nvSpPr>
          <p:cNvPr id="783" name="Google Shape;783;p48"/>
          <p:cNvSpPr txBox="1">
            <a:spLocks noGrp="1"/>
          </p:cNvSpPr>
          <p:nvPr>
            <p:ph type="subTitle" idx="3"/>
          </p:nvPr>
        </p:nvSpPr>
        <p:spPr>
          <a:xfrm flipH="1">
            <a:off x="5671129" y="2738475"/>
            <a:ext cx="25707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A</a:t>
            </a:r>
            <a:r>
              <a:rPr lang="en" dirty="0"/>
              <a:t>rreglar inconcientemente el material percibido</a:t>
            </a:r>
            <a:endParaRPr dirty="0"/>
          </a:p>
        </p:txBody>
      </p:sp>
      <p:sp>
        <p:nvSpPr>
          <p:cNvPr id="784" name="Google Shape;784;p48"/>
          <p:cNvSpPr/>
          <p:nvPr/>
        </p:nvSpPr>
        <p:spPr>
          <a:xfrm rot="10800000">
            <a:off x="1299535" y="2507300"/>
            <a:ext cx="1937011" cy="67124"/>
          </a:xfrm>
          <a:custGeom>
            <a:avLst/>
            <a:gdLst/>
            <a:ahLst/>
            <a:cxnLst/>
            <a:rect l="l" t="t" r="r" b="b"/>
            <a:pathLst>
              <a:path w="23114" h="725" extrusionOk="0">
                <a:moveTo>
                  <a:pt x="215" y="0"/>
                </a:moveTo>
                <a:cubicBezTo>
                  <a:pt x="44" y="0"/>
                  <a:pt x="1" y="290"/>
                  <a:pt x="178" y="325"/>
                </a:cubicBezTo>
                <a:cubicBezTo>
                  <a:pt x="1419" y="578"/>
                  <a:pt x="2707" y="630"/>
                  <a:pt x="3985" y="630"/>
                </a:cubicBezTo>
                <a:cubicBezTo>
                  <a:pt x="4526" y="630"/>
                  <a:pt x="5066" y="621"/>
                  <a:pt x="5599" y="614"/>
                </a:cubicBezTo>
                <a:cubicBezTo>
                  <a:pt x="7523" y="578"/>
                  <a:pt x="9446" y="505"/>
                  <a:pt x="11381" y="493"/>
                </a:cubicBezTo>
                <a:cubicBezTo>
                  <a:pt x="11830" y="491"/>
                  <a:pt x="12278" y="489"/>
                  <a:pt x="12726" y="489"/>
                </a:cubicBezTo>
                <a:cubicBezTo>
                  <a:pt x="14177" y="489"/>
                  <a:pt x="15628" y="505"/>
                  <a:pt x="17079" y="542"/>
                </a:cubicBezTo>
                <a:cubicBezTo>
                  <a:pt x="18886" y="575"/>
                  <a:pt x="20704" y="724"/>
                  <a:pt x="22513" y="724"/>
                </a:cubicBezTo>
                <a:cubicBezTo>
                  <a:pt x="22641" y="724"/>
                  <a:pt x="22769" y="723"/>
                  <a:pt x="22897" y="722"/>
                </a:cubicBezTo>
                <a:cubicBezTo>
                  <a:pt x="23114" y="722"/>
                  <a:pt x="23102" y="421"/>
                  <a:pt x="22897" y="397"/>
                </a:cubicBezTo>
                <a:cubicBezTo>
                  <a:pt x="21010" y="181"/>
                  <a:pt x="19087" y="193"/>
                  <a:pt x="17199" y="157"/>
                </a:cubicBezTo>
                <a:cubicBezTo>
                  <a:pt x="15748" y="120"/>
                  <a:pt x="14291" y="104"/>
                  <a:pt x="12836" y="104"/>
                </a:cubicBezTo>
                <a:cubicBezTo>
                  <a:pt x="12387" y="104"/>
                  <a:pt x="11938" y="106"/>
                  <a:pt x="11489" y="109"/>
                </a:cubicBezTo>
                <a:cubicBezTo>
                  <a:pt x="9602" y="121"/>
                  <a:pt x="7715" y="181"/>
                  <a:pt x="5816" y="217"/>
                </a:cubicBezTo>
                <a:cubicBezTo>
                  <a:pt x="5510" y="225"/>
                  <a:pt x="5205" y="228"/>
                  <a:pt x="4900" y="228"/>
                </a:cubicBezTo>
                <a:cubicBezTo>
                  <a:pt x="3336" y="228"/>
                  <a:pt x="1785" y="131"/>
                  <a:pt x="226" y="1"/>
                </a:cubicBezTo>
                <a:cubicBezTo>
                  <a:pt x="222" y="0"/>
                  <a:pt x="219" y="0"/>
                  <a:pt x="215" y="0"/>
                </a:cubicBezTo>
                <a:close/>
              </a:path>
            </a:pathLst>
          </a:custGeom>
          <a:solidFill>
            <a:srgbClr val="3D6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7D5EA"/>
              </a:solidFill>
            </a:endParaRPr>
          </a:p>
        </p:txBody>
      </p:sp>
      <p:sp>
        <p:nvSpPr>
          <p:cNvPr id="785" name="Google Shape;785;p48"/>
          <p:cNvSpPr/>
          <p:nvPr/>
        </p:nvSpPr>
        <p:spPr>
          <a:xfrm>
            <a:off x="5987974" y="2507300"/>
            <a:ext cx="1937011" cy="67124"/>
          </a:xfrm>
          <a:custGeom>
            <a:avLst/>
            <a:gdLst/>
            <a:ahLst/>
            <a:cxnLst/>
            <a:rect l="l" t="t" r="r" b="b"/>
            <a:pathLst>
              <a:path w="23114" h="725" extrusionOk="0">
                <a:moveTo>
                  <a:pt x="215" y="0"/>
                </a:moveTo>
                <a:cubicBezTo>
                  <a:pt x="44" y="0"/>
                  <a:pt x="1" y="290"/>
                  <a:pt x="178" y="325"/>
                </a:cubicBezTo>
                <a:cubicBezTo>
                  <a:pt x="1419" y="578"/>
                  <a:pt x="2707" y="630"/>
                  <a:pt x="3985" y="630"/>
                </a:cubicBezTo>
                <a:cubicBezTo>
                  <a:pt x="4526" y="630"/>
                  <a:pt x="5066" y="621"/>
                  <a:pt x="5599" y="614"/>
                </a:cubicBezTo>
                <a:cubicBezTo>
                  <a:pt x="7523" y="578"/>
                  <a:pt x="9446" y="505"/>
                  <a:pt x="11381" y="493"/>
                </a:cubicBezTo>
                <a:cubicBezTo>
                  <a:pt x="11830" y="491"/>
                  <a:pt x="12278" y="489"/>
                  <a:pt x="12726" y="489"/>
                </a:cubicBezTo>
                <a:cubicBezTo>
                  <a:pt x="14177" y="489"/>
                  <a:pt x="15628" y="505"/>
                  <a:pt x="17079" y="542"/>
                </a:cubicBezTo>
                <a:cubicBezTo>
                  <a:pt x="18886" y="575"/>
                  <a:pt x="20704" y="724"/>
                  <a:pt x="22513" y="724"/>
                </a:cubicBezTo>
                <a:cubicBezTo>
                  <a:pt x="22641" y="724"/>
                  <a:pt x="22769" y="723"/>
                  <a:pt x="22897" y="722"/>
                </a:cubicBezTo>
                <a:cubicBezTo>
                  <a:pt x="23114" y="722"/>
                  <a:pt x="23102" y="421"/>
                  <a:pt x="22897" y="397"/>
                </a:cubicBezTo>
                <a:cubicBezTo>
                  <a:pt x="21010" y="181"/>
                  <a:pt x="19087" y="193"/>
                  <a:pt x="17199" y="157"/>
                </a:cubicBezTo>
                <a:cubicBezTo>
                  <a:pt x="15748" y="120"/>
                  <a:pt x="14291" y="104"/>
                  <a:pt x="12836" y="104"/>
                </a:cubicBezTo>
                <a:cubicBezTo>
                  <a:pt x="12387" y="104"/>
                  <a:pt x="11938" y="106"/>
                  <a:pt x="11489" y="109"/>
                </a:cubicBezTo>
                <a:cubicBezTo>
                  <a:pt x="9602" y="121"/>
                  <a:pt x="7715" y="181"/>
                  <a:pt x="5816" y="217"/>
                </a:cubicBezTo>
                <a:cubicBezTo>
                  <a:pt x="5510" y="225"/>
                  <a:pt x="5205" y="228"/>
                  <a:pt x="4900" y="228"/>
                </a:cubicBezTo>
                <a:cubicBezTo>
                  <a:pt x="3336" y="228"/>
                  <a:pt x="1785" y="131"/>
                  <a:pt x="226" y="1"/>
                </a:cubicBezTo>
                <a:cubicBezTo>
                  <a:pt x="222" y="0"/>
                  <a:pt x="219" y="0"/>
                  <a:pt x="215" y="0"/>
                </a:cubicBezTo>
                <a:close/>
              </a:path>
            </a:pathLst>
          </a:custGeom>
          <a:solidFill>
            <a:srgbClr val="3D6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7D5EA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7"/>
          <p:cNvSpPr txBox="1">
            <a:spLocks noGrp="1"/>
          </p:cNvSpPr>
          <p:nvPr>
            <p:ph type="title"/>
          </p:nvPr>
        </p:nvSpPr>
        <p:spPr>
          <a:xfrm>
            <a:off x="2538911" y="715618"/>
            <a:ext cx="3891300" cy="33474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/>
              <a:t>Pero los mecanismos de defensa no logran suprimir la angustia, sino que la aumentan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0"/>
          <p:cNvSpPr txBox="1">
            <a:spLocks noGrp="1"/>
          </p:cNvSpPr>
          <p:nvPr>
            <p:ph type="subTitle" idx="1"/>
          </p:nvPr>
        </p:nvSpPr>
        <p:spPr>
          <a:xfrm rot="187771">
            <a:off x="1467651" y="1313969"/>
            <a:ext cx="6370064" cy="3863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Por eso es importante la actitud del terapeuta, quien con su aceptación y valoración lo acompaña a descubrir sus aspectos positivos y a recuperar una buena autoimagen.</a:t>
            </a:r>
            <a:endParaRPr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2"/>
          <p:cNvSpPr txBox="1">
            <a:spLocks noGrp="1"/>
          </p:cNvSpPr>
          <p:nvPr>
            <p:ph type="ctrTitle"/>
          </p:nvPr>
        </p:nvSpPr>
        <p:spPr>
          <a:xfrm flipH="1">
            <a:off x="268941" y="777447"/>
            <a:ext cx="6615953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2400" dirty="0"/>
            </a:br>
            <a:endParaRPr sz="24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143805D-ECA7-4CA4-8F55-824E45FE4FB5}"/>
              </a:ext>
            </a:extLst>
          </p:cNvPr>
          <p:cNvSpPr txBox="1"/>
          <p:nvPr/>
        </p:nvSpPr>
        <p:spPr>
          <a:xfrm>
            <a:off x="1590596" y="158135"/>
            <a:ext cx="3429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>
                <a:latin typeface="Forte" panose="03060902040502070203" pitchFamily="66" charset="0"/>
              </a:rPr>
              <a:t>También </a:t>
            </a:r>
          </a:p>
          <a:p>
            <a:pPr algn="ctr"/>
            <a:r>
              <a:rPr lang="es-CL" sz="2000" dirty="0">
                <a:latin typeface="Forte" panose="03060902040502070203" pitchFamily="66" charset="0"/>
              </a:rPr>
              <a:t>emplea las terapias de grupo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B0D216-F590-462A-85E3-2736DF8C0AFB}"/>
              </a:ext>
            </a:extLst>
          </p:cNvPr>
          <p:cNvSpPr txBox="1"/>
          <p:nvPr/>
        </p:nvSpPr>
        <p:spPr>
          <a:xfrm flipH="1">
            <a:off x="768402" y="866021"/>
            <a:ext cx="5617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Mediante la interacción con el grupo y de su aceptación por parte de quienes lo conforman, se va perdiendo el temor de mostrarse tal cual se es y de sacarse las caretas con que muchas veces se esconde el verdadero yo.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5F1CD9-8348-415A-ACC9-0F9BE052B420}"/>
              </a:ext>
            </a:extLst>
          </p:cNvPr>
          <p:cNvSpPr txBox="1"/>
          <p:nvPr/>
        </p:nvSpPr>
        <p:spPr>
          <a:xfrm>
            <a:off x="2823883" y="1574708"/>
            <a:ext cx="35615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1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Kristen ITC" panose="03050502040202030202" pitchFamily="66" charset="0"/>
              </a:rPr>
              <a:t>Logro: </a:t>
            </a:r>
            <a:r>
              <a:rPr lang="es-CL" sz="1100" dirty="0">
                <a:solidFill>
                  <a:schemeClr val="bg2">
                    <a:lumMod val="60000"/>
                    <a:lumOff val="40000"/>
                  </a:schemeClr>
                </a:solidFill>
                <a:latin typeface="Kristen ITC" panose="03050502040202030202" pitchFamily="66" charset="0"/>
              </a:rPr>
              <a:t>confiar en el juicio propio y que la valoración personal no dependa solamente de la valoración ajena.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0"/>
          <p:cNvSpPr txBox="1">
            <a:spLocks noGrp="1"/>
          </p:cNvSpPr>
          <p:nvPr>
            <p:ph type="subTitle" idx="1"/>
          </p:nvPr>
        </p:nvSpPr>
        <p:spPr>
          <a:xfrm rot="187771">
            <a:off x="2113884" y="1416268"/>
            <a:ext cx="5332271" cy="3863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Estas mismas teorías son aplicadas en la educación. El alumno/a debe sentir la aceptación de él/ella como persona por parte del/la profesor/a y la empatía por lo que está viviendo y sintiendo.  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64901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7"/>
          <p:cNvSpPr txBox="1">
            <a:spLocks noGrp="1"/>
          </p:cNvSpPr>
          <p:nvPr>
            <p:ph type="title"/>
          </p:nvPr>
        </p:nvSpPr>
        <p:spPr>
          <a:xfrm rot="20336509">
            <a:off x="2411691" y="659959"/>
            <a:ext cx="3891300" cy="33474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/>
              <a:t>La labor del profesor es ayudar al descubrimiento y desarrollo de las posibilidades que el alumno tiene en sí.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877546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4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3922174" y="-84524"/>
            <a:ext cx="5157000" cy="5228023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4"/>
          <p:cNvSpPr txBox="1">
            <a:spLocks noGrp="1"/>
          </p:cNvSpPr>
          <p:nvPr>
            <p:ph type="title"/>
          </p:nvPr>
        </p:nvSpPr>
        <p:spPr>
          <a:xfrm rot="18902740">
            <a:off x="-96897" y="2123731"/>
            <a:ext cx="4968574" cy="10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0" dirty="0"/>
              <a:t>Actividad</a:t>
            </a:r>
            <a:endParaRPr sz="8000" dirty="0"/>
          </a:p>
        </p:txBody>
      </p:sp>
      <p:sp>
        <p:nvSpPr>
          <p:cNvPr id="559" name="Google Shape;559;p34"/>
          <p:cNvSpPr/>
          <p:nvPr/>
        </p:nvSpPr>
        <p:spPr>
          <a:xfrm rot="10800000" flipH="1">
            <a:off x="3922174" y="-137213"/>
            <a:ext cx="2041200" cy="53334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58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8"/>
          <p:cNvSpPr txBox="1">
            <a:spLocks noGrp="1"/>
          </p:cNvSpPr>
          <p:nvPr>
            <p:ph type="ctrTitle" idx="2"/>
          </p:nvPr>
        </p:nvSpPr>
        <p:spPr>
          <a:xfrm flipH="1">
            <a:off x="5347700" y="1139175"/>
            <a:ext cx="3217557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6000" dirty="0"/>
              <a:t>C</a:t>
            </a:r>
            <a:r>
              <a:rPr lang="en" sz="6000" dirty="0"/>
              <a:t>aso 2</a:t>
            </a:r>
            <a:br>
              <a:rPr lang="en" sz="6000" dirty="0"/>
            </a:br>
            <a:r>
              <a:rPr lang="en" sz="6000" dirty="0"/>
              <a:t>Vicente</a:t>
            </a:r>
            <a:endParaRPr sz="6000" dirty="0"/>
          </a:p>
        </p:txBody>
      </p:sp>
      <p:sp>
        <p:nvSpPr>
          <p:cNvPr id="781" name="Google Shape;781;p48"/>
          <p:cNvSpPr txBox="1">
            <a:spLocks noGrp="1"/>
          </p:cNvSpPr>
          <p:nvPr>
            <p:ph type="ctrTitle"/>
          </p:nvPr>
        </p:nvSpPr>
        <p:spPr>
          <a:xfrm flipH="1">
            <a:off x="861488" y="1139175"/>
            <a:ext cx="2813100" cy="12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6000" dirty="0"/>
              <a:t>Caso 1</a:t>
            </a:r>
            <a:br>
              <a:rPr lang="es-CL" sz="6000" dirty="0"/>
            </a:br>
            <a:r>
              <a:rPr lang="es-CL" sz="6000" dirty="0"/>
              <a:t>Pedro</a:t>
            </a:r>
            <a:endParaRPr sz="6000" dirty="0"/>
          </a:p>
        </p:txBody>
      </p:sp>
      <p:sp>
        <p:nvSpPr>
          <p:cNvPr id="782" name="Google Shape;782;p48"/>
          <p:cNvSpPr txBox="1">
            <a:spLocks noGrp="1"/>
          </p:cNvSpPr>
          <p:nvPr>
            <p:ph type="subTitle" idx="1"/>
          </p:nvPr>
        </p:nvSpPr>
        <p:spPr>
          <a:xfrm flipH="1">
            <a:off x="322728" y="2738475"/>
            <a:ext cx="4080221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volini" panose="03000502040302020204" pitchFamily="66" charset="0"/>
                <a:cs typeface="Cavolini" panose="03000502040302020204" pitchFamily="66" charset="0"/>
              </a:rPr>
              <a:t>Explique que pasa en las 2 etapas de Pedro: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Cavolini" panose="03000502040302020204" pitchFamily="66" charset="0"/>
                <a:cs typeface="Cavolini" panose="03000502040302020204" pitchFamily="66" charset="0"/>
              </a:rPr>
              <a:t>¿Por qué al principio no se ve en él interés ni empuje por salir adelante airosamente?.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Cavolini" panose="03000502040302020204" pitchFamily="66" charset="0"/>
                <a:cs typeface="Cavolini" panose="03000502040302020204" pitchFamily="66" charset="0"/>
              </a:rPr>
              <a:t>¿Por qué se produce el cambio en él?</a:t>
            </a:r>
            <a:endParaRPr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83" name="Google Shape;783;p48"/>
          <p:cNvSpPr txBox="1">
            <a:spLocks noGrp="1"/>
          </p:cNvSpPr>
          <p:nvPr>
            <p:ph type="subTitle" idx="3"/>
          </p:nvPr>
        </p:nvSpPr>
        <p:spPr>
          <a:xfrm flipH="1">
            <a:off x="4963886" y="2738475"/>
            <a:ext cx="360137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>
                <a:latin typeface="Cavolini" panose="03000502040302020204" pitchFamily="66" charset="0"/>
                <a:cs typeface="Cavolini" panose="03000502040302020204" pitchFamily="66" charset="0"/>
              </a:rPr>
              <a:t>¿Corresponderá a la realidad esta percepción de Vicente?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</a:pPr>
            <a:endParaRPr lang="es-CL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L" dirty="0">
                <a:latin typeface="Cavolini" panose="03000502040302020204" pitchFamily="66" charset="0"/>
                <a:cs typeface="Cavolini" panose="03000502040302020204" pitchFamily="66" charset="0"/>
              </a:rPr>
              <a:t>Si así no fuera, ¿cómo se podría explicar la percepción de Vicente?</a:t>
            </a:r>
            <a:endParaRPr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84" name="Google Shape;784;p48"/>
          <p:cNvSpPr/>
          <p:nvPr/>
        </p:nvSpPr>
        <p:spPr>
          <a:xfrm rot="10800000">
            <a:off x="1299535" y="2507300"/>
            <a:ext cx="1937011" cy="67124"/>
          </a:xfrm>
          <a:custGeom>
            <a:avLst/>
            <a:gdLst/>
            <a:ahLst/>
            <a:cxnLst/>
            <a:rect l="l" t="t" r="r" b="b"/>
            <a:pathLst>
              <a:path w="23114" h="725" extrusionOk="0">
                <a:moveTo>
                  <a:pt x="215" y="0"/>
                </a:moveTo>
                <a:cubicBezTo>
                  <a:pt x="44" y="0"/>
                  <a:pt x="1" y="290"/>
                  <a:pt x="178" y="325"/>
                </a:cubicBezTo>
                <a:cubicBezTo>
                  <a:pt x="1419" y="578"/>
                  <a:pt x="2707" y="630"/>
                  <a:pt x="3985" y="630"/>
                </a:cubicBezTo>
                <a:cubicBezTo>
                  <a:pt x="4526" y="630"/>
                  <a:pt x="5066" y="621"/>
                  <a:pt x="5599" y="614"/>
                </a:cubicBezTo>
                <a:cubicBezTo>
                  <a:pt x="7523" y="578"/>
                  <a:pt x="9446" y="505"/>
                  <a:pt x="11381" y="493"/>
                </a:cubicBezTo>
                <a:cubicBezTo>
                  <a:pt x="11830" y="491"/>
                  <a:pt x="12278" y="489"/>
                  <a:pt x="12726" y="489"/>
                </a:cubicBezTo>
                <a:cubicBezTo>
                  <a:pt x="14177" y="489"/>
                  <a:pt x="15628" y="505"/>
                  <a:pt x="17079" y="542"/>
                </a:cubicBezTo>
                <a:cubicBezTo>
                  <a:pt x="18886" y="575"/>
                  <a:pt x="20704" y="724"/>
                  <a:pt x="22513" y="724"/>
                </a:cubicBezTo>
                <a:cubicBezTo>
                  <a:pt x="22641" y="724"/>
                  <a:pt x="22769" y="723"/>
                  <a:pt x="22897" y="722"/>
                </a:cubicBezTo>
                <a:cubicBezTo>
                  <a:pt x="23114" y="722"/>
                  <a:pt x="23102" y="421"/>
                  <a:pt x="22897" y="397"/>
                </a:cubicBezTo>
                <a:cubicBezTo>
                  <a:pt x="21010" y="181"/>
                  <a:pt x="19087" y="193"/>
                  <a:pt x="17199" y="157"/>
                </a:cubicBezTo>
                <a:cubicBezTo>
                  <a:pt x="15748" y="120"/>
                  <a:pt x="14291" y="104"/>
                  <a:pt x="12836" y="104"/>
                </a:cubicBezTo>
                <a:cubicBezTo>
                  <a:pt x="12387" y="104"/>
                  <a:pt x="11938" y="106"/>
                  <a:pt x="11489" y="109"/>
                </a:cubicBezTo>
                <a:cubicBezTo>
                  <a:pt x="9602" y="121"/>
                  <a:pt x="7715" y="181"/>
                  <a:pt x="5816" y="217"/>
                </a:cubicBezTo>
                <a:cubicBezTo>
                  <a:pt x="5510" y="225"/>
                  <a:pt x="5205" y="228"/>
                  <a:pt x="4900" y="228"/>
                </a:cubicBezTo>
                <a:cubicBezTo>
                  <a:pt x="3336" y="228"/>
                  <a:pt x="1785" y="131"/>
                  <a:pt x="226" y="1"/>
                </a:cubicBezTo>
                <a:cubicBezTo>
                  <a:pt x="222" y="0"/>
                  <a:pt x="219" y="0"/>
                  <a:pt x="215" y="0"/>
                </a:cubicBezTo>
                <a:close/>
              </a:path>
            </a:pathLst>
          </a:custGeom>
          <a:solidFill>
            <a:srgbClr val="3D6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7D5EA"/>
              </a:solidFill>
            </a:endParaRPr>
          </a:p>
        </p:txBody>
      </p:sp>
      <p:sp>
        <p:nvSpPr>
          <p:cNvPr id="785" name="Google Shape;785;p48"/>
          <p:cNvSpPr/>
          <p:nvPr/>
        </p:nvSpPr>
        <p:spPr>
          <a:xfrm>
            <a:off x="5987974" y="2507300"/>
            <a:ext cx="1937011" cy="67124"/>
          </a:xfrm>
          <a:custGeom>
            <a:avLst/>
            <a:gdLst/>
            <a:ahLst/>
            <a:cxnLst/>
            <a:rect l="l" t="t" r="r" b="b"/>
            <a:pathLst>
              <a:path w="23114" h="725" extrusionOk="0">
                <a:moveTo>
                  <a:pt x="215" y="0"/>
                </a:moveTo>
                <a:cubicBezTo>
                  <a:pt x="44" y="0"/>
                  <a:pt x="1" y="290"/>
                  <a:pt x="178" y="325"/>
                </a:cubicBezTo>
                <a:cubicBezTo>
                  <a:pt x="1419" y="578"/>
                  <a:pt x="2707" y="630"/>
                  <a:pt x="3985" y="630"/>
                </a:cubicBezTo>
                <a:cubicBezTo>
                  <a:pt x="4526" y="630"/>
                  <a:pt x="5066" y="621"/>
                  <a:pt x="5599" y="614"/>
                </a:cubicBezTo>
                <a:cubicBezTo>
                  <a:pt x="7523" y="578"/>
                  <a:pt x="9446" y="505"/>
                  <a:pt x="11381" y="493"/>
                </a:cubicBezTo>
                <a:cubicBezTo>
                  <a:pt x="11830" y="491"/>
                  <a:pt x="12278" y="489"/>
                  <a:pt x="12726" y="489"/>
                </a:cubicBezTo>
                <a:cubicBezTo>
                  <a:pt x="14177" y="489"/>
                  <a:pt x="15628" y="505"/>
                  <a:pt x="17079" y="542"/>
                </a:cubicBezTo>
                <a:cubicBezTo>
                  <a:pt x="18886" y="575"/>
                  <a:pt x="20704" y="724"/>
                  <a:pt x="22513" y="724"/>
                </a:cubicBezTo>
                <a:cubicBezTo>
                  <a:pt x="22641" y="724"/>
                  <a:pt x="22769" y="723"/>
                  <a:pt x="22897" y="722"/>
                </a:cubicBezTo>
                <a:cubicBezTo>
                  <a:pt x="23114" y="722"/>
                  <a:pt x="23102" y="421"/>
                  <a:pt x="22897" y="397"/>
                </a:cubicBezTo>
                <a:cubicBezTo>
                  <a:pt x="21010" y="181"/>
                  <a:pt x="19087" y="193"/>
                  <a:pt x="17199" y="157"/>
                </a:cubicBezTo>
                <a:cubicBezTo>
                  <a:pt x="15748" y="120"/>
                  <a:pt x="14291" y="104"/>
                  <a:pt x="12836" y="104"/>
                </a:cubicBezTo>
                <a:cubicBezTo>
                  <a:pt x="12387" y="104"/>
                  <a:pt x="11938" y="106"/>
                  <a:pt x="11489" y="109"/>
                </a:cubicBezTo>
                <a:cubicBezTo>
                  <a:pt x="9602" y="121"/>
                  <a:pt x="7715" y="181"/>
                  <a:pt x="5816" y="217"/>
                </a:cubicBezTo>
                <a:cubicBezTo>
                  <a:pt x="5510" y="225"/>
                  <a:pt x="5205" y="228"/>
                  <a:pt x="4900" y="228"/>
                </a:cubicBezTo>
                <a:cubicBezTo>
                  <a:pt x="3336" y="228"/>
                  <a:pt x="1785" y="131"/>
                  <a:pt x="226" y="1"/>
                </a:cubicBezTo>
                <a:cubicBezTo>
                  <a:pt x="222" y="0"/>
                  <a:pt x="219" y="0"/>
                  <a:pt x="215" y="0"/>
                </a:cubicBezTo>
                <a:close/>
              </a:path>
            </a:pathLst>
          </a:custGeom>
          <a:solidFill>
            <a:srgbClr val="3D6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7D5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4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0"/>
          <p:cNvSpPr txBox="1">
            <a:spLocks noGrp="1"/>
          </p:cNvSpPr>
          <p:nvPr>
            <p:ph type="body" idx="1"/>
          </p:nvPr>
        </p:nvSpPr>
        <p:spPr>
          <a:xfrm>
            <a:off x="719750" y="1339175"/>
            <a:ext cx="7704300" cy="312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dirty="0">
                <a:solidFill>
                  <a:schemeClr val="dk1"/>
                </a:solidFill>
                <a:latin typeface="Kristen ITC" panose="03050502040202030202" pitchFamily="66" charset="0"/>
              </a:rPr>
              <a:t>Carl Rogers piensa que las personas</a:t>
            </a:r>
          </a:p>
          <a:p>
            <a:pPr marL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dirty="0">
                <a:solidFill>
                  <a:schemeClr val="dk1"/>
                </a:solidFill>
                <a:latin typeface="Kristen ITC" panose="03050502040202030202" pitchFamily="66" charset="0"/>
              </a:rPr>
              <a:t> tienen en sí la capacidad de salir de sus problemas y </a:t>
            </a:r>
          </a:p>
          <a:p>
            <a:pPr marL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dirty="0">
                <a:solidFill>
                  <a:schemeClr val="dk1"/>
                </a:solidFill>
                <a:latin typeface="Kristen ITC" panose="03050502040202030202" pitchFamily="66" charset="0"/>
              </a:rPr>
              <a:t>de desarrollar sus potencialidades. </a:t>
            </a:r>
          </a:p>
          <a:p>
            <a:pPr marL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dirty="0">
                <a:solidFill>
                  <a:schemeClr val="dk1"/>
                </a:solidFill>
                <a:latin typeface="Kristen ITC" panose="03050502040202030202" pitchFamily="66" charset="0"/>
              </a:rPr>
              <a:t>Necesitan para ello de un ambiente de estímulo proporcionado </a:t>
            </a:r>
          </a:p>
          <a:p>
            <a:pPr marL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dirty="0">
                <a:solidFill>
                  <a:schemeClr val="dk1"/>
                </a:solidFill>
                <a:latin typeface="Kristen ITC" panose="03050502040202030202" pitchFamily="66" charset="0"/>
              </a:rPr>
              <a:t>por la comprensión empática del terapeuta en caso de neurosis o</a:t>
            </a:r>
          </a:p>
          <a:p>
            <a:pPr marL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dirty="0">
                <a:solidFill>
                  <a:schemeClr val="dk1"/>
                </a:solidFill>
                <a:latin typeface="Kristen ITC" panose="03050502040202030202" pitchFamily="66" charset="0"/>
              </a:rPr>
              <a:t> del educador cuando se trata de aprendizaje.</a:t>
            </a:r>
            <a:endParaRPr sz="1400" dirty="0">
              <a:solidFill>
                <a:schemeClr val="dk1"/>
              </a:solidFill>
              <a:latin typeface="Kristen ITC" panose="03050502040202030202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3" name="Google Shape;503;p30"/>
          <p:cNvSpPr txBox="1">
            <a:spLocks noGrp="1"/>
          </p:cNvSpPr>
          <p:nvPr>
            <p:ph type="title"/>
          </p:nvPr>
        </p:nvSpPr>
        <p:spPr>
          <a:xfrm>
            <a:off x="2475950" y="445025"/>
            <a:ext cx="606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Carl Roger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2"/>
          <p:cNvSpPr txBox="1">
            <a:spLocks noGrp="1"/>
          </p:cNvSpPr>
          <p:nvPr>
            <p:ph type="ctrTitle"/>
          </p:nvPr>
        </p:nvSpPr>
        <p:spPr>
          <a:xfrm>
            <a:off x="585825" y="793575"/>
            <a:ext cx="4976700" cy="8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Gracias!</a:t>
            </a:r>
            <a:endParaRPr dirty="0"/>
          </a:p>
        </p:txBody>
      </p:sp>
      <p:sp>
        <p:nvSpPr>
          <p:cNvPr id="822" name="Google Shape;822;p52"/>
          <p:cNvSpPr txBox="1">
            <a:spLocks noGrp="1"/>
          </p:cNvSpPr>
          <p:nvPr>
            <p:ph type="subTitle" idx="1"/>
          </p:nvPr>
        </p:nvSpPr>
        <p:spPr>
          <a:xfrm>
            <a:off x="602375" y="1659325"/>
            <a:ext cx="33093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dirty="0">
                <a:latin typeface="Kristen ITC" panose="03050502040202030202" pitchFamily="66" charset="0"/>
              </a:rPr>
              <a:t>¿Tiene dudas?</a:t>
            </a:r>
            <a:endParaRPr dirty="0">
              <a:latin typeface="Kristen ITC" panose="03050502040202030202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Kristen ITC" panose="03050502040202030202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 dirty="0">
                <a:latin typeface="Kristen ITC" panose="03050502040202030202" pitchFamily="66" charset="0"/>
              </a:rPr>
              <a:t>kfuenzalida@emmanuel.cl </a:t>
            </a:r>
            <a:endParaRPr sz="1400" b="1" dirty="0">
              <a:latin typeface="Kristen ITC" panose="03050502040202030202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ED4E0C-5D29-4449-9996-B811543A8F86}"/>
              </a:ext>
            </a:extLst>
          </p:cNvPr>
          <p:cNvSpPr txBox="1"/>
          <p:nvPr/>
        </p:nvSpPr>
        <p:spPr>
          <a:xfrm>
            <a:off x="602375" y="3526971"/>
            <a:ext cx="4576664" cy="1052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7" name="Google Shape;9310;p63">
            <a:extLst>
              <a:ext uri="{FF2B5EF4-FFF2-40B4-BE49-F238E27FC236}">
                <a16:creationId xmlns:a16="http://schemas.microsoft.com/office/drawing/2014/main" id="{1736980E-7291-442C-B620-E793A1C17872}"/>
              </a:ext>
            </a:extLst>
          </p:cNvPr>
          <p:cNvSpPr/>
          <p:nvPr/>
        </p:nvSpPr>
        <p:spPr>
          <a:xfrm>
            <a:off x="602375" y="2829262"/>
            <a:ext cx="1431298" cy="1730942"/>
          </a:xfrm>
          <a:custGeom>
            <a:avLst/>
            <a:gdLst/>
            <a:ahLst/>
            <a:cxnLst/>
            <a:rect l="l" t="t" r="r" b="b"/>
            <a:pathLst>
              <a:path w="11348" h="11300" extrusionOk="0">
                <a:moveTo>
                  <a:pt x="7752" y="846"/>
                </a:moveTo>
                <a:cubicBezTo>
                  <a:pt x="7978" y="846"/>
                  <a:pt x="8133" y="1025"/>
                  <a:pt x="8133" y="1239"/>
                </a:cubicBezTo>
                <a:lnTo>
                  <a:pt x="8133" y="4001"/>
                </a:lnTo>
                <a:lnTo>
                  <a:pt x="4252" y="4001"/>
                </a:lnTo>
                <a:cubicBezTo>
                  <a:pt x="3763" y="4001"/>
                  <a:pt x="3359" y="4406"/>
                  <a:pt x="3359" y="4894"/>
                </a:cubicBezTo>
                <a:lnTo>
                  <a:pt x="3359" y="4990"/>
                </a:lnTo>
                <a:lnTo>
                  <a:pt x="1168" y="4990"/>
                </a:lnTo>
                <a:lnTo>
                  <a:pt x="1168" y="5001"/>
                </a:lnTo>
                <a:cubicBezTo>
                  <a:pt x="942" y="5001"/>
                  <a:pt x="787" y="4823"/>
                  <a:pt x="787" y="4609"/>
                </a:cubicBezTo>
                <a:lnTo>
                  <a:pt x="787" y="1239"/>
                </a:lnTo>
                <a:cubicBezTo>
                  <a:pt x="787" y="1013"/>
                  <a:pt x="965" y="846"/>
                  <a:pt x="1168" y="846"/>
                </a:cubicBezTo>
                <a:close/>
                <a:moveTo>
                  <a:pt x="3370" y="6621"/>
                </a:moveTo>
                <a:lnTo>
                  <a:pt x="3370" y="6978"/>
                </a:lnTo>
                <a:lnTo>
                  <a:pt x="3180" y="6978"/>
                </a:lnTo>
                <a:lnTo>
                  <a:pt x="3370" y="6621"/>
                </a:lnTo>
                <a:close/>
                <a:moveTo>
                  <a:pt x="3382" y="7335"/>
                </a:moveTo>
                <a:lnTo>
                  <a:pt x="3382" y="7490"/>
                </a:lnTo>
                <a:lnTo>
                  <a:pt x="2644" y="7490"/>
                </a:lnTo>
                <a:cubicBezTo>
                  <a:pt x="2597" y="7490"/>
                  <a:pt x="2573" y="7454"/>
                  <a:pt x="2573" y="7407"/>
                </a:cubicBezTo>
                <a:cubicBezTo>
                  <a:pt x="2573" y="7383"/>
                  <a:pt x="2585" y="7371"/>
                  <a:pt x="2597" y="7347"/>
                </a:cubicBezTo>
                <a:cubicBezTo>
                  <a:pt x="2620" y="7335"/>
                  <a:pt x="2632" y="7335"/>
                  <a:pt x="2656" y="7335"/>
                </a:cubicBezTo>
                <a:close/>
                <a:moveTo>
                  <a:pt x="8966" y="8276"/>
                </a:moveTo>
                <a:cubicBezTo>
                  <a:pt x="9062" y="8276"/>
                  <a:pt x="9133" y="8347"/>
                  <a:pt x="9133" y="8442"/>
                </a:cubicBezTo>
                <a:lnTo>
                  <a:pt x="9133" y="8573"/>
                </a:lnTo>
                <a:cubicBezTo>
                  <a:pt x="9109" y="8573"/>
                  <a:pt x="9074" y="8561"/>
                  <a:pt x="9038" y="8561"/>
                </a:cubicBezTo>
                <a:lnTo>
                  <a:pt x="7454" y="8561"/>
                </a:lnTo>
                <a:cubicBezTo>
                  <a:pt x="7419" y="8561"/>
                  <a:pt x="7395" y="8561"/>
                  <a:pt x="7359" y="8573"/>
                </a:cubicBezTo>
                <a:lnTo>
                  <a:pt x="7359" y="8442"/>
                </a:lnTo>
                <a:cubicBezTo>
                  <a:pt x="7359" y="8347"/>
                  <a:pt x="7430" y="8276"/>
                  <a:pt x="7526" y="8276"/>
                </a:cubicBezTo>
                <a:close/>
                <a:moveTo>
                  <a:pt x="9883" y="4347"/>
                </a:moveTo>
                <a:cubicBezTo>
                  <a:pt x="10193" y="4347"/>
                  <a:pt x="10443" y="4597"/>
                  <a:pt x="10443" y="4906"/>
                </a:cubicBezTo>
                <a:lnTo>
                  <a:pt x="10443" y="9276"/>
                </a:lnTo>
                <a:lnTo>
                  <a:pt x="9478" y="9276"/>
                </a:lnTo>
                <a:lnTo>
                  <a:pt x="9478" y="9109"/>
                </a:lnTo>
                <a:lnTo>
                  <a:pt x="9764" y="9109"/>
                </a:lnTo>
                <a:cubicBezTo>
                  <a:pt x="10038" y="9109"/>
                  <a:pt x="10264" y="8883"/>
                  <a:pt x="10264" y="8597"/>
                </a:cubicBezTo>
                <a:lnTo>
                  <a:pt x="10264" y="5942"/>
                </a:lnTo>
                <a:cubicBezTo>
                  <a:pt x="10264" y="5847"/>
                  <a:pt x="10193" y="5775"/>
                  <a:pt x="10097" y="5775"/>
                </a:cubicBezTo>
                <a:cubicBezTo>
                  <a:pt x="10014" y="5775"/>
                  <a:pt x="9931" y="5847"/>
                  <a:pt x="9931" y="5942"/>
                </a:cubicBezTo>
                <a:lnTo>
                  <a:pt x="9931" y="8585"/>
                </a:lnTo>
                <a:cubicBezTo>
                  <a:pt x="9931" y="8680"/>
                  <a:pt x="9859" y="8752"/>
                  <a:pt x="9764" y="8752"/>
                </a:cubicBezTo>
                <a:lnTo>
                  <a:pt x="9478" y="8752"/>
                </a:lnTo>
                <a:lnTo>
                  <a:pt x="9478" y="8419"/>
                </a:lnTo>
                <a:cubicBezTo>
                  <a:pt x="9478" y="8157"/>
                  <a:pt x="9252" y="7918"/>
                  <a:pt x="8966" y="7918"/>
                </a:cubicBezTo>
                <a:lnTo>
                  <a:pt x="7526" y="7918"/>
                </a:lnTo>
                <a:cubicBezTo>
                  <a:pt x="7264" y="7918"/>
                  <a:pt x="7026" y="8145"/>
                  <a:pt x="7026" y="8419"/>
                </a:cubicBezTo>
                <a:lnTo>
                  <a:pt x="7026" y="8752"/>
                </a:lnTo>
                <a:lnTo>
                  <a:pt x="4382" y="8752"/>
                </a:lnTo>
                <a:cubicBezTo>
                  <a:pt x="4299" y="8752"/>
                  <a:pt x="4204" y="8680"/>
                  <a:pt x="4204" y="8585"/>
                </a:cubicBezTo>
                <a:lnTo>
                  <a:pt x="4204" y="5121"/>
                </a:lnTo>
                <a:cubicBezTo>
                  <a:pt x="4204" y="5025"/>
                  <a:pt x="4287" y="4942"/>
                  <a:pt x="4382" y="4942"/>
                </a:cubicBezTo>
                <a:lnTo>
                  <a:pt x="9740" y="4942"/>
                </a:lnTo>
                <a:cubicBezTo>
                  <a:pt x="9836" y="4942"/>
                  <a:pt x="9919" y="5013"/>
                  <a:pt x="9919" y="5121"/>
                </a:cubicBezTo>
                <a:lnTo>
                  <a:pt x="9919" y="5251"/>
                </a:lnTo>
                <a:cubicBezTo>
                  <a:pt x="9919" y="5347"/>
                  <a:pt x="10002" y="5418"/>
                  <a:pt x="10086" y="5418"/>
                </a:cubicBezTo>
                <a:cubicBezTo>
                  <a:pt x="10181" y="5418"/>
                  <a:pt x="10252" y="5347"/>
                  <a:pt x="10252" y="5251"/>
                </a:cubicBezTo>
                <a:lnTo>
                  <a:pt x="10252" y="5121"/>
                </a:lnTo>
                <a:cubicBezTo>
                  <a:pt x="10252" y="4835"/>
                  <a:pt x="10026" y="4609"/>
                  <a:pt x="9740" y="4609"/>
                </a:cubicBezTo>
                <a:lnTo>
                  <a:pt x="4382" y="4609"/>
                </a:lnTo>
                <a:cubicBezTo>
                  <a:pt x="4109" y="4609"/>
                  <a:pt x="3882" y="4835"/>
                  <a:pt x="3882" y="5121"/>
                </a:cubicBezTo>
                <a:lnTo>
                  <a:pt x="3882" y="8585"/>
                </a:lnTo>
                <a:cubicBezTo>
                  <a:pt x="3882" y="8871"/>
                  <a:pt x="4109" y="9097"/>
                  <a:pt x="4382" y="9097"/>
                </a:cubicBezTo>
                <a:lnTo>
                  <a:pt x="7026" y="9097"/>
                </a:lnTo>
                <a:lnTo>
                  <a:pt x="7026" y="9252"/>
                </a:lnTo>
                <a:lnTo>
                  <a:pt x="3716" y="9252"/>
                </a:lnTo>
                <a:lnTo>
                  <a:pt x="3716" y="4906"/>
                </a:lnTo>
                <a:cubicBezTo>
                  <a:pt x="3716" y="4597"/>
                  <a:pt x="3966" y="4347"/>
                  <a:pt x="4287" y="4347"/>
                </a:cubicBezTo>
                <a:close/>
                <a:moveTo>
                  <a:pt x="7038" y="9597"/>
                </a:moveTo>
                <a:lnTo>
                  <a:pt x="7038" y="10002"/>
                </a:lnTo>
                <a:lnTo>
                  <a:pt x="3549" y="10002"/>
                </a:lnTo>
                <a:cubicBezTo>
                  <a:pt x="3539" y="10003"/>
                  <a:pt x="3529" y="10004"/>
                  <a:pt x="3520" y="10004"/>
                </a:cubicBezTo>
                <a:cubicBezTo>
                  <a:pt x="3434" y="10004"/>
                  <a:pt x="3351" y="9959"/>
                  <a:pt x="3287" y="9895"/>
                </a:cubicBezTo>
                <a:cubicBezTo>
                  <a:pt x="3216" y="9823"/>
                  <a:pt x="3168" y="9716"/>
                  <a:pt x="3168" y="9609"/>
                </a:cubicBezTo>
                <a:cubicBezTo>
                  <a:pt x="3168" y="9597"/>
                  <a:pt x="3168" y="9597"/>
                  <a:pt x="3180" y="9597"/>
                </a:cubicBezTo>
                <a:close/>
                <a:moveTo>
                  <a:pt x="10990" y="9609"/>
                </a:moveTo>
                <a:lnTo>
                  <a:pt x="10990" y="9633"/>
                </a:lnTo>
                <a:cubicBezTo>
                  <a:pt x="10979" y="9835"/>
                  <a:pt x="10812" y="10014"/>
                  <a:pt x="10598" y="10014"/>
                </a:cubicBezTo>
                <a:lnTo>
                  <a:pt x="9478" y="10014"/>
                </a:lnTo>
                <a:lnTo>
                  <a:pt x="9478" y="9609"/>
                </a:lnTo>
                <a:close/>
                <a:moveTo>
                  <a:pt x="9050" y="8883"/>
                </a:moveTo>
                <a:cubicBezTo>
                  <a:pt x="9085" y="8883"/>
                  <a:pt x="9133" y="8931"/>
                  <a:pt x="9133" y="8978"/>
                </a:cubicBezTo>
                <a:lnTo>
                  <a:pt x="9133" y="10240"/>
                </a:lnTo>
                <a:cubicBezTo>
                  <a:pt x="9133" y="10288"/>
                  <a:pt x="9085" y="10324"/>
                  <a:pt x="9050" y="10324"/>
                </a:cubicBezTo>
                <a:lnTo>
                  <a:pt x="7454" y="10324"/>
                </a:lnTo>
                <a:cubicBezTo>
                  <a:pt x="7407" y="10324"/>
                  <a:pt x="7359" y="10288"/>
                  <a:pt x="7359" y="10240"/>
                </a:cubicBezTo>
                <a:lnTo>
                  <a:pt x="7359" y="10181"/>
                </a:lnTo>
                <a:lnTo>
                  <a:pt x="7359" y="8978"/>
                </a:lnTo>
                <a:cubicBezTo>
                  <a:pt x="7359" y="8931"/>
                  <a:pt x="7407" y="8883"/>
                  <a:pt x="7454" y="8883"/>
                </a:cubicBezTo>
                <a:close/>
                <a:moveTo>
                  <a:pt x="9133" y="10645"/>
                </a:moveTo>
                <a:lnTo>
                  <a:pt x="9133" y="10776"/>
                </a:lnTo>
                <a:cubicBezTo>
                  <a:pt x="9133" y="10859"/>
                  <a:pt x="9062" y="10943"/>
                  <a:pt x="8966" y="10943"/>
                </a:cubicBezTo>
                <a:lnTo>
                  <a:pt x="7526" y="10943"/>
                </a:lnTo>
                <a:cubicBezTo>
                  <a:pt x="7442" y="10943"/>
                  <a:pt x="7359" y="10859"/>
                  <a:pt x="7359" y="10776"/>
                </a:cubicBezTo>
                <a:lnTo>
                  <a:pt x="7359" y="10645"/>
                </a:lnTo>
                <a:cubicBezTo>
                  <a:pt x="7395" y="10645"/>
                  <a:pt x="7419" y="10657"/>
                  <a:pt x="7454" y="10657"/>
                </a:cubicBezTo>
                <a:lnTo>
                  <a:pt x="9050" y="10657"/>
                </a:lnTo>
                <a:cubicBezTo>
                  <a:pt x="9074" y="10657"/>
                  <a:pt x="9109" y="10657"/>
                  <a:pt x="9133" y="10645"/>
                </a:cubicBezTo>
                <a:close/>
                <a:moveTo>
                  <a:pt x="858" y="1"/>
                </a:moveTo>
                <a:cubicBezTo>
                  <a:pt x="382" y="1"/>
                  <a:pt x="1" y="382"/>
                  <a:pt x="1" y="858"/>
                </a:cubicBezTo>
                <a:lnTo>
                  <a:pt x="1" y="5561"/>
                </a:lnTo>
                <a:cubicBezTo>
                  <a:pt x="1" y="6037"/>
                  <a:pt x="382" y="6430"/>
                  <a:pt x="858" y="6430"/>
                </a:cubicBezTo>
                <a:lnTo>
                  <a:pt x="1334" y="6430"/>
                </a:lnTo>
                <a:cubicBezTo>
                  <a:pt x="1430" y="6430"/>
                  <a:pt x="1501" y="6359"/>
                  <a:pt x="1501" y="6264"/>
                </a:cubicBezTo>
                <a:cubicBezTo>
                  <a:pt x="1501" y="6180"/>
                  <a:pt x="1430" y="6097"/>
                  <a:pt x="1334" y="6097"/>
                </a:cubicBezTo>
                <a:lnTo>
                  <a:pt x="858" y="6097"/>
                </a:lnTo>
                <a:cubicBezTo>
                  <a:pt x="572" y="6097"/>
                  <a:pt x="334" y="5859"/>
                  <a:pt x="334" y="5585"/>
                </a:cubicBezTo>
                <a:lnTo>
                  <a:pt x="334" y="882"/>
                </a:lnTo>
                <a:cubicBezTo>
                  <a:pt x="334" y="596"/>
                  <a:pt x="572" y="358"/>
                  <a:pt x="858" y="358"/>
                </a:cubicBezTo>
                <a:lnTo>
                  <a:pt x="8062" y="358"/>
                </a:lnTo>
                <a:cubicBezTo>
                  <a:pt x="8347" y="358"/>
                  <a:pt x="8585" y="596"/>
                  <a:pt x="8585" y="882"/>
                </a:cubicBezTo>
                <a:lnTo>
                  <a:pt x="8585" y="4001"/>
                </a:lnTo>
                <a:lnTo>
                  <a:pt x="8478" y="4001"/>
                </a:lnTo>
                <a:lnTo>
                  <a:pt x="8478" y="1215"/>
                </a:lnTo>
                <a:cubicBezTo>
                  <a:pt x="8478" y="822"/>
                  <a:pt x="8157" y="489"/>
                  <a:pt x="7752" y="489"/>
                </a:cubicBezTo>
                <a:lnTo>
                  <a:pt x="1168" y="489"/>
                </a:lnTo>
                <a:cubicBezTo>
                  <a:pt x="775" y="489"/>
                  <a:pt x="442" y="822"/>
                  <a:pt x="442" y="1215"/>
                </a:cubicBezTo>
                <a:lnTo>
                  <a:pt x="442" y="4597"/>
                </a:lnTo>
                <a:cubicBezTo>
                  <a:pt x="442" y="5001"/>
                  <a:pt x="775" y="5323"/>
                  <a:pt x="1168" y="5323"/>
                </a:cubicBezTo>
                <a:lnTo>
                  <a:pt x="3370" y="5323"/>
                </a:lnTo>
                <a:lnTo>
                  <a:pt x="3370" y="6085"/>
                </a:lnTo>
                <a:lnTo>
                  <a:pt x="2001" y="6085"/>
                </a:lnTo>
                <a:cubicBezTo>
                  <a:pt x="1918" y="6085"/>
                  <a:pt x="1846" y="6156"/>
                  <a:pt x="1846" y="6252"/>
                </a:cubicBezTo>
                <a:cubicBezTo>
                  <a:pt x="1846" y="6335"/>
                  <a:pt x="1918" y="6418"/>
                  <a:pt x="2001" y="6418"/>
                </a:cubicBezTo>
                <a:lnTo>
                  <a:pt x="3109" y="6418"/>
                </a:lnTo>
                <a:lnTo>
                  <a:pt x="2811" y="6978"/>
                </a:lnTo>
                <a:lnTo>
                  <a:pt x="2656" y="6978"/>
                </a:lnTo>
                <a:cubicBezTo>
                  <a:pt x="2561" y="6978"/>
                  <a:pt x="2454" y="7026"/>
                  <a:pt x="2358" y="7097"/>
                </a:cubicBezTo>
                <a:cubicBezTo>
                  <a:pt x="2287" y="7168"/>
                  <a:pt x="2239" y="7276"/>
                  <a:pt x="2239" y="7395"/>
                </a:cubicBezTo>
                <a:cubicBezTo>
                  <a:pt x="2239" y="7621"/>
                  <a:pt x="2418" y="7811"/>
                  <a:pt x="2656" y="7811"/>
                </a:cubicBezTo>
                <a:lnTo>
                  <a:pt x="3394" y="7811"/>
                </a:lnTo>
                <a:lnTo>
                  <a:pt x="3394" y="9276"/>
                </a:lnTo>
                <a:lnTo>
                  <a:pt x="3192" y="9276"/>
                </a:lnTo>
                <a:cubicBezTo>
                  <a:pt x="3001" y="9276"/>
                  <a:pt x="2835" y="9431"/>
                  <a:pt x="2835" y="9633"/>
                </a:cubicBezTo>
                <a:cubicBezTo>
                  <a:pt x="2835" y="9823"/>
                  <a:pt x="2918" y="10002"/>
                  <a:pt x="3049" y="10145"/>
                </a:cubicBezTo>
                <a:cubicBezTo>
                  <a:pt x="3180" y="10288"/>
                  <a:pt x="3370" y="10359"/>
                  <a:pt x="3573" y="10359"/>
                </a:cubicBezTo>
                <a:lnTo>
                  <a:pt x="7049" y="10359"/>
                </a:lnTo>
                <a:lnTo>
                  <a:pt x="7049" y="10788"/>
                </a:lnTo>
                <a:cubicBezTo>
                  <a:pt x="7049" y="11062"/>
                  <a:pt x="7276" y="11300"/>
                  <a:pt x="7550" y="11300"/>
                </a:cubicBezTo>
                <a:lnTo>
                  <a:pt x="9002" y="11300"/>
                </a:lnTo>
                <a:cubicBezTo>
                  <a:pt x="9264" y="11300"/>
                  <a:pt x="9502" y="11074"/>
                  <a:pt x="9502" y="10788"/>
                </a:cubicBezTo>
                <a:lnTo>
                  <a:pt x="9502" y="10359"/>
                </a:lnTo>
                <a:lnTo>
                  <a:pt x="10621" y="10359"/>
                </a:lnTo>
                <a:cubicBezTo>
                  <a:pt x="11026" y="10359"/>
                  <a:pt x="11348" y="10026"/>
                  <a:pt x="11348" y="9633"/>
                </a:cubicBezTo>
                <a:cubicBezTo>
                  <a:pt x="11324" y="9526"/>
                  <a:pt x="11276" y="9431"/>
                  <a:pt x="11217" y="9371"/>
                </a:cubicBezTo>
                <a:cubicBezTo>
                  <a:pt x="11157" y="9312"/>
                  <a:pt x="11074" y="9276"/>
                  <a:pt x="10967" y="9276"/>
                </a:cubicBezTo>
                <a:lnTo>
                  <a:pt x="10776" y="9276"/>
                </a:lnTo>
                <a:lnTo>
                  <a:pt x="10776" y="4906"/>
                </a:lnTo>
                <a:cubicBezTo>
                  <a:pt x="10776" y="4418"/>
                  <a:pt x="10371" y="4013"/>
                  <a:pt x="9883" y="4013"/>
                </a:cubicBezTo>
                <a:lnTo>
                  <a:pt x="8931" y="4013"/>
                </a:lnTo>
                <a:lnTo>
                  <a:pt x="8931" y="858"/>
                </a:lnTo>
                <a:cubicBezTo>
                  <a:pt x="8931" y="382"/>
                  <a:pt x="8538" y="1"/>
                  <a:pt x="8062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0331;p65">
            <a:extLst>
              <a:ext uri="{FF2B5EF4-FFF2-40B4-BE49-F238E27FC236}">
                <a16:creationId xmlns:a16="http://schemas.microsoft.com/office/drawing/2014/main" id="{2352081F-8A44-4FF6-B4B3-2C73DF7082B3}"/>
              </a:ext>
            </a:extLst>
          </p:cNvPr>
          <p:cNvGrpSpPr/>
          <p:nvPr/>
        </p:nvGrpSpPr>
        <p:grpSpPr>
          <a:xfrm>
            <a:off x="3908579" y="2829262"/>
            <a:ext cx="1884195" cy="1633982"/>
            <a:chOff x="1289311" y="2926222"/>
            <a:chExt cx="408156" cy="299783"/>
          </a:xfrm>
        </p:grpSpPr>
        <p:sp>
          <p:nvSpPr>
            <p:cNvPr id="19" name="Google Shape;10332;p65">
              <a:extLst>
                <a:ext uri="{FF2B5EF4-FFF2-40B4-BE49-F238E27FC236}">
                  <a16:creationId xmlns:a16="http://schemas.microsoft.com/office/drawing/2014/main" id="{9D5E8805-40BD-4C12-8148-C2FCA7050650}"/>
                </a:ext>
              </a:extLst>
            </p:cNvPr>
            <p:cNvSpPr/>
            <p:nvPr/>
          </p:nvSpPr>
          <p:spPr>
            <a:xfrm>
              <a:off x="1334029" y="2952385"/>
              <a:ext cx="318339" cy="216395"/>
            </a:xfrm>
            <a:custGeom>
              <a:avLst/>
              <a:gdLst/>
              <a:ahLst/>
              <a:cxnLst/>
              <a:rect l="l" t="t" r="r" b="b"/>
              <a:pathLst>
                <a:path w="10002" h="6799" extrusionOk="0">
                  <a:moveTo>
                    <a:pt x="3203" y="1369"/>
                  </a:moveTo>
                  <a:cubicBezTo>
                    <a:pt x="3429" y="1369"/>
                    <a:pt x="3620" y="1548"/>
                    <a:pt x="3620" y="1786"/>
                  </a:cubicBezTo>
                  <a:lnTo>
                    <a:pt x="3620" y="2179"/>
                  </a:lnTo>
                  <a:cubicBezTo>
                    <a:pt x="3620" y="2524"/>
                    <a:pt x="3334" y="2798"/>
                    <a:pt x="3012" y="2798"/>
                  </a:cubicBezTo>
                  <a:cubicBezTo>
                    <a:pt x="2679" y="2798"/>
                    <a:pt x="2381" y="2524"/>
                    <a:pt x="2381" y="2179"/>
                  </a:cubicBezTo>
                  <a:lnTo>
                    <a:pt x="2381" y="1786"/>
                  </a:lnTo>
                  <a:cubicBezTo>
                    <a:pt x="2381" y="1560"/>
                    <a:pt x="2560" y="1369"/>
                    <a:pt x="2798" y="1369"/>
                  </a:cubicBezTo>
                  <a:close/>
                  <a:moveTo>
                    <a:pt x="8013" y="1191"/>
                  </a:moveTo>
                  <a:cubicBezTo>
                    <a:pt x="8132" y="1191"/>
                    <a:pt x="8215" y="1274"/>
                    <a:pt x="8215" y="1393"/>
                  </a:cubicBezTo>
                  <a:lnTo>
                    <a:pt x="8215" y="1989"/>
                  </a:lnTo>
                  <a:cubicBezTo>
                    <a:pt x="8215" y="2060"/>
                    <a:pt x="8168" y="2131"/>
                    <a:pt x="8108" y="2167"/>
                  </a:cubicBezTo>
                  <a:cubicBezTo>
                    <a:pt x="8061" y="2203"/>
                    <a:pt x="8025" y="2262"/>
                    <a:pt x="8025" y="2334"/>
                  </a:cubicBezTo>
                  <a:lnTo>
                    <a:pt x="8025" y="2632"/>
                  </a:lnTo>
                  <a:cubicBezTo>
                    <a:pt x="8025" y="2715"/>
                    <a:pt x="8085" y="2798"/>
                    <a:pt x="8168" y="2810"/>
                  </a:cubicBezTo>
                  <a:lnTo>
                    <a:pt x="8680" y="2929"/>
                  </a:lnTo>
                  <a:cubicBezTo>
                    <a:pt x="8763" y="2953"/>
                    <a:pt x="8847" y="3036"/>
                    <a:pt x="8847" y="3132"/>
                  </a:cubicBezTo>
                  <a:lnTo>
                    <a:pt x="8847" y="3191"/>
                  </a:lnTo>
                  <a:lnTo>
                    <a:pt x="6799" y="3191"/>
                  </a:lnTo>
                  <a:lnTo>
                    <a:pt x="6799" y="3132"/>
                  </a:lnTo>
                  <a:cubicBezTo>
                    <a:pt x="6799" y="3024"/>
                    <a:pt x="6858" y="2953"/>
                    <a:pt x="6965" y="2929"/>
                  </a:cubicBezTo>
                  <a:lnTo>
                    <a:pt x="7477" y="2810"/>
                  </a:lnTo>
                  <a:cubicBezTo>
                    <a:pt x="7561" y="2798"/>
                    <a:pt x="7620" y="2715"/>
                    <a:pt x="7620" y="2632"/>
                  </a:cubicBezTo>
                  <a:lnTo>
                    <a:pt x="7620" y="2334"/>
                  </a:lnTo>
                  <a:cubicBezTo>
                    <a:pt x="7596" y="2274"/>
                    <a:pt x="7561" y="2215"/>
                    <a:pt x="7501" y="2167"/>
                  </a:cubicBezTo>
                  <a:cubicBezTo>
                    <a:pt x="7430" y="2120"/>
                    <a:pt x="7406" y="2060"/>
                    <a:pt x="7406" y="1989"/>
                  </a:cubicBezTo>
                  <a:lnTo>
                    <a:pt x="7406" y="1393"/>
                  </a:lnTo>
                  <a:cubicBezTo>
                    <a:pt x="7406" y="1274"/>
                    <a:pt x="7489" y="1191"/>
                    <a:pt x="7608" y="1191"/>
                  </a:cubicBezTo>
                  <a:close/>
                  <a:moveTo>
                    <a:pt x="9620" y="369"/>
                  </a:moveTo>
                  <a:lnTo>
                    <a:pt x="9620" y="3191"/>
                  </a:lnTo>
                  <a:lnTo>
                    <a:pt x="9192" y="3191"/>
                  </a:lnTo>
                  <a:lnTo>
                    <a:pt x="9192" y="3132"/>
                  </a:lnTo>
                  <a:cubicBezTo>
                    <a:pt x="9192" y="2870"/>
                    <a:pt x="9013" y="2632"/>
                    <a:pt x="8739" y="2572"/>
                  </a:cubicBezTo>
                  <a:lnTo>
                    <a:pt x="8382" y="2477"/>
                  </a:lnTo>
                  <a:lnTo>
                    <a:pt x="8382" y="2417"/>
                  </a:lnTo>
                  <a:cubicBezTo>
                    <a:pt x="8501" y="2322"/>
                    <a:pt x="8573" y="2155"/>
                    <a:pt x="8573" y="1977"/>
                  </a:cubicBezTo>
                  <a:lnTo>
                    <a:pt x="8573" y="1381"/>
                  </a:lnTo>
                  <a:cubicBezTo>
                    <a:pt x="8573" y="1048"/>
                    <a:pt x="8311" y="786"/>
                    <a:pt x="7977" y="786"/>
                  </a:cubicBezTo>
                  <a:lnTo>
                    <a:pt x="7584" y="786"/>
                  </a:lnTo>
                  <a:cubicBezTo>
                    <a:pt x="7251" y="786"/>
                    <a:pt x="6989" y="1048"/>
                    <a:pt x="6989" y="1381"/>
                  </a:cubicBezTo>
                  <a:lnTo>
                    <a:pt x="6989" y="1977"/>
                  </a:lnTo>
                  <a:cubicBezTo>
                    <a:pt x="6989" y="2143"/>
                    <a:pt x="7061" y="2298"/>
                    <a:pt x="7180" y="2417"/>
                  </a:cubicBezTo>
                  <a:lnTo>
                    <a:pt x="7180" y="2477"/>
                  </a:lnTo>
                  <a:lnTo>
                    <a:pt x="6822" y="2572"/>
                  </a:lnTo>
                  <a:cubicBezTo>
                    <a:pt x="6549" y="2632"/>
                    <a:pt x="6370" y="2870"/>
                    <a:pt x="6370" y="3132"/>
                  </a:cubicBezTo>
                  <a:lnTo>
                    <a:pt x="6370" y="3191"/>
                  </a:lnTo>
                  <a:lnTo>
                    <a:pt x="5941" y="3191"/>
                  </a:lnTo>
                  <a:lnTo>
                    <a:pt x="5941" y="369"/>
                  </a:lnTo>
                  <a:close/>
                  <a:moveTo>
                    <a:pt x="3227" y="3179"/>
                  </a:moveTo>
                  <a:lnTo>
                    <a:pt x="3227" y="3274"/>
                  </a:lnTo>
                  <a:cubicBezTo>
                    <a:pt x="3203" y="3346"/>
                    <a:pt x="3239" y="3405"/>
                    <a:pt x="3262" y="3465"/>
                  </a:cubicBezTo>
                  <a:lnTo>
                    <a:pt x="3012" y="3715"/>
                  </a:lnTo>
                  <a:lnTo>
                    <a:pt x="3001" y="3715"/>
                  </a:lnTo>
                  <a:lnTo>
                    <a:pt x="2739" y="3465"/>
                  </a:lnTo>
                  <a:cubicBezTo>
                    <a:pt x="2774" y="3405"/>
                    <a:pt x="2798" y="3346"/>
                    <a:pt x="2798" y="3274"/>
                  </a:cubicBezTo>
                  <a:lnTo>
                    <a:pt x="2798" y="3179"/>
                  </a:lnTo>
                  <a:close/>
                  <a:moveTo>
                    <a:pt x="3572" y="3667"/>
                  </a:moveTo>
                  <a:lnTo>
                    <a:pt x="3953" y="3822"/>
                  </a:lnTo>
                  <a:cubicBezTo>
                    <a:pt x="4108" y="3882"/>
                    <a:pt x="4215" y="4048"/>
                    <a:pt x="4215" y="4203"/>
                  </a:cubicBezTo>
                  <a:lnTo>
                    <a:pt x="4215" y="5394"/>
                  </a:lnTo>
                  <a:cubicBezTo>
                    <a:pt x="4215" y="5513"/>
                    <a:pt x="4132" y="5608"/>
                    <a:pt x="4013" y="5608"/>
                  </a:cubicBezTo>
                  <a:lnTo>
                    <a:pt x="3191" y="5608"/>
                  </a:lnTo>
                  <a:lnTo>
                    <a:pt x="3191" y="5382"/>
                  </a:lnTo>
                  <a:lnTo>
                    <a:pt x="3608" y="5382"/>
                  </a:lnTo>
                  <a:cubicBezTo>
                    <a:pt x="3715" y="5382"/>
                    <a:pt x="3798" y="5299"/>
                    <a:pt x="3798" y="5191"/>
                  </a:cubicBezTo>
                  <a:lnTo>
                    <a:pt x="3798" y="4596"/>
                  </a:lnTo>
                  <a:cubicBezTo>
                    <a:pt x="3798" y="4489"/>
                    <a:pt x="3715" y="4406"/>
                    <a:pt x="3608" y="4406"/>
                  </a:cubicBezTo>
                  <a:cubicBezTo>
                    <a:pt x="3501" y="4406"/>
                    <a:pt x="3417" y="4489"/>
                    <a:pt x="3417" y="4596"/>
                  </a:cubicBezTo>
                  <a:lnTo>
                    <a:pt x="3417" y="5013"/>
                  </a:lnTo>
                  <a:lnTo>
                    <a:pt x="2584" y="5013"/>
                  </a:lnTo>
                  <a:lnTo>
                    <a:pt x="2584" y="4596"/>
                  </a:lnTo>
                  <a:cubicBezTo>
                    <a:pt x="2584" y="4489"/>
                    <a:pt x="2489" y="4406"/>
                    <a:pt x="2381" y="4406"/>
                  </a:cubicBezTo>
                  <a:cubicBezTo>
                    <a:pt x="2286" y="4406"/>
                    <a:pt x="2191" y="4489"/>
                    <a:pt x="2191" y="4596"/>
                  </a:cubicBezTo>
                  <a:lnTo>
                    <a:pt x="2191" y="5191"/>
                  </a:lnTo>
                  <a:cubicBezTo>
                    <a:pt x="2191" y="5299"/>
                    <a:pt x="2286" y="5382"/>
                    <a:pt x="2381" y="5382"/>
                  </a:cubicBezTo>
                  <a:lnTo>
                    <a:pt x="2798" y="5382"/>
                  </a:lnTo>
                  <a:lnTo>
                    <a:pt x="2798" y="5608"/>
                  </a:lnTo>
                  <a:lnTo>
                    <a:pt x="1989" y="5608"/>
                  </a:lnTo>
                  <a:cubicBezTo>
                    <a:pt x="1869" y="5608"/>
                    <a:pt x="1774" y="5513"/>
                    <a:pt x="1774" y="5394"/>
                  </a:cubicBezTo>
                  <a:lnTo>
                    <a:pt x="1774" y="4203"/>
                  </a:lnTo>
                  <a:cubicBezTo>
                    <a:pt x="1774" y="4048"/>
                    <a:pt x="1881" y="3882"/>
                    <a:pt x="2048" y="3822"/>
                  </a:cubicBezTo>
                  <a:lnTo>
                    <a:pt x="2417" y="3667"/>
                  </a:lnTo>
                  <a:lnTo>
                    <a:pt x="2727" y="3989"/>
                  </a:lnTo>
                  <a:cubicBezTo>
                    <a:pt x="2798" y="4060"/>
                    <a:pt x="2905" y="4108"/>
                    <a:pt x="3001" y="4108"/>
                  </a:cubicBezTo>
                  <a:cubicBezTo>
                    <a:pt x="3096" y="4108"/>
                    <a:pt x="3191" y="4060"/>
                    <a:pt x="3262" y="3989"/>
                  </a:cubicBezTo>
                  <a:lnTo>
                    <a:pt x="3572" y="3667"/>
                  </a:lnTo>
                  <a:close/>
                  <a:moveTo>
                    <a:pt x="5632" y="5596"/>
                  </a:moveTo>
                  <a:lnTo>
                    <a:pt x="5632" y="6406"/>
                  </a:lnTo>
                  <a:lnTo>
                    <a:pt x="381" y="6406"/>
                  </a:lnTo>
                  <a:lnTo>
                    <a:pt x="381" y="5596"/>
                  </a:lnTo>
                  <a:lnTo>
                    <a:pt x="1429" y="5596"/>
                  </a:lnTo>
                  <a:cubicBezTo>
                    <a:pt x="1512" y="5834"/>
                    <a:pt x="1727" y="5989"/>
                    <a:pt x="2000" y="5989"/>
                  </a:cubicBezTo>
                  <a:lnTo>
                    <a:pt x="4013" y="5989"/>
                  </a:lnTo>
                  <a:cubicBezTo>
                    <a:pt x="4263" y="5989"/>
                    <a:pt x="4489" y="5834"/>
                    <a:pt x="4572" y="5596"/>
                  </a:cubicBezTo>
                  <a:close/>
                  <a:moveTo>
                    <a:pt x="8025" y="4406"/>
                  </a:moveTo>
                  <a:cubicBezTo>
                    <a:pt x="8144" y="4406"/>
                    <a:pt x="8227" y="4489"/>
                    <a:pt x="8227" y="4608"/>
                  </a:cubicBezTo>
                  <a:lnTo>
                    <a:pt x="8227" y="5203"/>
                  </a:lnTo>
                  <a:cubicBezTo>
                    <a:pt x="8227" y="5275"/>
                    <a:pt x="8192" y="5358"/>
                    <a:pt x="8132" y="5382"/>
                  </a:cubicBezTo>
                  <a:cubicBezTo>
                    <a:pt x="8073" y="5418"/>
                    <a:pt x="8037" y="5477"/>
                    <a:pt x="8037" y="5549"/>
                  </a:cubicBezTo>
                  <a:lnTo>
                    <a:pt x="8037" y="5846"/>
                  </a:lnTo>
                  <a:cubicBezTo>
                    <a:pt x="8037" y="5930"/>
                    <a:pt x="8096" y="6013"/>
                    <a:pt x="8192" y="6025"/>
                  </a:cubicBezTo>
                  <a:lnTo>
                    <a:pt x="8692" y="6144"/>
                  </a:lnTo>
                  <a:cubicBezTo>
                    <a:pt x="8787" y="6168"/>
                    <a:pt x="8858" y="6251"/>
                    <a:pt x="8858" y="6346"/>
                  </a:cubicBezTo>
                  <a:lnTo>
                    <a:pt x="8858" y="6406"/>
                  </a:lnTo>
                  <a:lnTo>
                    <a:pt x="6787" y="6406"/>
                  </a:lnTo>
                  <a:lnTo>
                    <a:pt x="6787" y="6346"/>
                  </a:lnTo>
                  <a:cubicBezTo>
                    <a:pt x="6787" y="6251"/>
                    <a:pt x="6846" y="6168"/>
                    <a:pt x="6953" y="6144"/>
                  </a:cubicBezTo>
                  <a:lnTo>
                    <a:pt x="7465" y="6025"/>
                  </a:lnTo>
                  <a:cubicBezTo>
                    <a:pt x="7549" y="6013"/>
                    <a:pt x="7608" y="5930"/>
                    <a:pt x="7608" y="5846"/>
                  </a:cubicBezTo>
                  <a:lnTo>
                    <a:pt x="7608" y="5549"/>
                  </a:lnTo>
                  <a:cubicBezTo>
                    <a:pt x="7608" y="5489"/>
                    <a:pt x="7584" y="5418"/>
                    <a:pt x="7513" y="5382"/>
                  </a:cubicBezTo>
                  <a:cubicBezTo>
                    <a:pt x="7442" y="5334"/>
                    <a:pt x="7418" y="5275"/>
                    <a:pt x="7418" y="5203"/>
                  </a:cubicBezTo>
                  <a:lnTo>
                    <a:pt x="7418" y="4608"/>
                  </a:lnTo>
                  <a:cubicBezTo>
                    <a:pt x="7418" y="4489"/>
                    <a:pt x="7501" y="4406"/>
                    <a:pt x="7620" y="4406"/>
                  </a:cubicBezTo>
                  <a:close/>
                  <a:moveTo>
                    <a:pt x="9585" y="3584"/>
                  </a:moveTo>
                  <a:lnTo>
                    <a:pt x="9585" y="6406"/>
                  </a:lnTo>
                  <a:lnTo>
                    <a:pt x="9204" y="6406"/>
                  </a:lnTo>
                  <a:lnTo>
                    <a:pt x="9204" y="6346"/>
                  </a:lnTo>
                  <a:cubicBezTo>
                    <a:pt x="9204" y="6084"/>
                    <a:pt x="9025" y="5846"/>
                    <a:pt x="8751" y="5787"/>
                  </a:cubicBezTo>
                  <a:lnTo>
                    <a:pt x="8394" y="5691"/>
                  </a:lnTo>
                  <a:lnTo>
                    <a:pt x="8394" y="5632"/>
                  </a:lnTo>
                  <a:cubicBezTo>
                    <a:pt x="8513" y="5537"/>
                    <a:pt x="8596" y="5370"/>
                    <a:pt x="8596" y="5191"/>
                  </a:cubicBezTo>
                  <a:lnTo>
                    <a:pt x="8596" y="4596"/>
                  </a:lnTo>
                  <a:cubicBezTo>
                    <a:pt x="8596" y="4263"/>
                    <a:pt x="8323" y="4001"/>
                    <a:pt x="8001" y="4001"/>
                  </a:cubicBezTo>
                  <a:lnTo>
                    <a:pt x="7596" y="4001"/>
                  </a:lnTo>
                  <a:cubicBezTo>
                    <a:pt x="7263" y="4001"/>
                    <a:pt x="7001" y="4263"/>
                    <a:pt x="7001" y="4596"/>
                  </a:cubicBezTo>
                  <a:lnTo>
                    <a:pt x="7001" y="5191"/>
                  </a:lnTo>
                  <a:cubicBezTo>
                    <a:pt x="7001" y="5358"/>
                    <a:pt x="7072" y="5513"/>
                    <a:pt x="7192" y="5632"/>
                  </a:cubicBezTo>
                  <a:lnTo>
                    <a:pt x="7192" y="5691"/>
                  </a:lnTo>
                  <a:lnTo>
                    <a:pt x="6834" y="5787"/>
                  </a:lnTo>
                  <a:cubicBezTo>
                    <a:pt x="6572" y="5846"/>
                    <a:pt x="6394" y="6084"/>
                    <a:pt x="6394" y="6346"/>
                  </a:cubicBezTo>
                  <a:lnTo>
                    <a:pt x="6394" y="6406"/>
                  </a:lnTo>
                  <a:lnTo>
                    <a:pt x="5953" y="6406"/>
                  </a:lnTo>
                  <a:lnTo>
                    <a:pt x="5953" y="3584"/>
                  </a:lnTo>
                  <a:close/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6596"/>
                  </a:lnTo>
                  <a:cubicBezTo>
                    <a:pt x="0" y="6703"/>
                    <a:pt x="95" y="6799"/>
                    <a:pt x="203" y="6799"/>
                  </a:cubicBezTo>
                  <a:lnTo>
                    <a:pt x="9811" y="6799"/>
                  </a:lnTo>
                  <a:cubicBezTo>
                    <a:pt x="9918" y="6799"/>
                    <a:pt x="10001" y="6703"/>
                    <a:pt x="10001" y="6596"/>
                  </a:cubicBezTo>
                  <a:lnTo>
                    <a:pt x="10001" y="191"/>
                  </a:lnTo>
                  <a:cubicBezTo>
                    <a:pt x="10001" y="84"/>
                    <a:pt x="9918" y="0"/>
                    <a:pt x="9811" y="0"/>
                  </a:cubicBezTo>
                  <a:lnTo>
                    <a:pt x="1584" y="0"/>
                  </a:lnTo>
                  <a:cubicBezTo>
                    <a:pt x="1477" y="0"/>
                    <a:pt x="1381" y="84"/>
                    <a:pt x="1381" y="191"/>
                  </a:cubicBezTo>
                  <a:cubicBezTo>
                    <a:pt x="1381" y="286"/>
                    <a:pt x="1477" y="381"/>
                    <a:pt x="1584" y="381"/>
                  </a:cubicBezTo>
                  <a:lnTo>
                    <a:pt x="5596" y="381"/>
                  </a:lnTo>
                  <a:lnTo>
                    <a:pt x="5596" y="5215"/>
                  </a:lnTo>
                  <a:lnTo>
                    <a:pt x="4572" y="5215"/>
                  </a:lnTo>
                  <a:lnTo>
                    <a:pt x="4572" y="4203"/>
                  </a:lnTo>
                  <a:cubicBezTo>
                    <a:pt x="4572" y="3882"/>
                    <a:pt x="4370" y="3584"/>
                    <a:pt x="4072" y="3477"/>
                  </a:cubicBezTo>
                  <a:lnTo>
                    <a:pt x="3572" y="3286"/>
                  </a:lnTo>
                  <a:lnTo>
                    <a:pt x="3572" y="3274"/>
                  </a:lnTo>
                  <a:lnTo>
                    <a:pt x="3572" y="2989"/>
                  </a:lnTo>
                  <a:cubicBezTo>
                    <a:pt x="3810" y="2810"/>
                    <a:pt x="3977" y="2512"/>
                    <a:pt x="3977" y="2203"/>
                  </a:cubicBezTo>
                  <a:lnTo>
                    <a:pt x="3977" y="1798"/>
                  </a:lnTo>
                  <a:cubicBezTo>
                    <a:pt x="3977" y="1369"/>
                    <a:pt x="3620" y="1012"/>
                    <a:pt x="3191" y="1012"/>
                  </a:cubicBezTo>
                  <a:lnTo>
                    <a:pt x="2786" y="1012"/>
                  </a:lnTo>
                  <a:cubicBezTo>
                    <a:pt x="2358" y="1012"/>
                    <a:pt x="2000" y="1369"/>
                    <a:pt x="2000" y="1798"/>
                  </a:cubicBezTo>
                  <a:lnTo>
                    <a:pt x="2000" y="2203"/>
                  </a:lnTo>
                  <a:cubicBezTo>
                    <a:pt x="2000" y="2524"/>
                    <a:pt x="2167" y="2810"/>
                    <a:pt x="2405" y="2989"/>
                  </a:cubicBezTo>
                  <a:lnTo>
                    <a:pt x="2405" y="3274"/>
                  </a:lnTo>
                  <a:lnTo>
                    <a:pt x="2405" y="3286"/>
                  </a:lnTo>
                  <a:lnTo>
                    <a:pt x="1905" y="3477"/>
                  </a:lnTo>
                  <a:cubicBezTo>
                    <a:pt x="1608" y="3596"/>
                    <a:pt x="1405" y="3894"/>
                    <a:pt x="1405" y="4203"/>
                  </a:cubicBezTo>
                  <a:lnTo>
                    <a:pt x="1405" y="5215"/>
                  </a:lnTo>
                  <a:lnTo>
                    <a:pt x="381" y="5215"/>
                  </a:lnTo>
                  <a:lnTo>
                    <a:pt x="381" y="381"/>
                  </a:lnTo>
                  <a:lnTo>
                    <a:pt x="798" y="381"/>
                  </a:lnTo>
                  <a:cubicBezTo>
                    <a:pt x="893" y="381"/>
                    <a:pt x="988" y="286"/>
                    <a:pt x="988" y="191"/>
                  </a:cubicBezTo>
                  <a:cubicBezTo>
                    <a:pt x="988" y="84"/>
                    <a:pt x="893" y="0"/>
                    <a:pt x="79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333;p65">
              <a:extLst>
                <a:ext uri="{FF2B5EF4-FFF2-40B4-BE49-F238E27FC236}">
                  <a16:creationId xmlns:a16="http://schemas.microsoft.com/office/drawing/2014/main" id="{57A1C024-75BA-4800-969A-FD39C5615C99}"/>
                </a:ext>
              </a:extLst>
            </p:cNvPr>
            <p:cNvSpPr/>
            <p:nvPr/>
          </p:nvSpPr>
          <p:spPr>
            <a:xfrm>
              <a:off x="1289311" y="2926222"/>
              <a:ext cx="408156" cy="299783"/>
            </a:xfrm>
            <a:custGeom>
              <a:avLst/>
              <a:gdLst/>
              <a:ahLst/>
              <a:cxnLst/>
              <a:rect l="l" t="t" r="r" b="b"/>
              <a:pathLst>
                <a:path w="12824" h="9419" extrusionOk="0">
                  <a:moveTo>
                    <a:pt x="11621" y="382"/>
                  </a:moveTo>
                  <a:cubicBezTo>
                    <a:pt x="11740" y="382"/>
                    <a:pt x="11823" y="477"/>
                    <a:pt x="11823" y="596"/>
                  </a:cubicBezTo>
                  <a:lnTo>
                    <a:pt x="11823" y="8037"/>
                  </a:lnTo>
                  <a:lnTo>
                    <a:pt x="11406" y="8037"/>
                  </a:lnTo>
                  <a:cubicBezTo>
                    <a:pt x="11299" y="8037"/>
                    <a:pt x="11216" y="8121"/>
                    <a:pt x="11216" y="8228"/>
                  </a:cubicBezTo>
                  <a:cubicBezTo>
                    <a:pt x="11216" y="8335"/>
                    <a:pt x="11299" y="8418"/>
                    <a:pt x="11406" y="8418"/>
                  </a:cubicBezTo>
                  <a:lnTo>
                    <a:pt x="12407" y="8418"/>
                  </a:lnTo>
                  <a:cubicBezTo>
                    <a:pt x="12407" y="8418"/>
                    <a:pt x="12418" y="8418"/>
                    <a:pt x="12418" y="8442"/>
                  </a:cubicBezTo>
                  <a:lnTo>
                    <a:pt x="12418" y="8835"/>
                  </a:lnTo>
                  <a:cubicBezTo>
                    <a:pt x="12442" y="8942"/>
                    <a:pt x="12347" y="9049"/>
                    <a:pt x="12228" y="9049"/>
                  </a:cubicBezTo>
                  <a:lnTo>
                    <a:pt x="596" y="9049"/>
                  </a:lnTo>
                  <a:cubicBezTo>
                    <a:pt x="476" y="9049"/>
                    <a:pt x="381" y="8954"/>
                    <a:pt x="381" y="8835"/>
                  </a:cubicBezTo>
                  <a:lnTo>
                    <a:pt x="381" y="8442"/>
                  </a:lnTo>
                  <a:cubicBezTo>
                    <a:pt x="381" y="8442"/>
                    <a:pt x="381" y="8418"/>
                    <a:pt x="393" y="8418"/>
                  </a:cubicBezTo>
                  <a:lnTo>
                    <a:pt x="10621" y="8418"/>
                  </a:lnTo>
                  <a:cubicBezTo>
                    <a:pt x="10728" y="8418"/>
                    <a:pt x="10811" y="8335"/>
                    <a:pt x="10811" y="8228"/>
                  </a:cubicBezTo>
                  <a:cubicBezTo>
                    <a:pt x="10811" y="8121"/>
                    <a:pt x="10728" y="8037"/>
                    <a:pt x="10621" y="8037"/>
                  </a:cubicBezTo>
                  <a:lnTo>
                    <a:pt x="977" y="8037"/>
                  </a:lnTo>
                  <a:lnTo>
                    <a:pt x="977" y="596"/>
                  </a:lnTo>
                  <a:cubicBezTo>
                    <a:pt x="977" y="477"/>
                    <a:pt x="1072" y="382"/>
                    <a:pt x="1179" y="382"/>
                  </a:cubicBezTo>
                  <a:close/>
                  <a:moveTo>
                    <a:pt x="1191" y="1"/>
                  </a:moveTo>
                  <a:cubicBezTo>
                    <a:pt x="857" y="1"/>
                    <a:pt x="596" y="263"/>
                    <a:pt x="596" y="596"/>
                  </a:cubicBezTo>
                  <a:lnTo>
                    <a:pt x="596" y="8037"/>
                  </a:lnTo>
                  <a:lnTo>
                    <a:pt x="381" y="8037"/>
                  </a:lnTo>
                  <a:cubicBezTo>
                    <a:pt x="179" y="8037"/>
                    <a:pt x="0" y="8216"/>
                    <a:pt x="0" y="8418"/>
                  </a:cubicBezTo>
                  <a:lnTo>
                    <a:pt x="0" y="8823"/>
                  </a:lnTo>
                  <a:cubicBezTo>
                    <a:pt x="0" y="9157"/>
                    <a:pt x="262" y="9419"/>
                    <a:pt x="596" y="9419"/>
                  </a:cubicBezTo>
                  <a:lnTo>
                    <a:pt x="12228" y="9419"/>
                  </a:lnTo>
                  <a:cubicBezTo>
                    <a:pt x="12561" y="9419"/>
                    <a:pt x="12823" y="9157"/>
                    <a:pt x="12823" y="8823"/>
                  </a:cubicBezTo>
                  <a:lnTo>
                    <a:pt x="12823" y="8418"/>
                  </a:lnTo>
                  <a:cubicBezTo>
                    <a:pt x="12811" y="8216"/>
                    <a:pt x="12645" y="8037"/>
                    <a:pt x="12418" y="8037"/>
                  </a:cubicBezTo>
                  <a:lnTo>
                    <a:pt x="12216" y="8037"/>
                  </a:lnTo>
                  <a:lnTo>
                    <a:pt x="12216" y="596"/>
                  </a:lnTo>
                  <a:cubicBezTo>
                    <a:pt x="12216" y="263"/>
                    <a:pt x="11942" y="1"/>
                    <a:pt x="1162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2277;p67">
            <a:extLst>
              <a:ext uri="{FF2B5EF4-FFF2-40B4-BE49-F238E27FC236}">
                <a16:creationId xmlns:a16="http://schemas.microsoft.com/office/drawing/2014/main" id="{9E20B36B-21F0-4221-9A8E-20AAE0D4D8B4}"/>
              </a:ext>
            </a:extLst>
          </p:cNvPr>
          <p:cNvGrpSpPr/>
          <p:nvPr/>
        </p:nvGrpSpPr>
        <p:grpSpPr>
          <a:xfrm>
            <a:off x="2284151" y="2784121"/>
            <a:ext cx="1373949" cy="1485700"/>
            <a:chOff x="1768821" y="3361108"/>
            <a:chExt cx="278739" cy="339073"/>
          </a:xfrm>
        </p:grpSpPr>
        <p:sp>
          <p:nvSpPr>
            <p:cNvPr id="22" name="Google Shape;12278;p67">
              <a:extLst>
                <a:ext uri="{FF2B5EF4-FFF2-40B4-BE49-F238E27FC236}">
                  <a16:creationId xmlns:a16="http://schemas.microsoft.com/office/drawing/2014/main" id="{F5B77A59-B7F1-4A07-8892-B7FA33CAC48A}"/>
                </a:ext>
              </a:extLst>
            </p:cNvPr>
            <p:cNvSpPr/>
            <p:nvPr/>
          </p:nvSpPr>
          <p:spPr>
            <a:xfrm>
              <a:off x="1784374" y="3549744"/>
              <a:ext cx="32218" cy="21564"/>
            </a:xfrm>
            <a:custGeom>
              <a:avLst/>
              <a:gdLst/>
              <a:ahLst/>
              <a:cxnLst/>
              <a:rect l="l" t="t" r="r" b="b"/>
              <a:pathLst>
                <a:path w="1013" h="678" extrusionOk="0">
                  <a:moveTo>
                    <a:pt x="830" y="1"/>
                  </a:moveTo>
                  <a:cubicBezTo>
                    <a:pt x="804" y="1"/>
                    <a:pt x="776" y="8"/>
                    <a:pt x="750" y="23"/>
                  </a:cubicBezTo>
                  <a:lnTo>
                    <a:pt x="143" y="380"/>
                  </a:lnTo>
                  <a:cubicBezTo>
                    <a:pt x="0" y="451"/>
                    <a:pt x="48" y="677"/>
                    <a:pt x="214" y="677"/>
                  </a:cubicBezTo>
                  <a:cubicBezTo>
                    <a:pt x="238" y="677"/>
                    <a:pt x="274" y="677"/>
                    <a:pt x="286" y="665"/>
                  </a:cubicBezTo>
                  <a:lnTo>
                    <a:pt x="893" y="308"/>
                  </a:lnTo>
                  <a:cubicBezTo>
                    <a:pt x="1000" y="261"/>
                    <a:pt x="1012" y="154"/>
                    <a:pt x="976" y="82"/>
                  </a:cubicBezTo>
                  <a:cubicBezTo>
                    <a:pt x="944" y="33"/>
                    <a:pt x="889" y="1"/>
                    <a:pt x="8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79;p67">
              <a:extLst>
                <a:ext uri="{FF2B5EF4-FFF2-40B4-BE49-F238E27FC236}">
                  <a16:creationId xmlns:a16="http://schemas.microsoft.com/office/drawing/2014/main" id="{1287AB0B-B415-426D-99A3-51FAE17818B2}"/>
                </a:ext>
              </a:extLst>
            </p:cNvPr>
            <p:cNvSpPr/>
            <p:nvPr/>
          </p:nvSpPr>
          <p:spPr>
            <a:xfrm>
              <a:off x="1998326" y="3551652"/>
              <a:ext cx="32218" cy="21532"/>
            </a:xfrm>
            <a:custGeom>
              <a:avLst/>
              <a:gdLst/>
              <a:ahLst/>
              <a:cxnLst/>
              <a:rect l="l" t="t" r="r" b="b"/>
              <a:pathLst>
                <a:path w="1013" h="677" extrusionOk="0">
                  <a:moveTo>
                    <a:pt x="199" y="0"/>
                  </a:moveTo>
                  <a:cubicBezTo>
                    <a:pt x="141" y="0"/>
                    <a:pt x="80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cubicBezTo>
                    <a:pt x="726" y="665"/>
                    <a:pt x="714" y="677"/>
                    <a:pt x="810" y="677"/>
                  </a:cubicBezTo>
                  <a:cubicBezTo>
                    <a:pt x="953" y="677"/>
                    <a:pt x="1012" y="451"/>
                    <a:pt x="881" y="379"/>
                  </a:cubicBezTo>
                  <a:lnTo>
                    <a:pt x="274" y="22"/>
                  </a:lnTo>
                  <a:cubicBezTo>
                    <a:pt x="251" y="7"/>
                    <a:pt x="226" y="0"/>
                    <a:pt x="1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80;p67">
              <a:extLst>
                <a:ext uri="{FF2B5EF4-FFF2-40B4-BE49-F238E27FC236}">
                  <a16:creationId xmlns:a16="http://schemas.microsoft.com/office/drawing/2014/main" id="{AC87ABCD-6044-4976-88EA-1A7B353B7DC2}"/>
                </a:ext>
              </a:extLst>
            </p:cNvPr>
            <p:cNvSpPr/>
            <p:nvPr/>
          </p:nvSpPr>
          <p:spPr>
            <a:xfrm>
              <a:off x="1826007" y="3466383"/>
              <a:ext cx="142041" cy="233799"/>
            </a:xfrm>
            <a:custGeom>
              <a:avLst/>
              <a:gdLst/>
              <a:ahLst/>
              <a:cxnLst/>
              <a:rect l="l" t="t" r="r" b="b"/>
              <a:pathLst>
                <a:path w="4466" h="7351" extrusionOk="0">
                  <a:moveTo>
                    <a:pt x="1715" y="346"/>
                  </a:moveTo>
                  <a:cubicBezTo>
                    <a:pt x="1882" y="346"/>
                    <a:pt x="2013" y="489"/>
                    <a:pt x="2013" y="643"/>
                  </a:cubicBezTo>
                  <a:lnTo>
                    <a:pt x="2013" y="941"/>
                  </a:lnTo>
                  <a:lnTo>
                    <a:pt x="1668" y="941"/>
                  </a:lnTo>
                  <a:cubicBezTo>
                    <a:pt x="1501" y="941"/>
                    <a:pt x="1370" y="810"/>
                    <a:pt x="1370" y="643"/>
                  </a:cubicBezTo>
                  <a:cubicBezTo>
                    <a:pt x="1370" y="489"/>
                    <a:pt x="1501" y="346"/>
                    <a:pt x="1668" y="346"/>
                  </a:cubicBezTo>
                  <a:close/>
                  <a:moveTo>
                    <a:pt x="3573" y="346"/>
                  </a:moveTo>
                  <a:cubicBezTo>
                    <a:pt x="3739" y="346"/>
                    <a:pt x="3870" y="489"/>
                    <a:pt x="3870" y="643"/>
                  </a:cubicBezTo>
                  <a:cubicBezTo>
                    <a:pt x="3870" y="810"/>
                    <a:pt x="3739" y="941"/>
                    <a:pt x="3573" y="941"/>
                  </a:cubicBezTo>
                  <a:lnTo>
                    <a:pt x="3239" y="941"/>
                  </a:lnTo>
                  <a:lnTo>
                    <a:pt x="3239" y="643"/>
                  </a:lnTo>
                  <a:cubicBezTo>
                    <a:pt x="3239" y="489"/>
                    <a:pt x="3370" y="346"/>
                    <a:pt x="3537" y="346"/>
                  </a:cubicBezTo>
                  <a:close/>
                  <a:moveTo>
                    <a:pt x="3727" y="4370"/>
                  </a:moveTo>
                  <a:lnTo>
                    <a:pt x="3727" y="5049"/>
                  </a:lnTo>
                  <a:lnTo>
                    <a:pt x="1513" y="5049"/>
                  </a:lnTo>
                  <a:lnTo>
                    <a:pt x="1513" y="4370"/>
                  </a:lnTo>
                  <a:close/>
                  <a:moveTo>
                    <a:pt x="3739" y="5370"/>
                  </a:moveTo>
                  <a:lnTo>
                    <a:pt x="3739" y="5799"/>
                  </a:lnTo>
                  <a:lnTo>
                    <a:pt x="3727" y="5799"/>
                  </a:lnTo>
                  <a:cubicBezTo>
                    <a:pt x="3727" y="5930"/>
                    <a:pt x="3620" y="6037"/>
                    <a:pt x="3489" y="6037"/>
                  </a:cubicBezTo>
                  <a:lnTo>
                    <a:pt x="1763" y="6037"/>
                  </a:lnTo>
                  <a:cubicBezTo>
                    <a:pt x="1620" y="6037"/>
                    <a:pt x="1525" y="5930"/>
                    <a:pt x="1525" y="5799"/>
                  </a:cubicBezTo>
                  <a:lnTo>
                    <a:pt x="1525" y="5370"/>
                  </a:lnTo>
                  <a:close/>
                  <a:moveTo>
                    <a:pt x="1656" y="0"/>
                  </a:moveTo>
                  <a:cubicBezTo>
                    <a:pt x="1310" y="0"/>
                    <a:pt x="1037" y="286"/>
                    <a:pt x="1037" y="631"/>
                  </a:cubicBezTo>
                  <a:cubicBezTo>
                    <a:pt x="1037" y="977"/>
                    <a:pt x="1310" y="1262"/>
                    <a:pt x="1656" y="1262"/>
                  </a:cubicBezTo>
                  <a:lnTo>
                    <a:pt x="2001" y="1262"/>
                  </a:lnTo>
                  <a:lnTo>
                    <a:pt x="2001" y="2548"/>
                  </a:lnTo>
                  <a:cubicBezTo>
                    <a:pt x="2001" y="2644"/>
                    <a:pt x="2072" y="2715"/>
                    <a:pt x="2168" y="2715"/>
                  </a:cubicBezTo>
                  <a:cubicBezTo>
                    <a:pt x="2251" y="2715"/>
                    <a:pt x="2322" y="2644"/>
                    <a:pt x="2322" y="2548"/>
                  </a:cubicBezTo>
                  <a:lnTo>
                    <a:pt x="2322" y="1262"/>
                  </a:lnTo>
                  <a:lnTo>
                    <a:pt x="2906" y="1262"/>
                  </a:lnTo>
                  <a:lnTo>
                    <a:pt x="2906" y="4037"/>
                  </a:lnTo>
                  <a:lnTo>
                    <a:pt x="2322" y="4037"/>
                  </a:lnTo>
                  <a:lnTo>
                    <a:pt x="2322" y="3191"/>
                  </a:lnTo>
                  <a:cubicBezTo>
                    <a:pt x="2322" y="3108"/>
                    <a:pt x="2251" y="3025"/>
                    <a:pt x="2168" y="3025"/>
                  </a:cubicBezTo>
                  <a:cubicBezTo>
                    <a:pt x="2072" y="3025"/>
                    <a:pt x="2001" y="3108"/>
                    <a:pt x="2001" y="3191"/>
                  </a:cubicBezTo>
                  <a:lnTo>
                    <a:pt x="2001" y="4060"/>
                  </a:lnTo>
                  <a:lnTo>
                    <a:pt x="1513" y="4060"/>
                  </a:lnTo>
                  <a:cubicBezTo>
                    <a:pt x="1489" y="3596"/>
                    <a:pt x="1298" y="3167"/>
                    <a:pt x="941" y="2846"/>
                  </a:cubicBezTo>
                  <a:cubicBezTo>
                    <a:pt x="679" y="2608"/>
                    <a:pt x="465" y="2310"/>
                    <a:pt x="334" y="1989"/>
                  </a:cubicBezTo>
                  <a:cubicBezTo>
                    <a:pt x="305" y="1930"/>
                    <a:pt x="235" y="1887"/>
                    <a:pt x="165" y="1887"/>
                  </a:cubicBezTo>
                  <a:cubicBezTo>
                    <a:pt x="150" y="1887"/>
                    <a:pt x="135" y="1889"/>
                    <a:pt x="120" y="1893"/>
                  </a:cubicBezTo>
                  <a:cubicBezTo>
                    <a:pt x="48" y="1929"/>
                    <a:pt x="1" y="2036"/>
                    <a:pt x="36" y="2108"/>
                  </a:cubicBezTo>
                  <a:cubicBezTo>
                    <a:pt x="179" y="2477"/>
                    <a:pt x="417" y="2810"/>
                    <a:pt x="715" y="3084"/>
                  </a:cubicBezTo>
                  <a:cubicBezTo>
                    <a:pt x="1001" y="3358"/>
                    <a:pt x="1179" y="3727"/>
                    <a:pt x="1179" y="4120"/>
                  </a:cubicBezTo>
                  <a:lnTo>
                    <a:pt x="1179" y="5823"/>
                  </a:lnTo>
                  <a:cubicBezTo>
                    <a:pt x="1179" y="6096"/>
                    <a:pt x="1358" y="6311"/>
                    <a:pt x="1608" y="6382"/>
                  </a:cubicBezTo>
                  <a:cubicBezTo>
                    <a:pt x="1608" y="6513"/>
                    <a:pt x="1644" y="6644"/>
                    <a:pt x="1703" y="6775"/>
                  </a:cubicBezTo>
                  <a:cubicBezTo>
                    <a:pt x="1738" y="6837"/>
                    <a:pt x="1793" y="6872"/>
                    <a:pt x="1848" y="6872"/>
                  </a:cubicBezTo>
                  <a:cubicBezTo>
                    <a:pt x="1868" y="6872"/>
                    <a:pt x="1887" y="6868"/>
                    <a:pt x="1906" y="6858"/>
                  </a:cubicBezTo>
                  <a:cubicBezTo>
                    <a:pt x="1989" y="6811"/>
                    <a:pt x="2025" y="6715"/>
                    <a:pt x="1989" y="6644"/>
                  </a:cubicBezTo>
                  <a:cubicBezTo>
                    <a:pt x="1953" y="6573"/>
                    <a:pt x="1930" y="6477"/>
                    <a:pt x="1930" y="6394"/>
                  </a:cubicBezTo>
                  <a:lnTo>
                    <a:pt x="3263" y="6394"/>
                  </a:lnTo>
                  <a:cubicBezTo>
                    <a:pt x="3243" y="6759"/>
                    <a:pt x="2922" y="7025"/>
                    <a:pt x="2575" y="7025"/>
                  </a:cubicBezTo>
                  <a:cubicBezTo>
                    <a:pt x="2503" y="7025"/>
                    <a:pt x="2430" y="7014"/>
                    <a:pt x="2358" y="6989"/>
                  </a:cubicBezTo>
                  <a:cubicBezTo>
                    <a:pt x="2336" y="6981"/>
                    <a:pt x="2314" y="6977"/>
                    <a:pt x="2294" y="6977"/>
                  </a:cubicBezTo>
                  <a:cubicBezTo>
                    <a:pt x="2227" y="6977"/>
                    <a:pt x="2171" y="7018"/>
                    <a:pt x="2144" y="7073"/>
                  </a:cubicBezTo>
                  <a:cubicBezTo>
                    <a:pt x="2120" y="7168"/>
                    <a:pt x="2168" y="7251"/>
                    <a:pt x="2239" y="7287"/>
                  </a:cubicBezTo>
                  <a:cubicBezTo>
                    <a:pt x="2356" y="7330"/>
                    <a:pt x="2473" y="7350"/>
                    <a:pt x="2588" y="7350"/>
                  </a:cubicBezTo>
                  <a:cubicBezTo>
                    <a:pt x="3106" y="7350"/>
                    <a:pt x="3563" y="6940"/>
                    <a:pt x="3573" y="6394"/>
                  </a:cubicBezTo>
                  <a:cubicBezTo>
                    <a:pt x="3835" y="6334"/>
                    <a:pt x="4013" y="6108"/>
                    <a:pt x="4013" y="5846"/>
                  </a:cubicBezTo>
                  <a:lnTo>
                    <a:pt x="4013" y="4156"/>
                  </a:lnTo>
                  <a:cubicBezTo>
                    <a:pt x="4013" y="3798"/>
                    <a:pt x="4144" y="3465"/>
                    <a:pt x="4370" y="3203"/>
                  </a:cubicBezTo>
                  <a:cubicBezTo>
                    <a:pt x="4466" y="3108"/>
                    <a:pt x="4454" y="3001"/>
                    <a:pt x="4394" y="2941"/>
                  </a:cubicBezTo>
                  <a:cubicBezTo>
                    <a:pt x="4366" y="2913"/>
                    <a:pt x="4326" y="2898"/>
                    <a:pt x="4287" y="2898"/>
                  </a:cubicBezTo>
                  <a:cubicBezTo>
                    <a:pt x="4243" y="2898"/>
                    <a:pt x="4199" y="2916"/>
                    <a:pt x="4168" y="2953"/>
                  </a:cubicBezTo>
                  <a:cubicBezTo>
                    <a:pt x="3906" y="3251"/>
                    <a:pt x="3739" y="3644"/>
                    <a:pt x="3727" y="4060"/>
                  </a:cubicBezTo>
                  <a:lnTo>
                    <a:pt x="3239" y="4060"/>
                  </a:lnTo>
                  <a:lnTo>
                    <a:pt x="3239" y="1262"/>
                  </a:lnTo>
                  <a:lnTo>
                    <a:pt x="3573" y="1262"/>
                  </a:lnTo>
                  <a:cubicBezTo>
                    <a:pt x="3918" y="1262"/>
                    <a:pt x="4204" y="977"/>
                    <a:pt x="4204" y="631"/>
                  </a:cubicBezTo>
                  <a:cubicBezTo>
                    <a:pt x="4204" y="286"/>
                    <a:pt x="3918" y="0"/>
                    <a:pt x="3573" y="0"/>
                  </a:cubicBezTo>
                  <a:lnTo>
                    <a:pt x="3537" y="0"/>
                  </a:lnTo>
                  <a:cubicBezTo>
                    <a:pt x="3192" y="0"/>
                    <a:pt x="2906" y="286"/>
                    <a:pt x="2906" y="631"/>
                  </a:cubicBezTo>
                  <a:lnTo>
                    <a:pt x="2906" y="929"/>
                  </a:lnTo>
                  <a:lnTo>
                    <a:pt x="2322" y="929"/>
                  </a:lnTo>
                  <a:lnTo>
                    <a:pt x="2322" y="631"/>
                  </a:lnTo>
                  <a:cubicBezTo>
                    <a:pt x="2322" y="286"/>
                    <a:pt x="2049" y="0"/>
                    <a:pt x="170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81;p67">
              <a:extLst>
                <a:ext uri="{FF2B5EF4-FFF2-40B4-BE49-F238E27FC236}">
                  <a16:creationId xmlns:a16="http://schemas.microsoft.com/office/drawing/2014/main" id="{394F997A-A33B-409D-BB31-71F8D4DBD19E}"/>
                </a:ext>
              </a:extLst>
            </p:cNvPr>
            <p:cNvSpPr/>
            <p:nvPr/>
          </p:nvSpPr>
          <p:spPr>
            <a:xfrm>
              <a:off x="1820345" y="3409706"/>
              <a:ext cx="177631" cy="144236"/>
            </a:xfrm>
            <a:custGeom>
              <a:avLst/>
              <a:gdLst/>
              <a:ahLst/>
              <a:cxnLst/>
              <a:rect l="l" t="t" r="r" b="b"/>
              <a:pathLst>
                <a:path w="5585" h="4535" extrusionOk="0">
                  <a:moveTo>
                    <a:pt x="2818" y="1"/>
                  </a:moveTo>
                  <a:cubicBezTo>
                    <a:pt x="1382" y="1"/>
                    <a:pt x="0" y="1113"/>
                    <a:pt x="0" y="2782"/>
                  </a:cubicBezTo>
                  <a:cubicBezTo>
                    <a:pt x="0" y="2937"/>
                    <a:pt x="24" y="3080"/>
                    <a:pt x="36" y="3223"/>
                  </a:cubicBezTo>
                  <a:cubicBezTo>
                    <a:pt x="47" y="3299"/>
                    <a:pt x="107" y="3355"/>
                    <a:pt x="190" y="3355"/>
                  </a:cubicBezTo>
                  <a:cubicBezTo>
                    <a:pt x="198" y="3355"/>
                    <a:pt x="206" y="3355"/>
                    <a:pt x="214" y="3354"/>
                  </a:cubicBezTo>
                  <a:cubicBezTo>
                    <a:pt x="298" y="3342"/>
                    <a:pt x="357" y="3259"/>
                    <a:pt x="345" y="3175"/>
                  </a:cubicBezTo>
                  <a:cubicBezTo>
                    <a:pt x="333" y="3044"/>
                    <a:pt x="310" y="2925"/>
                    <a:pt x="310" y="2782"/>
                  </a:cubicBezTo>
                  <a:cubicBezTo>
                    <a:pt x="310" y="1416"/>
                    <a:pt x="1429" y="318"/>
                    <a:pt x="2779" y="318"/>
                  </a:cubicBezTo>
                  <a:cubicBezTo>
                    <a:pt x="2793" y="318"/>
                    <a:pt x="2807" y="318"/>
                    <a:pt x="2822" y="318"/>
                  </a:cubicBezTo>
                  <a:cubicBezTo>
                    <a:pt x="4143" y="330"/>
                    <a:pt x="5227" y="1437"/>
                    <a:pt x="5239" y="2759"/>
                  </a:cubicBezTo>
                  <a:lnTo>
                    <a:pt x="5239" y="2782"/>
                  </a:lnTo>
                  <a:cubicBezTo>
                    <a:pt x="5239" y="3318"/>
                    <a:pt x="5060" y="3842"/>
                    <a:pt x="4751" y="4271"/>
                  </a:cubicBezTo>
                  <a:cubicBezTo>
                    <a:pt x="4691" y="4354"/>
                    <a:pt x="4703" y="4437"/>
                    <a:pt x="4775" y="4497"/>
                  </a:cubicBezTo>
                  <a:cubicBezTo>
                    <a:pt x="4809" y="4522"/>
                    <a:pt x="4844" y="4534"/>
                    <a:pt x="4877" y="4534"/>
                  </a:cubicBezTo>
                  <a:cubicBezTo>
                    <a:pt x="4923" y="4534"/>
                    <a:pt x="4966" y="4510"/>
                    <a:pt x="5001" y="4461"/>
                  </a:cubicBezTo>
                  <a:cubicBezTo>
                    <a:pt x="5370" y="3973"/>
                    <a:pt x="5572" y="3390"/>
                    <a:pt x="5572" y="2782"/>
                  </a:cubicBezTo>
                  <a:cubicBezTo>
                    <a:pt x="5584" y="2782"/>
                    <a:pt x="5584" y="2771"/>
                    <a:pt x="5584" y="2759"/>
                  </a:cubicBezTo>
                  <a:cubicBezTo>
                    <a:pt x="5572" y="2032"/>
                    <a:pt x="5286" y="1342"/>
                    <a:pt x="4763" y="818"/>
                  </a:cubicBezTo>
                  <a:cubicBezTo>
                    <a:pt x="4198" y="253"/>
                    <a:pt x="3502" y="1"/>
                    <a:pt x="281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82;p67">
              <a:extLst>
                <a:ext uri="{FF2B5EF4-FFF2-40B4-BE49-F238E27FC236}">
                  <a16:creationId xmlns:a16="http://schemas.microsoft.com/office/drawing/2014/main" id="{EBC2B072-795D-4D48-B597-FEA4C8C7AF0A}"/>
                </a:ext>
              </a:extLst>
            </p:cNvPr>
            <p:cNvSpPr/>
            <p:nvPr/>
          </p:nvSpPr>
          <p:spPr>
            <a:xfrm>
              <a:off x="1904406" y="3361108"/>
              <a:ext cx="10241" cy="32982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70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0" y="1036"/>
                    <a:pt x="322" y="965"/>
                    <a:pt x="322" y="870"/>
                  </a:cubicBezTo>
                  <a:lnTo>
                    <a:pt x="322" y="167"/>
                  </a:lnTo>
                  <a:cubicBezTo>
                    <a:pt x="310" y="60"/>
                    <a:pt x="250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83;p67">
              <a:extLst>
                <a:ext uri="{FF2B5EF4-FFF2-40B4-BE49-F238E27FC236}">
                  <a16:creationId xmlns:a16="http://schemas.microsoft.com/office/drawing/2014/main" id="{3705FF03-510D-4A47-8DE9-9C3D5C1A288E}"/>
                </a:ext>
              </a:extLst>
            </p:cNvPr>
            <p:cNvSpPr/>
            <p:nvPr/>
          </p:nvSpPr>
          <p:spPr>
            <a:xfrm>
              <a:off x="1836248" y="3378219"/>
              <a:ext cx="23504" cy="29865"/>
            </a:xfrm>
            <a:custGeom>
              <a:avLst/>
              <a:gdLst/>
              <a:ahLst/>
              <a:cxnLst/>
              <a:rect l="l" t="t" r="r" b="b"/>
              <a:pathLst>
                <a:path w="739" h="939" extrusionOk="0">
                  <a:moveTo>
                    <a:pt x="181" y="0"/>
                  </a:moveTo>
                  <a:cubicBezTo>
                    <a:pt x="154" y="0"/>
                    <a:pt x="125" y="7"/>
                    <a:pt x="95" y="22"/>
                  </a:cubicBezTo>
                  <a:cubicBezTo>
                    <a:pt x="24" y="70"/>
                    <a:pt x="0" y="165"/>
                    <a:pt x="36" y="248"/>
                  </a:cubicBezTo>
                  <a:lnTo>
                    <a:pt x="393" y="855"/>
                  </a:lnTo>
                  <a:cubicBezTo>
                    <a:pt x="429" y="903"/>
                    <a:pt x="488" y="939"/>
                    <a:pt x="536" y="939"/>
                  </a:cubicBezTo>
                  <a:cubicBezTo>
                    <a:pt x="667" y="939"/>
                    <a:pt x="738" y="796"/>
                    <a:pt x="679" y="701"/>
                  </a:cubicBezTo>
                  <a:lnTo>
                    <a:pt x="322" y="82"/>
                  </a:lnTo>
                  <a:cubicBezTo>
                    <a:pt x="289" y="33"/>
                    <a:pt x="239" y="0"/>
                    <a:pt x="18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84;p67">
              <a:extLst>
                <a:ext uri="{FF2B5EF4-FFF2-40B4-BE49-F238E27FC236}">
                  <a16:creationId xmlns:a16="http://schemas.microsoft.com/office/drawing/2014/main" id="{9DC59524-B34F-4D60-B330-C29472247FB4}"/>
                </a:ext>
              </a:extLst>
            </p:cNvPr>
            <p:cNvSpPr/>
            <p:nvPr/>
          </p:nvSpPr>
          <p:spPr>
            <a:xfrm>
              <a:off x="1787014" y="3427072"/>
              <a:ext cx="31073" cy="21691"/>
            </a:xfrm>
            <a:custGeom>
              <a:avLst/>
              <a:gdLst/>
              <a:ahLst/>
              <a:cxnLst/>
              <a:rect l="l" t="t" r="r" b="b"/>
              <a:pathLst>
                <a:path w="977" h="682" extrusionOk="0">
                  <a:moveTo>
                    <a:pt x="187" y="0"/>
                  </a:moveTo>
                  <a:cubicBezTo>
                    <a:pt x="129" y="0"/>
                    <a:pt x="69" y="32"/>
                    <a:pt x="36" y="81"/>
                  </a:cubicBezTo>
                  <a:cubicBezTo>
                    <a:pt x="0" y="153"/>
                    <a:pt x="24" y="260"/>
                    <a:pt x="96" y="308"/>
                  </a:cubicBezTo>
                  <a:lnTo>
                    <a:pt x="715" y="665"/>
                  </a:lnTo>
                  <a:cubicBezTo>
                    <a:pt x="737" y="676"/>
                    <a:pt x="762" y="681"/>
                    <a:pt x="788" y="681"/>
                  </a:cubicBezTo>
                  <a:cubicBezTo>
                    <a:pt x="846" y="681"/>
                    <a:pt x="904" y="655"/>
                    <a:pt x="929" y="605"/>
                  </a:cubicBezTo>
                  <a:cubicBezTo>
                    <a:pt x="977" y="510"/>
                    <a:pt x="953" y="427"/>
                    <a:pt x="870" y="379"/>
                  </a:cubicBezTo>
                  <a:lnTo>
                    <a:pt x="262" y="22"/>
                  </a:lnTo>
                  <a:cubicBezTo>
                    <a:pt x="240" y="7"/>
                    <a:pt x="214" y="0"/>
                    <a:pt x="1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5;p67">
              <a:extLst>
                <a:ext uri="{FF2B5EF4-FFF2-40B4-BE49-F238E27FC236}">
                  <a16:creationId xmlns:a16="http://schemas.microsoft.com/office/drawing/2014/main" id="{46B66AC0-B568-40BD-A0FA-CFB2A3276344}"/>
                </a:ext>
              </a:extLst>
            </p:cNvPr>
            <p:cNvSpPr/>
            <p:nvPr/>
          </p:nvSpPr>
          <p:spPr>
            <a:xfrm>
              <a:off x="1768821" y="3494021"/>
              <a:ext cx="33363" cy="10623"/>
            </a:xfrm>
            <a:custGeom>
              <a:avLst/>
              <a:gdLst/>
              <a:ahLst/>
              <a:cxnLst/>
              <a:rect l="l" t="t" r="r" b="b"/>
              <a:pathLst>
                <a:path w="1049" h="334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82" y="334"/>
                  </a:lnTo>
                  <a:cubicBezTo>
                    <a:pt x="965" y="334"/>
                    <a:pt x="1049" y="251"/>
                    <a:pt x="1049" y="167"/>
                  </a:cubicBezTo>
                  <a:cubicBezTo>
                    <a:pt x="1049" y="72"/>
                    <a:pt x="965" y="1"/>
                    <a:pt x="8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86;p67">
              <a:extLst>
                <a:ext uri="{FF2B5EF4-FFF2-40B4-BE49-F238E27FC236}">
                  <a16:creationId xmlns:a16="http://schemas.microsoft.com/office/drawing/2014/main" id="{90A37AD7-ABF2-4D54-AAD8-40E2867C8242}"/>
                </a:ext>
              </a:extLst>
            </p:cNvPr>
            <p:cNvSpPr/>
            <p:nvPr/>
          </p:nvSpPr>
          <p:spPr>
            <a:xfrm>
              <a:off x="2014610" y="3495930"/>
              <a:ext cx="32950" cy="10623"/>
            </a:xfrm>
            <a:custGeom>
              <a:avLst/>
              <a:gdLst/>
              <a:ahLst/>
              <a:cxnLst/>
              <a:rect l="l" t="t" r="r" b="b"/>
              <a:pathLst>
                <a:path w="1036" h="334" extrusionOk="0">
                  <a:moveTo>
                    <a:pt x="167" y="0"/>
                  </a:moveTo>
                  <a:cubicBezTo>
                    <a:pt x="71" y="0"/>
                    <a:pt x="0" y="71"/>
                    <a:pt x="0" y="167"/>
                  </a:cubicBezTo>
                  <a:cubicBezTo>
                    <a:pt x="0" y="250"/>
                    <a:pt x="71" y="333"/>
                    <a:pt x="167" y="333"/>
                  </a:cubicBezTo>
                  <a:lnTo>
                    <a:pt x="881" y="333"/>
                  </a:lnTo>
                  <a:cubicBezTo>
                    <a:pt x="964" y="333"/>
                    <a:pt x="1036" y="250"/>
                    <a:pt x="1036" y="167"/>
                  </a:cubicBezTo>
                  <a:cubicBezTo>
                    <a:pt x="1024" y="71"/>
                    <a:pt x="953" y="0"/>
                    <a:pt x="88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287;p67">
              <a:extLst>
                <a:ext uri="{FF2B5EF4-FFF2-40B4-BE49-F238E27FC236}">
                  <a16:creationId xmlns:a16="http://schemas.microsoft.com/office/drawing/2014/main" id="{C9FCCC6D-42B8-407A-88EA-2A8D10AEDE94}"/>
                </a:ext>
              </a:extLst>
            </p:cNvPr>
            <p:cNvSpPr/>
            <p:nvPr/>
          </p:nvSpPr>
          <p:spPr>
            <a:xfrm>
              <a:off x="1999439" y="3428948"/>
              <a:ext cx="31105" cy="21882"/>
            </a:xfrm>
            <a:custGeom>
              <a:avLst/>
              <a:gdLst/>
              <a:ahLst/>
              <a:cxnLst/>
              <a:rect l="l" t="t" r="r" b="b"/>
              <a:pathLst>
                <a:path w="978" h="688" extrusionOk="0">
                  <a:moveTo>
                    <a:pt x="795" y="1"/>
                  </a:moveTo>
                  <a:cubicBezTo>
                    <a:pt x="769" y="1"/>
                    <a:pt x="741" y="8"/>
                    <a:pt x="715" y="22"/>
                  </a:cubicBezTo>
                  <a:lnTo>
                    <a:pt x="108" y="380"/>
                  </a:lnTo>
                  <a:cubicBezTo>
                    <a:pt x="25" y="427"/>
                    <a:pt x="1" y="511"/>
                    <a:pt x="48" y="606"/>
                  </a:cubicBezTo>
                  <a:cubicBezTo>
                    <a:pt x="73" y="655"/>
                    <a:pt x="125" y="687"/>
                    <a:pt x="183" y="687"/>
                  </a:cubicBezTo>
                  <a:cubicBezTo>
                    <a:pt x="209" y="687"/>
                    <a:pt x="237" y="680"/>
                    <a:pt x="263" y="665"/>
                  </a:cubicBezTo>
                  <a:lnTo>
                    <a:pt x="882" y="308"/>
                  </a:lnTo>
                  <a:cubicBezTo>
                    <a:pt x="953" y="249"/>
                    <a:pt x="977" y="153"/>
                    <a:pt x="941" y="82"/>
                  </a:cubicBezTo>
                  <a:cubicBezTo>
                    <a:pt x="909" y="33"/>
                    <a:pt x="854" y="1"/>
                    <a:pt x="79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288;p67">
              <a:extLst>
                <a:ext uri="{FF2B5EF4-FFF2-40B4-BE49-F238E27FC236}">
                  <a16:creationId xmlns:a16="http://schemas.microsoft.com/office/drawing/2014/main" id="{EEA0E3D9-4561-405E-AEDE-6652E11968DC}"/>
                </a:ext>
              </a:extLst>
            </p:cNvPr>
            <p:cNvSpPr/>
            <p:nvPr/>
          </p:nvSpPr>
          <p:spPr>
            <a:xfrm>
              <a:off x="1958156" y="3379269"/>
              <a:ext cx="23917" cy="29579"/>
            </a:xfrm>
            <a:custGeom>
              <a:avLst/>
              <a:gdLst/>
              <a:ahLst/>
              <a:cxnLst/>
              <a:rect l="l" t="t" r="r" b="b"/>
              <a:pathLst>
                <a:path w="752" h="930" extrusionOk="0">
                  <a:moveTo>
                    <a:pt x="562" y="0"/>
                  </a:moveTo>
                  <a:cubicBezTo>
                    <a:pt x="506" y="0"/>
                    <a:pt x="449" y="30"/>
                    <a:pt x="418" y="84"/>
                  </a:cubicBezTo>
                  <a:lnTo>
                    <a:pt x="61" y="691"/>
                  </a:lnTo>
                  <a:cubicBezTo>
                    <a:pt x="1" y="799"/>
                    <a:pt x="72" y="930"/>
                    <a:pt x="191" y="930"/>
                  </a:cubicBezTo>
                  <a:cubicBezTo>
                    <a:pt x="251" y="930"/>
                    <a:pt x="299" y="894"/>
                    <a:pt x="334" y="858"/>
                  </a:cubicBezTo>
                  <a:lnTo>
                    <a:pt x="692" y="239"/>
                  </a:lnTo>
                  <a:cubicBezTo>
                    <a:pt x="751" y="168"/>
                    <a:pt x="715" y="72"/>
                    <a:pt x="644" y="25"/>
                  </a:cubicBezTo>
                  <a:cubicBezTo>
                    <a:pt x="619" y="8"/>
                    <a:pt x="591" y="0"/>
                    <a:pt x="5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2"/>
          <p:cNvSpPr txBox="1">
            <a:spLocks noGrp="1"/>
          </p:cNvSpPr>
          <p:nvPr>
            <p:ph type="title" idx="2"/>
          </p:nvPr>
        </p:nvSpPr>
        <p:spPr>
          <a:xfrm flipH="1">
            <a:off x="2825400" y="1055210"/>
            <a:ext cx="34932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Desarrolla su teoría psicológica a partir de su trato como psicoterapeuta con enfermos neuróticos</a:t>
            </a:r>
            <a:endParaRPr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4"/>
          <p:cNvPicPr preferRelativeResize="0"/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3922174" y="-19352"/>
            <a:ext cx="5157000" cy="5162852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4"/>
          <p:cNvSpPr txBox="1">
            <a:spLocks noGrp="1"/>
          </p:cNvSpPr>
          <p:nvPr>
            <p:ph type="title"/>
          </p:nvPr>
        </p:nvSpPr>
        <p:spPr>
          <a:xfrm>
            <a:off x="602350" y="1215450"/>
            <a:ext cx="2680800" cy="10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Pero después…</a:t>
            </a:r>
            <a:endParaRPr dirty="0"/>
          </a:p>
        </p:txBody>
      </p:sp>
      <p:sp>
        <p:nvSpPr>
          <p:cNvPr id="558" name="Google Shape;558;p34"/>
          <p:cNvSpPr txBox="1">
            <a:spLocks noGrp="1"/>
          </p:cNvSpPr>
          <p:nvPr>
            <p:ph type="subTitle" idx="1"/>
          </p:nvPr>
        </p:nvSpPr>
        <p:spPr>
          <a:xfrm flipH="1">
            <a:off x="601925" y="2303850"/>
            <a:ext cx="2760600" cy="16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dirty="0">
                <a:latin typeface="Kristen ITC" panose="03050502040202030202" pitchFamily="66" charset="0"/>
              </a:rPr>
              <a:t>L</a:t>
            </a:r>
            <a:r>
              <a:rPr lang="en" sz="2000" dirty="0">
                <a:latin typeface="Kristen ITC" panose="03050502040202030202" pitchFamily="66" charset="0"/>
              </a:rPr>
              <a:t>a extiende a toda persona y en especial al campo educativo.</a:t>
            </a:r>
            <a:endParaRPr sz="2000" dirty="0">
              <a:latin typeface="Kristen ITC" panose="03050502040202030202" pitchFamily="66" charset="0"/>
            </a:endParaRPr>
          </a:p>
        </p:txBody>
      </p:sp>
      <p:sp>
        <p:nvSpPr>
          <p:cNvPr id="559" name="Google Shape;559;p34"/>
          <p:cNvSpPr/>
          <p:nvPr/>
        </p:nvSpPr>
        <p:spPr>
          <a:xfrm rot="10800000" flipH="1">
            <a:off x="3911000" y="-24925"/>
            <a:ext cx="2041200" cy="53334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51"/>
          <p:cNvPicPr preferRelativeResize="0"/>
          <p:nvPr/>
        </p:nvPicPr>
        <p:blipFill rotWithShape="1">
          <a:blip r:embed="rId3">
            <a:alphaModFix/>
          </a:blip>
          <a:srcRect l="1740" t="12113" r="8088" b="21945"/>
          <a:stretch/>
        </p:blipFill>
        <p:spPr>
          <a:xfrm>
            <a:off x="0" y="0"/>
            <a:ext cx="9143998" cy="385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51"/>
          <p:cNvPicPr preferRelativeResize="0"/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320556" y="905550"/>
            <a:ext cx="2490739" cy="2023726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51"/>
          <p:cNvSpPr txBox="1">
            <a:spLocks noGrp="1"/>
          </p:cNvSpPr>
          <p:nvPr>
            <p:ph type="subTitle" idx="1"/>
          </p:nvPr>
        </p:nvSpPr>
        <p:spPr>
          <a:xfrm>
            <a:off x="2325450" y="4190588"/>
            <a:ext cx="4493100" cy="5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Libros principales: </a:t>
            </a:r>
            <a:r>
              <a:rPr lang="en" i="1" dirty="0">
                <a:latin typeface="Lato"/>
                <a:ea typeface="Lato"/>
                <a:cs typeface="Lato"/>
                <a:sym typeface="Lato"/>
              </a:rPr>
              <a:t>El proceso de convertirse en persona, Psicoterapia centrada en el cliente, Libertad y creatividad en la Educación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6" name="Google Shape;816;p51"/>
          <p:cNvSpPr/>
          <p:nvPr/>
        </p:nvSpPr>
        <p:spPr>
          <a:xfrm rot="10800000">
            <a:off x="-135035" y="3806499"/>
            <a:ext cx="9401901" cy="94326"/>
          </a:xfrm>
          <a:custGeom>
            <a:avLst/>
            <a:gdLst/>
            <a:ahLst/>
            <a:cxnLst/>
            <a:rect l="l" t="t" r="r" b="b"/>
            <a:pathLst>
              <a:path w="15953" h="747" extrusionOk="0">
                <a:moveTo>
                  <a:pt x="14696" y="0"/>
                </a:moveTo>
                <a:cubicBezTo>
                  <a:pt x="13740" y="0"/>
                  <a:pt x="12771" y="77"/>
                  <a:pt x="11829" y="95"/>
                </a:cubicBezTo>
                <a:cubicBezTo>
                  <a:pt x="10507" y="119"/>
                  <a:pt x="9172" y="155"/>
                  <a:pt x="7850" y="179"/>
                </a:cubicBezTo>
                <a:cubicBezTo>
                  <a:pt x="6564" y="191"/>
                  <a:pt x="5278" y="215"/>
                  <a:pt x="3991" y="227"/>
                </a:cubicBezTo>
                <a:cubicBezTo>
                  <a:pt x="3882" y="228"/>
                  <a:pt x="3773" y="228"/>
                  <a:pt x="3664" y="228"/>
                </a:cubicBezTo>
                <a:cubicBezTo>
                  <a:pt x="3250" y="228"/>
                  <a:pt x="2833" y="223"/>
                  <a:pt x="2417" y="223"/>
                </a:cubicBezTo>
                <a:cubicBezTo>
                  <a:pt x="1671" y="223"/>
                  <a:pt x="926" y="242"/>
                  <a:pt x="193" y="347"/>
                </a:cubicBezTo>
                <a:cubicBezTo>
                  <a:pt x="0" y="371"/>
                  <a:pt x="85" y="624"/>
                  <a:pt x="229" y="648"/>
                </a:cubicBezTo>
                <a:cubicBezTo>
                  <a:pt x="807" y="724"/>
                  <a:pt x="1396" y="746"/>
                  <a:pt x="1985" y="746"/>
                </a:cubicBezTo>
                <a:cubicBezTo>
                  <a:pt x="2694" y="746"/>
                  <a:pt x="3404" y="714"/>
                  <a:pt x="4100" y="708"/>
                </a:cubicBezTo>
                <a:cubicBezTo>
                  <a:pt x="5386" y="684"/>
                  <a:pt x="6672" y="672"/>
                  <a:pt x="7970" y="648"/>
                </a:cubicBezTo>
                <a:cubicBezTo>
                  <a:pt x="9220" y="624"/>
                  <a:pt x="10471" y="600"/>
                  <a:pt x="11721" y="576"/>
                </a:cubicBezTo>
                <a:cubicBezTo>
                  <a:pt x="13031" y="540"/>
                  <a:pt x="14390" y="600"/>
                  <a:pt x="15700" y="419"/>
                </a:cubicBezTo>
                <a:cubicBezTo>
                  <a:pt x="15940" y="395"/>
                  <a:pt x="15952" y="59"/>
                  <a:pt x="15700" y="35"/>
                </a:cubicBezTo>
                <a:cubicBezTo>
                  <a:pt x="15368" y="10"/>
                  <a:pt x="15033" y="0"/>
                  <a:pt x="14696" y="0"/>
                </a:cubicBezTo>
                <a:close/>
              </a:path>
            </a:pathLst>
          </a:custGeom>
          <a:solidFill>
            <a:srgbClr val="97D5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7D5EA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B1A3A4-0C82-4E46-B46F-7028FD709C5A}"/>
              </a:ext>
            </a:extLst>
          </p:cNvPr>
          <p:cNvSpPr txBox="1"/>
          <p:nvPr/>
        </p:nvSpPr>
        <p:spPr>
          <a:xfrm>
            <a:off x="3395207" y="2345635"/>
            <a:ext cx="23615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latin typeface="Amatic SC" panose="020B0604020202020204" charset="-79"/>
                <a:cs typeface="Amatic SC" panose="020B0604020202020204" charset="-79"/>
              </a:rPr>
              <a:t>Carl Rogers</a:t>
            </a:r>
          </a:p>
          <a:p>
            <a:pPr algn="ctr"/>
            <a:r>
              <a:rPr lang="es-CL" sz="1600" b="1" dirty="0">
                <a:latin typeface="Amatic SC" panose="020B0604020202020204" charset="-79"/>
                <a:cs typeface="Amatic SC" panose="020B0604020202020204" charset="-79"/>
              </a:rPr>
              <a:t>Psicólogo norteamericano</a:t>
            </a:r>
            <a:endParaRPr lang="es-CL" b="1" dirty="0">
              <a:latin typeface="Amatic SC" panose="020B0604020202020204" charset="-79"/>
              <a:cs typeface="Amatic SC" panose="020B0604020202020204" charset="-79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1"/>
          <p:cNvSpPr/>
          <p:nvPr/>
        </p:nvSpPr>
        <p:spPr>
          <a:xfrm>
            <a:off x="2279822" y="1320482"/>
            <a:ext cx="1085586" cy="730899"/>
          </a:xfrm>
          <a:custGeom>
            <a:avLst/>
            <a:gdLst/>
            <a:ahLst/>
            <a:cxnLst/>
            <a:rect l="l" t="t" r="r" b="b"/>
            <a:pathLst>
              <a:path w="12963" h="9363" extrusionOk="0">
                <a:moveTo>
                  <a:pt x="11360" y="1309"/>
                </a:moveTo>
                <a:cubicBezTo>
                  <a:pt x="10540" y="-2785"/>
                  <a:pt x="-2116" y="4014"/>
                  <a:pt x="389" y="7355"/>
                </a:cubicBezTo>
                <a:cubicBezTo>
                  <a:pt x="2866" y="10659"/>
                  <a:pt x="10654" y="9596"/>
                  <a:pt x="12704" y="6011"/>
                </a:cubicBezTo>
                <a:cubicBezTo>
                  <a:pt x="13499" y="4620"/>
                  <a:pt x="12067" y="1757"/>
                  <a:pt x="10465" y="1757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31"/>
          <p:cNvSpPr/>
          <p:nvPr/>
        </p:nvSpPr>
        <p:spPr>
          <a:xfrm rot="-1220487">
            <a:off x="4172055" y="2980200"/>
            <a:ext cx="1021484" cy="836191"/>
          </a:xfrm>
          <a:custGeom>
            <a:avLst/>
            <a:gdLst/>
            <a:ahLst/>
            <a:cxnLst/>
            <a:rect l="l" t="t" r="r" b="b"/>
            <a:pathLst>
              <a:path w="40861" h="33449" extrusionOk="0">
                <a:moveTo>
                  <a:pt x="35319" y="7074"/>
                </a:moveTo>
                <a:cubicBezTo>
                  <a:pt x="26125" y="1559"/>
                  <a:pt x="11622" y="731"/>
                  <a:pt x="3158" y="7311"/>
                </a:cubicBezTo>
                <a:cubicBezTo>
                  <a:pt x="-65" y="9816"/>
                  <a:pt x="-798" y="15720"/>
                  <a:pt x="1029" y="19371"/>
                </a:cubicBezTo>
                <a:cubicBezTo>
                  <a:pt x="6736" y="30775"/>
                  <a:pt x="30846" y="39042"/>
                  <a:pt x="38157" y="28594"/>
                </a:cubicBezTo>
                <a:cubicBezTo>
                  <a:pt x="42502" y="22386"/>
                  <a:pt x="41178" y="12197"/>
                  <a:pt x="36975" y="5892"/>
                </a:cubicBezTo>
                <a:cubicBezTo>
                  <a:pt x="33835" y="1182"/>
                  <a:pt x="23816" y="-2421"/>
                  <a:pt x="20421" y="2108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1" name="Google Shape;511;p31"/>
          <p:cNvSpPr/>
          <p:nvPr/>
        </p:nvSpPr>
        <p:spPr>
          <a:xfrm>
            <a:off x="5556784" y="1335440"/>
            <a:ext cx="994700" cy="733800"/>
          </a:xfrm>
          <a:custGeom>
            <a:avLst/>
            <a:gdLst/>
            <a:ahLst/>
            <a:cxnLst/>
            <a:rect l="l" t="t" r="r" b="b"/>
            <a:pathLst>
              <a:path w="39788" h="29352" extrusionOk="0">
                <a:moveTo>
                  <a:pt x="28232" y="1891"/>
                </a:moveTo>
                <a:cubicBezTo>
                  <a:pt x="19165" y="-2633"/>
                  <a:pt x="-2880" y="4340"/>
                  <a:pt x="327" y="13952"/>
                </a:cubicBezTo>
                <a:cubicBezTo>
                  <a:pt x="3027" y="22045"/>
                  <a:pt x="13742" y="25643"/>
                  <a:pt x="22084" y="27432"/>
                </a:cubicBezTo>
                <a:cubicBezTo>
                  <a:pt x="26334" y="28343"/>
                  <a:pt x="31316" y="30534"/>
                  <a:pt x="35090" y="28378"/>
                </a:cubicBezTo>
                <a:cubicBezTo>
                  <a:pt x="40279" y="25414"/>
                  <a:pt x="41163" y="15505"/>
                  <a:pt x="37691" y="10641"/>
                </a:cubicBezTo>
                <a:cubicBezTo>
                  <a:pt x="34108" y="5622"/>
                  <a:pt x="28540" y="1494"/>
                  <a:pt x="22557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" name="Google Shape;512;p31"/>
          <p:cNvSpPr txBox="1">
            <a:spLocks noGrp="1"/>
          </p:cNvSpPr>
          <p:nvPr>
            <p:ph type="title"/>
          </p:nvPr>
        </p:nvSpPr>
        <p:spPr>
          <a:xfrm>
            <a:off x="615900" y="445025"/>
            <a:ext cx="791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Rogers nombra a su terapia</a:t>
            </a:r>
            <a:endParaRPr dirty="0"/>
          </a:p>
        </p:txBody>
      </p:sp>
      <p:sp>
        <p:nvSpPr>
          <p:cNvPr id="513" name="Google Shape;513;p31"/>
          <p:cNvSpPr txBox="1">
            <a:spLocks noGrp="1"/>
          </p:cNvSpPr>
          <p:nvPr>
            <p:ph type="subTitle" idx="1"/>
          </p:nvPr>
        </p:nvSpPr>
        <p:spPr>
          <a:xfrm>
            <a:off x="3058245" y="4093593"/>
            <a:ext cx="3081298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dirty="0"/>
              <a:t>La palabra paciente indica un rol pasivo en el tratamiento. Quien consulta debe pensar y decidir por sí mismo.</a:t>
            </a:r>
            <a:endParaRPr dirty="0"/>
          </a:p>
        </p:txBody>
      </p:sp>
      <p:sp>
        <p:nvSpPr>
          <p:cNvPr id="515" name="Google Shape;515;p31"/>
          <p:cNvSpPr txBox="1">
            <a:spLocks noGrp="1"/>
          </p:cNvSpPr>
          <p:nvPr>
            <p:ph type="title" idx="3"/>
          </p:nvPr>
        </p:nvSpPr>
        <p:spPr>
          <a:xfrm>
            <a:off x="2047715" y="1504058"/>
            <a:ext cx="15498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16" name="Google Shape;516;p31"/>
          <p:cNvSpPr txBox="1">
            <a:spLocks noGrp="1"/>
          </p:cNvSpPr>
          <p:nvPr>
            <p:ph type="title" idx="4"/>
          </p:nvPr>
        </p:nvSpPr>
        <p:spPr>
          <a:xfrm>
            <a:off x="5396989" y="1544766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17" name="Google Shape;517;p31"/>
          <p:cNvSpPr txBox="1">
            <a:spLocks noGrp="1"/>
          </p:cNvSpPr>
          <p:nvPr>
            <p:ph type="title" idx="5"/>
          </p:nvPr>
        </p:nvSpPr>
        <p:spPr>
          <a:xfrm>
            <a:off x="3976503" y="3254676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19" name="Google Shape;519;p31"/>
          <p:cNvSpPr txBox="1">
            <a:spLocks noGrp="1"/>
          </p:cNvSpPr>
          <p:nvPr>
            <p:ph type="subTitle" idx="7"/>
          </p:nvPr>
        </p:nvSpPr>
        <p:spPr>
          <a:xfrm>
            <a:off x="1068081" y="1994907"/>
            <a:ext cx="3509069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Psicoterapia de persona a persona</a:t>
            </a:r>
            <a:endParaRPr dirty="0"/>
          </a:p>
        </p:txBody>
      </p:sp>
      <p:sp>
        <p:nvSpPr>
          <p:cNvPr id="520" name="Google Shape;520;p31"/>
          <p:cNvSpPr txBox="1">
            <a:spLocks noGrp="1"/>
          </p:cNvSpPr>
          <p:nvPr>
            <p:ph type="subTitle" idx="8"/>
          </p:nvPr>
        </p:nvSpPr>
        <p:spPr>
          <a:xfrm>
            <a:off x="4924796" y="1987626"/>
            <a:ext cx="25401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Terapia no directiva</a:t>
            </a:r>
            <a:endParaRPr dirty="0"/>
          </a:p>
        </p:txBody>
      </p:sp>
      <p:sp>
        <p:nvSpPr>
          <p:cNvPr id="522" name="Google Shape;522;p31"/>
          <p:cNvSpPr txBox="1">
            <a:spLocks noGrp="1"/>
          </p:cNvSpPr>
          <p:nvPr>
            <p:ph type="subTitle" idx="13"/>
          </p:nvPr>
        </p:nvSpPr>
        <p:spPr>
          <a:xfrm>
            <a:off x="1862675" y="2295593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dirty="0"/>
              <a:t>Igualdad básica de ser persona y no una superioridad del psicólogo</a:t>
            </a:r>
            <a:endParaRPr dirty="0"/>
          </a:p>
        </p:txBody>
      </p:sp>
      <p:sp>
        <p:nvSpPr>
          <p:cNvPr id="523" name="Google Shape;523;p31"/>
          <p:cNvSpPr txBox="1">
            <a:spLocks noGrp="1"/>
          </p:cNvSpPr>
          <p:nvPr>
            <p:ph type="subTitle" idx="14"/>
          </p:nvPr>
        </p:nvSpPr>
        <p:spPr>
          <a:xfrm>
            <a:off x="4682796" y="2263629"/>
            <a:ext cx="2978186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dirty="0"/>
              <a:t>El terapeuta no dirige sino que acompaña. Quien consulta descubre por si mismo sus potencialidades y valores</a:t>
            </a:r>
            <a:endParaRPr dirty="0"/>
          </a:p>
        </p:txBody>
      </p:sp>
      <p:sp>
        <p:nvSpPr>
          <p:cNvPr id="524" name="Google Shape;524;p31"/>
          <p:cNvSpPr txBox="1">
            <a:spLocks noGrp="1"/>
          </p:cNvSpPr>
          <p:nvPr>
            <p:ph type="subTitle" idx="15"/>
          </p:nvPr>
        </p:nvSpPr>
        <p:spPr>
          <a:xfrm>
            <a:off x="2986454" y="3697743"/>
            <a:ext cx="3208392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Terapia centrada en el cliente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1"/>
          <p:cNvSpPr txBox="1">
            <a:spLocks noGrp="1"/>
          </p:cNvSpPr>
          <p:nvPr>
            <p:ph type="title"/>
          </p:nvPr>
        </p:nvSpPr>
        <p:spPr>
          <a:xfrm>
            <a:off x="2677800" y="1535431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4800" dirty="0"/>
              <a:t>Fe en el ser humano y en sus posibilidades</a:t>
            </a:r>
            <a:endParaRPr sz="4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3"/>
          <p:cNvSpPr txBox="1">
            <a:spLocks noGrp="1"/>
          </p:cNvSpPr>
          <p:nvPr>
            <p:ph type="title" idx="6"/>
          </p:nvPr>
        </p:nvSpPr>
        <p:spPr>
          <a:xfrm>
            <a:off x="607863" y="431217"/>
            <a:ext cx="7795800" cy="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Piensa sobre las personas</a:t>
            </a:r>
            <a:endParaRPr dirty="0"/>
          </a:p>
        </p:txBody>
      </p:sp>
      <p:sp>
        <p:nvSpPr>
          <p:cNvPr id="537" name="Google Shape;537;p33"/>
          <p:cNvSpPr txBox="1">
            <a:spLocks noGrp="1"/>
          </p:cNvSpPr>
          <p:nvPr>
            <p:ph type="title"/>
          </p:nvPr>
        </p:nvSpPr>
        <p:spPr>
          <a:xfrm>
            <a:off x="375920" y="2271200"/>
            <a:ext cx="14826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-01-</a:t>
            </a:r>
            <a:endParaRPr dirty="0"/>
          </a:p>
        </p:txBody>
      </p:sp>
      <p:sp>
        <p:nvSpPr>
          <p:cNvPr id="539" name="Google Shape;539;p33"/>
          <p:cNvSpPr txBox="1">
            <a:spLocks noGrp="1"/>
          </p:cNvSpPr>
          <p:nvPr>
            <p:ph type="subTitle" idx="2"/>
          </p:nvPr>
        </p:nvSpPr>
        <p:spPr>
          <a:xfrm flipH="1">
            <a:off x="6538659" y="3194240"/>
            <a:ext cx="1845778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Las personas son básicamente buenas y saludables</a:t>
            </a:r>
            <a:endParaRPr dirty="0"/>
          </a:p>
        </p:txBody>
      </p:sp>
      <p:sp>
        <p:nvSpPr>
          <p:cNvPr id="540" name="Google Shape;540;p33"/>
          <p:cNvSpPr txBox="1">
            <a:spLocks noGrp="1"/>
          </p:cNvSpPr>
          <p:nvPr>
            <p:ph type="subTitle" idx="3"/>
          </p:nvPr>
        </p:nvSpPr>
        <p:spPr>
          <a:xfrm flipH="1">
            <a:off x="523345" y="3132879"/>
            <a:ext cx="1597800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Sólo necesita una oportunidad para desarrollar sus posibilidades</a:t>
            </a:r>
            <a:endParaRPr dirty="0"/>
          </a:p>
        </p:txBody>
      </p:sp>
      <p:sp>
        <p:nvSpPr>
          <p:cNvPr id="541" name="Google Shape;541;p33"/>
          <p:cNvSpPr txBox="1">
            <a:spLocks noGrp="1"/>
          </p:cNvSpPr>
          <p:nvPr>
            <p:ph type="title" idx="4"/>
          </p:nvPr>
        </p:nvSpPr>
        <p:spPr>
          <a:xfrm>
            <a:off x="4505763" y="2271200"/>
            <a:ext cx="15063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-03-</a:t>
            </a:r>
            <a:endParaRPr dirty="0"/>
          </a:p>
        </p:txBody>
      </p:sp>
      <p:sp>
        <p:nvSpPr>
          <p:cNvPr id="542" name="Google Shape;542;p33"/>
          <p:cNvSpPr txBox="1">
            <a:spLocks noGrp="1"/>
          </p:cNvSpPr>
          <p:nvPr>
            <p:ph type="title" idx="5"/>
          </p:nvPr>
        </p:nvSpPr>
        <p:spPr>
          <a:xfrm>
            <a:off x="6666101" y="2259888"/>
            <a:ext cx="15021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-04-</a:t>
            </a:r>
            <a:endParaRPr dirty="0"/>
          </a:p>
        </p:txBody>
      </p:sp>
      <p:grpSp>
        <p:nvGrpSpPr>
          <p:cNvPr id="543" name="Google Shape;543;p33"/>
          <p:cNvGrpSpPr/>
          <p:nvPr/>
        </p:nvGrpSpPr>
        <p:grpSpPr>
          <a:xfrm>
            <a:off x="6660447" y="2921844"/>
            <a:ext cx="1507754" cy="151855"/>
            <a:chOff x="5953575" y="2624425"/>
            <a:chExt cx="1507754" cy="151855"/>
          </a:xfrm>
        </p:grpSpPr>
        <p:sp>
          <p:nvSpPr>
            <p:cNvPr id="544" name="Google Shape;544;p33"/>
            <p:cNvSpPr/>
            <p:nvPr/>
          </p:nvSpPr>
          <p:spPr>
            <a:xfrm rot="10800000">
              <a:off x="5955466" y="2724025"/>
              <a:ext cx="1402681" cy="52254"/>
            </a:xfrm>
            <a:custGeom>
              <a:avLst/>
              <a:gdLst/>
              <a:ahLst/>
              <a:cxnLst/>
              <a:rect l="l" t="t" r="r" b="b"/>
              <a:pathLst>
                <a:path w="5193" h="332" extrusionOk="0">
                  <a:moveTo>
                    <a:pt x="5039" y="0"/>
                  </a:moveTo>
                  <a:cubicBezTo>
                    <a:pt x="5037" y="0"/>
                    <a:pt x="5035" y="0"/>
                    <a:pt x="5033" y="0"/>
                  </a:cubicBezTo>
                  <a:cubicBezTo>
                    <a:pt x="3381" y="97"/>
                    <a:pt x="1729" y="91"/>
                    <a:pt x="70" y="118"/>
                  </a:cubicBezTo>
                  <a:cubicBezTo>
                    <a:pt x="0" y="125"/>
                    <a:pt x="0" y="229"/>
                    <a:pt x="70" y="236"/>
                  </a:cubicBezTo>
                  <a:cubicBezTo>
                    <a:pt x="831" y="304"/>
                    <a:pt x="1603" y="331"/>
                    <a:pt x="2376" y="331"/>
                  </a:cubicBezTo>
                  <a:cubicBezTo>
                    <a:pt x="3266" y="331"/>
                    <a:pt x="4156" y="295"/>
                    <a:pt x="5033" y="243"/>
                  </a:cubicBezTo>
                  <a:cubicBezTo>
                    <a:pt x="5190" y="236"/>
                    <a:pt x="5192" y="0"/>
                    <a:pt x="5039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5953575" y="2624425"/>
              <a:ext cx="1507754" cy="53041"/>
            </a:xfrm>
            <a:custGeom>
              <a:avLst/>
              <a:gdLst/>
              <a:ahLst/>
              <a:cxnLst/>
              <a:rect l="l" t="t" r="r" b="b"/>
              <a:pathLst>
                <a:path w="5582" h="337" extrusionOk="0">
                  <a:moveTo>
                    <a:pt x="70" y="0"/>
                  </a:moveTo>
                  <a:cubicBezTo>
                    <a:pt x="0" y="0"/>
                    <a:pt x="0" y="105"/>
                    <a:pt x="70" y="105"/>
                  </a:cubicBezTo>
                  <a:cubicBezTo>
                    <a:pt x="1662" y="259"/>
                    <a:pt x="3261" y="337"/>
                    <a:pt x="4860" y="337"/>
                  </a:cubicBezTo>
                  <a:cubicBezTo>
                    <a:pt x="5052" y="337"/>
                    <a:pt x="5244" y="336"/>
                    <a:pt x="5435" y="334"/>
                  </a:cubicBezTo>
                  <a:cubicBezTo>
                    <a:pt x="5581" y="334"/>
                    <a:pt x="5581" y="105"/>
                    <a:pt x="5435" y="105"/>
                  </a:cubicBezTo>
                  <a:cubicBezTo>
                    <a:pt x="4540" y="91"/>
                    <a:pt x="3645" y="98"/>
                    <a:pt x="2749" y="77"/>
                  </a:cubicBezTo>
                  <a:cubicBezTo>
                    <a:pt x="1854" y="56"/>
                    <a:pt x="965" y="7"/>
                    <a:pt x="70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</p:grpSp>
      <p:grpSp>
        <p:nvGrpSpPr>
          <p:cNvPr id="546" name="Google Shape;546;p33"/>
          <p:cNvGrpSpPr/>
          <p:nvPr/>
        </p:nvGrpSpPr>
        <p:grpSpPr>
          <a:xfrm>
            <a:off x="4567089" y="2913601"/>
            <a:ext cx="1507754" cy="151855"/>
            <a:chOff x="5953575" y="2624425"/>
            <a:chExt cx="1507754" cy="151855"/>
          </a:xfrm>
        </p:grpSpPr>
        <p:sp>
          <p:nvSpPr>
            <p:cNvPr id="547" name="Google Shape;547;p33"/>
            <p:cNvSpPr/>
            <p:nvPr/>
          </p:nvSpPr>
          <p:spPr>
            <a:xfrm>
              <a:off x="5955466" y="2724025"/>
              <a:ext cx="1402681" cy="52254"/>
            </a:xfrm>
            <a:custGeom>
              <a:avLst/>
              <a:gdLst/>
              <a:ahLst/>
              <a:cxnLst/>
              <a:rect l="l" t="t" r="r" b="b"/>
              <a:pathLst>
                <a:path w="5193" h="332" extrusionOk="0">
                  <a:moveTo>
                    <a:pt x="5039" y="0"/>
                  </a:moveTo>
                  <a:cubicBezTo>
                    <a:pt x="5037" y="0"/>
                    <a:pt x="5035" y="0"/>
                    <a:pt x="5033" y="0"/>
                  </a:cubicBezTo>
                  <a:cubicBezTo>
                    <a:pt x="3381" y="97"/>
                    <a:pt x="1729" y="91"/>
                    <a:pt x="70" y="118"/>
                  </a:cubicBezTo>
                  <a:cubicBezTo>
                    <a:pt x="0" y="125"/>
                    <a:pt x="0" y="229"/>
                    <a:pt x="70" y="236"/>
                  </a:cubicBezTo>
                  <a:cubicBezTo>
                    <a:pt x="831" y="304"/>
                    <a:pt x="1603" y="331"/>
                    <a:pt x="2376" y="331"/>
                  </a:cubicBezTo>
                  <a:cubicBezTo>
                    <a:pt x="3266" y="331"/>
                    <a:pt x="4156" y="295"/>
                    <a:pt x="5033" y="243"/>
                  </a:cubicBezTo>
                  <a:cubicBezTo>
                    <a:pt x="5190" y="236"/>
                    <a:pt x="5192" y="0"/>
                    <a:pt x="5039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 rot="10800000">
              <a:off x="5953575" y="2624425"/>
              <a:ext cx="1507754" cy="53041"/>
            </a:xfrm>
            <a:custGeom>
              <a:avLst/>
              <a:gdLst/>
              <a:ahLst/>
              <a:cxnLst/>
              <a:rect l="l" t="t" r="r" b="b"/>
              <a:pathLst>
                <a:path w="5582" h="337" extrusionOk="0">
                  <a:moveTo>
                    <a:pt x="70" y="0"/>
                  </a:moveTo>
                  <a:cubicBezTo>
                    <a:pt x="0" y="0"/>
                    <a:pt x="0" y="105"/>
                    <a:pt x="70" y="105"/>
                  </a:cubicBezTo>
                  <a:cubicBezTo>
                    <a:pt x="1662" y="259"/>
                    <a:pt x="3261" y="337"/>
                    <a:pt x="4860" y="337"/>
                  </a:cubicBezTo>
                  <a:cubicBezTo>
                    <a:pt x="5052" y="337"/>
                    <a:pt x="5244" y="336"/>
                    <a:pt x="5435" y="334"/>
                  </a:cubicBezTo>
                  <a:cubicBezTo>
                    <a:pt x="5581" y="334"/>
                    <a:pt x="5581" y="105"/>
                    <a:pt x="5435" y="105"/>
                  </a:cubicBezTo>
                  <a:cubicBezTo>
                    <a:pt x="4540" y="91"/>
                    <a:pt x="3645" y="98"/>
                    <a:pt x="2749" y="77"/>
                  </a:cubicBezTo>
                  <a:cubicBezTo>
                    <a:pt x="1854" y="56"/>
                    <a:pt x="965" y="7"/>
                    <a:pt x="70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</p:grpSp>
      <p:grpSp>
        <p:nvGrpSpPr>
          <p:cNvPr id="549" name="Google Shape;549;p33"/>
          <p:cNvGrpSpPr/>
          <p:nvPr/>
        </p:nvGrpSpPr>
        <p:grpSpPr>
          <a:xfrm>
            <a:off x="485446" y="2919025"/>
            <a:ext cx="1507754" cy="151855"/>
            <a:chOff x="5953575" y="2624425"/>
            <a:chExt cx="1507754" cy="151855"/>
          </a:xfrm>
        </p:grpSpPr>
        <p:sp>
          <p:nvSpPr>
            <p:cNvPr id="550" name="Google Shape;550;p33"/>
            <p:cNvSpPr/>
            <p:nvPr/>
          </p:nvSpPr>
          <p:spPr>
            <a:xfrm rot="10800000">
              <a:off x="5955466" y="2724025"/>
              <a:ext cx="1402681" cy="52254"/>
            </a:xfrm>
            <a:custGeom>
              <a:avLst/>
              <a:gdLst/>
              <a:ahLst/>
              <a:cxnLst/>
              <a:rect l="l" t="t" r="r" b="b"/>
              <a:pathLst>
                <a:path w="5193" h="332" extrusionOk="0">
                  <a:moveTo>
                    <a:pt x="5039" y="0"/>
                  </a:moveTo>
                  <a:cubicBezTo>
                    <a:pt x="5037" y="0"/>
                    <a:pt x="5035" y="0"/>
                    <a:pt x="5033" y="0"/>
                  </a:cubicBezTo>
                  <a:cubicBezTo>
                    <a:pt x="3381" y="97"/>
                    <a:pt x="1729" y="91"/>
                    <a:pt x="70" y="118"/>
                  </a:cubicBezTo>
                  <a:cubicBezTo>
                    <a:pt x="0" y="125"/>
                    <a:pt x="0" y="229"/>
                    <a:pt x="70" y="236"/>
                  </a:cubicBezTo>
                  <a:cubicBezTo>
                    <a:pt x="831" y="304"/>
                    <a:pt x="1603" y="331"/>
                    <a:pt x="2376" y="331"/>
                  </a:cubicBezTo>
                  <a:cubicBezTo>
                    <a:pt x="3266" y="331"/>
                    <a:pt x="4156" y="295"/>
                    <a:pt x="5033" y="243"/>
                  </a:cubicBezTo>
                  <a:cubicBezTo>
                    <a:pt x="5190" y="236"/>
                    <a:pt x="5192" y="0"/>
                    <a:pt x="5039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5953575" y="2624425"/>
              <a:ext cx="1507754" cy="53041"/>
            </a:xfrm>
            <a:custGeom>
              <a:avLst/>
              <a:gdLst/>
              <a:ahLst/>
              <a:cxnLst/>
              <a:rect l="l" t="t" r="r" b="b"/>
              <a:pathLst>
                <a:path w="5582" h="337" extrusionOk="0">
                  <a:moveTo>
                    <a:pt x="70" y="0"/>
                  </a:moveTo>
                  <a:cubicBezTo>
                    <a:pt x="0" y="0"/>
                    <a:pt x="0" y="105"/>
                    <a:pt x="70" y="105"/>
                  </a:cubicBezTo>
                  <a:cubicBezTo>
                    <a:pt x="1662" y="259"/>
                    <a:pt x="3261" y="337"/>
                    <a:pt x="4860" y="337"/>
                  </a:cubicBezTo>
                  <a:cubicBezTo>
                    <a:pt x="5052" y="337"/>
                    <a:pt x="5244" y="336"/>
                    <a:pt x="5435" y="334"/>
                  </a:cubicBezTo>
                  <a:cubicBezTo>
                    <a:pt x="5581" y="334"/>
                    <a:pt x="5581" y="105"/>
                    <a:pt x="5435" y="105"/>
                  </a:cubicBezTo>
                  <a:cubicBezTo>
                    <a:pt x="4540" y="91"/>
                    <a:pt x="3645" y="98"/>
                    <a:pt x="2749" y="77"/>
                  </a:cubicBezTo>
                  <a:cubicBezTo>
                    <a:pt x="1854" y="56"/>
                    <a:pt x="965" y="7"/>
                    <a:pt x="70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</p:grpSp>
      <p:sp>
        <p:nvSpPr>
          <p:cNvPr id="18" name="Google Shape;541;p33">
            <a:extLst>
              <a:ext uri="{FF2B5EF4-FFF2-40B4-BE49-F238E27FC236}">
                <a16:creationId xmlns:a16="http://schemas.microsoft.com/office/drawing/2014/main" id="{953BF073-4144-42FD-958D-5637276CA16D}"/>
              </a:ext>
            </a:extLst>
          </p:cNvPr>
          <p:cNvSpPr txBox="1">
            <a:spLocks/>
          </p:cNvSpPr>
          <p:nvPr/>
        </p:nvSpPr>
        <p:spPr>
          <a:xfrm>
            <a:off x="2308347" y="2272859"/>
            <a:ext cx="15063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 b="0" i="0" u="none" strike="noStrike" cap="none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-02-</a:t>
            </a:r>
          </a:p>
        </p:txBody>
      </p:sp>
      <p:grpSp>
        <p:nvGrpSpPr>
          <p:cNvPr id="19" name="Google Shape;546;p33">
            <a:extLst>
              <a:ext uri="{FF2B5EF4-FFF2-40B4-BE49-F238E27FC236}">
                <a16:creationId xmlns:a16="http://schemas.microsoft.com/office/drawing/2014/main" id="{AA52E079-B91D-4179-BF58-929248EA08AF}"/>
              </a:ext>
            </a:extLst>
          </p:cNvPr>
          <p:cNvGrpSpPr/>
          <p:nvPr/>
        </p:nvGrpSpPr>
        <p:grpSpPr>
          <a:xfrm>
            <a:off x="2473731" y="2907292"/>
            <a:ext cx="1507754" cy="151855"/>
            <a:chOff x="5953575" y="2624425"/>
            <a:chExt cx="1507754" cy="151855"/>
          </a:xfrm>
        </p:grpSpPr>
        <p:sp>
          <p:nvSpPr>
            <p:cNvPr id="20" name="Google Shape;547;p33">
              <a:extLst>
                <a:ext uri="{FF2B5EF4-FFF2-40B4-BE49-F238E27FC236}">
                  <a16:creationId xmlns:a16="http://schemas.microsoft.com/office/drawing/2014/main" id="{8A65F3AA-D47B-467A-A867-F8DE46825716}"/>
                </a:ext>
              </a:extLst>
            </p:cNvPr>
            <p:cNvSpPr/>
            <p:nvPr/>
          </p:nvSpPr>
          <p:spPr>
            <a:xfrm>
              <a:off x="5955466" y="2724025"/>
              <a:ext cx="1402681" cy="52254"/>
            </a:xfrm>
            <a:custGeom>
              <a:avLst/>
              <a:gdLst/>
              <a:ahLst/>
              <a:cxnLst/>
              <a:rect l="l" t="t" r="r" b="b"/>
              <a:pathLst>
                <a:path w="5193" h="332" extrusionOk="0">
                  <a:moveTo>
                    <a:pt x="5039" y="0"/>
                  </a:moveTo>
                  <a:cubicBezTo>
                    <a:pt x="5037" y="0"/>
                    <a:pt x="5035" y="0"/>
                    <a:pt x="5033" y="0"/>
                  </a:cubicBezTo>
                  <a:cubicBezTo>
                    <a:pt x="3381" y="97"/>
                    <a:pt x="1729" y="91"/>
                    <a:pt x="70" y="118"/>
                  </a:cubicBezTo>
                  <a:cubicBezTo>
                    <a:pt x="0" y="125"/>
                    <a:pt x="0" y="229"/>
                    <a:pt x="70" y="236"/>
                  </a:cubicBezTo>
                  <a:cubicBezTo>
                    <a:pt x="831" y="304"/>
                    <a:pt x="1603" y="331"/>
                    <a:pt x="2376" y="331"/>
                  </a:cubicBezTo>
                  <a:cubicBezTo>
                    <a:pt x="3266" y="331"/>
                    <a:pt x="4156" y="295"/>
                    <a:pt x="5033" y="243"/>
                  </a:cubicBezTo>
                  <a:cubicBezTo>
                    <a:pt x="5190" y="236"/>
                    <a:pt x="5192" y="0"/>
                    <a:pt x="5039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  <p:sp>
          <p:nvSpPr>
            <p:cNvPr id="21" name="Google Shape;548;p33">
              <a:extLst>
                <a:ext uri="{FF2B5EF4-FFF2-40B4-BE49-F238E27FC236}">
                  <a16:creationId xmlns:a16="http://schemas.microsoft.com/office/drawing/2014/main" id="{0A2D507D-68B8-4807-8099-0A616D7241D3}"/>
                </a:ext>
              </a:extLst>
            </p:cNvPr>
            <p:cNvSpPr/>
            <p:nvPr/>
          </p:nvSpPr>
          <p:spPr>
            <a:xfrm rot="10800000">
              <a:off x="5953575" y="2624425"/>
              <a:ext cx="1507754" cy="53041"/>
            </a:xfrm>
            <a:custGeom>
              <a:avLst/>
              <a:gdLst/>
              <a:ahLst/>
              <a:cxnLst/>
              <a:rect l="l" t="t" r="r" b="b"/>
              <a:pathLst>
                <a:path w="5582" h="337" extrusionOk="0">
                  <a:moveTo>
                    <a:pt x="70" y="0"/>
                  </a:moveTo>
                  <a:cubicBezTo>
                    <a:pt x="0" y="0"/>
                    <a:pt x="0" y="105"/>
                    <a:pt x="70" y="105"/>
                  </a:cubicBezTo>
                  <a:cubicBezTo>
                    <a:pt x="1662" y="259"/>
                    <a:pt x="3261" y="337"/>
                    <a:pt x="4860" y="337"/>
                  </a:cubicBezTo>
                  <a:cubicBezTo>
                    <a:pt x="5052" y="337"/>
                    <a:pt x="5244" y="336"/>
                    <a:pt x="5435" y="334"/>
                  </a:cubicBezTo>
                  <a:cubicBezTo>
                    <a:pt x="5581" y="334"/>
                    <a:pt x="5581" y="105"/>
                    <a:pt x="5435" y="105"/>
                  </a:cubicBezTo>
                  <a:cubicBezTo>
                    <a:pt x="4540" y="91"/>
                    <a:pt x="3645" y="98"/>
                    <a:pt x="2749" y="77"/>
                  </a:cubicBezTo>
                  <a:cubicBezTo>
                    <a:pt x="1854" y="56"/>
                    <a:pt x="965" y="7"/>
                    <a:pt x="70" y="0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7D5EA"/>
                </a:solidFill>
              </a:endParaRPr>
            </a:p>
          </p:txBody>
        </p:sp>
      </p:grpSp>
      <p:sp>
        <p:nvSpPr>
          <p:cNvPr id="22" name="Google Shape;538;p33">
            <a:extLst>
              <a:ext uri="{FF2B5EF4-FFF2-40B4-BE49-F238E27FC236}">
                <a16:creationId xmlns:a16="http://schemas.microsoft.com/office/drawing/2014/main" id="{C089CE60-9251-4F9A-9160-3384DD276776}"/>
              </a:ext>
            </a:extLst>
          </p:cNvPr>
          <p:cNvSpPr txBox="1">
            <a:spLocks/>
          </p:cNvSpPr>
          <p:nvPr/>
        </p:nvSpPr>
        <p:spPr>
          <a:xfrm flipH="1">
            <a:off x="2382634" y="3194240"/>
            <a:ext cx="1720639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s-ES" dirty="0">
                <a:solidFill>
                  <a:schemeClr val="dk1"/>
                </a:solidFill>
              </a:rPr>
              <a:t>Sólo necesita una atmósfera de comprensión y confianza</a:t>
            </a:r>
            <a:endParaRPr lang="es-ES" dirty="0"/>
          </a:p>
        </p:txBody>
      </p:sp>
      <p:sp>
        <p:nvSpPr>
          <p:cNvPr id="23" name="Google Shape;539;p33">
            <a:extLst>
              <a:ext uri="{FF2B5EF4-FFF2-40B4-BE49-F238E27FC236}">
                <a16:creationId xmlns:a16="http://schemas.microsoft.com/office/drawing/2014/main" id="{50A6ED38-027F-4EB7-B3CF-A5B2821707CF}"/>
              </a:ext>
            </a:extLst>
          </p:cNvPr>
          <p:cNvSpPr txBox="1">
            <a:spLocks/>
          </p:cNvSpPr>
          <p:nvPr/>
        </p:nvSpPr>
        <p:spPr>
          <a:xfrm flipH="1">
            <a:off x="4509766" y="3194240"/>
            <a:ext cx="16224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s-ES" dirty="0">
                <a:solidFill>
                  <a:schemeClr val="dk1"/>
                </a:solidFill>
              </a:rPr>
              <a:t>Está en la persona su capacidad de sanar</a:t>
            </a:r>
            <a:endParaRPr 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Google Shape;635;p40"/>
          <p:cNvGrpSpPr/>
          <p:nvPr/>
        </p:nvGrpSpPr>
        <p:grpSpPr>
          <a:xfrm>
            <a:off x="1593234" y="3666476"/>
            <a:ext cx="2978766" cy="820460"/>
            <a:chOff x="1626140" y="3626290"/>
            <a:chExt cx="2275213" cy="985656"/>
          </a:xfrm>
        </p:grpSpPr>
        <p:sp>
          <p:nvSpPr>
            <p:cNvPr id="636" name="Google Shape;636;p40"/>
            <p:cNvSpPr/>
            <p:nvPr/>
          </p:nvSpPr>
          <p:spPr>
            <a:xfrm>
              <a:off x="1739303" y="3702490"/>
              <a:ext cx="2162050" cy="909456"/>
            </a:xfrm>
            <a:custGeom>
              <a:avLst/>
              <a:gdLst/>
              <a:ahLst/>
              <a:cxnLst/>
              <a:rect l="l" t="t" r="r" b="b"/>
              <a:pathLst>
                <a:path w="86482" h="36906" extrusionOk="0">
                  <a:moveTo>
                    <a:pt x="2754" y="551"/>
                  </a:moveTo>
                  <a:lnTo>
                    <a:pt x="55359" y="0"/>
                  </a:lnTo>
                  <a:lnTo>
                    <a:pt x="85656" y="3580"/>
                  </a:lnTo>
                  <a:lnTo>
                    <a:pt x="86482" y="36906"/>
                  </a:lnTo>
                  <a:lnTo>
                    <a:pt x="17351" y="34703"/>
                  </a:lnTo>
                  <a:lnTo>
                    <a:pt x="0" y="280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37" name="Google Shape;637;p40"/>
            <p:cNvSpPr/>
            <p:nvPr/>
          </p:nvSpPr>
          <p:spPr>
            <a:xfrm>
              <a:off x="1626140" y="3626290"/>
              <a:ext cx="2162050" cy="909456"/>
            </a:xfrm>
            <a:custGeom>
              <a:avLst/>
              <a:gdLst/>
              <a:ahLst/>
              <a:cxnLst/>
              <a:rect l="l" t="t" r="r" b="b"/>
              <a:pathLst>
                <a:path w="86482" h="36906" extrusionOk="0">
                  <a:moveTo>
                    <a:pt x="2754" y="551"/>
                  </a:moveTo>
                  <a:lnTo>
                    <a:pt x="55359" y="0"/>
                  </a:lnTo>
                  <a:lnTo>
                    <a:pt x="85656" y="3580"/>
                  </a:lnTo>
                  <a:lnTo>
                    <a:pt x="86482" y="36906"/>
                  </a:lnTo>
                  <a:lnTo>
                    <a:pt x="17351" y="34703"/>
                  </a:lnTo>
                  <a:lnTo>
                    <a:pt x="0" y="28093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38" name="Google Shape;638;p40"/>
          <p:cNvGrpSpPr/>
          <p:nvPr/>
        </p:nvGrpSpPr>
        <p:grpSpPr>
          <a:xfrm>
            <a:off x="1586374" y="1758079"/>
            <a:ext cx="2870365" cy="820384"/>
            <a:chOff x="1618838" y="1392150"/>
            <a:chExt cx="2288988" cy="985565"/>
          </a:xfrm>
        </p:grpSpPr>
        <p:sp>
          <p:nvSpPr>
            <p:cNvPr id="639" name="Google Shape;639;p40"/>
            <p:cNvSpPr/>
            <p:nvPr/>
          </p:nvSpPr>
          <p:spPr>
            <a:xfrm>
              <a:off x="1732000" y="1468350"/>
              <a:ext cx="2175825" cy="909365"/>
            </a:xfrm>
            <a:custGeom>
              <a:avLst/>
              <a:gdLst/>
              <a:ahLst/>
              <a:cxnLst/>
              <a:rect l="l" t="t" r="r" b="b"/>
              <a:pathLst>
                <a:path w="87033" h="36631" extrusionOk="0">
                  <a:moveTo>
                    <a:pt x="18729" y="1653"/>
                  </a:moveTo>
                  <a:lnTo>
                    <a:pt x="0" y="6335"/>
                  </a:lnTo>
                  <a:lnTo>
                    <a:pt x="4407" y="28093"/>
                  </a:lnTo>
                  <a:lnTo>
                    <a:pt x="3030" y="33877"/>
                  </a:lnTo>
                  <a:lnTo>
                    <a:pt x="87033" y="36631"/>
                  </a:lnTo>
                  <a:lnTo>
                    <a:pt x="85932" y="7436"/>
                  </a:lnTo>
                  <a:lnTo>
                    <a:pt x="826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40" name="Google Shape;640;p40"/>
            <p:cNvSpPr/>
            <p:nvPr/>
          </p:nvSpPr>
          <p:spPr>
            <a:xfrm>
              <a:off x="1618838" y="1392150"/>
              <a:ext cx="2175825" cy="909365"/>
            </a:xfrm>
            <a:custGeom>
              <a:avLst/>
              <a:gdLst/>
              <a:ahLst/>
              <a:cxnLst/>
              <a:rect l="l" t="t" r="r" b="b"/>
              <a:pathLst>
                <a:path w="87033" h="36631" extrusionOk="0">
                  <a:moveTo>
                    <a:pt x="18729" y="1653"/>
                  </a:moveTo>
                  <a:lnTo>
                    <a:pt x="0" y="6335"/>
                  </a:lnTo>
                  <a:lnTo>
                    <a:pt x="4407" y="28093"/>
                  </a:lnTo>
                  <a:lnTo>
                    <a:pt x="3030" y="33877"/>
                  </a:lnTo>
                  <a:lnTo>
                    <a:pt x="87033" y="36631"/>
                  </a:lnTo>
                  <a:lnTo>
                    <a:pt x="85932" y="7436"/>
                  </a:lnTo>
                  <a:lnTo>
                    <a:pt x="82627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41" name="Google Shape;641;p40"/>
          <p:cNvGrpSpPr/>
          <p:nvPr/>
        </p:nvGrpSpPr>
        <p:grpSpPr>
          <a:xfrm>
            <a:off x="1606152" y="2712242"/>
            <a:ext cx="2889117" cy="820426"/>
            <a:chOff x="1639892" y="2538468"/>
            <a:chExt cx="2247687" cy="985616"/>
          </a:xfrm>
        </p:grpSpPr>
        <p:sp>
          <p:nvSpPr>
            <p:cNvPr id="642" name="Google Shape;642;p40"/>
            <p:cNvSpPr/>
            <p:nvPr/>
          </p:nvSpPr>
          <p:spPr>
            <a:xfrm>
              <a:off x="1753055" y="2614668"/>
              <a:ext cx="2134525" cy="909416"/>
            </a:xfrm>
            <a:custGeom>
              <a:avLst/>
              <a:gdLst/>
              <a:ahLst/>
              <a:cxnLst/>
              <a:rect l="l" t="t" r="r" b="b"/>
              <a:pathLst>
                <a:path w="85381" h="34428" extrusionOk="0">
                  <a:moveTo>
                    <a:pt x="0" y="17627"/>
                  </a:moveTo>
                  <a:lnTo>
                    <a:pt x="2754" y="2479"/>
                  </a:lnTo>
                  <a:lnTo>
                    <a:pt x="75190" y="0"/>
                  </a:lnTo>
                  <a:lnTo>
                    <a:pt x="83453" y="3305"/>
                  </a:lnTo>
                  <a:lnTo>
                    <a:pt x="85381" y="32775"/>
                  </a:lnTo>
                  <a:lnTo>
                    <a:pt x="1928" y="34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43" name="Google Shape;643;p40"/>
            <p:cNvSpPr/>
            <p:nvPr/>
          </p:nvSpPr>
          <p:spPr>
            <a:xfrm>
              <a:off x="1639892" y="2538468"/>
              <a:ext cx="2134525" cy="909416"/>
            </a:xfrm>
            <a:custGeom>
              <a:avLst/>
              <a:gdLst/>
              <a:ahLst/>
              <a:cxnLst/>
              <a:rect l="l" t="t" r="r" b="b"/>
              <a:pathLst>
                <a:path w="85381" h="34428" extrusionOk="0">
                  <a:moveTo>
                    <a:pt x="0" y="17627"/>
                  </a:moveTo>
                  <a:lnTo>
                    <a:pt x="2754" y="2479"/>
                  </a:lnTo>
                  <a:lnTo>
                    <a:pt x="75190" y="0"/>
                  </a:lnTo>
                  <a:lnTo>
                    <a:pt x="83453" y="3305"/>
                  </a:lnTo>
                  <a:lnTo>
                    <a:pt x="85381" y="32775"/>
                  </a:lnTo>
                  <a:lnTo>
                    <a:pt x="1928" y="34428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44" name="Google Shape;644;p40"/>
          <p:cNvSpPr txBox="1">
            <a:spLocks noGrp="1"/>
          </p:cNvSpPr>
          <p:nvPr>
            <p:ph type="title"/>
          </p:nvPr>
        </p:nvSpPr>
        <p:spPr>
          <a:xfrm>
            <a:off x="607863" y="431217"/>
            <a:ext cx="7795800" cy="1094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Lo más importante en el terapeuta es</a:t>
            </a:r>
            <a:endParaRPr dirty="0"/>
          </a:p>
        </p:txBody>
      </p:sp>
      <p:sp>
        <p:nvSpPr>
          <p:cNvPr id="646" name="Google Shape;646;p40"/>
          <p:cNvSpPr txBox="1"/>
          <p:nvPr/>
        </p:nvSpPr>
        <p:spPr>
          <a:xfrm flipH="1">
            <a:off x="1570046" y="1991347"/>
            <a:ext cx="2925223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Su actitud de aceptación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incondicional</a:t>
            </a:r>
            <a:endParaRPr sz="1600" dirty="0">
              <a:solidFill>
                <a:schemeClr val="accen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647" name="Google Shape;647;p40"/>
          <p:cNvSpPr txBox="1"/>
          <p:nvPr/>
        </p:nvSpPr>
        <p:spPr>
          <a:xfrm flipH="1">
            <a:off x="1653636" y="2787819"/>
            <a:ext cx="258080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Su comprensión empática</a:t>
            </a:r>
            <a:endParaRPr sz="1800" dirty="0">
              <a:solidFill>
                <a:schemeClr val="accen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648" name="Google Shape;648;p40"/>
          <p:cNvSpPr txBox="1"/>
          <p:nvPr/>
        </p:nvSpPr>
        <p:spPr>
          <a:xfrm flipH="1">
            <a:off x="1699070" y="3636079"/>
            <a:ext cx="2615764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Respetar a la persona y empatizar con sus sentimientos</a:t>
            </a:r>
            <a:endParaRPr dirty="0">
              <a:solidFill>
                <a:schemeClr val="accen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grpSp>
        <p:nvGrpSpPr>
          <p:cNvPr id="649" name="Google Shape;649;p40"/>
          <p:cNvGrpSpPr/>
          <p:nvPr/>
        </p:nvGrpSpPr>
        <p:grpSpPr>
          <a:xfrm>
            <a:off x="720001" y="3747223"/>
            <a:ext cx="601426" cy="560589"/>
            <a:chOff x="720001" y="3747223"/>
            <a:chExt cx="601426" cy="560589"/>
          </a:xfrm>
        </p:grpSpPr>
        <p:sp>
          <p:nvSpPr>
            <p:cNvPr id="650" name="Google Shape;650;p40"/>
            <p:cNvSpPr/>
            <p:nvPr/>
          </p:nvSpPr>
          <p:spPr>
            <a:xfrm>
              <a:off x="821364" y="3860463"/>
              <a:ext cx="318725" cy="280071"/>
            </a:xfrm>
            <a:custGeom>
              <a:avLst/>
              <a:gdLst/>
              <a:ahLst/>
              <a:cxnLst/>
              <a:rect l="l" t="t" r="r" b="b"/>
              <a:pathLst>
                <a:path w="23440" h="20601" extrusionOk="0">
                  <a:moveTo>
                    <a:pt x="8206" y="0"/>
                  </a:moveTo>
                  <a:cubicBezTo>
                    <a:pt x="8206" y="2732"/>
                    <a:pt x="8874" y="7102"/>
                    <a:pt x="6283" y="7966"/>
                  </a:cubicBezTo>
                  <a:cubicBezTo>
                    <a:pt x="4341" y="8614"/>
                    <a:pt x="1156" y="7233"/>
                    <a:pt x="240" y="9064"/>
                  </a:cubicBezTo>
                  <a:cubicBezTo>
                    <a:pt x="-719" y="10983"/>
                    <a:pt x="3121" y="12595"/>
                    <a:pt x="5184" y="13185"/>
                  </a:cubicBezTo>
                  <a:cubicBezTo>
                    <a:pt x="7051" y="13719"/>
                    <a:pt x="3283" y="17337"/>
                    <a:pt x="4360" y="18953"/>
                  </a:cubicBezTo>
                  <a:cubicBezTo>
                    <a:pt x="5564" y="20760"/>
                    <a:pt x="8267" y="17048"/>
                    <a:pt x="10129" y="15931"/>
                  </a:cubicBezTo>
                  <a:cubicBezTo>
                    <a:pt x="12634" y="14429"/>
                    <a:pt x="14624" y="20601"/>
                    <a:pt x="17545" y="20601"/>
                  </a:cubicBezTo>
                  <a:cubicBezTo>
                    <a:pt x="21116" y="20601"/>
                    <a:pt x="14445" y="11661"/>
                    <a:pt x="17545" y="9888"/>
                  </a:cubicBezTo>
                  <a:cubicBezTo>
                    <a:pt x="19305" y="8882"/>
                    <a:pt x="22674" y="9889"/>
                    <a:pt x="23314" y="7966"/>
                  </a:cubicBezTo>
                  <a:cubicBezTo>
                    <a:pt x="23819" y="6449"/>
                    <a:pt x="20195" y="7255"/>
                    <a:pt x="18644" y="6867"/>
                  </a:cubicBezTo>
                  <a:cubicBezTo>
                    <a:pt x="14924" y="5937"/>
                    <a:pt x="11742" y="3261"/>
                    <a:pt x="9030" y="549"/>
                  </a:cubicBez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51" name="Google Shape;651;p40"/>
            <p:cNvSpPr/>
            <p:nvPr/>
          </p:nvSpPr>
          <p:spPr>
            <a:xfrm>
              <a:off x="720001" y="3747223"/>
              <a:ext cx="601426" cy="560589"/>
            </a:xfrm>
            <a:custGeom>
              <a:avLst/>
              <a:gdLst/>
              <a:ahLst/>
              <a:cxnLst/>
              <a:rect l="l" t="t" r="r" b="b"/>
              <a:pathLst>
                <a:path w="4698" h="4379" extrusionOk="0">
                  <a:moveTo>
                    <a:pt x="3961" y="1139"/>
                  </a:moveTo>
                  <a:lnTo>
                    <a:pt x="3961" y="1139"/>
                  </a:lnTo>
                  <a:cubicBezTo>
                    <a:pt x="4018" y="1182"/>
                    <a:pt x="4068" y="1218"/>
                    <a:pt x="4125" y="1261"/>
                  </a:cubicBezTo>
                  <a:cubicBezTo>
                    <a:pt x="4297" y="1397"/>
                    <a:pt x="4397" y="1568"/>
                    <a:pt x="4447" y="1761"/>
                  </a:cubicBezTo>
                  <a:cubicBezTo>
                    <a:pt x="4347" y="1668"/>
                    <a:pt x="4240" y="1583"/>
                    <a:pt x="4140" y="1490"/>
                  </a:cubicBezTo>
                  <a:cubicBezTo>
                    <a:pt x="4134" y="1484"/>
                    <a:pt x="4127" y="1481"/>
                    <a:pt x="4120" y="1481"/>
                  </a:cubicBezTo>
                  <a:cubicBezTo>
                    <a:pt x="4094" y="1481"/>
                    <a:pt x="4067" y="1517"/>
                    <a:pt x="4090" y="1540"/>
                  </a:cubicBezTo>
                  <a:cubicBezTo>
                    <a:pt x="4218" y="1647"/>
                    <a:pt x="4347" y="1761"/>
                    <a:pt x="4476" y="1876"/>
                  </a:cubicBezTo>
                  <a:cubicBezTo>
                    <a:pt x="4497" y="2004"/>
                    <a:pt x="4497" y="2147"/>
                    <a:pt x="4490" y="2283"/>
                  </a:cubicBezTo>
                  <a:cubicBezTo>
                    <a:pt x="4483" y="2312"/>
                    <a:pt x="4483" y="2340"/>
                    <a:pt x="4476" y="2369"/>
                  </a:cubicBezTo>
                  <a:cubicBezTo>
                    <a:pt x="4340" y="2276"/>
                    <a:pt x="4211" y="2162"/>
                    <a:pt x="4097" y="2033"/>
                  </a:cubicBezTo>
                  <a:cubicBezTo>
                    <a:pt x="4104" y="1897"/>
                    <a:pt x="4104" y="1761"/>
                    <a:pt x="4090" y="1626"/>
                  </a:cubicBezTo>
                  <a:cubicBezTo>
                    <a:pt x="4075" y="1454"/>
                    <a:pt x="4032" y="1297"/>
                    <a:pt x="3961" y="1139"/>
                  </a:cubicBezTo>
                  <a:close/>
                  <a:moveTo>
                    <a:pt x="4090" y="2119"/>
                  </a:moveTo>
                  <a:cubicBezTo>
                    <a:pt x="4204" y="2248"/>
                    <a:pt x="4326" y="2355"/>
                    <a:pt x="4469" y="2448"/>
                  </a:cubicBezTo>
                  <a:cubicBezTo>
                    <a:pt x="4447" y="2576"/>
                    <a:pt x="4418" y="2712"/>
                    <a:pt x="4376" y="2841"/>
                  </a:cubicBezTo>
                  <a:cubicBezTo>
                    <a:pt x="4268" y="2719"/>
                    <a:pt x="4154" y="2612"/>
                    <a:pt x="4025" y="2519"/>
                  </a:cubicBezTo>
                  <a:cubicBezTo>
                    <a:pt x="4054" y="2391"/>
                    <a:pt x="4075" y="2262"/>
                    <a:pt x="4090" y="2119"/>
                  </a:cubicBezTo>
                  <a:close/>
                  <a:moveTo>
                    <a:pt x="4004" y="2591"/>
                  </a:moveTo>
                  <a:cubicBezTo>
                    <a:pt x="4133" y="2684"/>
                    <a:pt x="4247" y="2791"/>
                    <a:pt x="4354" y="2912"/>
                  </a:cubicBezTo>
                  <a:cubicBezTo>
                    <a:pt x="4304" y="3055"/>
                    <a:pt x="4240" y="3198"/>
                    <a:pt x="4161" y="3327"/>
                  </a:cubicBezTo>
                  <a:cubicBezTo>
                    <a:pt x="4054" y="3213"/>
                    <a:pt x="3954" y="3098"/>
                    <a:pt x="3847" y="2991"/>
                  </a:cubicBezTo>
                  <a:cubicBezTo>
                    <a:pt x="3911" y="2862"/>
                    <a:pt x="3961" y="2727"/>
                    <a:pt x="4004" y="2591"/>
                  </a:cubicBezTo>
                  <a:close/>
                  <a:moveTo>
                    <a:pt x="3811" y="3055"/>
                  </a:moveTo>
                  <a:cubicBezTo>
                    <a:pt x="3911" y="3155"/>
                    <a:pt x="4011" y="3263"/>
                    <a:pt x="4111" y="3370"/>
                  </a:cubicBezTo>
                  <a:cubicBezTo>
                    <a:pt x="4118" y="3377"/>
                    <a:pt x="4118" y="3384"/>
                    <a:pt x="4125" y="3384"/>
                  </a:cubicBezTo>
                  <a:cubicBezTo>
                    <a:pt x="4075" y="3463"/>
                    <a:pt x="4011" y="3549"/>
                    <a:pt x="3947" y="3620"/>
                  </a:cubicBezTo>
                  <a:cubicBezTo>
                    <a:pt x="3832" y="3534"/>
                    <a:pt x="3718" y="3441"/>
                    <a:pt x="3611" y="3349"/>
                  </a:cubicBezTo>
                  <a:cubicBezTo>
                    <a:pt x="3682" y="3256"/>
                    <a:pt x="3754" y="3155"/>
                    <a:pt x="3811" y="3055"/>
                  </a:cubicBezTo>
                  <a:close/>
                  <a:moveTo>
                    <a:pt x="2061" y="210"/>
                  </a:moveTo>
                  <a:cubicBezTo>
                    <a:pt x="2451" y="210"/>
                    <a:pt x="2833" y="344"/>
                    <a:pt x="3175" y="532"/>
                  </a:cubicBezTo>
                  <a:cubicBezTo>
                    <a:pt x="3296" y="596"/>
                    <a:pt x="3396" y="675"/>
                    <a:pt x="3489" y="760"/>
                  </a:cubicBezTo>
                  <a:cubicBezTo>
                    <a:pt x="3489" y="782"/>
                    <a:pt x="3503" y="811"/>
                    <a:pt x="3525" y="825"/>
                  </a:cubicBezTo>
                  <a:cubicBezTo>
                    <a:pt x="3546" y="839"/>
                    <a:pt x="3561" y="846"/>
                    <a:pt x="3575" y="861"/>
                  </a:cubicBezTo>
                  <a:cubicBezTo>
                    <a:pt x="3782" y="1104"/>
                    <a:pt x="3882" y="1411"/>
                    <a:pt x="3897" y="1761"/>
                  </a:cubicBezTo>
                  <a:cubicBezTo>
                    <a:pt x="3947" y="2841"/>
                    <a:pt x="3339" y="3727"/>
                    <a:pt x="2231" y="3813"/>
                  </a:cubicBezTo>
                  <a:cubicBezTo>
                    <a:pt x="2167" y="3819"/>
                    <a:pt x="2103" y="3821"/>
                    <a:pt x="2039" y="3821"/>
                  </a:cubicBezTo>
                  <a:cubicBezTo>
                    <a:pt x="1074" y="3821"/>
                    <a:pt x="195" y="3215"/>
                    <a:pt x="215" y="2162"/>
                  </a:cubicBezTo>
                  <a:cubicBezTo>
                    <a:pt x="229" y="1282"/>
                    <a:pt x="765" y="517"/>
                    <a:pt x="1580" y="289"/>
                  </a:cubicBezTo>
                  <a:lnTo>
                    <a:pt x="1595" y="289"/>
                  </a:lnTo>
                  <a:cubicBezTo>
                    <a:pt x="1609" y="281"/>
                    <a:pt x="1623" y="281"/>
                    <a:pt x="1637" y="274"/>
                  </a:cubicBezTo>
                  <a:cubicBezTo>
                    <a:pt x="1752" y="246"/>
                    <a:pt x="1873" y="224"/>
                    <a:pt x="1995" y="224"/>
                  </a:cubicBezTo>
                  <a:cubicBezTo>
                    <a:pt x="2009" y="217"/>
                    <a:pt x="2023" y="217"/>
                    <a:pt x="2031" y="210"/>
                  </a:cubicBezTo>
                  <a:cubicBezTo>
                    <a:pt x="2041" y="210"/>
                    <a:pt x="2051" y="210"/>
                    <a:pt x="2061" y="210"/>
                  </a:cubicBezTo>
                  <a:close/>
                  <a:moveTo>
                    <a:pt x="3561" y="3399"/>
                  </a:moveTo>
                  <a:cubicBezTo>
                    <a:pt x="3675" y="3492"/>
                    <a:pt x="3789" y="3577"/>
                    <a:pt x="3897" y="3670"/>
                  </a:cubicBezTo>
                  <a:cubicBezTo>
                    <a:pt x="3854" y="3713"/>
                    <a:pt x="3811" y="3756"/>
                    <a:pt x="3761" y="3799"/>
                  </a:cubicBezTo>
                  <a:cubicBezTo>
                    <a:pt x="3711" y="3842"/>
                    <a:pt x="3654" y="3885"/>
                    <a:pt x="3603" y="3920"/>
                  </a:cubicBezTo>
                  <a:cubicBezTo>
                    <a:pt x="3496" y="3835"/>
                    <a:pt x="3389" y="3742"/>
                    <a:pt x="3289" y="3649"/>
                  </a:cubicBezTo>
                  <a:cubicBezTo>
                    <a:pt x="3389" y="3577"/>
                    <a:pt x="3482" y="3492"/>
                    <a:pt x="3561" y="3399"/>
                  </a:cubicBezTo>
                  <a:close/>
                  <a:moveTo>
                    <a:pt x="3232" y="3692"/>
                  </a:moveTo>
                  <a:cubicBezTo>
                    <a:pt x="3332" y="3785"/>
                    <a:pt x="3432" y="3870"/>
                    <a:pt x="3539" y="3956"/>
                  </a:cubicBezTo>
                  <a:cubicBezTo>
                    <a:pt x="3418" y="4035"/>
                    <a:pt x="3289" y="4085"/>
                    <a:pt x="3160" y="4128"/>
                  </a:cubicBezTo>
                  <a:cubicBezTo>
                    <a:pt x="3074" y="4042"/>
                    <a:pt x="2989" y="3949"/>
                    <a:pt x="2910" y="3863"/>
                  </a:cubicBezTo>
                  <a:cubicBezTo>
                    <a:pt x="3024" y="3813"/>
                    <a:pt x="3132" y="3756"/>
                    <a:pt x="3232" y="3692"/>
                  </a:cubicBezTo>
                  <a:close/>
                  <a:moveTo>
                    <a:pt x="2402" y="3999"/>
                  </a:moveTo>
                  <a:cubicBezTo>
                    <a:pt x="2467" y="4063"/>
                    <a:pt x="2531" y="4121"/>
                    <a:pt x="2595" y="4185"/>
                  </a:cubicBezTo>
                  <a:cubicBezTo>
                    <a:pt x="2338" y="4171"/>
                    <a:pt x="2081" y="4106"/>
                    <a:pt x="1838" y="4013"/>
                  </a:cubicBezTo>
                  <a:lnTo>
                    <a:pt x="1838" y="4013"/>
                  </a:lnTo>
                  <a:cubicBezTo>
                    <a:pt x="1901" y="4018"/>
                    <a:pt x="1965" y="4021"/>
                    <a:pt x="2030" y="4021"/>
                  </a:cubicBezTo>
                  <a:cubicBezTo>
                    <a:pt x="2147" y="4021"/>
                    <a:pt x="2266" y="4013"/>
                    <a:pt x="2381" y="3999"/>
                  </a:cubicBezTo>
                  <a:close/>
                  <a:moveTo>
                    <a:pt x="2838" y="3892"/>
                  </a:moveTo>
                  <a:cubicBezTo>
                    <a:pt x="2924" y="3978"/>
                    <a:pt x="3003" y="4063"/>
                    <a:pt x="3089" y="4142"/>
                  </a:cubicBezTo>
                  <a:cubicBezTo>
                    <a:pt x="2960" y="4178"/>
                    <a:pt x="2824" y="4192"/>
                    <a:pt x="2696" y="4192"/>
                  </a:cubicBezTo>
                  <a:cubicBezTo>
                    <a:pt x="2624" y="4121"/>
                    <a:pt x="2553" y="4056"/>
                    <a:pt x="2481" y="3985"/>
                  </a:cubicBezTo>
                  <a:cubicBezTo>
                    <a:pt x="2610" y="3963"/>
                    <a:pt x="2731" y="3935"/>
                    <a:pt x="2838" y="3892"/>
                  </a:cubicBezTo>
                  <a:close/>
                  <a:moveTo>
                    <a:pt x="2119" y="1"/>
                  </a:moveTo>
                  <a:cubicBezTo>
                    <a:pt x="1922" y="1"/>
                    <a:pt x="1725" y="31"/>
                    <a:pt x="1537" y="96"/>
                  </a:cubicBezTo>
                  <a:cubicBezTo>
                    <a:pt x="629" y="346"/>
                    <a:pt x="29" y="1182"/>
                    <a:pt x="15" y="2162"/>
                  </a:cubicBezTo>
                  <a:cubicBezTo>
                    <a:pt x="0" y="2812"/>
                    <a:pt x="293" y="3313"/>
                    <a:pt x="744" y="3627"/>
                  </a:cubicBezTo>
                  <a:cubicBezTo>
                    <a:pt x="751" y="3649"/>
                    <a:pt x="765" y="3663"/>
                    <a:pt x="779" y="3677"/>
                  </a:cubicBezTo>
                  <a:cubicBezTo>
                    <a:pt x="1364" y="4065"/>
                    <a:pt x="2055" y="4379"/>
                    <a:pt x="2717" y="4379"/>
                  </a:cubicBezTo>
                  <a:cubicBezTo>
                    <a:pt x="3213" y="4379"/>
                    <a:pt x="3692" y="4202"/>
                    <a:pt x="4097" y="3749"/>
                  </a:cubicBezTo>
                  <a:cubicBezTo>
                    <a:pt x="4511" y="3298"/>
                    <a:pt x="4697" y="2669"/>
                    <a:pt x="4697" y="2062"/>
                  </a:cubicBezTo>
                  <a:cubicBezTo>
                    <a:pt x="4690" y="1318"/>
                    <a:pt x="4190" y="1061"/>
                    <a:pt x="3639" y="660"/>
                  </a:cubicBezTo>
                  <a:cubicBezTo>
                    <a:pt x="3257" y="252"/>
                    <a:pt x="2686" y="1"/>
                    <a:pt x="2119" y="1"/>
                  </a:cubicBezTo>
                  <a:close/>
                </a:path>
              </a:pathLst>
            </a:custGeom>
            <a:solidFill>
              <a:srgbClr val="3D6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638;p40">
            <a:extLst>
              <a:ext uri="{FF2B5EF4-FFF2-40B4-BE49-F238E27FC236}">
                <a16:creationId xmlns:a16="http://schemas.microsoft.com/office/drawing/2014/main" id="{B49FC8BB-CC55-4B83-986A-5B715B3F2DB2}"/>
              </a:ext>
            </a:extLst>
          </p:cNvPr>
          <p:cNvGrpSpPr/>
          <p:nvPr/>
        </p:nvGrpSpPr>
        <p:grpSpPr>
          <a:xfrm>
            <a:off x="5626895" y="1785455"/>
            <a:ext cx="2870365" cy="820384"/>
            <a:chOff x="1618838" y="1392150"/>
            <a:chExt cx="2288988" cy="985565"/>
          </a:xfrm>
        </p:grpSpPr>
        <p:sp>
          <p:nvSpPr>
            <p:cNvPr id="43" name="Google Shape;639;p40">
              <a:extLst>
                <a:ext uri="{FF2B5EF4-FFF2-40B4-BE49-F238E27FC236}">
                  <a16:creationId xmlns:a16="http://schemas.microsoft.com/office/drawing/2014/main" id="{1607979A-A374-4189-B6D9-233CF6375610}"/>
                </a:ext>
              </a:extLst>
            </p:cNvPr>
            <p:cNvSpPr/>
            <p:nvPr/>
          </p:nvSpPr>
          <p:spPr>
            <a:xfrm>
              <a:off x="1732000" y="1468350"/>
              <a:ext cx="2175825" cy="909365"/>
            </a:xfrm>
            <a:custGeom>
              <a:avLst/>
              <a:gdLst/>
              <a:ahLst/>
              <a:cxnLst/>
              <a:rect l="l" t="t" r="r" b="b"/>
              <a:pathLst>
                <a:path w="87033" h="36631" extrusionOk="0">
                  <a:moveTo>
                    <a:pt x="18729" y="1653"/>
                  </a:moveTo>
                  <a:lnTo>
                    <a:pt x="0" y="6335"/>
                  </a:lnTo>
                  <a:lnTo>
                    <a:pt x="4407" y="28093"/>
                  </a:lnTo>
                  <a:lnTo>
                    <a:pt x="3030" y="33877"/>
                  </a:lnTo>
                  <a:lnTo>
                    <a:pt x="87033" y="36631"/>
                  </a:lnTo>
                  <a:lnTo>
                    <a:pt x="85932" y="7436"/>
                  </a:lnTo>
                  <a:lnTo>
                    <a:pt x="826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" name="Google Shape;640;p40">
              <a:extLst>
                <a:ext uri="{FF2B5EF4-FFF2-40B4-BE49-F238E27FC236}">
                  <a16:creationId xmlns:a16="http://schemas.microsoft.com/office/drawing/2014/main" id="{59CCFC40-A3F1-4B9D-A737-B86B416157A4}"/>
                </a:ext>
              </a:extLst>
            </p:cNvPr>
            <p:cNvSpPr/>
            <p:nvPr/>
          </p:nvSpPr>
          <p:spPr>
            <a:xfrm>
              <a:off x="1618838" y="1392150"/>
              <a:ext cx="2175825" cy="909365"/>
            </a:xfrm>
            <a:custGeom>
              <a:avLst/>
              <a:gdLst/>
              <a:ahLst/>
              <a:cxnLst/>
              <a:rect l="l" t="t" r="r" b="b"/>
              <a:pathLst>
                <a:path w="87033" h="36631" extrusionOk="0">
                  <a:moveTo>
                    <a:pt x="18729" y="1653"/>
                  </a:moveTo>
                  <a:lnTo>
                    <a:pt x="0" y="6335"/>
                  </a:lnTo>
                  <a:lnTo>
                    <a:pt x="4407" y="28093"/>
                  </a:lnTo>
                  <a:lnTo>
                    <a:pt x="3030" y="33877"/>
                  </a:lnTo>
                  <a:lnTo>
                    <a:pt x="87033" y="36631"/>
                  </a:lnTo>
                  <a:lnTo>
                    <a:pt x="85932" y="7436"/>
                  </a:lnTo>
                  <a:lnTo>
                    <a:pt x="82627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5" name="Google Shape;646;p40">
            <a:extLst>
              <a:ext uri="{FF2B5EF4-FFF2-40B4-BE49-F238E27FC236}">
                <a16:creationId xmlns:a16="http://schemas.microsoft.com/office/drawing/2014/main" id="{167E46D1-9E7E-4AEC-BA12-14B87C6E3D3C}"/>
              </a:ext>
            </a:extLst>
          </p:cNvPr>
          <p:cNvSpPr txBox="1"/>
          <p:nvPr/>
        </p:nvSpPr>
        <p:spPr>
          <a:xfrm flipH="1">
            <a:off x="5599464" y="2102149"/>
            <a:ext cx="2925223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</a:t>
            </a:r>
            <a:r>
              <a:rPr lang="en" sz="1600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ensar </a:t>
            </a:r>
            <a:r>
              <a:rPr lang="en" sz="1600" i="1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con</a:t>
            </a:r>
            <a:r>
              <a:rPr lang="en" sz="1600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ella 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no </a:t>
            </a:r>
            <a:r>
              <a:rPr lang="en" sz="1600" i="1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por</a:t>
            </a:r>
            <a:r>
              <a:rPr lang="en" sz="1600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 ella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grpSp>
        <p:nvGrpSpPr>
          <p:cNvPr id="46" name="Google Shape;649;p40">
            <a:extLst>
              <a:ext uri="{FF2B5EF4-FFF2-40B4-BE49-F238E27FC236}">
                <a16:creationId xmlns:a16="http://schemas.microsoft.com/office/drawing/2014/main" id="{9D175BB4-A518-45FB-9BE9-CDC33B43D39C}"/>
              </a:ext>
            </a:extLst>
          </p:cNvPr>
          <p:cNvGrpSpPr/>
          <p:nvPr/>
        </p:nvGrpSpPr>
        <p:grpSpPr>
          <a:xfrm>
            <a:off x="4943181" y="1879305"/>
            <a:ext cx="601426" cy="560589"/>
            <a:chOff x="720001" y="3747223"/>
            <a:chExt cx="601426" cy="560589"/>
          </a:xfrm>
        </p:grpSpPr>
        <p:sp>
          <p:nvSpPr>
            <p:cNvPr id="47" name="Google Shape;650;p40">
              <a:extLst>
                <a:ext uri="{FF2B5EF4-FFF2-40B4-BE49-F238E27FC236}">
                  <a16:creationId xmlns:a16="http://schemas.microsoft.com/office/drawing/2014/main" id="{A04B3A3F-B526-4ED0-9119-C7AFD8C2E342}"/>
                </a:ext>
              </a:extLst>
            </p:cNvPr>
            <p:cNvSpPr/>
            <p:nvPr/>
          </p:nvSpPr>
          <p:spPr>
            <a:xfrm>
              <a:off x="821364" y="3860463"/>
              <a:ext cx="318725" cy="280071"/>
            </a:xfrm>
            <a:custGeom>
              <a:avLst/>
              <a:gdLst/>
              <a:ahLst/>
              <a:cxnLst/>
              <a:rect l="l" t="t" r="r" b="b"/>
              <a:pathLst>
                <a:path w="23440" h="20601" extrusionOk="0">
                  <a:moveTo>
                    <a:pt x="8206" y="0"/>
                  </a:moveTo>
                  <a:cubicBezTo>
                    <a:pt x="8206" y="2732"/>
                    <a:pt x="8874" y="7102"/>
                    <a:pt x="6283" y="7966"/>
                  </a:cubicBezTo>
                  <a:cubicBezTo>
                    <a:pt x="4341" y="8614"/>
                    <a:pt x="1156" y="7233"/>
                    <a:pt x="240" y="9064"/>
                  </a:cubicBezTo>
                  <a:cubicBezTo>
                    <a:pt x="-719" y="10983"/>
                    <a:pt x="3121" y="12595"/>
                    <a:pt x="5184" y="13185"/>
                  </a:cubicBezTo>
                  <a:cubicBezTo>
                    <a:pt x="7051" y="13719"/>
                    <a:pt x="3283" y="17337"/>
                    <a:pt x="4360" y="18953"/>
                  </a:cubicBezTo>
                  <a:cubicBezTo>
                    <a:pt x="5564" y="20760"/>
                    <a:pt x="8267" y="17048"/>
                    <a:pt x="10129" y="15931"/>
                  </a:cubicBezTo>
                  <a:cubicBezTo>
                    <a:pt x="12634" y="14429"/>
                    <a:pt x="14624" y="20601"/>
                    <a:pt x="17545" y="20601"/>
                  </a:cubicBezTo>
                  <a:cubicBezTo>
                    <a:pt x="21116" y="20601"/>
                    <a:pt x="14445" y="11661"/>
                    <a:pt x="17545" y="9888"/>
                  </a:cubicBezTo>
                  <a:cubicBezTo>
                    <a:pt x="19305" y="8882"/>
                    <a:pt x="22674" y="9889"/>
                    <a:pt x="23314" y="7966"/>
                  </a:cubicBezTo>
                  <a:cubicBezTo>
                    <a:pt x="23819" y="6449"/>
                    <a:pt x="20195" y="7255"/>
                    <a:pt x="18644" y="6867"/>
                  </a:cubicBezTo>
                  <a:cubicBezTo>
                    <a:pt x="14924" y="5937"/>
                    <a:pt x="11742" y="3261"/>
                    <a:pt x="9030" y="549"/>
                  </a:cubicBez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" name="Google Shape;651;p40">
              <a:extLst>
                <a:ext uri="{FF2B5EF4-FFF2-40B4-BE49-F238E27FC236}">
                  <a16:creationId xmlns:a16="http://schemas.microsoft.com/office/drawing/2014/main" id="{82E25B4C-1EA6-4C19-904E-5D12BD243615}"/>
                </a:ext>
              </a:extLst>
            </p:cNvPr>
            <p:cNvSpPr/>
            <p:nvPr/>
          </p:nvSpPr>
          <p:spPr>
            <a:xfrm>
              <a:off x="720001" y="3747223"/>
              <a:ext cx="601426" cy="560589"/>
            </a:xfrm>
            <a:custGeom>
              <a:avLst/>
              <a:gdLst/>
              <a:ahLst/>
              <a:cxnLst/>
              <a:rect l="l" t="t" r="r" b="b"/>
              <a:pathLst>
                <a:path w="4698" h="4379" extrusionOk="0">
                  <a:moveTo>
                    <a:pt x="3961" y="1139"/>
                  </a:moveTo>
                  <a:lnTo>
                    <a:pt x="3961" y="1139"/>
                  </a:lnTo>
                  <a:cubicBezTo>
                    <a:pt x="4018" y="1182"/>
                    <a:pt x="4068" y="1218"/>
                    <a:pt x="4125" y="1261"/>
                  </a:cubicBezTo>
                  <a:cubicBezTo>
                    <a:pt x="4297" y="1397"/>
                    <a:pt x="4397" y="1568"/>
                    <a:pt x="4447" y="1761"/>
                  </a:cubicBezTo>
                  <a:cubicBezTo>
                    <a:pt x="4347" y="1668"/>
                    <a:pt x="4240" y="1583"/>
                    <a:pt x="4140" y="1490"/>
                  </a:cubicBezTo>
                  <a:cubicBezTo>
                    <a:pt x="4134" y="1484"/>
                    <a:pt x="4127" y="1481"/>
                    <a:pt x="4120" y="1481"/>
                  </a:cubicBezTo>
                  <a:cubicBezTo>
                    <a:pt x="4094" y="1481"/>
                    <a:pt x="4067" y="1517"/>
                    <a:pt x="4090" y="1540"/>
                  </a:cubicBezTo>
                  <a:cubicBezTo>
                    <a:pt x="4218" y="1647"/>
                    <a:pt x="4347" y="1761"/>
                    <a:pt x="4476" y="1876"/>
                  </a:cubicBezTo>
                  <a:cubicBezTo>
                    <a:pt x="4497" y="2004"/>
                    <a:pt x="4497" y="2147"/>
                    <a:pt x="4490" y="2283"/>
                  </a:cubicBezTo>
                  <a:cubicBezTo>
                    <a:pt x="4483" y="2312"/>
                    <a:pt x="4483" y="2340"/>
                    <a:pt x="4476" y="2369"/>
                  </a:cubicBezTo>
                  <a:cubicBezTo>
                    <a:pt x="4340" y="2276"/>
                    <a:pt x="4211" y="2162"/>
                    <a:pt x="4097" y="2033"/>
                  </a:cubicBezTo>
                  <a:cubicBezTo>
                    <a:pt x="4104" y="1897"/>
                    <a:pt x="4104" y="1761"/>
                    <a:pt x="4090" y="1626"/>
                  </a:cubicBezTo>
                  <a:cubicBezTo>
                    <a:pt x="4075" y="1454"/>
                    <a:pt x="4032" y="1297"/>
                    <a:pt x="3961" y="1139"/>
                  </a:cubicBezTo>
                  <a:close/>
                  <a:moveTo>
                    <a:pt x="4090" y="2119"/>
                  </a:moveTo>
                  <a:cubicBezTo>
                    <a:pt x="4204" y="2248"/>
                    <a:pt x="4326" y="2355"/>
                    <a:pt x="4469" y="2448"/>
                  </a:cubicBezTo>
                  <a:cubicBezTo>
                    <a:pt x="4447" y="2576"/>
                    <a:pt x="4418" y="2712"/>
                    <a:pt x="4376" y="2841"/>
                  </a:cubicBezTo>
                  <a:cubicBezTo>
                    <a:pt x="4268" y="2719"/>
                    <a:pt x="4154" y="2612"/>
                    <a:pt x="4025" y="2519"/>
                  </a:cubicBezTo>
                  <a:cubicBezTo>
                    <a:pt x="4054" y="2391"/>
                    <a:pt x="4075" y="2262"/>
                    <a:pt x="4090" y="2119"/>
                  </a:cubicBezTo>
                  <a:close/>
                  <a:moveTo>
                    <a:pt x="4004" y="2591"/>
                  </a:moveTo>
                  <a:cubicBezTo>
                    <a:pt x="4133" y="2684"/>
                    <a:pt x="4247" y="2791"/>
                    <a:pt x="4354" y="2912"/>
                  </a:cubicBezTo>
                  <a:cubicBezTo>
                    <a:pt x="4304" y="3055"/>
                    <a:pt x="4240" y="3198"/>
                    <a:pt x="4161" y="3327"/>
                  </a:cubicBezTo>
                  <a:cubicBezTo>
                    <a:pt x="4054" y="3213"/>
                    <a:pt x="3954" y="3098"/>
                    <a:pt x="3847" y="2991"/>
                  </a:cubicBezTo>
                  <a:cubicBezTo>
                    <a:pt x="3911" y="2862"/>
                    <a:pt x="3961" y="2727"/>
                    <a:pt x="4004" y="2591"/>
                  </a:cubicBezTo>
                  <a:close/>
                  <a:moveTo>
                    <a:pt x="3811" y="3055"/>
                  </a:moveTo>
                  <a:cubicBezTo>
                    <a:pt x="3911" y="3155"/>
                    <a:pt x="4011" y="3263"/>
                    <a:pt x="4111" y="3370"/>
                  </a:cubicBezTo>
                  <a:cubicBezTo>
                    <a:pt x="4118" y="3377"/>
                    <a:pt x="4118" y="3384"/>
                    <a:pt x="4125" y="3384"/>
                  </a:cubicBezTo>
                  <a:cubicBezTo>
                    <a:pt x="4075" y="3463"/>
                    <a:pt x="4011" y="3549"/>
                    <a:pt x="3947" y="3620"/>
                  </a:cubicBezTo>
                  <a:cubicBezTo>
                    <a:pt x="3832" y="3534"/>
                    <a:pt x="3718" y="3441"/>
                    <a:pt x="3611" y="3349"/>
                  </a:cubicBezTo>
                  <a:cubicBezTo>
                    <a:pt x="3682" y="3256"/>
                    <a:pt x="3754" y="3155"/>
                    <a:pt x="3811" y="3055"/>
                  </a:cubicBezTo>
                  <a:close/>
                  <a:moveTo>
                    <a:pt x="2061" y="210"/>
                  </a:moveTo>
                  <a:cubicBezTo>
                    <a:pt x="2451" y="210"/>
                    <a:pt x="2833" y="344"/>
                    <a:pt x="3175" y="532"/>
                  </a:cubicBezTo>
                  <a:cubicBezTo>
                    <a:pt x="3296" y="596"/>
                    <a:pt x="3396" y="675"/>
                    <a:pt x="3489" y="760"/>
                  </a:cubicBezTo>
                  <a:cubicBezTo>
                    <a:pt x="3489" y="782"/>
                    <a:pt x="3503" y="811"/>
                    <a:pt x="3525" y="825"/>
                  </a:cubicBezTo>
                  <a:cubicBezTo>
                    <a:pt x="3546" y="839"/>
                    <a:pt x="3561" y="846"/>
                    <a:pt x="3575" y="861"/>
                  </a:cubicBezTo>
                  <a:cubicBezTo>
                    <a:pt x="3782" y="1104"/>
                    <a:pt x="3882" y="1411"/>
                    <a:pt x="3897" y="1761"/>
                  </a:cubicBezTo>
                  <a:cubicBezTo>
                    <a:pt x="3947" y="2841"/>
                    <a:pt x="3339" y="3727"/>
                    <a:pt x="2231" y="3813"/>
                  </a:cubicBezTo>
                  <a:cubicBezTo>
                    <a:pt x="2167" y="3819"/>
                    <a:pt x="2103" y="3821"/>
                    <a:pt x="2039" y="3821"/>
                  </a:cubicBezTo>
                  <a:cubicBezTo>
                    <a:pt x="1074" y="3821"/>
                    <a:pt x="195" y="3215"/>
                    <a:pt x="215" y="2162"/>
                  </a:cubicBezTo>
                  <a:cubicBezTo>
                    <a:pt x="229" y="1282"/>
                    <a:pt x="765" y="517"/>
                    <a:pt x="1580" y="289"/>
                  </a:cubicBezTo>
                  <a:lnTo>
                    <a:pt x="1595" y="289"/>
                  </a:lnTo>
                  <a:cubicBezTo>
                    <a:pt x="1609" y="281"/>
                    <a:pt x="1623" y="281"/>
                    <a:pt x="1637" y="274"/>
                  </a:cubicBezTo>
                  <a:cubicBezTo>
                    <a:pt x="1752" y="246"/>
                    <a:pt x="1873" y="224"/>
                    <a:pt x="1995" y="224"/>
                  </a:cubicBezTo>
                  <a:cubicBezTo>
                    <a:pt x="2009" y="217"/>
                    <a:pt x="2023" y="217"/>
                    <a:pt x="2031" y="210"/>
                  </a:cubicBezTo>
                  <a:cubicBezTo>
                    <a:pt x="2041" y="210"/>
                    <a:pt x="2051" y="210"/>
                    <a:pt x="2061" y="210"/>
                  </a:cubicBezTo>
                  <a:close/>
                  <a:moveTo>
                    <a:pt x="3561" y="3399"/>
                  </a:moveTo>
                  <a:cubicBezTo>
                    <a:pt x="3675" y="3492"/>
                    <a:pt x="3789" y="3577"/>
                    <a:pt x="3897" y="3670"/>
                  </a:cubicBezTo>
                  <a:cubicBezTo>
                    <a:pt x="3854" y="3713"/>
                    <a:pt x="3811" y="3756"/>
                    <a:pt x="3761" y="3799"/>
                  </a:cubicBezTo>
                  <a:cubicBezTo>
                    <a:pt x="3711" y="3842"/>
                    <a:pt x="3654" y="3885"/>
                    <a:pt x="3603" y="3920"/>
                  </a:cubicBezTo>
                  <a:cubicBezTo>
                    <a:pt x="3496" y="3835"/>
                    <a:pt x="3389" y="3742"/>
                    <a:pt x="3289" y="3649"/>
                  </a:cubicBezTo>
                  <a:cubicBezTo>
                    <a:pt x="3389" y="3577"/>
                    <a:pt x="3482" y="3492"/>
                    <a:pt x="3561" y="3399"/>
                  </a:cubicBezTo>
                  <a:close/>
                  <a:moveTo>
                    <a:pt x="3232" y="3692"/>
                  </a:moveTo>
                  <a:cubicBezTo>
                    <a:pt x="3332" y="3785"/>
                    <a:pt x="3432" y="3870"/>
                    <a:pt x="3539" y="3956"/>
                  </a:cubicBezTo>
                  <a:cubicBezTo>
                    <a:pt x="3418" y="4035"/>
                    <a:pt x="3289" y="4085"/>
                    <a:pt x="3160" y="4128"/>
                  </a:cubicBezTo>
                  <a:cubicBezTo>
                    <a:pt x="3074" y="4042"/>
                    <a:pt x="2989" y="3949"/>
                    <a:pt x="2910" y="3863"/>
                  </a:cubicBezTo>
                  <a:cubicBezTo>
                    <a:pt x="3024" y="3813"/>
                    <a:pt x="3132" y="3756"/>
                    <a:pt x="3232" y="3692"/>
                  </a:cubicBezTo>
                  <a:close/>
                  <a:moveTo>
                    <a:pt x="2402" y="3999"/>
                  </a:moveTo>
                  <a:cubicBezTo>
                    <a:pt x="2467" y="4063"/>
                    <a:pt x="2531" y="4121"/>
                    <a:pt x="2595" y="4185"/>
                  </a:cubicBezTo>
                  <a:cubicBezTo>
                    <a:pt x="2338" y="4171"/>
                    <a:pt x="2081" y="4106"/>
                    <a:pt x="1838" y="4013"/>
                  </a:cubicBezTo>
                  <a:lnTo>
                    <a:pt x="1838" y="4013"/>
                  </a:lnTo>
                  <a:cubicBezTo>
                    <a:pt x="1901" y="4018"/>
                    <a:pt x="1965" y="4021"/>
                    <a:pt x="2030" y="4021"/>
                  </a:cubicBezTo>
                  <a:cubicBezTo>
                    <a:pt x="2147" y="4021"/>
                    <a:pt x="2266" y="4013"/>
                    <a:pt x="2381" y="3999"/>
                  </a:cubicBezTo>
                  <a:close/>
                  <a:moveTo>
                    <a:pt x="2838" y="3892"/>
                  </a:moveTo>
                  <a:cubicBezTo>
                    <a:pt x="2924" y="3978"/>
                    <a:pt x="3003" y="4063"/>
                    <a:pt x="3089" y="4142"/>
                  </a:cubicBezTo>
                  <a:cubicBezTo>
                    <a:pt x="2960" y="4178"/>
                    <a:pt x="2824" y="4192"/>
                    <a:pt x="2696" y="4192"/>
                  </a:cubicBezTo>
                  <a:cubicBezTo>
                    <a:pt x="2624" y="4121"/>
                    <a:pt x="2553" y="4056"/>
                    <a:pt x="2481" y="3985"/>
                  </a:cubicBezTo>
                  <a:cubicBezTo>
                    <a:pt x="2610" y="3963"/>
                    <a:pt x="2731" y="3935"/>
                    <a:pt x="2838" y="3892"/>
                  </a:cubicBezTo>
                  <a:close/>
                  <a:moveTo>
                    <a:pt x="2119" y="1"/>
                  </a:moveTo>
                  <a:cubicBezTo>
                    <a:pt x="1922" y="1"/>
                    <a:pt x="1725" y="31"/>
                    <a:pt x="1537" y="96"/>
                  </a:cubicBezTo>
                  <a:cubicBezTo>
                    <a:pt x="629" y="346"/>
                    <a:pt x="29" y="1182"/>
                    <a:pt x="15" y="2162"/>
                  </a:cubicBezTo>
                  <a:cubicBezTo>
                    <a:pt x="0" y="2812"/>
                    <a:pt x="293" y="3313"/>
                    <a:pt x="744" y="3627"/>
                  </a:cubicBezTo>
                  <a:cubicBezTo>
                    <a:pt x="751" y="3649"/>
                    <a:pt x="765" y="3663"/>
                    <a:pt x="779" y="3677"/>
                  </a:cubicBezTo>
                  <a:cubicBezTo>
                    <a:pt x="1364" y="4065"/>
                    <a:pt x="2055" y="4379"/>
                    <a:pt x="2717" y="4379"/>
                  </a:cubicBezTo>
                  <a:cubicBezTo>
                    <a:pt x="3213" y="4379"/>
                    <a:pt x="3692" y="4202"/>
                    <a:pt x="4097" y="3749"/>
                  </a:cubicBezTo>
                  <a:cubicBezTo>
                    <a:pt x="4511" y="3298"/>
                    <a:pt x="4697" y="2669"/>
                    <a:pt x="4697" y="2062"/>
                  </a:cubicBezTo>
                  <a:cubicBezTo>
                    <a:pt x="4690" y="1318"/>
                    <a:pt x="4190" y="1061"/>
                    <a:pt x="3639" y="660"/>
                  </a:cubicBezTo>
                  <a:cubicBezTo>
                    <a:pt x="3257" y="252"/>
                    <a:pt x="2686" y="1"/>
                    <a:pt x="2119" y="1"/>
                  </a:cubicBezTo>
                  <a:close/>
                </a:path>
              </a:pathLst>
            </a:custGeom>
            <a:solidFill>
              <a:srgbClr val="3D6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649;p40">
            <a:extLst>
              <a:ext uri="{FF2B5EF4-FFF2-40B4-BE49-F238E27FC236}">
                <a16:creationId xmlns:a16="http://schemas.microsoft.com/office/drawing/2014/main" id="{60622103-940F-4CED-B1E9-DC2E81B0F781}"/>
              </a:ext>
            </a:extLst>
          </p:cNvPr>
          <p:cNvGrpSpPr/>
          <p:nvPr/>
        </p:nvGrpSpPr>
        <p:grpSpPr>
          <a:xfrm>
            <a:off x="728012" y="1900719"/>
            <a:ext cx="601426" cy="560589"/>
            <a:chOff x="720001" y="3747223"/>
            <a:chExt cx="601426" cy="560589"/>
          </a:xfrm>
        </p:grpSpPr>
        <p:sp>
          <p:nvSpPr>
            <p:cNvPr id="50" name="Google Shape;650;p40">
              <a:extLst>
                <a:ext uri="{FF2B5EF4-FFF2-40B4-BE49-F238E27FC236}">
                  <a16:creationId xmlns:a16="http://schemas.microsoft.com/office/drawing/2014/main" id="{4B3C0A6B-EA62-49B5-8A38-7DC493913533}"/>
                </a:ext>
              </a:extLst>
            </p:cNvPr>
            <p:cNvSpPr/>
            <p:nvPr/>
          </p:nvSpPr>
          <p:spPr>
            <a:xfrm>
              <a:off x="821364" y="3860463"/>
              <a:ext cx="318725" cy="280071"/>
            </a:xfrm>
            <a:custGeom>
              <a:avLst/>
              <a:gdLst/>
              <a:ahLst/>
              <a:cxnLst/>
              <a:rect l="l" t="t" r="r" b="b"/>
              <a:pathLst>
                <a:path w="23440" h="20601" extrusionOk="0">
                  <a:moveTo>
                    <a:pt x="8206" y="0"/>
                  </a:moveTo>
                  <a:cubicBezTo>
                    <a:pt x="8206" y="2732"/>
                    <a:pt x="8874" y="7102"/>
                    <a:pt x="6283" y="7966"/>
                  </a:cubicBezTo>
                  <a:cubicBezTo>
                    <a:pt x="4341" y="8614"/>
                    <a:pt x="1156" y="7233"/>
                    <a:pt x="240" y="9064"/>
                  </a:cubicBezTo>
                  <a:cubicBezTo>
                    <a:pt x="-719" y="10983"/>
                    <a:pt x="3121" y="12595"/>
                    <a:pt x="5184" y="13185"/>
                  </a:cubicBezTo>
                  <a:cubicBezTo>
                    <a:pt x="7051" y="13719"/>
                    <a:pt x="3283" y="17337"/>
                    <a:pt x="4360" y="18953"/>
                  </a:cubicBezTo>
                  <a:cubicBezTo>
                    <a:pt x="5564" y="20760"/>
                    <a:pt x="8267" y="17048"/>
                    <a:pt x="10129" y="15931"/>
                  </a:cubicBezTo>
                  <a:cubicBezTo>
                    <a:pt x="12634" y="14429"/>
                    <a:pt x="14624" y="20601"/>
                    <a:pt x="17545" y="20601"/>
                  </a:cubicBezTo>
                  <a:cubicBezTo>
                    <a:pt x="21116" y="20601"/>
                    <a:pt x="14445" y="11661"/>
                    <a:pt x="17545" y="9888"/>
                  </a:cubicBezTo>
                  <a:cubicBezTo>
                    <a:pt x="19305" y="8882"/>
                    <a:pt x="22674" y="9889"/>
                    <a:pt x="23314" y="7966"/>
                  </a:cubicBezTo>
                  <a:cubicBezTo>
                    <a:pt x="23819" y="6449"/>
                    <a:pt x="20195" y="7255"/>
                    <a:pt x="18644" y="6867"/>
                  </a:cubicBezTo>
                  <a:cubicBezTo>
                    <a:pt x="14924" y="5937"/>
                    <a:pt x="11742" y="3261"/>
                    <a:pt x="9030" y="549"/>
                  </a:cubicBez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651;p40">
              <a:extLst>
                <a:ext uri="{FF2B5EF4-FFF2-40B4-BE49-F238E27FC236}">
                  <a16:creationId xmlns:a16="http://schemas.microsoft.com/office/drawing/2014/main" id="{2AEAB822-F7DF-4BC6-87D8-74DDC4C21EC9}"/>
                </a:ext>
              </a:extLst>
            </p:cNvPr>
            <p:cNvSpPr/>
            <p:nvPr/>
          </p:nvSpPr>
          <p:spPr>
            <a:xfrm>
              <a:off x="720001" y="3747223"/>
              <a:ext cx="601426" cy="560589"/>
            </a:xfrm>
            <a:custGeom>
              <a:avLst/>
              <a:gdLst/>
              <a:ahLst/>
              <a:cxnLst/>
              <a:rect l="l" t="t" r="r" b="b"/>
              <a:pathLst>
                <a:path w="4698" h="4379" extrusionOk="0">
                  <a:moveTo>
                    <a:pt x="3961" y="1139"/>
                  </a:moveTo>
                  <a:lnTo>
                    <a:pt x="3961" y="1139"/>
                  </a:lnTo>
                  <a:cubicBezTo>
                    <a:pt x="4018" y="1182"/>
                    <a:pt x="4068" y="1218"/>
                    <a:pt x="4125" y="1261"/>
                  </a:cubicBezTo>
                  <a:cubicBezTo>
                    <a:pt x="4297" y="1397"/>
                    <a:pt x="4397" y="1568"/>
                    <a:pt x="4447" y="1761"/>
                  </a:cubicBezTo>
                  <a:cubicBezTo>
                    <a:pt x="4347" y="1668"/>
                    <a:pt x="4240" y="1583"/>
                    <a:pt x="4140" y="1490"/>
                  </a:cubicBezTo>
                  <a:cubicBezTo>
                    <a:pt x="4134" y="1484"/>
                    <a:pt x="4127" y="1481"/>
                    <a:pt x="4120" y="1481"/>
                  </a:cubicBezTo>
                  <a:cubicBezTo>
                    <a:pt x="4094" y="1481"/>
                    <a:pt x="4067" y="1517"/>
                    <a:pt x="4090" y="1540"/>
                  </a:cubicBezTo>
                  <a:cubicBezTo>
                    <a:pt x="4218" y="1647"/>
                    <a:pt x="4347" y="1761"/>
                    <a:pt x="4476" y="1876"/>
                  </a:cubicBezTo>
                  <a:cubicBezTo>
                    <a:pt x="4497" y="2004"/>
                    <a:pt x="4497" y="2147"/>
                    <a:pt x="4490" y="2283"/>
                  </a:cubicBezTo>
                  <a:cubicBezTo>
                    <a:pt x="4483" y="2312"/>
                    <a:pt x="4483" y="2340"/>
                    <a:pt x="4476" y="2369"/>
                  </a:cubicBezTo>
                  <a:cubicBezTo>
                    <a:pt x="4340" y="2276"/>
                    <a:pt x="4211" y="2162"/>
                    <a:pt x="4097" y="2033"/>
                  </a:cubicBezTo>
                  <a:cubicBezTo>
                    <a:pt x="4104" y="1897"/>
                    <a:pt x="4104" y="1761"/>
                    <a:pt x="4090" y="1626"/>
                  </a:cubicBezTo>
                  <a:cubicBezTo>
                    <a:pt x="4075" y="1454"/>
                    <a:pt x="4032" y="1297"/>
                    <a:pt x="3961" y="1139"/>
                  </a:cubicBezTo>
                  <a:close/>
                  <a:moveTo>
                    <a:pt x="4090" y="2119"/>
                  </a:moveTo>
                  <a:cubicBezTo>
                    <a:pt x="4204" y="2248"/>
                    <a:pt x="4326" y="2355"/>
                    <a:pt x="4469" y="2448"/>
                  </a:cubicBezTo>
                  <a:cubicBezTo>
                    <a:pt x="4447" y="2576"/>
                    <a:pt x="4418" y="2712"/>
                    <a:pt x="4376" y="2841"/>
                  </a:cubicBezTo>
                  <a:cubicBezTo>
                    <a:pt x="4268" y="2719"/>
                    <a:pt x="4154" y="2612"/>
                    <a:pt x="4025" y="2519"/>
                  </a:cubicBezTo>
                  <a:cubicBezTo>
                    <a:pt x="4054" y="2391"/>
                    <a:pt x="4075" y="2262"/>
                    <a:pt x="4090" y="2119"/>
                  </a:cubicBezTo>
                  <a:close/>
                  <a:moveTo>
                    <a:pt x="4004" y="2591"/>
                  </a:moveTo>
                  <a:cubicBezTo>
                    <a:pt x="4133" y="2684"/>
                    <a:pt x="4247" y="2791"/>
                    <a:pt x="4354" y="2912"/>
                  </a:cubicBezTo>
                  <a:cubicBezTo>
                    <a:pt x="4304" y="3055"/>
                    <a:pt x="4240" y="3198"/>
                    <a:pt x="4161" y="3327"/>
                  </a:cubicBezTo>
                  <a:cubicBezTo>
                    <a:pt x="4054" y="3213"/>
                    <a:pt x="3954" y="3098"/>
                    <a:pt x="3847" y="2991"/>
                  </a:cubicBezTo>
                  <a:cubicBezTo>
                    <a:pt x="3911" y="2862"/>
                    <a:pt x="3961" y="2727"/>
                    <a:pt x="4004" y="2591"/>
                  </a:cubicBezTo>
                  <a:close/>
                  <a:moveTo>
                    <a:pt x="3811" y="3055"/>
                  </a:moveTo>
                  <a:cubicBezTo>
                    <a:pt x="3911" y="3155"/>
                    <a:pt x="4011" y="3263"/>
                    <a:pt x="4111" y="3370"/>
                  </a:cubicBezTo>
                  <a:cubicBezTo>
                    <a:pt x="4118" y="3377"/>
                    <a:pt x="4118" y="3384"/>
                    <a:pt x="4125" y="3384"/>
                  </a:cubicBezTo>
                  <a:cubicBezTo>
                    <a:pt x="4075" y="3463"/>
                    <a:pt x="4011" y="3549"/>
                    <a:pt x="3947" y="3620"/>
                  </a:cubicBezTo>
                  <a:cubicBezTo>
                    <a:pt x="3832" y="3534"/>
                    <a:pt x="3718" y="3441"/>
                    <a:pt x="3611" y="3349"/>
                  </a:cubicBezTo>
                  <a:cubicBezTo>
                    <a:pt x="3682" y="3256"/>
                    <a:pt x="3754" y="3155"/>
                    <a:pt x="3811" y="3055"/>
                  </a:cubicBezTo>
                  <a:close/>
                  <a:moveTo>
                    <a:pt x="2061" y="210"/>
                  </a:moveTo>
                  <a:cubicBezTo>
                    <a:pt x="2451" y="210"/>
                    <a:pt x="2833" y="344"/>
                    <a:pt x="3175" y="532"/>
                  </a:cubicBezTo>
                  <a:cubicBezTo>
                    <a:pt x="3296" y="596"/>
                    <a:pt x="3396" y="675"/>
                    <a:pt x="3489" y="760"/>
                  </a:cubicBezTo>
                  <a:cubicBezTo>
                    <a:pt x="3489" y="782"/>
                    <a:pt x="3503" y="811"/>
                    <a:pt x="3525" y="825"/>
                  </a:cubicBezTo>
                  <a:cubicBezTo>
                    <a:pt x="3546" y="839"/>
                    <a:pt x="3561" y="846"/>
                    <a:pt x="3575" y="861"/>
                  </a:cubicBezTo>
                  <a:cubicBezTo>
                    <a:pt x="3782" y="1104"/>
                    <a:pt x="3882" y="1411"/>
                    <a:pt x="3897" y="1761"/>
                  </a:cubicBezTo>
                  <a:cubicBezTo>
                    <a:pt x="3947" y="2841"/>
                    <a:pt x="3339" y="3727"/>
                    <a:pt x="2231" y="3813"/>
                  </a:cubicBezTo>
                  <a:cubicBezTo>
                    <a:pt x="2167" y="3819"/>
                    <a:pt x="2103" y="3821"/>
                    <a:pt x="2039" y="3821"/>
                  </a:cubicBezTo>
                  <a:cubicBezTo>
                    <a:pt x="1074" y="3821"/>
                    <a:pt x="195" y="3215"/>
                    <a:pt x="215" y="2162"/>
                  </a:cubicBezTo>
                  <a:cubicBezTo>
                    <a:pt x="229" y="1282"/>
                    <a:pt x="765" y="517"/>
                    <a:pt x="1580" y="289"/>
                  </a:cubicBezTo>
                  <a:lnTo>
                    <a:pt x="1595" y="289"/>
                  </a:lnTo>
                  <a:cubicBezTo>
                    <a:pt x="1609" y="281"/>
                    <a:pt x="1623" y="281"/>
                    <a:pt x="1637" y="274"/>
                  </a:cubicBezTo>
                  <a:cubicBezTo>
                    <a:pt x="1752" y="246"/>
                    <a:pt x="1873" y="224"/>
                    <a:pt x="1995" y="224"/>
                  </a:cubicBezTo>
                  <a:cubicBezTo>
                    <a:pt x="2009" y="217"/>
                    <a:pt x="2023" y="217"/>
                    <a:pt x="2031" y="210"/>
                  </a:cubicBezTo>
                  <a:cubicBezTo>
                    <a:pt x="2041" y="210"/>
                    <a:pt x="2051" y="210"/>
                    <a:pt x="2061" y="210"/>
                  </a:cubicBezTo>
                  <a:close/>
                  <a:moveTo>
                    <a:pt x="3561" y="3399"/>
                  </a:moveTo>
                  <a:cubicBezTo>
                    <a:pt x="3675" y="3492"/>
                    <a:pt x="3789" y="3577"/>
                    <a:pt x="3897" y="3670"/>
                  </a:cubicBezTo>
                  <a:cubicBezTo>
                    <a:pt x="3854" y="3713"/>
                    <a:pt x="3811" y="3756"/>
                    <a:pt x="3761" y="3799"/>
                  </a:cubicBezTo>
                  <a:cubicBezTo>
                    <a:pt x="3711" y="3842"/>
                    <a:pt x="3654" y="3885"/>
                    <a:pt x="3603" y="3920"/>
                  </a:cubicBezTo>
                  <a:cubicBezTo>
                    <a:pt x="3496" y="3835"/>
                    <a:pt x="3389" y="3742"/>
                    <a:pt x="3289" y="3649"/>
                  </a:cubicBezTo>
                  <a:cubicBezTo>
                    <a:pt x="3389" y="3577"/>
                    <a:pt x="3482" y="3492"/>
                    <a:pt x="3561" y="3399"/>
                  </a:cubicBezTo>
                  <a:close/>
                  <a:moveTo>
                    <a:pt x="3232" y="3692"/>
                  </a:moveTo>
                  <a:cubicBezTo>
                    <a:pt x="3332" y="3785"/>
                    <a:pt x="3432" y="3870"/>
                    <a:pt x="3539" y="3956"/>
                  </a:cubicBezTo>
                  <a:cubicBezTo>
                    <a:pt x="3418" y="4035"/>
                    <a:pt x="3289" y="4085"/>
                    <a:pt x="3160" y="4128"/>
                  </a:cubicBezTo>
                  <a:cubicBezTo>
                    <a:pt x="3074" y="4042"/>
                    <a:pt x="2989" y="3949"/>
                    <a:pt x="2910" y="3863"/>
                  </a:cubicBezTo>
                  <a:cubicBezTo>
                    <a:pt x="3024" y="3813"/>
                    <a:pt x="3132" y="3756"/>
                    <a:pt x="3232" y="3692"/>
                  </a:cubicBezTo>
                  <a:close/>
                  <a:moveTo>
                    <a:pt x="2402" y="3999"/>
                  </a:moveTo>
                  <a:cubicBezTo>
                    <a:pt x="2467" y="4063"/>
                    <a:pt x="2531" y="4121"/>
                    <a:pt x="2595" y="4185"/>
                  </a:cubicBezTo>
                  <a:cubicBezTo>
                    <a:pt x="2338" y="4171"/>
                    <a:pt x="2081" y="4106"/>
                    <a:pt x="1838" y="4013"/>
                  </a:cubicBezTo>
                  <a:lnTo>
                    <a:pt x="1838" y="4013"/>
                  </a:lnTo>
                  <a:cubicBezTo>
                    <a:pt x="1901" y="4018"/>
                    <a:pt x="1965" y="4021"/>
                    <a:pt x="2030" y="4021"/>
                  </a:cubicBezTo>
                  <a:cubicBezTo>
                    <a:pt x="2147" y="4021"/>
                    <a:pt x="2266" y="4013"/>
                    <a:pt x="2381" y="3999"/>
                  </a:cubicBezTo>
                  <a:close/>
                  <a:moveTo>
                    <a:pt x="2838" y="3892"/>
                  </a:moveTo>
                  <a:cubicBezTo>
                    <a:pt x="2924" y="3978"/>
                    <a:pt x="3003" y="4063"/>
                    <a:pt x="3089" y="4142"/>
                  </a:cubicBezTo>
                  <a:cubicBezTo>
                    <a:pt x="2960" y="4178"/>
                    <a:pt x="2824" y="4192"/>
                    <a:pt x="2696" y="4192"/>
                  </a:cubicBezTo>
                  <a:cubicBezTo>
                    <a:pt x="2624" y="4121"/>
                    <a:pt x="2553" y="4056"/>
                    <a:pt x="2481" y="3985"/>
                  </a:cubicBezTo>
                  <a:cubicBezTo>
                    <a:pt x="2610" y="3963"/>
                    <a:pt x="2731" y="3935"/>
                    <a:pt x="2838" y="3892"/>
                  </a:cubicBezTo>
                  <a:close/>
                  <a:moveTo>
                    <a:pt x="2119" y="1"/>
                  </a:moveTo>
                  <a:cubicBezTo>
                    <a:pt x="1922" y="1"/>
                    <a:pt x="1725" y="31"/>
                    <a:pt x="1537" y="96"/>
                  </a:cubicBezTo>
                  <a:cubicBezTo>
                    <a:pt x="629" y="346"/>
                    <a:pt x="29" y="1182"/>
                    <a:pt x="15" y="2162"/>
                  </a:cubicBezTo>
                  <a:cubicBezTo>
                    <a:pt x="0" y="2812"/>
                    <a:pt x="293" y="3313"/>
                    <a:pt x="744" y="3627"/>
                  </a:cubicBezTo>
                  <a:cubicBezTo>
                    <a:pt x="751" y="3649"/>
                    <a:pt x="765" y="3663"/>
                    <a:pt x="779" y="3677"/>
                  </a:cubicBezTo>
                  <a:cubicBezTo>
                    <a:pt x="1364" y="4065"/>
                    <a:pt x="2055" y="4379"/>
                    <a:pt x="2717" y="4379"/>
                  </a:cubicBezTo>
                  <a:cubicBezTo>
                    <a:pt x="3213" y="4379"/>
                    <a:pt x="3692" y="4202"/>
                    <a:pt x="4097" y="3749"/>
                  </a:cubicBezTo>
                  <a:cubicBezTo>
                    <a:pt x="4511" y="3298"/>
                    <a:pt x="4697" y="2669"/>
                    <a:pt x="4697" y="2062"/>
                  </a:cubicBezTo>
                  <a:cubicBezTo>
                    <a:pt x="4690" y="1318"/>
                    <a:pt x="4190" y="1061"/>
                    <a:pt x="3639" y="660"/>
                  </a:cubicBezTo>
                  <a:cubicBezTo>
                    <a:pt x="3257" y="252"/>
                    <a:pt x="2686" y="1"/>
                    <a:pt x="2119" y="1"/>
                  </a:cubicBezTo>
                  <a:close/>
                </a:path>
              </a:pathLst>
            </a:custGeom>
            <a:solidFill>
              <a:srgbClr val="3D6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649;p40">
            <a:extLst>
              <a:ext uri="{FF2B5EF4-FFF2-40B4-BE49-F238E27FC236}">
                <a16:creationId xmlns:a16="http://schemas.microsoft.com/office/drawing/2014/main" id="{5CAEF474-7C2A-4D51-B033-8DBB9271A532}"/>
              </a:ext>
            </a:extLst>
          </p:cNvPr>
          <p:cNvGrpSpPr/>
          <p:nvPr/>
        </p:nvGrpSpPr>
        <p:grpSpPr>
          <a:xfrm>
            <a:off x="696582" y="2823971"/>
            <a:ext cx="601426" cy="560589"/>
            <a:chOff x="720001" y="3747223"/>
            <a:chExt cx="601426" cy="560589"/>
          </a:xfrm>
        </p:grpSpPr>
        <p:sp>
          <p:nvSpPr>
            <p:cNvPr id="53" name="Google Shape;650;p40">
              <a:extLst>
                <a:ext uri="{FF2B5EF4-FFF2-40B4-BE49-F238E27FC236}">
                  <a16:creationId xmlns:a16="http://schemas.microsoft.com/office/drawing/2014/main" id="{8AE76E2E-A67F-44E6-8F76-121360402FD6}"/>
                </a:ext>
              </a:extLst>
            </p:cNvPr>
            <p:cNvSpPr/>
            <p:nvPr/>
          </p:nvSpPr>
          <p:spPr>
            <a:xfrm>
              <a:off x="821364" y="3860463"/>
              <a:ext cx="318725" cy="280071"/>
            </a:xfrm>
            <a:custGeom>
              <a:avLst/>
              <a:gdLst/>
              <a:ahLst/>
              <a:cxnLst/>
              <a:rect l="l" t="t" r="r" b="b"/>
              <a:pathLst>
                <a:path w="23440" h="20601" extrusionOk="0">
                  <a:moveTo>
                    <a:pt x="8206" y="0"/>
                  </a:moveTo>
                  <a:cubicBezTo>
                    <a:pt x="8206" y="2732"/>
                    <a:pt x="8874" y="7102"/>
                    <a:pt x="6283" y="7966"/>
                  </a:cubicBezTo>
                  <a:cubicBezTo>
                    <a:pt x="4341" y="8614"/>
                    <a:pt x="1156" y="7233"/>
                    <a:pt x="240" y="9064"/>
                  </a:cubicBezTo>
                  <a:cubicBezTo>
                    <a:pt x="-719" y="10983"/>
                    <a:pt x="3121" y="12595"/>
                    <a:pt x="5184" y="13185"/>
                  </a:cubicBezTo>
                  <a:cubicBezTo>
                    <a:pt x="7051" y="13719"/>
                    <a:pt x="3283" y="17337"/>
                    <a:pt x="4360" y="18953"/>
                  </a:cubicBezTo>
                  <a:cubicBezTo>
                    <a:pt x="5564" y="20760"/>
                    <a:pt x="8267" y="17048"/>
                    <a:pt x="10129" y="15931"/>
                  </a:cubicBezTo>
                  <a:cubicBezTo>
                    <a:pt x="12634" y="14429"/>
                    <a:pt x="14624" y="20601"/>
                    <a:pt x="17545" y="20601"/>
                  </a:cubicBezTo>
                  <a:cubicBezTo>
                    <a:pt x="21116" y="20601"/>
                    <a:pt x="14445" y="11661"/>
                    <a:pt x="17545" y="9888"/>
                  </a:cubicBezTo>
                  <a:cubicBezTo>
                    <a:pt x="19305" y="8882"/>
                    <a:pt x="22674" y="9889"/>
                    <a:pt x="23314" y="7966"/>
                  </a:cubicBezTo>
                  <a:cubicBezTo>
                    <a:pt x="23819" y="6449"/>
                    <a:pt x="20195" y="7255"/>
                    <a:pt x="18644" y="6867"/>
                  </a:cubicBezTo>
                  <a:cubicBezTo>
                    <a:pt x="14924" y="5937"/>
                    <a:pt x="11742" y="3261"/>
                    <a:pt x="9030" y="549"/>
                  </a:cubicBez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" name="Google Shape;651;p40">
              <a:extLst>
                <a:ext uri="{FF2B5EF4-FFF2-40B4-BE49-F238E27FC236}">
                  <a16:creationId xmlns:a16="http://schemas.microsoft.com/office/drawing/2014/main" id="{90076353-CB34-4D58-AC12-A1351A90D902}"/>
                </a:ext>
              </a:extLst>
            </p:cNvPr>
            <p:cNvSpPr/>
            <p:nvPr/>
          </p:nvSpPr>
          <p:spPr>
            <a:xfrm>
              <a:off x="720001" y="3747223"/>
              <a:ext cx="601426" cy="560589"/>
            </a:xfrm>
            <a:custGeom>
              <a:avLst/>
              <a:gdLst/>
              <a:ahLst/>
              <a:cxnLst/>
              <a:rect l="l" t="t" r="r" b="b"/>
              <a:pathLst>
                <a:path w="4698" h="4379" extrusionOk="0">
                  <a:moveTo>
                    <a:pt x="3961" y="1139"/>
                  </a:moveTo>
                  <a:lnTo>
                    <a:pt x="3961" y="1139"/>
                  </a:lnTo>
                  <a:cubicBezTo>
                    <a:pt x="4018" y="1182"/>
                    <a:pt x="4068" y="1218"/>
                    <a:pt x="4125" y="1261"/>
                  </a:cubicBezTo>
                  <a:cubicBezTo>
                    <a:pt x="4297" y="1397"/>
                    <a:pt x="4397" y="1568"/>
                    <a:pt x="4447" y="1761"/>
                  </a:cubicBezTo>
                  <a:cubicBezTo>
                    <a:pt x="4347" y="1668"/>
                    <a:pt x="4240" y="1583"/>
                    <a:pt x="4140" y="1490"/>
                  </a:cubicBezTo>
                  <a:cubicBezTo>
                    <a:pt x="4134" y="1484"/>
                    <a:pt x="4127" y="1481"/>
                    <a:pt x="4120" y="1481"/>
                  </a:cubicBezTo>
                  <a:cubicBezTo>
                    <a:pt x="4094" y="1481"/>
                    <a:pt x="4067" y="1517"/>
                    <a:pt x="4090" y="1540"/>
                  </a:cubicBezTo>
                  <a:cubicBezTo>
                    <a:pt x="4218" y="1647"/>
                    <a:pt x="4347" y="1761"/>
                    <a:pt x="4476" y="1876"/>
                  </a:cubicBezTo>
                  <a:cubicBezTo>
                    <a:pt x="4497" y="2004"/>
                    <a:pt x="4497" y="2147"/>
                    <a:pt x="4490" y="2283"/>
                  </a:cubicBezTo>
                  <a:cubicBezTo>
                    <a:pt x="4483" y="2312"/>
                    <a:pt x="4483" y="2340"/>
                    <a:pt x="4476" y="2369"/>
                  </a:cubicBezTo>
                  <a:cubicBezTo>
                    <a:pt x="4340" y="2276"/>
                    <a:pt x="4211" y="2162"/>
                    <a:pt x="4097" y="2033"/>
                  </a:cubicBezTo>
                  <a:cubicBezTo>
                    <a:pt x="4104" y="1897"/>
                    <a:pt x="4104" y="1761"/>
                    <a:pt x="4090" y="1626"/>
                  </a:cubicBezTo>
                  <a:cubicBezTo>
                    <a:pt x="4075" y="1454"/>
                    <a:pt x="4032" y="1297"/>
                    <a:pt x="3961" y="1139"/>
                  </a:cubicBezTo>
                  <a:close/>
                  <a:moveTo>
                    <a:pt x="4090" y="2119"/>
                  </a:moveTo>
                  <a:cubicBezTo>
                    <a:pt x="4204" y="2248"/>
                    <a:pt x="4326" y="2355"/>
                    <a:pt x="4469" y="2448"/>
                  </a:cubicBezTo>
                  <a:cubicBezTo>
                    <a:pt x="4447" y="2576"/>
                    <a:pt x="4418" y="2712"/>
                    <a:pt x="4376" y="2841"/>
                  </a:cubicBezTo>
                  <a:cubicBezTo>
                    <a:pt x="4268" y="2719"/>
                    <a:pt x="4154" y="2612"/>
                    <a:pt x="4025" y="2519"/>
                  </a:cubicBezTo>
                  <a:cubicBezTo>
                    <a:pt x="4054" y="2391"/>
                    <a:pt x="4075" y="2262"/>
                    <a:pt x="4090" y="2119"/>
                  </a:cubicBezTo>
                  <a:close/>
                  <a:moveTo>
                    <a:pt x="4004" y="2591"/>
                  </a:moveTo>
                  <a:cubicBezTo>
                    <a:pt x="4133" y="2684"/>
                    <a:pt x="4247" y="2791"/>
                    <a:pt x="4354" y="2912"/>
                  </a:cubicBezTo>
                  <a:cubicBezTo>
                    <a:pt x="4304" y="3055"/>
                    <a:pt x="4240" y="3198"/>
                    <a:pt x="4161" y="3327"/>
                  </a:cubicBezTo>
                  <a:cubicBezTo>
                    <a:pt x="4054" y="3213"/>
                    <a:pt x="3954" y="3098"/>
                    <a:pt x="3847" y="2991"/>
                  </a:cubicBezTo>
                  <a:cubicBezTo>
                    <a:pt x="3911" y="2862"/>
                    <a:pt x="3961" y="2727"/>
                    <a:pt x="4004" y="2591"/>
                  </a:cubicBezTo>
                  <a:close/>
                  <a:moveTo>
                    <a:pt x="3811" y="3055"/>
                  </a:moveTo>
                  <a:cubicBezTo>
                    <a:pt x="3911" y="3155"/>
                    <a:pt x="4011" y="3263"/>
                    <a:pt x="4111" y="3370"/>
                  </a:cubicBezTo>
                  <a:cubicBezTo>
                    <a:pt x="4118" y="3377"/>
                    <a:pt x="4118" y="3384"/>
                    <a:pt x="4125" y="3384"/>
                  </a:cubicBezTo>
                  <a:cubicBezTo>
                    <a:pt x="4075" y="3463"/>
                    <a:pt x="4011" y="3549"/>
                    <a:pt x="3947" y="3620"/>
                  </a:cubicBezTo>
                  <a:cubicBezTo>
                    <a:pt x="3832" y="3534"/>
                    <a:pt x="3718" y="3441"/>
                    <a:pt x="3611" y="3349"/>
                  </a:cubicBezTo>
                  <a:cubicBezTo>
                    <a:pt x="3682" y="3256"/>
                    <a:pt x="3754" y="3155"/>
                    <a:pt x="3811" y="3055"/>
                  </a:cubicBezTo>
                  <a:close/>
                  <a:moveTo>
                    <a:pt x="2061" y="210"/>
                  </a:moveTo>
                  <a:cubicBezTo>
                    <a:pt x="2451" y="210"/>
                    <a:pt x="2833" y="344"/>
                    <a:pt x="3175" y="532"/>
                  </a:cubicBezTo>
                  <a:cubicBezTo>
                    <a:pt x="3296" y="596"/>
                    <a:pt x="3396" y="675"/>
                    <a:pt x="3489" y="760"/>
                  </a:cubicBezTo>
                  <a:cubicBezTo>
                    <a:pt x="3489" y="782"/>
                    <a:pt x="3503" y="811"/>
                    <a:pt x="3525" y="825"/>
                  </a:cubicBezTo>
                  <a:cubicBezTo>
                    <a:pt x="3546" y="839"/>
                    <a:pt x="3561" y="846"/>
                    <a:pt x="3575" y="861"/>
                  </a:cubicBezTo>
                  <a:cubicBezTo>
                    <a:pt x="3782" y="1104"/>
                    <a:pt x="3882" y="1411"/>
                    <a:pt x="3897" y="1761"/>
                  </a:cubicBezTo>
                  <a:cubicBezTo>
                    <a:pt x="3947" y="2841"/>
                    <a:pt x="3339" y="3727"/>
                    <a:pt x="2231" y="3813"/>
                  </a:cubicBezTo>
                  <a:cubicBezTo>
                    <a:pt x="2167" y="3819"/>
                    <a:pt x="2103" y="3821"/>
                    <a:pt x="2039" y="3821"/>
                  </a:cubicBezTo>
                  <a:cubicBezTo>
                    <a:pt x="1074" y="3821"/>
                    <a:pt x="195" y="3215"/>
                    <a:pt x="215" y="2162"/>
                  </a:cubicBezTo>
                  <a:cubicBezTo>
                    <a:pt x="229" y="1282"/>
                    <a:pt x="765" y="517"/>
                    <a:pt x="1580" y="289"/>
                  </a:cubicBezTo>
                  <a:lnTo>
                    <a:pt x="1595" y="289"/>
                  </a:lnTo>
                  <a:cubicBezTo>
                    <a:pt x="1609" y="281"/>
                    <a:pt x="1623" y="281"/>
                    <a:pt x="1637" y="274"/>
                  </a:cubicBezTo>
                  <a:cubicBezTo>
                    <a:pt x="1752" y="246"/>
                    <a:pt x="1873" y="224"/>
                    <a:pt x="1995" y="224"/>
                  </a:cubicBezTo>
                  <a:cubicBezTo>
                    <a:pt x="2009" y="217"/>
                    <a:pt x="2023" y="217"/>
                    <a:pt x="2031" y="210"/>
                  </a:cubicBezTo>
                  <a:cubicBezTo>
                    <a:pt x="2041" y="210"/>
                    <a:pt x="2051" y="210"/>
                    <a:pt x="2061" y="210"/>
                  </a:cubicBezTo>
                  <a:close/>
                  <a:moveTo>
                    <a:pt x="3561" y="3399"/>
                  </a:moveTo>
                  <a:cubicBezTo>
                    <a:pt x="3675" y="3492"/>
                    <a:pt x="3789" y="3577"/>
                    <a:pt x="3897" y="3670"/>
                  </a:cubicBezTo>
                  <a:cubicBezTo>
                    <a:pt x="3854" y="3713"/>
                    <a:pt x="3811" y="3756"/>
                    <a:pt x="3761" y="3799"/>
                  </a:cubicBezTo>
                  <a:cubicBezTo>
                    <a:pt x="3711" y="3842"/>
                    <a:pt x="3654" y="3885"/>
                    <a:pt x="3603" y="3920"/>
                  </a:cubicBezTo>
                  <a:cubicBezTo>
                    <a:pt x="3496" y="3835"/>
                    <a:pt x="3389" y="3742"/>
                    <a:pt x="3289" y="3649"/>
                  </a:cubicBezTo>
                  <a:cubicBezTo>
                    <a:pt x="3389" y="3577"/>
                    <a:pt x="3482" y="3492"/>
                    <a:pt x="3561" y="3399"/>
                  </a:cubicBezTo>
                  <a:close/>
                  <a:moveTo>
                    <a:pt x="3232" y="3692"/>
                  </a:moveTo>
                  <a:cubicBezTo>
                    <a:pt x="3332" y="3785"/>
                    <a:pt x="3432" y="3870"/>
                    <a:pt x="3539" y="3956"/>
                  </a:cubicBezTo>
                  <a:cubicBezTo>
                    <a:pt x="3418" y="4035"/>
                    <a:pt x="3289" y="4085"/>
                    <a:pt x="3160" y="4128"/>
                  </a:cubicBezTo>
                  <a:cubicBezTo>
                    <a:pt x="3074" y="4042"/>
                    <a:pt x="2989" y="3949"/>
                    <a:pt x="2910" y="3863"/>
                  </a:cubicBezTo>
                  <a:cubicBezTo>
                    <a:pt x="3024" y="3813"/>
                    <a:pt x="3132" y="3756"/>
                    <a:pt x="3232" y="3692"/>
                  </a:cubicBezTo>
                  <a:close/>
                  <a:moveTo>
                    <a:pt x="2402" y="3999"/>
                  </a:moveTo>
                  <a:cubicBezTo>
                    <a:pt x="2467" y="4063"/>
                    <a:pt x="2531" y="4121"/>
                    <a:pt x="2595" y="4185"/>
                  </a:cubicBezTo>
                  <a:cubicBezTo>
                    <a:pt x="2338" y="4171"/>
                    <a:pt x="2081" y="4106"/>
                    <a:pt x="1838" y="4013"/>
                  </a:cubicBezTo>
                  <a:lnTo>
                    <a:pt x="1838" y="4013"/>
                  </a:lnTo>
                  <a:cubicBezTo>
                    <a:pt x="1901" y="4018"/>
                    <a:pt x="1965" y="4021"/>
                    <a:pt x="2030" y="4021"/>
                  </a:cubicBezTo>
                  <a:cubicBezTo>
                    <a:pt x="2147" y="4021"/>
                    <a:pt x="2266" y="4013"/>
                    <a:pt x="2381" y="3999"/>
                  </a:cubicBezTo>
                  <a:close/>
                  <a:moveTo>
                    <a:pt x="2838" y="3892"/>
                  </a:moveTo>
                  <a:cubicBezTo>
                    <a:pt x="2924" y="3978"/>
                    <a:pt x="3003" y="4063"/>
                    <a:pt x="3089" y="4142"/>
                  </a:cubicBezTo>
                  <a:cubicBezTo>
                    <a:pt x="2960" y="4178"/>
                    <a:pt x="2824" y="4192"/>
                    <a:pt x="2696" y="4192"/>
                  </a:cubicBezTo>
                  <a:cubicBezTo>
                    <a:pt x="2624" y="4121"/>
                    <a:pt x="2553" y="4056"/>
                    <a:pt x="2481" y="3985"/>
                  </a:cubicBezTo>
                  <a:cubicBezTo>
                    <a:pt x="2610" y="3963"/>
                    <a:pt x="2731" y="3935"/>
                    <a:pt x="2838" y="3892"/>
                  </a:cubicBezTo>
                  <a:close/>
                  <a:moveTo>
                    <a:pt x="2119" y="1"/>
                  </a:moveTo>
                  <a:cubicBezTo>
                    <a:pt x="1922" y="1"/>
                    <a:pt x="1725" y="31"/>
                    <a:pt x="1537" y="96"/>
                  </a:cubicBezTo>
                  <a:cubicBezTo>
                    <a:pt x="629" y="346"/>
                    <a:pt x="29" y="1182"/>
                    <a:pt x="15" y="2162"/>
                  </a:cubicBezTo>
                  <a:cubicBezTo>
                    <a:pt x="0" y="2812"/>
                    <a:pt x="293" y="3313"/>
                    <a:pt x="744" y="3627"/>
                  </a:cubicBezTo>
                  <a:cubicBezTo>
                    <a:pt x="751" y="3649"/>
                    <a:pt x="765" y="3663"/>
                    <a:pt x="779" y="3677"/>
                  </a:cubicBezTo>
                  <a:cubicBezTo>
                    <a:pt x="1364" y="4065"/>
                    <a:pt x="2055" y="4379"/>
                    <a:pt x="2717" y="4379"/>
                  </a:cubicBezTo>
                  <a:cubicBezTo>
                    <a:pt x="3213" y="4379"/>
                    <a:pt x="3692" y="4202"/>
                    <a:pt x="4097" y="3749"/>
                  </a:cubicBezTo>
                  <a:cubicBezTo>
                    <a:pt x="4511" y="3298"/>
                    <a:pt x="4697" y="2669"/>
                    <a:pt x="4697" y="2062"/>
                  </a:cubicBezTo>
                  <a:cubicBezTo>
                    <a:pt x="4690" y="1318"/>
                    <a:pt x="4190" y="1061"/>
                    <a:pt x="3639" y="660"/>
                  </a:cubicBezTo>
                  <a:cubicBezTo>
                    <a:pt x="3257" y="252"/>
                    <a:pt x="2686" y="1"/>
                    <a:pt x="2119" y="1"/>
                  </a:cubicBezTo>
                  <a:close/>
                </a:path>
              </a:pathLst>
            </a:custGeom>
            <a:solidFill>
              <a:srgbClr val="3D6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638;p40">
            <a:extLst>
              <a:ext uri="{FF2B5EF4-FFF2-40B4-BE49-F238E27FC236}">
                <a16:creationId xmlns:a16="http://schemas.microsoft.com/office/drawing/2014/main" id="{EF265D01-EC40-46D7-99C3-F50AC5C2747B}"/>
              </a:ext>
            </a:extLst>
          </p:cNvPr>
          <p:cNvGrpSpPr/>
          <p:nvPr/>
        </p:nvGrpSpPr>
        <p:grpSpPr>
          <a:xfrm>
            <a:off x="5697846" y="2743977"/>
            <a:ext cx="2870365" cy="820384"/>
            <a:chOff x="1618838" y="1392150"/>
            <a:chExt cx="2288988" cy="985565"/>
          </a:xfrm>
        </p:grpSpPr>
        <p:sp>
          <p:nvSpPr>
            <p:cNvPr id="56" name="Google Shape;639;p40">
              <a:extLst>
                <a:ext uri="{FF2B5EF4-FFF2-40B4-BE49-F238E27FC236}">
                  <a16:creationId xmlns:a16="http://schemas.microsoft.com/office/drawing/2014/main" id="{B67005D8-A09F-44B4-A5BF-88A7A03232AF}"/>
                </a:ext>
              </a:extLst>
            </p:cNvPr>
            <p:cNvSpPr/>
            <p:nvPr/>
          </p:nvSpPr>
          <p:spPr>
            <a:xfrm>
              <a:off x="1732000" y="1468350"/>
              <a:ext cx="2175825" cy="909365"/>
            </a:xfrm>
            <a:custGeom>
              <a:avLst/>
              <a:gdLst/>
              <a:ahLst/>
              <a:cxnLst/>
              <a:rect l="l" t="t" r="r" b="b"/>
              <a:pathLst>
                <a:path w="87033" h="36631" extrusionOk="0">
                  <a:moveTo>
                    <a:pt x="18729" y="1653"/>
                  </a:moveTo>
                  <a:lnTo>
                    <a:pt x="0" y="6335"/>
                  </a:lnTo>
                  <a:lnTo>
                    <a:pt x="4407" y="28093"/>
                  </a:lnTo>
                  <a:lnTo>
                    <a:pt x="3030" y="33877"/>
                  </a:lnTo>
                  <a:lnTo>
                    <a:pt x="87033" y="36631"/>
                  </a:lnTo>
                  <a:lnTo>
                    <a:pt x="85932" y="7436"/>
                  </a:lnTo>
                  <a:lnTo>
                    <a:pt x="826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7" name="Google Shape;640;p40">
              <a:extLst>
                <a:ext uri="{FF2B5EF4-FFF2-40B4-BE49-F238E27FC236}">
                  <a16:creationId xmlns:a16="http://schemas.microsoft.com/office/drawing/2014/main" id="{DF03E73C-4E39-43DD-86F5-1D35DEAA06B9}"/>
                </a:ext>
              </a:extLst>
            </p:cNvPr>
            <p:cNvSpPr/>
            <p:nvPr/>
          </p:nvSpPr>
          <p:spPr>
            <a:xfrm>
              <a:off x="1618838" y="1392150"/>
              <a:ext cx="2175825" cy="909365"/>
            </a:xfrm>
            <a:custGeom>
              <a:avLst/>
              <a:gdLst/>
              <a:ahLst/>
              <a:cxnLst/>
              <a:rect l="l" t="t" r="r" b="b"/>
              <a:pathLst>
                <a:path w="87033" h="36631" extrusionOk="0">
                  <a:moveTo>
                    <a:pt x="18729" y="1653"/>
                  </a:moveTo>
                  <a:lnTo>
                    <a:pt x="0" y="6335"/>
                  </a:lnTo>
                  <a:lnTo>
                    <a:pt x="4407" y="28093"/>
                  </a:lnTo>
                  <a:lnTo>
                    <a:pt x="3030" y="33877"/>
                  </a:lnTo>
                  <a:lnTo>
                    <a:pt x="87033" y="36631"/>
                  </a:lnTo>
                  <a:lnTo>
                    <a:pt x="85932" y="7436"/>
                  </a:lnTo>
                  <a:lnTo>
                    <a:pt x="82627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8" name="Google Shape;646;p40">
            <a:extLst>
              <a:ext uri="{FF2B5EF4-FFF2-40B4-BE49-F238E27FC236}">
                <a16:creationId xmlns:a16="http://schemas.microsoft.com/office/drawing/2014/main" id="{FD90573A-679A-4DBB-B802-AF59E47A7B1B}"/>
              </a:ext>
            </a:extLst>
          </p:cNvPr>
          <p:cNvSpPr txBox="1"/>
          <p:nvPr/>
        </p:nvSpPr>
        <p:spPr>
          <a:xfrm flipH="1">
            <a:off x="5578921" y="3060639"/>
            <a:ext cx="2925223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dirty="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Acompañarla en el camino de sus decisiones</a:t>
            </a:r>
            <a:endParaRPr lang="en" sz="1600" dirty="0">
              <a:solidFill>
                <a:schemeClr val="accen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1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grpSp>
        <p:nvGrpSpPr>
          <p:cNvPr id="59" name="Google Shape;649;p40">
            <a:extLst>
              <a:ext uri="{FF2B5EF4-FFF2-40B4-BE49-F238E27FC236}">
                <a16:creationId xmlns:a16="http://schemas.microsoft.com/office/drawing/2014/main" id="{2790F479-796A-4120-8F51-E6FE23C007C0}"/>
              </a:ext>
            </a:extLst>
          </p:cNvPr>
          <p:cNvGrpSpPr/>
          <p:nvPr/>
        </p:nvGrpSpPr>
        <p:grpSpPr>
          <a:xfrm>
            <a:off x="5017379" y="2848924"/>
            <a:ext cx="601426" cy="560589"/>
            <a:chOff x="720001" y="3747223"/>
            <a:chExt cx="601426" cy="560589"/>
          </a:xfrm>
        </p:grpSpPr>
        <p:sp>
          <p:nvSpPr>
            <p:cNvPr id="60" name="Google Shape;650;p40">
              <a:extLst>
                <a:ext uri="{FF2B5EF4-FFF2-40B4-BE49-F238E27FC236}">
                  <a16:creationId xmlns:a16="http://schemas.microsoft.com/office/drawing/2014/main" id="{C738B108-DBDA-4E25-B465-CAE2ACB414BB}"/>
                </a:ext>
              </a:extLst>
            </p:cNvPr>
            <p:cNvSpPr/>
            <p:nvPr/>
          </p:nvSpPr>
          <p:spPr>
            <a:xfrm>
              <a:off x="821364" y="3860463"/>
              <a:ext cx="318725" cy="280071"/>
            </a:xfrm>
            <a:custGeom>
              <a:avLst/>
              <a:gdLst/>
              <a:ahLst/>
              <a:cxnLst/>
              <a:rect l="l" t="t" r="r" b="b"/>
              <a:pathLst>
                <a:path w="23440" h="20601" extrusionOk="0">
                  <a:moveTo>
                    <a:pt x="8206" y="0"/>
                  </a:moveTo>
                  <a:cubicBezTo>
                    <a:pt x="8206" y="2732"/>
                    <a:pt x="8874" y="7102"/>
                    <a:pt x="6283" y="7966"/>
                  </a:cubicBezTo>
                  <a:cubicBezTo>
                    <a:pt x="4341" y="8614"/>
                    <a:pt x="1156" y="7233"/>
                    <a:pt x="240" y="9064"/>
                  </a:cubicBezTo>
                  <a:cubicBezTo>
                    <a:pt x="-719" y="10983"/>
                    <a:pt x="3121" y="12595"/>
                    <a:pt x="5184" y="13185"/>
                  </a:cubicBezTo>
                  <a:cubicBezTo>
                    <a:pt x="7051" y="13719"/>
                    <a:pt x="3283" y="17337"/>
                    <a:pt x="4360" y="18953"/>
                  </a:cubicBezTo>
                  <a:cubicBezTo>
                    <a:pt x="5564" y="20760"/>
                    <a:pt x="8267" y="17048"/>
                    <a:pt x="10129" y="15931"/>
                  </a:cubicBezTo>
                  <a:cubicBezTo>
                    <a:pt x="12634" y="14429"/>
                    <a:pt x="14624" y="20601"/>
                    <a:pt x="17545" y="20601"/>
                  </a:cubicBezTo>
                  <a:cubicBezTo>
                    <a:pt x="21116" y="20601"/>
                    <a:pt x="14445" y="11661"/>
                    <a:pt x="17545" y="9888"/>
                  </a:cubicBezTo>
                  <a:cubicBezTo>
                    <a:pt x="19305" y="8882"/>
                    <a:pt x="22674" y="9889"/>
                    <a:pt x="23314" y="7966"/>
                  </a:cubicBezTo>
                  <a:cubicBezTo>
                    <a:pt x="23819" y="6449"/>
                    <a:pt x="20195" y="7255"/>
                    <a:pt x="18644" y="6867"/>
                  </a:cubicBezTo>
                  <a:cubicBezTo>
                    <a:pt x="14924" y="5937"/>
                    <a:pt x="11742" y="3261"/>
                    <a:pt x="9030" y="549"/>
                  </a:cubicBez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1" name="Google Shape;651;p40">
              <a:extLst>
                <a:ext uri="{FF2B5EF4-FFF2-40B4-BE49-F238E27FC236}">
                  <a16:creationId xmlns:a16="http://schemas.microsoft.com/office/drawing/2014/main" id="{EA52562F-C73B-4C8D-9DFD-124736724C85}"/>
                </a:ext>
              </a:extLst>
            </p:cNvPr>
            <p:cNvSpPr/>
            <p:nvPr/>
          </p:nvSpPr>
          <p:spPr>
            <a:xfrm>
              <a:off x="720001" y="3747223"/>
              <a:ext cx="601426" cy="560589"/>
            </a:xfrm>
            <a:custGeom>
              <a:avLst/>
              <a:gdLst/>
              <a:ahLst/>
              <a:cxnLst/>
              <a:rect l="l" t="t" r="r" b="b"/>
              <a:pathLst>
                <a:path w="4698" h="4379" extrusionOk="0">
                  <a:moveTo>
                    <a:pt x="3961" y="1139"/>
                  </a:moveTo>
                  <a:lnTo>
                    <a:pt x="3961" y="1139"/>
                  </a:lnTo>
                  <a:cubicBezTo>
                    <a:pt x="4018" y="1182"/>
                    <a:pt x="4068" y="1218"/>
                    <a:pt x="4125" y="1261"/>
                  </a:cubicBezTo>
                  <a:cubicBezTo>
                    <a:pt x="4297" y="1397"/>
                    <a:pt x="4397" y="1568"/>
                    <a:pt x="4447" y="1761"/>
                  </a:cubicBezTo>
                  <a:cubicBezTo>
                    <a:pt x="4347" y="1668"/>
                    <a:pt x="4240" y="1583"/>
                    <a:pt x="4140" y="1490"/>
                  </a:cubicBezTo>
                  <a:cubicBezTo>
                    <a:pt x="4134" y="1484"/>
                    <a:pt x="4127" y="1481"/>
                    <a:pt x="4120" y="1481"/>
                  </a:cubicBezTo>
                  <a:cubicBezTo>
                    <a:pt x="4094" y="1481"/>
                    <a:pt x="4067" y="1517"/>
                    <a:pt x="4090" y="1540"/>
                  </a:cubicBezTo>
                  <a:cubicBezTo>
                    <a:pt x="4218" y="1647"/>
                    <a:pt x="4347" y="1761"/>
                    <a:pt x="4476" y="1876"/>
                  </a:cubicBezTo>
                  <a:cubicBezTo>
                    <a:pt x="4497" y="2004"/>
                    <a:pt x="4497" y="2147"/>
                    <a:pt x="4490" y="2283"/>
                  </a:cubicBezTo>
                  <a:cubicBezTo>
                    <a:pt x="4483" y="2312"/>
                    <a:pt x="4483" y="2340"/>
                    <a:pt x="4476" y="2369"/>
                  </a:cubicBezTo>
                  <a:cubicBezTo>
                    <a:pt x="4340" y="2276"/>
                    <a:pt x="4211" y="2162"/>
                    <a:pt x="4097" y="2033"/>
                  </a:cubicBezTo>
                  <a:cubicBezTo>
                    <a:pt x="4104" y="1897"/>
                    <a:pt x="4104" y="1761"/>
                    <a:pt x="4090" y="1626"/>
                  </a:cubicBezTo>
                  <a:cubicBezTo>
                    <a:pt x="4075" y="1454"/>
                    <a:pt x="4032" y="1297"/>
                    <a:pt x="3961" y="1139"/>
                  </a:cubicBezTo>
                  <a:close/>
                  <a:moveTo>
                    <a:pt x="4090" y="2119"/>
                  </a:moveTo>
                  <a:cubicBezTo>
                    <a:pt x="4204" y="2248"/>
                    <a:pt x="4326" y="2355"/>
                    <a:pt x="4469" y="2448"/>
                  </a:cubicBezTo>
                  <a:cubicBezTo>
                    <a:pt x="4447" y="2576"/>
                    <a:pt x="4418" y="2712"/>
                    <a:pt x="4376" y="2841"/>
                  </a:cubicBezTo>
                  <a:cubicBezTo>
                    <a:pt x="4268" y="2719"/>
                    <a:pt x="4154" y="2612"/>
                    <a:pt x="4025" y="2519"/>
                  </a:cubicBezTo>
                  <a:cubicBezTo>
                    <a:pt x="4054" y="2391"/>
                    <a:pt x="4075" y="2262"/>
                    <a:pt x="4090" y="2119"/>
                  </a:cubicBezTo>
                  <a:close/>
                  <a:moveTo>
                    <a:pt x="4004" y="2591"/>
                  </a:moveTo>
                  <a:cubicBezTo>
                    <a:pt x="4133" y="2684"/>
                    <a:pt x="4247" y="2791"/>
                    <a:pt x="4354" y="2912"/>
                  </a:cubicBezTo>
                  <a:cubicBezTo>
                    <a:pt x="4304" y="3055"/>
                    <a:pt x="4240" y="3198"/>
                    <a:pt x="4161" y="3327"/>
                  </a:cubicBezTo>
                  <a:cubicBezTo>
                    <a:pt x="4054" y="3213"/>
                    <a:pt x="3954" y="3098"/>
                    <a:pt x="3847" y="2991"/>
                  </a:cubicBezTo>
                  <a:cubicBezTo>
                    <a:pt x="3911" y="2862"/>
                    <a:pt x="3961" y="2727"/>
                    <a:pt x="4004" y="2591"/>
                  </a:cubicBezTo>
                  <a:close/>
                  <a:moveTo>
                    <a:pt x="3811" y="3055"/>
                  </a:moveTo>
                  <a:cubicBezTo>
                    <a:pt x="3911" y="3155"/>
                    <a:pt x="4011" y="3263"/>
                    <a:pt x="4111" y="3370"/>
                  </a:cubicBezTo>
                  <a:cubicBezTo>
                    <a:pt x="4118" y="3377"/>
                    <a:pt x="4118" y="3384"/>
                    <a:pt x="4125" y="3384"/>
                  </a:cubicBezTo>
                  <a:cubicBezTo>
                    <a:pt x="4075" y="3463"/>
                    <a:pt x="4011" y="3549"/>
                    <a:pt x="3947" y="3620"/>
                  </a:cubicBezTo>
                  <a:cubicBezTo>
                    <a:pt x="3832" y="3534"/>
                    <a:pt x="3718" y="3441"/>
                    <a:pt x="3611" y="3349"/>
                  </a:cubicBezTo>
                  <a:cubicBezTo>
                    <a:pt x="3682" y="3256"/>
                    <a:pt x="3754" y="3155"/>
                    <a:pt x="3811" y="3055"/>
                  </a:cubicBezTo>
                  <a:close/>
                  <a:moveTo>
                    <a:pt x="2061" y="210"/>
                  </a:moveTo>
                  <a:cubicBezTo>
                    <a:pt x="2451" y="210"/>
                    <a:pt x="2833" y="344"/>
                    <a:pt x="3175" y="532"/>
                  </a:cubicBezTo>
                  <a:cubicBezTo>
                    <a:pt x="3296" y="596"/>
                    <a:pt x="3396" y="675"/>
                    <a:pt x="3489" y="760"/>
                  </a:cubicBezTo>
                  <a:cubicBezTo>
                    <a:pt x="3489" y="782"/>
                    <a:pt x="3503" y="811"/>
                    <a:pt x="3525" y="825"/>
                  </a:cubicBezTo>
                  <a:cubicBezTo>
                    <a:pt x="3546" y="839"/>
                    <a:pt x="3561" y="846"/>
                    <a:pt x="3575" y="861"/>
                  </a:cubicBezTo>
                  <a:cubicBezTo>
                    <a:pt x="3782" y="1104"/>
                    <a:pt x="3882" y="1411"/>
                    <a:pt x="3897" y="1761"/>
                  </a:cubicBezTo>
                  <a:cubicBezTo>
                    <a:pt x="3947" y="2841"/>
                    <a:pt x="3339" y="3727"/>
                    <a:pt x="2231" y="3813"/>
                  </a:cubicBezTo>
                  <a:cubicBezTo>
                    <a:pt x="2167" y="3819"/>
                    <a:pt x="2103" y="3821"/>
                    <a:pt x="2039" y="3821"/>
                  </a:cubicBezTo>
                  <a:cubicBezTo>
                    <a:pt x="1074" y="3821"/>
                    <a:pt x="195" y="3215"/>
                    <a:pt x="215" y="2162"/>
                  </a:cubicBezTo>
                  <a:cubicBezTo>
                    <a:pt x="229" y="1282"/>
                    <a:pt x="765" y="517"/>
                    <a:pt x="1580" y="289"/>
                  </a:cubicBezTo>
                  <a:lnTo>
                    <a:pt x="1595" y="289"/>
                  </a:lnTo>
                  <a:cubicBezTo>
                    <a:pt x="1609" y="281"/>
                    <a:pt x="1623" y="281"/>
                    <a:pt x="1637" y="274"/>
                  </a:cubicBezTo>
                  <a:cubicBezTo>
                    <a:pt x="1752" y="246"/>
                    <a:pt x="1873" y="224"/>
                    <a:pt x="1995" y="224"/>
                  </a:cubicBezTo>
                  <a:cubicBezTo>
                    <a:pt x="2009" y="217"/>
                    <a:pt x="2023" y="217"/>
                    <a:pt x="2031" y="210"/>
                  </a:cubicBezTo>
                  <a:cubicBezTo>
                    <a:pt x="2041" y="210"/>
                    <a:pt x="2051" y="210"/>
                    <a:pt x="2061" y="210"/>
                  </a:cubicBezTo>
                  <a:close/>
                  <a:moveTo>
                    <a:pt x="3561" y="3399"/>
                  </a:moveTo>
                  <a:cubicBezTo>
                    <a:pt x="3675" y="3492"/>
                    <a:pt x="3789" y="3577"/>
                    <a:pt x="3897" y="3670"/>
                  </a:cubicBezTo>
                  <a:cubicBezTo>
                    <a:pt x="3854" y="3713"/>
                    <a:pt x="3811" y="3756"/>
                    <a:pt x="3761" y="3799"/>
                  </a:cubicBezTo>
                  <a:cubicBezTo>
                    <a:pt x="3711" y="3842"/>
                    <a:pt x="3654" y="3885"/>
                    <a:pt x="3603" y="3920"/>
                  </a:cubicBezTo>
                  <a:cubicBezTo>
                    <a:pt x="3496" y="3835"/>
                    <a:pt x="3389" y="3742"/>
                    <a:pt x="3289" y="3649"/>
                  </a:cubicBezTo>
                  <a:cubicBezTo>
                    <a:pt x="3389" y="3577"/>
                    <a:pt x="3482" y="3492"/>
                    <a:pt x="3561" y="3399"/>
                  </a:cubicBezTo>
                  <a:close/>
                  <a:moveTo>
                    <a:pt x="3232" y="3692"/>
                  </a:moveTo>
                  <a:cubicBezTo>
                    <a:pt x="3332" y="3785"/>
                    <a:pt x="3432" y="3870"/>
                    <a:pt x="3539" y="3956"/>
                  </a:cubicBezTo>
                  <a:cubicBezTo>
                    <a:pt x="3418" y="4035"/>
                    <a:pt x="3289" y="4085"/>
                    <a:pt x="3160" y="4128"/>
                  </a:cubicBezTo>
                  <a:cubicBezTo>
                    <a:pt x="3074" y="4042"/>
                    <a:pt x="2989" y="3949"/>
                    <a:pt x="2910" y="3863"/>
                  </a:cubicBezTo>
                  <a:cubicBezTo>
                    <a:pt x="3024" y="3813"/>
                    <a:pt x="3132" y="3756"/>
                    <a:pt x="3232" y="3692"/>
                  </a:cubicBezTo>
                  <a:close/>
                  <a:moveTo>
                    <a:pt x="2402" y="3999"/>
                  </a:moveTo>
                  <a:cubicBezTo>
                    <a:pt x="2467" y="4063"/>
                    <a:pt x="2531" y="4121"/>
                    <a:pt x="2595" y="4185"/>
                  </a:cubicBezTo>
                  <a:cubicBezTo>
                    <a:pt x="2338" y="4171"/>
                    <a:pt x="2081" y="4106"/>
                    <a:pt x="1838" y="4013"/>
                  </a:cubicBezTo>
                  <a:lnTo>
                    <a:pt x="1838" y="4013"/>
                  </a:lnTo>
                  <a:cubicBezTo>
                    <a:pt x="1901" y="4018"/>
                    <a:pt x="1965" y="4021"/>
                    <a:pt x="2030" y="4021"/>
                  </a:cubicBezTo>
                  <a:cubicBezTo>
                    <a:pt x="2147" y="4021"/>
                    <a:pt x="2266" y="4013"/>
                    <a:pt x="2381" y="3999"/>
                  </a:cubicBezTo>
                  <a:close/>
                  <a:moveTo>
                    <a:pt x="2838" y="3892"/>
                  </a:moveTo>
                  <a:cubicBezTo>
                    <a:pt x="2924" y="3978"/>
                    <a:pt x="3003" y="4063"/>
                    <a:pt x="3089" y="4142"/>
                  </a:cubicBezTo>
                  <a:cubicBezTo>
                    <a:pt x="2960" y="4178"/>
                    <a:pt x="2824" y="4192"/>
                    <a:pt x="2696" y="4192"/>
                  </a:cubicBezTo>
                  <a:cubicBezTo>
                    <a:pt x="2624" y="4121"/>
                    <a:pt x="2553" y="4056"/>
                    <a:pt x="2481" y="3985"/>
                  </a:cubicBezTo>
                  <a:cubicBezTo>
                    <a:pt x="2610" y="3963"/>
                    <a:pt x="2731" y="3935"/>
                    <a:pt x="2838" y="3892"/>
                  </a:cubicBezTo>
                  <a:close/>
                  <a:moveTo>
                    <a:pt x="2119" y="1"/>
                  </a:moveTo>
                  <a:cubicBezTo>
                    <a:pt x="1922" y="1"/>
                    <a:pt x="1725" y="31"/>
                    <a:pt x="1537" y="96"/>
                  </a:cubicBezTo>
                  <a:cubicBezTo>
                    <a:pt x="629" y="346"/>
                    <a:pt x="29" y="1182"/>
                    <a:pt x="15" y="2162"/>
                  </a:cubicBezTo>
                  <a:cubicBezTo>
                    <a:pt x="0" y="2812"/>
                    <a:pt x="293" y="3313"/>
                    <a:pt x="744" y="3627"/>
                  </a:cubicBezTo>
                  <a:cubicBezTo>
                    <a:pt x="751" y="3649"/>
                    <a:pt x="765" y="3663"/>
                    <a:pt x="779" y="3677"/>
                  </a:cubicBezTo>
                  <a:cubicBezTo>
                    <a:pt x="1364" y="4065"/>
                    <a:pt x="2055" y="4379"/>
                    <a:pt x="2717" y="4379"/>
                  </a:cubicBezTo>
                  <a:cubicBezTo>
                    <a:pt x="3213" y="4379"/>
                    <a:pt x="3692" y="4202"/>
                    <a:pt x="4097" y="3749"/>
                  </a:cubicBezTo>
                  <a:cubicBezTo>
                    <a:pt x="4511" y="3298"/>
                    <a:pt x="4697" y="2669"/>
                    <a:pt x="4697" y="2062"/>
                  </a:cubicBezTo>
                  <a:cubicBezTo>
                    <a:pt x="4690" y="1318"/>
                    <a:pt x="4190" y="1061"/>
                    <a:pt x="3639" y="660"/>
                  </a:cubicBezTo>
                  <a:cubicBezTo>
                    <a:pt x="3257" y="252"/>
                    <a:pt x="2686" y="1"/>
                    <a:pt x="2119" y="1"/>
                  </a:cubicBezTo>
                  <a:close/>
                </a:path>
              </a:pathLst>
            </a:custGeom>
            <a:solidFill>
              <a:srgbClr val="3D6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onthly Meeting by Slidesgo">
  <a:themeElements>
    <a:clrScheme name="Simple Light">
      <a:dk1>
        <a:srgbClr val="000000"/>
      </a:dk1>
      <a:lt1>
        <a:srgbClr val="FFFFFF"/>
      </a:lt1>
      <a:dk2>
        <a:srgbClr val="0E4374"/>
      </a:dk2>
      <a:lt2>
        <a:srgbClr val="EFEFEF"/>
      </a:lt2>
      <a:accent1>
        <a:srgbClr val="66A2B9"/>
      </a:accent1>
      <a:accent2>
        <a:srgbClr val="97D5EA"/>
      </a:accent2>
      <a:accent3>
        <a:srgbClr val="3D6D7F"/>
      </a:accent3>
      <a:accent4>
        <a:srgbClr val="F3F3F3"/>
      </a:accent4>
      <a:accent5>
        <a:srgbClr val="FFFFFF"/>
      </a:accent5>
      <a:accent6>
        <a:srgbClr val="134F66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619</Words>
  <Application>Microsoft Office PowerPoint</Application>
  <PresentationFormat>Presentación en pantalla (16:9)</PresentationFormat>
  <Paragraphs>77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4" baseType="lpstr">
      <vt:lpstr>Josefin Slab Thin</vt:lpstr>
      <vt:lpstr>Fira Sans Extra Condensed Medium</vt:lpstr>
      <vt:lpstr>Kristen ITC</vt:lpstr>
      <vt:lpstr>Gloria Hallelujah</vt:lpstr>
      <vt:lpstr>Lato</vt:lpstr>
      <vt:lpstr>Forte</vt:lpstr>
      <vt:lpstr>Source Sans Pro SemiBold</vt:lpstr>
      <vt:lpstr>Cavolini</vt:lpstr>
      <vt:lpstr>Abel</vt:lpstr>
      <vt:lpstr>Arial</vt:lpstr>
      <vt:lpstr>Roboto</vt:lpstr>
      <vt:lpstr>Amatic SC</vt:lpstr>
      <vt:lpstr>Pacifico</vt:lpstr>
      <vt:lpstr>Monthly Meeting by Slidesgo</vt:lpstr>
      <vt:lpstr>Carl Rogers</vt:lpstr>
      <vt:lpstr>Carl Roger</vt:lpstr>
      <vt:lpstr>Desarrolla su teoría psicológica a partir de su trato como psicoterapeuta con enfermos neuróticos</vt:lpstr>
      <vt:lpstr>Pero después…</vt:lpstr>
      <vt:lpstr>Presentación de PowerPoint</vt:lpstr>
      <vt:lpstr>Rogers nombra a su terapia</vt:lpstr>
      <vt:lpstr>Fe en el ser humano y en sus posibilidades</vt:lpstr>
      <vt:lpstr>Piensa sobre las personas</vt:lpstr>
      <vt:lpstr>Lo más importante en el terapeuta es</vt:lpstr>
      <vt:lpstr>Presentación de PowerPoint</vt:lpstr>
      <vt:lpstr>Esta incongruencia  produce:</vt:lpstr>
      <vt:lpstr>La distorción perceptiva</vt:lpstr>
      <vt:lpstr>Pero los mecanismos de defensa no logran suprimir la angustia, sino que la aumentan</vt:lpstr>
      <vt:lpstr>Presentación de PowerPoint</vt:lpstr>
      <vt:lpstr> </vt:lpstr>
      <vt:lpstr>Presentación de PowerPoint</vt:lpstr>
      <vt:lpstr>La labor del profesor es ayudar al descubrimiento y desarrollo de las posibilidades que el alumno tiene en sí.</vt:lpstr>
      <vt:lpstr>Actividad</vt:lpstr>
      <vt:lpstr>Caso 2 Vicente</vt:lpstr>
      <vt:lpstr>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 meeting</dc:title>
  <dc:creator>karina fuenzalida</dc:creator>
  <cp:lastModifiedBy>karina fuenzalida</cp:lastModifiedBy>
  <cp:revision>15</cp:revision>
  <dcterms:modified xsi:type="dcterms:W3CDTF">2021-03-28T23:44:41Z</dcterms:modified>
</cp:coreProperties>
</file>